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4"/>
  </p:notesMasterIdLst>
  <p:sldIdLst>
    <p:sldId id="256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70" r:id="rId13"/>
    <p:sldId id="371" r:id="rId14"/>
    <p:sldId id="364" r:id="rId15"/>
    <p:sldId id="365" r:id="rId16"/>
    <p:sldId id="366" r:id="rId17"/>
    <p:sldId id="367" r:id="rId18"/>
    <p:sldId id="336" r:id="rId19"/>
    <p:sldId id="337" r:id="rId20"/>
    <p:sldId id="338" r:id="rId21"/>
    <p:sldId id="339" r:id="rId22"/>
    <p:sldId id="344" r:id="rId23"/>
    <p:sldId id="340" r:id="rId24"/>
    <p:sldId id="368" r:id="rId25"/>
    <p:sldId id="369" r:id="rId26"/>
    <p:sldId id="359" r:id="rId27"/>
    <p:sldId id="345" r:id="rId28"/>
    <p:sldId id="372" r:id="rId29"/>
    <p:sldId id="362" r:id="rId30"/>
    <p:sldId id="360" r:id="rId31"/>
    <p:sldId id="341" r:id="rId32"/>
    <p:sldId id="376" r:id="rId33"/>
    <p:sldId id="342" r:id="rId34"/>
    <p:sldId id="373" r:id="rId35"/>
    <p:sldId id="374" r:id="rId36"/>
    <p:sldId id="375" r:id="rId37"/>
    <p:sldId id="363" r:id="rId38"/>
    <p:sldId id="346" r:id="rId39"/>
    <p:sldId id="343" r:id="rId40"/>
    <p:sldId id="377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8" r:id="rId52"/>
    <p:sldId id="36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51:03.1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4234 8725 200 0,'0'-1'282'0,"0"-1"20"0,0 1-22 15,0 1-82-15,0-2-53 0,0 2-26 16,0 0-16-16,3 0-8 0,-3 0-7 15,0 2-8-15,0-2-11 0,0 0-14 0,0 1-13 16,0-1-9-16,0 2-11 0,0-2-9 16,0 0-4-16,0 0-3 0,0 0-6 0,0 0 0 15,0 1 0-15,0 0-2 0,0 3 2 16,0-1-1-16,0 0 1 0,0 0 1 16,0-1-1-16,0 1 2 0,0 2 0 0,0-1 1 15,-3-1 0-15,3 1 3 0,0 1 0 16,0-2 0-16,-1 1 0 0,1 1 0 0,0-1-1 15,0 0 2-15,-2 2-2 0,2-1 0 16,0 0 3-16,-1 0-2 0,1 0-1 16,-2 3 1-16,0 1 0 0,-1-2-1 0,0 2-1 15,0 0 1-15,-2 1 3 0,0-1-1 16,-1 0-2-16,1 0 0 0,-1-1 3 0,1 0-1 16,0-1-1-16,0-1 0 0,-2 0 1 15,0 0 2-15,1 0-1 0,1 0 1 16,-4-2 4-16,3 0-3 0,-1 0 2 0,2 0-5 15,-1-2 4-15,-2 2-3 0,2-1-2 16,-2 0-2-16,1 0 0 0,-3 1-2 0,0-1-2 16,0 4 0-16,0-5 1 0,0 3 3 15,0 0 0-15,1-2 2 0,-2 0-1 16,3 1 2-16,-1 1-5 0,-1-2-1 0,2 0-1 16,-3 0 0-16,2-1 0 0,-1 0 0 15,2 1 0-15,-1 0-1 0,1-1 1 0,0-2 0 16,-3 3-1-16,3-2 1 0,-1-1-1 0,-1 1 1 15,1-1-2-15,1 0 2 0,0 0 2 16,-1 0-1-16,1 0-1 0,-1-1 0 16,0 0 0-16,1-2 1 0,0 3-1 0,0-2 1 15,-4 1 0-15,4-2 1 0,-2-1-5 16,-2 2 2-16,1-1 0 0,-1 0 0 0,0 0-1 16,2-2 2-16,-1 1 2 0,-1 1-1 15,2-2 1-15,-2 2-1 0,2-2 1 16,-1 0-2-16,0 1 0 0,2-1 0 0,-1 0-2 15,1-1 2-15,1 2 3 0,0-1-2 16,1 2 0-16,-2-1 0 0,1-1 1 0,2 1-1 16,-1-1-1-16,-2 1 0 0,4-2 0 15,-3 1 0-15,3 0-1 0,-3 0-1 16,1 1 1-16,0-3 1 0,1 1 0 0,1-1 2 16,-1 2-1-16,-2-2 1 0,2-1-2 15,1 0-1-15,-2 0 0 0,0-2-1 0,2 1 0 16,-1 2 1-16,-1-3 1 0,2 1 1 0,1 0 3 15,-2 0 0-15,1 0 0 0,2 1 2 16,-1-1-3-16,1 1-2 0,0-2 1 16,1 1-2-16,-1 0 2 0,-1 0-2 0,2 0 0 15,1 0 0-15,-1-1 0 0,-1 0 0 16,3 1-2-16,-2-1 2 0,1 1 0 16,-1 0 0-16,2-1 0 0,0 1 0 0,0-2 2 15,2 1-2-15,-1 0 0 0,1 0 0 16,1-2 0-16,2 1 0 0,-1 1-2 0,1 0 2 15,0-2-2-15,0 1 2 0,0-1-1 16,-2 3 0-16,4-2-1 0,-2 1 0 16,-2 0 2-16,2 0 2 0,0 1-2 0,0-2 2 15,-2 4-1-15,3-1-1 0,-3 0 0 16,0 3 0-16,2-2 0 0,-2 2 1 0,2-2-1 16,4-1 0-16,-1-2 0 0,2 0-1 15,1 2 1-15,-2-1 0 0,1 1 0 0,-2 2 0 16,3-1 0-16,-2 2 1 0,1-2-1 15,-1 2 0-15,1 0 0 0,-2 0 0 16,1 1 0-16,-1-2 0 0,0 4 0 0,0-3-1 16,1 3 1-16,-2-1 0 0,-1 0 0 15,2 0 1-15,1 0-1 0,-1-1 2 0,2 2-2 16,2 0 0-16,0-2 0 0,-1 2-2 16,1-1 2-16,-2 1-2 0,0-1-2 0,0 1 3 15,-2 0-1-15,2-1 2 0,-1 2 0 16,1 0-1-16,-1-2 1 0,-1 3 0 15,1 0 0-15,1 0 0 0,1 0 0 0,0 0 0 16,0 0 0-16,3 0 1 0,-1 0 1 16,1 3-1-16,1-3 1 0,0 1 0 0,1 2-1 15,1-2-1-15,1 1-1 0,1 3-3 16,1-3 1-16,0 3 0 0,0 1-1 0,-1 0 3 16,-2 3-2-16,0 1 3 0,0 3 0 15,-2 3 1-15,-4 2-9 0,1 3-24 16,-3-1-57-16,-6 6-115 0,0 0-129 0,-1-1-68 15,3 1-30-15,0-2 7 0,0-1 44 0</inkml:trace>
  <inkml:trace contextRef="#ctx0" brushRef="#br0" timeOffset="2930.216">7171 9694 168 0,'0'-1'287'15,"0"-1"22"-15,0-1-4 0,0 0-100 0,0 1-69 16,0 1-43-16,0 0-24 0,0 0-13 15,0 1-10-15,0-2-8 0,0 2-8 0,0 2-9 16,0-2-7-16,0 1-6 0,0-1-2 16,0 0-5-16,0 1 0 0,0 0-1 15,-2 3 6-15,1-1 1 0,-2 1 2 0,1 1 2 16,-3-1 5-16,0 2 5 0,-4 0 4 16,3 2 2-16,-2 0 4 0,-2-3 3 0,1 2 1 15,-1 2 0-15,-1-1 0 0,0 0-1 16,0-1-4-16,-1 1-1 0,2-1-4 15,0 1-2-15,-2 0-4 0,1 1-3 16,1-1-2-16,-2 1-3 0,-1 0 1 0,-2 1-3 16,0 1-1-16,-2 1-2 0,2-1 0 15,-5-1-1-15,-2 2 2 0,3-3 0 0,-3 1-1 16,-2 1 1-16,3 0 1 0,-4-3 0 16,3 4 0-16,-2-3 0 0,2-1-1 0,-2 1 0 15,2-2-2-15,-3 1 2 0,4-1-3 16,-4 0 1-16,0 1-2 0,1-3 1 0,-1-1 0 15,0 3-4-15,2-2 0 0,-4-1 0 16,2 0 0-16,-1-1 0 0,0 2 1 0,0-2 0 16,1 0 3-16,-1-1-3 0,-1 2 1 15,0-1-2-15,-1-2 0 0,-1 2 0 0,1-1 0 16,-1 0 0-16,1 0 0 0,1-1 0 16,3 3-2-16,0-1 1 0,-1-1 1 0,3 1 0 15,1 1 0-15,-4-1-1 0,3 2 2 16,-5-3-1-16,2 1-1 0,-2-1-2 15,-1 1 3-15,2-1 0 0,-1-1-2 0,0-1 4 16,1 0 2-16,-1 0 2 0,2-1-2 16,1 1-1-16,1-2 5 0,2 2-5 15,0-1-1-15,0-3-2 0,1 3 0 0,-2-1 0 16,1 0-2-16,-1-1 0 0,-2 1 2 16,1-1 0-16,-4-1 0 0,1 1-1 0,-2 1 2 15,-4 0-1-15,2-1-1 0,-2-2 1 16,0 3 0-16,0-1 1 0,-1 0-2 0,1 0 1 15,1-2 0-15,-1 2-1 0,-1-1-1 16,1-1-3-16,-1-1 4 0,1 1-1 0,2-2 0 16,0 0 0-16,0 0 2 15,3-1 0-15,-1-1 0 0,3 0 0 0,-2 0 0 16,4 1 0-16,0-2 0 0,1 0 0 0,3 0-3 16,0-2 1-16,0-1-3 0,3-1 2 15,-1-2 0-15,2 1 2 0,0-4 2 16,2 1-1-16,-1-1 0 0,4-2-1 15,2-1 0-15,-1-1 1 0,3-3-2 0,1 1 4 16,0 0 0-16,3 0-2 0,1-1 2 16,-1 0-4-16,2 1 2 0,0 1-4 0,-1 1 3 15,1 0 0-15,0 1-1 0,1 0-2 0,-1 0 2 16,2-2-2-16,-2 2 3 0,3 1-2 16,2-1 3-16,0 0 2 0,4-1-1 0,0-2-1 15,4-2 0-15,4 2-1 0,1-3-2 16,3-2 1-16,2 2-1 0,1 1 0 0,0-1 2 15,6 3 1-15,0-1-3 0,6 2 1 16,2 2 1-16,5 0 2 0,2-1 4 0,0 2 0 16,5 2 0-16,1 2 1 0,1 0 0 15,7 4-2-15,2 0-5 0,4 3 0 16,1 2-1-16,2 3 0 0,2 1 0 16,1 4 0-16,0 0 2 0,-3 4-1 0,0 1 1 15,3 2 1-15,-3 2 0 0,2 1 1 16,0 2-1-16,-1 1-1 0,-3 2 0 0,-4-1-2 15,-2 1-2-15,-2 1 0 0,-2-1 1 16,-4 4 4-16,-1-2 1 0,-3-1 0 0,-3 0 0 16,-3 1-3-16,-2 0-7 0,-2-3-25 15,-3 1-46-15,-8-1-109 0,-5 3-136 0,-5-5-66 16,-3-4-32-16,-6-3 1 0,-3-5 36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05:30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23670 4153 38 0,'-4'5'118'0,"1"-3"20"0,1 1 8 15,-2 1 5-15,0-1-1 0,-1 2-3 16,-3 0-19-16,-3-2-31 0,-2 3-24 0,-4 0-10 16,-1 0-8-16,-2 2-4 0,-2-1-6 15,-1 1 0-15,-2-3-3 0,-2 4-3 0,0-2-5 16,1-2 1-16,1 0-2 0,0 0-3 15,3-2-1-15,0 0-2 0,2-2-2 16,1 2-5-16,-2-1-2 0,2-1-3 0,-5-1-3 16,-1 2-3-16,-3-2-2 0,-4 0 0 0,-1 0-1 15,-4-2 0-15,-2 1 1 0,1-1-3 16,-1-1 1-16,-4 0-2 0,5 2 0 16,-2-4-1-16,1 2-1 0,0 1 0 15,-1-3-1-15,2 2 2 0,0-4-1 0,2 3 3 0,1-2-1 16,2 2 0-16,0-2 2 15,3 1-2-15,1-1-1 0,1 0 1 0,-1-2 1 16,2 3 0-16,1-3 2 0,-3 1-1 0,-1 0 0 16,4-1-1-16,-4 0 2 0,0 1 0 15,0-1-2-15,0-1-1 0,0 0 0 16,0 0-2-16,4 1 1 0,-3-4-2 0,2 2 0 16,4-2 0-16,-1-1 2 0,5-1 1 0,0 0 3 15,5-1 4-15,0 1 1 0,2 0 4 16,4-1-1-16,-1-2 1 0,3 1-3 15,1 0-3-15,0-2-1 0,0 0-4 0,3-1 1 16,-3-1-3-16,2 2 2 0,-1-2 1 16,1-1-1-16,2-1 2 0,-1-1 0 15,2 1 4-15,2 1 3 0,2-2 3 0,3 2-1 16,3 2 1-16,7-1-3 0,5 0-4 16,3 2-5-16,6-1-4 0,3 2 0 0,2 1-4 15,5 1 1-15,8 2-2 0,3-1 2 16,3 1-1-16,5 2 0 0,1 2 2 15,2 2-1-15,2 1-1 0,-2 3 4 0,-1 1 0 16,-6 2 0-16,0 3 0 0,-5 3 2 0,-3 3 0 16,0 2-2-16,-2 1-2 0,-2 1 0 15,-1 3 2-15,-1 2 0 0,-1 2 0 0,-3 1 2 16,-3 2 0-16,0 2 1 0,-3 1 1 16,-2 1-1-16,-4 1 2 0,0 0-4 15,-4-2 5-15,-1 0-4 0,-1 1-1 0,-1-4-1 16,-3 2 2-16,3-2-2 0,-3-3 1 15,-1 0-1-15,0-5 0 0,0 2-9 0,0-2-14 16,-1-4-23-16,-3-2-41 0,-1 0-128 16,0 0-101-16,-2-4-48 0,4-5-16 15,-3-5 9-15,-3-1 29 0</inkml:trace>
  <inkml:trace contextRef="#ctx0" brushRef="#br0" timeOffset="1653.2562">24626 5023 306 0,'-1'-3'338'0,"1"-1"18"0,0 3-10 0,0-1-143 16,1 1-94-16,-1 1-50 0,0-2-23 0,0 2-11 15,2 0-3-15,-1 0 1 0,-1 2-3 16,0-2-5-16,4 1-2 0,-2 1-4 0,2 1-2 16,2 2-2-16,0 0 2 0,2 2 2 15,2 1 1-15,-1 0-3 0,3 2 5 16,0 2 4-16,2 2-2 0,3 0 6 0,1 4 3 16,3 1-1-16,0 5 1 0,-1-2-3 15,2 2-4-15,-2-2-2 0,0 2-6 0,-3 0-2 16,-3-2-4-16,0 3 3 0,-3-4 1 15,0 1 1-15,-5 0 1 0,-1-1 1 16,2 2 2-16,-7-2-1 0,0 2-1 0,0-2 1 16,-5 1-2-16,0 0 1 0,-1 1 1 15,-5-1 0-15,1 0 1 0,-1 0-1 16,-3 0 0-16,0 2 1 0,-4-1 3 0,2 1-1 16,-1 1 0-16,-3 0-1 0,2 0 0 15,-4 3-5-15,3-2-1 0,0 1 0 0,-1-1-3 16,-2-1-1-16,2-1 1 0,-2 2 0 15,-1-2 1-15,0 1-3 0,0 1 3 0,-2-1-3 16,1 2 1-16,0 1 0 0,3-5-1 16,-1 3-1-16,0-4 1 0,0 1-1 0,-2-4 0 15,2-1 2-15,-1-3-1 0,2-1 2 16,-1-2-1-16,2 0 1 0,0-4 2 16,1 1 0-16,1-1-3 0,3-1-2 0,0 0-2 15,3-1 4-15,3 0-4 0,-2-2 2 16,5 1 0-16,-1-2 0 0,2-1 3 0,2 2-3 15,-1-3-1-15,1 1 1 0,3-1-2 16,-4 1 2-16,4-2-1 0,0 1-1 16,0-1 1-16,0 0 0 0,0-1 0 0,0 1-3 15,0-2 1-15,0 1 3 0,4-1-5 16,-4-1 0-16,3 0-3 0,1 0 0 0,-1-1-1 16,2-1-3-16,2-1 1 0,-3-1-1 15,1 0 3-15,3 0-3 0,-2-3-1 0,1 2-1 16,1-2 1-16,1-1 0 0,-3-1 1 15,2 2 2-15,-1-2 3 0,0 0 4 0,-2 2 0 16,1-1 1-16,-2 2 0 0,-1 0 2 16,0 2 0-16,0-1 0 0,-3 4 3 15,4-1 2-15,-4 3 0 0,2 1 1 0,-2-3-1 16,0 4 1-16,0 0 0 0,0 0 1 16,-2 2 0-16,0 0 0 0,0 1 3 0,1-1-1 15,-4 5 1-15,2-2-3 0,-4 0 1 16,1 1 0-16,-3 2-3 0,-1 1 2 0,-1 0 0 15,-2 1-1-15,2 1-2 0,0-1 0 16,0 0-2-16,5 0-1 0,-1-1-1 16,0 0-1-16,4-1 1 0,-1 2 0 0,4-3 1 15,0 0 2-15,4 0-2 0,-1-2 3 16,3-1-1-16,0 0-1 0,2-1-1 0,0-1 2 16,3-1 0-16,-1 1 1 0,-1-1 1 15,0 1-2-15,3-2 2 0,-4 1-2 0,1 1 0 16,-3-2-3-16,1 1 0 0,-1 0 0 15,-1 1 2-15,2-2-2 0,-3 0 1 16,0 2 1-16,1-2 0 0,0 1 1 0,0 1-3 16,1-2 0-16,0 0-7 0,-1 0-13 15,2 0-38-15,-3-2-62 0,5 2-164 0,-4-3-88 16,-2 0-42-16,2-6-12 0,0 0 25 16</inkml:trace>
  <inkml:trace contextRef="#ctx0" brushRef="#br0" timeOffset="3969.4844">25792 6103 108 0,'-1'3'264'0,"-1"0"20"0,1 1-23 0,-4 1-54 16,4 0-81-16,-2 0-46 0,-1-1-23 0,3 1-10 15,-3-1-9-15,1 0 0 0,2 1-4 16,-3 1 2-16,0-2-2 0,-1-1 0 0,2 2 0 16,0-1-2-16,0 0 4 0,-2-1-2 15,2 1-3-15,-1-1-2 0,1-1-4 0,-1 1-2 16,1-1-3-16,1 1-1 0,0-1 0 15,-1 0 1-15,3-2 1 0,-1 3 5 16,-1-3 2-16,0 0 6 0,2 0 2 0,-1 0 4 16,-1 0 1-16,1 0-2 0,-1-3-2 15,-1 1-6-15,1-1-5 0,0-1-9 0,-2 1-4 16,4 1 0-16,-1-1-6 0,-3-1 1 16,3 1-5-16,-1-1 0 0,1 1 0 0,-3 0-1 15,3 0 0-15,-2 0-2 0,-1 0 1 16,3 0 0-16,-5 2-2 0,3-1 1 15,-1 1-1-15,-2 1 1 0,0 0-2 0,-1 0 0 16,0 1 1-16,-1 1 1 0,-1 1 0 16,1-2 0-16,-1 2 1 0,3 0 1 15,-1 0 1-15,1 2-3 0,-1-1 1 0,0 0-1 16,2 3 0-16,0-2 1 0,2 0-1 16,0 2 0-16,1 0 3 0,2 0-1 0,0 1 0 15,0-1-1-15,4 1 1 0,-3-2-1 16,2 1-2-16,1-1 1 0,-3-2-2 15,2 3 1-15,-1-2 1 0,0-2 0 0,-1 1 1 16,1 1-2-16,0-2 1 0,-1-1 0 16,-1 1-1-16,0 0 0 0,3-1 1 0,-3-1 1 15,1 1 0-15,-1-1 0 0,0 1 1 16,0-2-1-16,0 0 0 0,0 0-1 16,0-2 1-16,0 2 1 0,0 0-1 0,-1-1 1 15,-2 1 0-15,2-2-2 0,-3 1 3 16,1-1-3-16,-2 2 1 0,-3-1-3 0,2-1 0 15,-5 2 2-15,1 2-2 0,-3-1 1 16,1 1 0-16,1-1 1 0,-1 1 1 0,0 1 0 16,3 0-1-16,-5-1 0 0,2 2 0 15,-1-1 2-15,1 1-2 0,3 0 0 0,-4-1 0 16,4 2 0-16,1-3 0 0,-1 3-2 16,-1-1 2-16,2-1 2 0,-1-1-2 15,1 1 0-15,1-1 0 0,-1 0 0 0,1-2-2 16,0 3 1-16,2-1 1 0,1-1-1 15,-1-1 1-15,2 2-1 0,-3-2-1 0,2 0-1 16,1 0-9-16,-2-2-11 0,2 2-21 16,-2-3-19-16,0 1-24 0,0 1-21 0,0-3-22 15,2 1-27-15,-2-1-28 0,2-1-4 16,-1 0 13-16,1 0 50 0,1-2 48 16,1 1 58-16,1-1 60 0,0 0 39 0,1 0 10 15,3 0-12-15,-1-1-20 0,2 1-17 16,-2-2-10-16,0 1-5 0,0-1 1 0,3-2 1 15,-3 1 1-15,1-1 7 0,-3 1 4 16,3-1 3-16,-3 1 3 0,2 2-2 16,1 1-3-16,-3-1-4 0,4 1-10 0,-1 1-4 15,0 1-1-15,-1 1 0 0,2 1 1 16,-4 0 5-16,4 0 0 0,-2 3-2 16,0-2-4-16,2 4-4 0,1-2-2 0,2 3-5 15,-1-1-1-15,2 2-2 0,0 0-5 16,-1 1 4-16,1 1 0 0,0-1 1 0,-5 2 2 15,0-1 5-15,-1 1 3 0,-2-2 1 16,-1 4-1-16,0-4 0 0,-1 2-3 0,-2-1-2 16,-2-2 0-16,-3 2 0 0,0-1-3 15,0-1 2-15,-1-1-2 0,-4 0 2 16,0-1-1-16,3-1-3 0,-2-1 1 0,1 0-1 16,0-3-2-16,3 1 1 0,2 0-2 0,3 0-2 15,-1-2-2-15,3 1-4 0,1 0-6 16,1-2-11-16,4 1-25 0,0-2-33 15,3-3-41-15,-1 2-140 0,0-1-87 0,1 1-38 16,3 0-3-16,3-1 19 0</inkml:trace>
  <inkml:trace contextRef="#ctx0" brushRef="#br0" timeOffset="4156.3669">25680 5959 3 0,'7'-5'349'0,"-2"1"45"15,-4 1 29-15,-1 0 18 0,2 2-146 16,-2 1-107-16,-2 0-67 0,2 0-41 16,-1-2-28-16,-1 2-17 0,0 0-16 0,-1 0-11 15,2 2-3-15,1-1-16 0,-4 2-39 0,4-1-55 16,-1 2-172-16,-2 2-94 0,-2 3-49 16,-4-2-13-16,-1 1 25 0</inkml:trace>
  <inkml:trace contextRef="#ctx0" brushRef="#br0" timeOffset="4373.2356">25274 6440 84 0,'-4'5'395'0,"4"-3"36"16,-4-1 23-16,4 2 8 0,-1-1-187 15,-1-1-126-15,2 1-70 0,0-2-36 16,0 1-20-16,0-1-9 0,0 0-8 0,0 0-3 15,0 2-2-15,0-2-10 0,0 0-27 16,2 1-44-16,-1-2-95 0,-1 1-142 0,0 0-73 16,4 1-31-16,0 0 5 0,1 1 33 15</inkml:trace>
  <inkml:trace contextRef="#ctx0" brushRef="#br0" timeOffset="4600.0949">25572 6520 154 0,'10'0'367'0,"0"0"34"0,0 2 21 16,0-2-42-16,2 1-138 0,-3 1-87 15,2-2-52-15,-1 1-29 0,-2-1-22 16,2 2-21-16,-3-2-12 0,-1 1-10 16,1-1-3-16,-2 2-5 0,2-2-2 0,-1 1 1 15,-1-1-1-15,2 2-2 0,0-2 3 0,0 1-3 16,-4 0-12-16,2-1-35 0,-4 0-44 15,1-1-97-15,-2 1-135 0,-3-1-67 0,-4 1-24 16,2 0 13-16,1 1 37 0</inkml:trace>
  <inkml:trace contextRef="#ctx0" brushRef="#br0" timeOffset="4768.99">25590 6622 108 0,'-5'6'321'0,"2"0"38"0,2-2 31 0,-3 1-51 16,0 0-103-16,3-3-57 0,-1 3-38 0,0-3-32 15,1 1-25-15,1 2-23 0,0-3-19 16,0 1-13-16,0 0-8 0,0-1-12 16,0-1-2-16,1 1-6 0,-1-1-16 0,0 1-40 15,0-5-88-15,-1 0-157 0,-1-2-84 16,2 5-44-16,0 0-11 0,0 0 31 0</inkml:trace>
  <inkml:trace contextRef="#ctx0" brushRef="#br0" timeOffset="6517.7869">25774 7093 196 0,'1'-5'379'0,"3"3"29"0,-3-3 15 16,1 3-67-16,-1 1-153 0,1 0-85 15,1 1-50-15,0 0-24 0,2 1-12 0,1 2-2 16,1 0-4-16,1 1-2 16,2 3-4-16,0-2-2 0,0 5-5 0,0-3-5 15,2 4-1-15,-2-1-5 0,2 1 1 0,0 1-2 16,1-2-1-16,-2 1 0 0,-1-3 2 15,0 2 2-15,-2-3-1 0,1 1 0 0,-5-1-1 16,2-1 0-16,-3-1-1 0,-1 0 1 16,-2-2 1-16,-2 1 2 0,-2-1 0 0,-5-2 2 15,-3 3-2-15,-2-4 0 0,-2-3-2 16,-3 2-1-16,0-3 0 0,-1-1-1 16,-1 1-2-16,4-1-1 0,0-2 2 0,0 1-1 15,0-2-3-15,4 2 1 0,3-1 3 16,2 0-2-16,1 4 2 0,6-3-2 0,1 3-2 15,1-2-2-15,6 2 1 0,-3-2 0 16,7 1-3-16,-1 1 3 0,1-1-2 0,1 2 4 16,1 2-2-16,-1-2-2 0,-2 4 0 15,2-2 0-15,-6 1 1 0,0 0 1 0,-3 3-1 16,-1-1 3-16,-6-1 2 0,1 3 1 16,-3 0 0-16,0 0 2 0,-2 4 2 15,0-1-3-15,-1-2 0 0,1 2 2 0,0 1 0 16,0 0 0-16,-1-2 1 0,0 2 3 15,1 1 1-15,-1-1-2 0,1-1 0 16,2 3 2-16,-1-2-3 0,0 0-4 0,0 0 1 16,1 1-1-16,0 0 1 0,-1-2-2 15,1 1 0-15,1 0 0 0,1-1-2 0,0-1 1 16,3-1-1-16,1 0-1 0,0-1 0 16,1-1-5-16,1-1 2 0,0-1-1 15,2-1 0-15,1 1 5 0,1-2-2 0,1-2 3 16,-3 1-1-16,1-1 2 0,2-1 2 15,-4-1-4-15,1-1 4 0,-1 1 0 0,-3-1-1 16,2-1 3-16,-2 0-4 0,-2 2 5 16,2-1-3-16,0 1 0 0,-1 2 1 0,-1-1-1 15,1 1-1-15,-2 2 1 0,1-2 0 16,-3 2-1-16,1 0-1 0,-3 2 2 0,1-2 4 16,-5 2-3-16,1 1 0 0,2-3 2 15,-2 2-1-15,-2-2 0 0,3 1-1 0,0 1-1 16,-3-2 2-16,4 0-4 0,-1 0 0 15,3 0 0-15,-2-2 0 0,3 1 1 16,0 1-1-16,-1-2-1 0,5-1 2 0,-3 1 1 16,3 0-2-16,1-1 0 0,-2 0 0 0,2 2 0 15,0-2 3-15,0-1-3 0,0 1 5 16,0 0-3-16,0-2 3 0,-2 3-1 16,2-1-3-16,0 3 0 0,0-2-1 15,0 0 0-15,0 1 0 0,0 1-1 0,-3 0 2 16,3 1-2-16,-1 1-1 0,-3-2 2 15,1 2-1-15,2-2-1 0,-3 3 0 0,-1-1 0 16,0 1 2-16,0-1-1 0,0 0-2 16,0 1-1-16,-1-1 2 0,-2 1-1 0,3 0 1 15,-1-2 1-15,1 0-1 0,0 1 2 16,1-2 0-16,-1 0 0 0,4 0 0 0,-4-2 0 16,2 1 0-16,-1-3 0 0,1 4 3 15,0-4-1-15,0 1 2 0,-2 0-1 0,4-2 1 16,-1 3-2-16,1-1 1 0,-1-1-2 15,0 2-1-15,1 0 0 0,-1-1-2 0,2 2 3 16,0-2-2-16,-1 3 1 0,1-2 0 16,-2 2-2-16,0 0 2 0,2 0-1 15,-3 0 1-15,1 2-3 0,-2-1 1 0,-1 1 0 16,1 1 2-16,-1 0 0 0,-2-2 0 16,2 2 0-16,-4-1 2 0,5 1 1 15,-3-1-2-15,1 0-1 0,-1 1 1 0,1-1-2 16,2-2 1-16,-1 1-4 0,0-1 4 0,2-1 0 15,-1 1 0-15,1 0 2 0,0-4 0 16,-1 3 0-16,1-3 2 0,-1 1-1 0,3-2-2 16,-3 1 0-16,3-2-1 0,-1-2 0 15,1 1 1-15,-1-1-2 0,0-2 1 0,2 0 3 16,0 0-2-16,0 1-2 0,2-1 1 16,1-1 1-16,0 1-1 0,1 2 0 15,-1-1 0-15,2 4 1 0,-1-2 1 0,-1 2 0 16,2 0 0-16,-2 3-2 0,2-1 2 15,-2 0-1-15,-1 2 0 0,0 1-1 0,-1 0 2 16,1-2-1-16,-2 2-1 0,0 2 0 16,0-2-1-16,-3 1 1 0,3 4-2 15,-4-2 2-15,3 2-1 0,-3 0 0 0,1 2-1 16,2-2 2-16,-3 2 0 0,1 1 0 16,0 0 0-16,-1 1 0 0,-1 0 0 15,2 0-1-15,-4-1-1 0,2 0 0 0,1 0 1 16,-2 0 1-16,-2-3 0 0,0 1 0 15,0 0 2-15,-2-1-2 0,1 1 0 0,1-2 0 16,-5 1-1-16,4-3 0 0,-4 2 0 16,-1-1 0-16,1-1 1 0,-2 0-3 0,0-1 3 15,0 1 0-15,-2-2 0 0,2 0 0 0,-1-2-1 16,-1-1 2-16,1 1-1 0,-2-3 3 16,1 1 1-16,0-4 0 0,-1 2 2 15,4-1-2-15,-2-1 2 0,5 0-1 0,0 1-4 16,2 2-1-16,1-2 3 0,4 1-3 15,1 2-1-15,2-1 1 0,1 1-2 0,1-1 2 16,2 1 0-16,2-1-2 0,2 1-3 16,3-2-16-16,0-2-48 0,3 1-61 0,2 2-167 15,2 0-85-15,-2 0-46 0,0-7-7 16,0 1 34-16</inkml:trace>
  <inkml:trace contextRef="#ctx0" brushRef="#br0" timeOffset="6724.6604">25624 7060 244 0,'3'2'416'0,"-2"-2"31"0,-1 0 18 16,2-2-56-16,-2 2-191 0,0 0-100 16,0 0-54-16,-2-1-22 0,2-1-14 15,-1 2-8-15,1-1 0 0,0 1-9 0,0 0-10 16,-2 0-7-16,2 0-7 0,2 1-28 15,-2-1-50-15,-2 2-129 0,2-2-120 0,-5 1-67 16,5-1-29-16,0 0 5 0,4-3 40 16</inkml:trace>
  <inkml:trace contextRef="#ctx0" brushRef="#br0" timeOffset="7088.4487">25807 6847 291 0,'-7'-3'384'16,"-1"0"24"-16,-1 3 10 0,0 0-115 0,-3 2-133 16,-2 1-67-16,2 0-32 0,-6 0-16 15,4 3-4-15,-3-3-3 0,2 4-8 16,1-2-9-16,5 0-11 0,-3 2-8 0,2-2-6 16,3 0-2-16,1-3 0 0,3 1-4 15,-1-2-2-15,0 1-1 0,4-2-5 0,0 0-5 16,3 0-4-16,-2-2-2 0,4-1-4 15,2-3-4-15,1 2 1 0,-2-4-2 0,7-1-6 16,-5-1-2-16,1 2 2 0,0-1 4 16,-2 0 4-16,-2 2 6 0,-2 1 13 0,-3-1 11 15,-2 4 8-15,-3-2 6 0,-3 1 8 16,-6 0 9-16,-2 4 2 0,-2-1 0 0,0 1-1 16,1 1-4-16,0-1-4 0,2 4-11 15,4 1-11-15,0 2-15 0,3 0-31 16,3 2-39-16,0 3-148 0,1 1-114 0,3 1-53 15,1-4-21-15,0 2 8 0,-2 2 31 16</inkml:trace>
  <inkml:trace contextRef="#ctx0" brushRef="#br0" timeOffset="7331.8025">25228 7733 112 0,'0'5'385'16,"2"0"34"-16,0-2 15 0,1 0 0 0,2 0-197 15,2 0-103-15,0 0-55 16,-1 0-26-16,2 0-16 0,1 1-7 0,-1 1-5 0,0 0-11 16,3-1-5-16,-3 2-3 0,-2-4-4 15,3 3-3-15,-2 0-15 0,-1-4-53 0,-4 2-144 16,-2-3-124-16,0 0-63 0,-5-4-33 15,-2-1-4-15,-1-5 40 0</inkml:trace>
  <inkml:trace contextRef="#ctx0" brushRef="#br0" timeOffset="11306.8012">7490 11369 98 0,'-2'4'290'0,"1"-1"19"0,-1 0 7 16,2-1-77-16,0 2-92 0,0 0-58 15,2 0-32-15,1 0-10 0,-3 0-2 0,3 0 3 16,-3 1 7-16,0 0 9 0,-3 1 9 16,0 1 3-16,0 1 1 0,-5-1-7 15,2 1-4-15,-1 2-12 0,-1 0-9 0,-2-3-11 16,1 2-9-16,1 0-6 0,-4 0-10 15,4-2-2-15,-2 2-2 0,0 0-1 0,0 0-1 16,-1 0-1-16,0-2-2 0,-2 3 1 16,3-3 0-16,-2 1 0 0,1-1-1 0,0-2 3 15,0 1-1-15,1-3 4 0,-4 1 0 16,1-1 2-16,0 0-1 0,-2-1 0 16,-2 0-1-16,1 1 1 0,-3-3-3 0,1 3 0 15,-4-2-2-15,2 0 2 0,1-1-3 16,-3 2 0-16,0-1 0 0,-2-1 0 0,2 0 0 15,-2 0-1-15,-1 0 2 0,1 0-2 16,2-1 0-16,0-1 4 0,1 0-1 0,1-1 2 16,2-2-2-16,1 0 0 0,-1-2 1 15,1 1-4-15,1-3 2 0,-3 0-4 0,2 0 2 16,0-1 0-16,-2-1 0 0,1-1 0 16,-1 0 0-16,-1 1 2 0,1 1-2 15,-2-1 0-15,-1 0-2 0,3-1 2 0,0 2 0 16,3 0 0-16,-1-2 0 0,1-1-1 15,4 2-2-15,0-1 1 0,0-2-4 16,2 1 2-16,2-4 0 0,1 2 2 0,0-3 2 16,1 0-1-16,1-3 1 0,2 2 0 15,-2-3 1-15,-1 2-2 0,3-1 0 0,1-1 0 16,1 2 0-16,-1-1 0 0,4 0 0 16,1 1 1-16,0 2 0 0,3 2 0 0,0-1 0 15,4 2 0-15,-2 1 0 0,6-3-2 16,-1 2 2-16,1 0 0 0,2-1 1 0,3 0 0 15,0 0 0-15,0-1 4 0,1 1-5 16,2-1 2-16,-2-1-2 0,3 0 0 16,1-1 0-16,1-1 0 0,-1 0 0 0,3 3-2 15,1-1 2-15,1 2 0 0,2-1 0 16,4 3-3-16,3 2 1 0,0 2 2 0,0 2 0 16,0 5 0-16,3 0 0 0,-3 5 1 15,-2 2-1-15,-3 1-1 0,-1 2 1 0,-2 4-1 16,-3 1-1-16,-2 1-1 0,-1 3 3 15,-3 0-2-15,2 2 1 0,-1-1-1 0,0 4 1 16,-1-1-2-16,-2 0 2 0,0 1 1 16,-5 1 0-16,-1-2 0 0,1-1-1 15,-3 3 2-15,0-2 0 0,-1 1 3 16,-1 2 0-16,0-3-3 0,1 2-3 0,-2-3-19 16,0 0-36-16,1 1-52 0,-6-3-129 0,-1 0-111 15,-2-1-58-15,3-8-16 0,-3 0 21 16,-1-2 42-16</inkml:trace>
  <inkml:trace contextRef="#ctx0" brushRef="#br0" timeOffset="26649.3628">7672 9041 123 0,'0'-1'304'16,"0"0"18"-16,-2 1 16 0,-1-3-84 0,-1 1-99 16,-1 1-55-16,2-1-26 0,-2 1-10 15,0-1-2-15,0 0 3 0,-2 0-1 16,2 2 0-16,0-3-2 0,0 3-2 0,0-2-8 16,2 2-6-16,-2-1-9 0,-1 1-8 0,2-2-6 15,-1 2-5-15,-2 0-5 0,1 0 0 16,-5 0-1-16,3 2-2 0,-3-1-1 0,-3 1-4 15,-2-1 1-15,-1 1 1 0,-4 0-3 16,0 0-1-16,-2 3 0 0,-4-2 2 16,0 1-3-16,-1-1-2 0,1 2 0 0,-1 0 3 15,-1-2 3-15,5 1 0 0,-3 1-1 0,2-1 3 16,0 2-1-16,1-1-5 0,2 0 0 16,-2 0-2-16,1 1 1 0,-1 1 0 15,-1-1-1-15,1 1 0 0,-3 3 0 0,0-3 0 16,-3 3 0-16,3-1 0 0,-3-1 0 15,3 1-2-15,-1 0 0 0,0 2 2 16,2-1-1-16,2-1 1 0,-1 1-1 0,1 0 1 16,1 0 0-16,-1-1 0 0,3 2 0 15,-1-1-1-15,0 0-2 0,1 2 3 0,-2-2-1 16,-1 2-1-16,1 0-3 0,0-2 2 16,-2 2-2-16,0 2 1 0,0-2 1 0,-1 1 2 15,1 1 0-15,1-2-2 0,0 3 3 16,-1-1 0-16,0-1-1 0,1 2-1 15,0-2 2-15,2 2 2 0,0-1 2 0,0-1-1 16,1 1 1-16,1 0 3 0,0 0-2 16,0 2-2-16,0-2-3 0,2 3 1 0,-2-1-1 15,1 4 1-15,1 0-1 0,0 0 0 16,-3 4 0-16,4-1 0 0,-2-1 0 0,1 2-1 16,-1 1 1-16,2 0 1 0,3-3-1 15,-2 1 0-15,3 3 0 0,2-6 0 0,-1 1-1 16,2 1 0-16,0-2 0 0,1 1-1 15,0 1 0-15,-1 0 0 0,1 0 2 16,-1 0 0-16,2 2-1 0,-4 2 5 0,2-1 0 16,-1 1-2-16,0 0 1 0,0 1-1 15,0 2 0-15,-2-1-2 0,2 0-2 0,-1 2 0 16,2-3 0-16,2 1 1 0,0-3 0 16,2-2 1-16,3 4-1 0,1-2 1 0,1 0-1 15,-1 2 1-15,4 2-2 0,-1-2 2 16,-1 2 0-16,2 0-1 0,1-2 0 0,0 3-2 15,2-2 3-15,-2 1 0 0,0 0 0 16,2 0 0-16,-2 0 0 0,0 0 0 0,2 0 0 16,1 2 5-16,-1-4 0 0,0 2 0 15,1-1 0-15,2-1 0 0,1 0-2 16,1-2-3-16,0 1 0 0,2-2 0 0,-1 0 0 16,0-2-1-16,3 0-1 0,-2-2 1 15,2-1 2-15,0 2-1 0,2-1 2 0,-2 0 2 16,2-2 1-16,1 2-2 0,0 0-1 15,1-2 0-15,1-1-2 0,3 3 3 0,-3-5-2 16,2-1 0-16,-1 0 0 0,-1-2-1 16,2 1 0-16,-3-1 0 0,0 0 0 0,-1-1 0 15,-2 1 1-15,0-2-1 0,0 2 1 16,0-2-1-16,-2 1 0 0,0-2 0 16,-2 0-1-16,0 0 1 0,1 0-1 0,0-1 1 15,0-2 0-15,-1 2 0 0,1 1-1 16,0-2-1-16,1 1-1 0,-2-3 2 0,3 1-2 15,-1 0 3-15,2 0-2 0,-2-1 2 16,0-1 0-16,-2-1 0 0,-2 2 0 0,2-2 0 16,-4-3 0-16,-3 3-1 0,1-2 0 15,-3 0-3-15,1 1 4 0,0-2 0 0,-2 0 0 16,-1 0 2-16,0 0-2 0,0 0 2 16,2 0-2-16,-2 0-2 0,0 0 0 0,2 0-1 15,-1 0 2-15,-1 0-1 0,0 0 1 16,2 0 1-16,-2 0-1 0,0 0 1 15,0 0 0-15,0 0 0 0,0-2 1 0,-2 1-1 16,2 0 0-16,-1-2-1 0,-3-2-1 16,0-2 1-16,1-1 1 0,-2-2 1 15,2-1-1-15,-2-1 3 0,2 0-2 0,-2-1 2 16,2-1 0-16,-3 1-1 0,3 2-2 16,-1-2 0-16,1 2 2 0,0 1-2 0,-2 2 0 15,2 1-2-15,0 2 2 0,-3 1 0 16,3 0 2-16,-2 3-1 0,2 0-1 0,-1 1 1 15,1 1 1-15,1 0-2 0,1-1 0 16,1 4 0-16,1-4 0 0,1 3-2 0,1-2 2 16,2 2 0-16,0 0 0 0,0 0-1 15,1 0 1-15,0 0 0 0,-3 2 0 16,2-1 0-16,0 0 0 0,-2 2 0 0,2 1-3 16,-1 1 3-16,0-1-2 0,0 2 2 0,-2-2 0 15,3 2 0-15,-2-1 0 0,2-2 0 16,-2 1 0-16,1-2 0 0,-2 0 0 15,1-1 0-15,0-1-1 0,-1 0 1 0,0-1-3 16,-1-2 1-16,-1 3 0 0,0-3 0 16,0 2 1-16,0-2 0 0,0 0 2 0,-1 0 0 15,-1 0-1-15,-1-2 3 0,-2 2-2 16,-1 0 1-16,1 2-1 0,-3-2 1 16,2 0 1-16,-2 0-3 0,-1 0 3 0,1 0-3 15,-2 2 1-15,1-1-1 0,-1 2 0 16,0 0 0-16,0 0 0 0,2 2 0 15,-2-2-1-15,4 1 1 0,-2-1-1 0,3 2-1 16,1-2 0-16,0 0-1 0,1 0-2 16,0 0-2-16,1-1 0 0,1 0-27 0,1 1-60 15,-2 4-124-15,-2 1-120 0,-3-1-65 0,2-10-33 16,-4-1 8-16,0-1 54 0</inkml:trace>
  <inkml:trace contextRef="#ctx0" brushRef="#br0" timeOffset="28385.768">5791 12155 285 0,'-5'-2'352'0,"-1"0"31"15,3 1-7-15,0-2-99 0,-2 2-83 16,0-2-51-16,-1 1-32 0,-2-1-26 16,0-2-16-16,2 2-15 0,-1-1-16 0,1 1-14 15,0-4-9-15,1 3-6 0,3-2-5 16,1 0-2-16,1-1 0 0,1-1-2 0,3 1 0 15,-1-3 2-15,3 1-1 0,0 1 0 16,-1-2-1-16,3 2 0 0,-1-2 0 0,0 4-1 16,-1-1 2-16,-1-2-2 0,2 1 1 15,-1 4-1-15,-2-2 1 0,1 3 1 0,-3 2-4 16,1-2 3-16,0 3 0 0,-1 0 3 16,1 0-2-16,-3 4-1 0,3-3 0 0,-1 2-1 15,1 2 1-15,-1-1 0 0,2 0 0 16,-1 0 0-16,1 0 0 0,-1 1 2 15,0 0-2-15,0-1 1 0,2 0-1 0,-2 1 2 16,-1 1 0-16,2-1-2 0,-2 1 0 16,-2-3-2-16,0 4 2 0,0-3 0 0,-2 1-2 15,-2 2 1-15,-1-3 1 0,0 1 0 16,-1 0 0-16,-1 0 0 0,-2-1-2 16,-2 0 1-16,3 3 1 0,-3-4 0 0,0 1 0 15,0-1 0-15,-2 0-2 0,2-1 2 16,0 1-2-16,-2-3-1 0,4 0 1 0,1 0 1 15,-3 0 2-15,5-2 0 0,-1 1 2 16,-2-3 0-16,4 2 2 0,-1 0 2 0,1-2-1 16,0 1-2-16,0 0 0 0,1-1-4 15,1 0 0-15,1 2-1 0,-1-3-1 16,3 3 2-16,-2-3-1 0,2 1 1 0,0 0 1 16,0 3 1-16,0-2-1 0,0 3-1 15,2-2-1-15,-2 2 0 0,0 0 1 0,-2 0 0 16,2 2-1-16,0 1 0 0,-1-1 1 15,-1 1 0-15,-1 1-1 0,1 1 0 0,-1 0 1 16,0 1 0-16,-3 0 0 0,1 0 0 16,-1 1-1-16,-1 1 1 0,1-1-1 15,-3-1-1-15,4 1 1 0,-1-2 1 0,-1 2 0 16,1-2 1-16,-2-3 1 0,2 3-2 16,-1-4 1-16,-1 2-1 0,1-2 0 15,-3 0-1-15,2 1 1 0,-3 0-2 0,-2-2 2 16,2 0 2-16,-3 0-2 0,3-2 0 0,-3 0 0 15,1 1 0-15,2 0 1 0,0-2-2 16,0-2-2-16,3 2 3 0,0-4 0 0,2 0-1 16,1 0 0-16,0-1 1 0,4 0 0 15,1 1 0-15,1-1 0 0,4-2 1 16,-2 2-1-16,4-2 0 0,-2 3 1 0,2 0-1 16,-2 0 1-16,1 2 1 0,-1-1 0 15,0 4 0-15,1-1 0 0,-3 1-2 0,2 1-1 16,-2 0 0-16,0 2 0 0,-1 0 0 15,0 1 1-15,-1 0 0 0,1 1 0 16,1 0 0-16,-3 0 0 0,2 1 0 0,-1 1 1 16,2 0-1-16,-3 0-1 0,2 0 1 15,-2 0 0-15,0 0 0 0,0 0 0 0,-2-1 0 16,2 1 0-16,-3-1 0 0,0 1-2 16,0-1 0-16,0 1 1 0,-2-2 0 15,-2 3 1-15,1-2 0 0,-3 1 1 0,1-2-1 16,-2 2 1-16,-1-3-1 0,0 1 0 15,-2 1-1-15,-1-4-1 0,0 5 1 16,-2-5-1-16,0 0 2 0,-1 0 0 0,0 0 3 16,2 0-3-16,-2-2 1 0,4-1 0 15,-2 3-1-15,2-2 0 0,0-1 0 0,-1 1-1 16,3 0 0-16,-3-3-2 0,1 2 3 16,2-2 0-16,-3 2 0 0,3-1 0 0,-3 1 3 15,2-2-3-15,3 1 0 0,-2-1 0 16,3 1 0-16,0-1 0 0,2 1 0 0,1-2 0 15,2 1 0-15,0 0 1 0,1-3 0 16,4 0-2-16,4-1-15 0,2 0-32 0,1-3-36 16,1 1-49-16,2 0-108 0,-2 2-109 15,1-1-46-15,0 1 3 0,2-2 19 16,2-1 37-16</inkml:trace>
  <inkml:trace contextRef="#ctx0" brushRef="#br0" timeOffset="28563.6566">5242 11793 216 0,'2'-5'362'16,"1"2"27"-16,-3-2 21 0,2 3-93 0,-2-1-110 16,0 1-63-16,0 2-38 0,0-1-24 15,0 1-15-15,0 0-15 0,1 0-15 0,-1 0-13 16,0 0-10-16,2 1-8 0,0-1-6 16,1 2-15-16,2-1-39 0,1-1-49 0,-5 2-152 15,2 3-105-15,-3 2-51 0,2 1-17 16,0 2 20-16,-1 2 41 0</inkml:trace>
  <inkml:trace contextRef="#ctx0" brushRef="#br0" timeOffset="28789.5232">5307 12373 54 0,'5'3'325'0,"-2"-3"30"0,2 2 11 0,0-2-21 16,4-2-145-16,-1-1-90 0,3 1-46 16,0 2-28-16,-1-3-11 0,1-2-10 0,1 1-5 15,0 1-9-15,2-2-21 0,-3 2-25 16,2-2-63-16,-3-1-103 0,0 2-85 0,-2-1-41 16,1 0-5-16,1 0 11 0</inkml:trace>
  <inkml:trace contextRef="#ctx0" brushRef="#br0" timeOffset="29101.327">5797 11683 182 0,'0'-10'344'0,"0"1"29"0,0 4 16 15,0 1-85-15,0 1-107 0,0 3-55 0,0 0-35 16,-1 3-18-16,-3 3-10 0,3 1-10 16,-4 4-13-16,1 0-16 0,1 4-16 0,-1-1-8 15,1 4-8-15,0 0-6 0,1 0 0 16,-1 0-2-16,1 2-5 0,1-2-21 15,-2-1-40-15,1-1-56 0,-4-1-151 0,1 1-95 16,-1-1-46-16,1-2-7 0,0 1 26 16</inkml:trace>
  <inkml:trace contextRef="#ctx0" brushRef="#br0" timeOffset="29678.409">4887 11988 300 0,'-2'-2'348'0,"-1"0"26"0,0 1-1 0,1-1-112 16,1 1-84-16,-1 0-44 0,-1-2-32 15,0 3-19-15,3-3-17 0,0 3-15 0,-1-2-13 16,1 1-9-16,0-3-11 0,1 2-4 16,-1 0-4-16,0-1-2 0,0 0-1 0,3 2 0 15,-3-1-2-15,5-1-2 0,-4 1 0 16,1 0-2-16,1 0 1 0,0 2 1 0,2 0 1 16,-2 0-2-16,-1 2 3 0,0-2-4 15,1 2 2-15,-2 2-2 0,2 0 0 0,-3 2 1 16,-3-2-1-16,0 3 2 0,-2 3-2 15,2-2 3-15,-3 2-1 0,-1 1 1 16,-2-1-1-16,1 2 0 0,0-1 0 0,0-1-4 16,-1 1 2-16,-1-1-2 0,2 1 2 15,-1-4-2-15,-1 1-1 0,2-2-3 0,2 0-11 16,-2-4-22-16,2 2-26 0,1-3-31 16,-3-2-54-16,-1 1-111 0,-1-2-86 15,1 0-34-15,2 1 2 0,1 0 15 0</inkml:trace>
  <inkml:trace contextRef="#ctx0" brushRef="#br0" timeOffset="29929.252">4745 11768 135 0,'0'-9'333'0,"-2"4"34"0,1-1 21 16,-1 6-72-16,2-3-104 0,-2 3-64 15,2 3-39-15,0 0-20 0,0 4-17 16,0 3-11-16,0 2-8 0,0-1-13 0,-1 3-10 16,-1 1-14-16,2-1-4 0,-1 3-6 15,-1 0-5-15,0-1-2 0,-1-2-5 0,0 1-12 16,1 0-22-16,-4-3-24 0,3 0-27 16,-2-3-32-16,1 0-72 0,-3-3-90 15,-2 2-58-15,3-1-18 0,1-1 7 0,3-2 20 16</inkml:trace>
  <inkml:trace contextRef="#ctx0" brushRef="#br0">4607 12010 163 0,'-5'-2'342'0,"-1"-3"30"0,0 0 18 0,1 0-82 16,0 3-108-16,-1-1-69 0,-2-2-43 15,5 2-25-15,-2-1-15 0,2 1-12 0,1 0-8 16,1-2-9-16,1 2-9 0,0-3-5 15,1 2-4-15,1-2-1 0,1-2 0 0,0 5 0 16,2-4 0-16,-3 0-1 0,4 2 1 16,-3 0-2-16,0-1 2 0,0 2 0 15,1 1 0-15,-3 1 0 0,2 1 0 0,1 1 0 16,-1 0 0-16,0 0 0 0,-2 1 2 16,2 1 2-16,-1 1 1 0,-2 0 2 15,0 2 3-15,-2 2 1 0,-1 0 2 0,-1 0 0 16,1 3 0-16,-1-2-2 0,1 2-3 15,-2-2-1-15,2 2-3 0,-2-3-4 0,0 1 0 16,1-1 2-16,1 0 1 0,-2-2-2 16,0 2 1-16,2-5 0 0,-3 2 0 0,1 0-1 15,-4 0 0-15,2-1 0 0,-1-1 2 16,-4-1-1-16,1 1 0 0,-2 0 0 16,-1 0-2-16,3-2 0 0,-2 0-1 0,5-2 0 15,0 1-1-15,2-2 2 0,0 0 0 16,1-1-2-16,2-3 2 0,1 1-3 15,1-1 2-15,-1-2-4 0,0 1 1 0,1 3-1 16,-1-3-1-16,2 1 5 0,-1 2-2 16,-1 1 1-16,0-1 1 0,-1 1 1 0,-1 1-2 15,-1-1-2-15,0 2 3 0,0 2-2 16,-1-2 2-16,1 2-3 0,-1 2 4 0,0-2 0 16,3 1 0-16,-1 0 0 0,1 1 0 15,0 0 0-15,1-1 0 0,-1 1 2 0,3-1-2 16,-3-1-2-16,3 0 2 0,0 0 0 15,0 0 0-15,3 0-1 0,-3 0 1 0,2 0-1 16,-1 0-1-16,1 0-3 0,1 0 2 16,0 0 1-16,-1 0-1 0,0 0 1 15,1 0 1-15,-2 2 0 0,1-2 0 0,1 1-1 16,0 1 2-16,3-1 2 0,-1-1-1 16,0 2 0-16,0-1 2 0,0 0 0 0,-2 3-3 15,4-1 0-15,-2-3 0 0,-2 3 0 16,2 1-1-16,0-1 0 0,-2-2 2 0,-1 3-1 15,1-1 0-15,0-3 1 0,-2 2 3 16,-1 1 0-16,0-2-2 0,0 0 1 16,0 1-3-16,0 1 1 0,-4-1-1 15,3 1 2-15,-3-1-2 0,1 1 3 0,0 1 0 16,-2 0 0-16,0 0 1 0,0 1-1 0,-2-2 0 16,2 1 0-16,0 0-1 0,-1 0 0 15,-1-1-2-15,-2 0 2 0,3 2-2 16,-1 0 2-16,-2-2 2 0,0 1 2 0,-1 1 2 15,2 0 1-15,-3 0 1 0,3-1 1 16,0 1-3-16,2-1-1 0,-2 0-2 0,3 1-2 16,2-2-3-16,0 1 1 0,0-2-1 15,1 2 0-15,0-1 0 0,1-1 0 16,2 1 2-16,1 2-2 0,1-2-2 0,-1 1 2 16,1-1 0-16,2 2 0 0,0-3 0 15,1 1 2-15</inkml:trace>
  <inkml:trace contextRef="#ctx0" brushRef="#br0" timeOffset="31354.5744">4375 11635 3 0,'3'-5'349'0,"0"1"41"15,-1 1 24-15,2 1 21 0,-1-1-148 16,2 3-101-16,2-3-64 0,-1 1-37 0,5 0-23 16,-3-1-17-16,3 0-15 0,0-1-15 15,0 4-6-15,-3-3-5 0,3 1-2 16,-3 1-1-16,0-1-1 0,-2 2-2 0,2 0-18 15,-2-1-48-15,-4 1-95 0,-2 0-149 16,0 0-78-16,0 4-39 0,-2 1-3 0,-1 2 33 16</inkml:trace>
  <inkml:trace contextRef="#ctx0" brushRef="#br0" timeOffset="32223.7528">5742 12675 55 0,'-3'1'341'0,"1"-1"38"16,-1 0 23-16,0 2-23 0,1-2-116 0,-1 2-87 15,-3-2-56-15,3 0-34 0,-2 3-16 0,2-2-18 16,1 2-14-16,-1-2-11 0,0 1-10 16,1 1-6-16,-1-1-4 0,1 0-1 0,-2 1 1 15,1 0-5-15,0 0 2 0,-2 0-1 16,0 0-1-16,0 0-2 0,-4 0 2 16,1 0 0-16,-2 0 2 0,2-1-3 0,-4 3 2 15,4-3 2-15,-2 1-4 0,1-1-1 16,4-2 0-16,-1 0 0 0,3 0-1 0,-2 0 2 15,3-4-1-15,1 3-1 0,-1-2 1 16,2-1 0-16,0 1 0 0,0-4-1 16,2 2 1-16,-1-1 0 0,1-2 0 15,1 1-2-15,-1 0 0 0,1-3 2 0,2 0-3 16,0 1 2-16,-1-4-1 0,2 3 2 0,-1 0 0 16,2-2 0-16,-3 1 0 0,0-1 0 15,-1 2 0-15,0 2 0 0,-3 2 0 16,3 2 2-16,-3 2-1 0,-3 1-19 0,3 2-41 15,0-1-59-15,-3 6-173 0,1 0-89 16,-1 2-48-16,1 4-8 0,-1 1 30 0</inkml:trace>
  <inkml:trace contextRef="#ctx0" brushRef="#br0" timeOffset="32415.8716">5638 12958 131 0,'-2'3'394'0,"2"-1"41"16,-2-1 22-16,2 1-31 0,0 0-156 0,-1-2-116 16,1 0-68-16,0 0-39 0,1 0-21 15,-1 0-14-15,0-2-12 0,2-1-22 0,0-1-42 16,-1 0-53-16,-1 0-148 0,-1 1-98 16,1 3-51-16,0 0-9 0,0 0 24 0,-4 0 44 15</inkml:trace>
  <inkml:trace contextRef="#ctx0" brushRef="#br0" timeOffset="33396.3352">5352 12759 18 0,'-7'-8'334'0,"1"0"40"0,3 3 19 0,-1 0-9 0,1-2-134 15,2 5-95-15,-2-1-58 0,1 0-35 16,2 1-19-16,2 1-10 0,1 1-11 16,0-1-9-16,0-1-5 0,2 2-4 15,1 2-3-15,-1-1-1 0,0-1 0 0,1 1 0 16,0 3 0-16,-1-1 0 0,0-2 0 0,0 1 0 16,0 2 0-16,-1-1 0 0,-1 0 0 15,0 2 1-15,-1-3 3 0,1 3-2 16,0-2 1-16,-1 1-1 0,-2 0-2 0,2 0 0 15,-1 0 1-15,-1 0 1 0,-1-2 4 16,-1 3 1-16,0-2 1 0,-2 2 5 0,-1 0 3 16,-2 0 3-16,0 0 1 0,0-1 0 15,-1 0 0-15,-4 0-2 0,4 1-2 16,-3-2-6-16,-2-3 1 0,2 2-3 0,-2-2-3 16,-1 0 0-16,1-2-2 0,-1 2 0 15,3-3-2-15,-1-1-1 0,4-1 0 0,-2 1-1 16,2-2 1-16,1 2 1 0,0-2-1 15,2 1 0-15,2-1 0 0,0 1 0 16,3 2 0-16,-2 1-1 0,2 1 0 0,0-3 1 16,2 3-2-16,0 1-1 0,2-2 1 15,1 1-3-15,-2 1 0 0,4 0 0 0,-1 0 1 16,0 0 0-16,1 0 0 0,-1 1-1 16,2 1 4-16,-2-1-3 0,-1 3 1 0,0-3 0 15,-2 2-1-15,-2 1 4 0,1 1-1 16,-4 1 2-16,1-1-1 0,-1 3 2 0,-1-1 0 15,0 1-1-15,-2 1 2 0,2-2-4 16,-3 3 1-16,4-2 1 0,-3 2-1 0,2-2 0 16,0 0-1-16,-2 1 1 0,2 1 0 15,-2 0 1-15,-1 0 0 0,1 2 0 16,1-1-1-16,0-1 3 0,1-1-2 0,0-1-1 16,3 0 1-16,0-3-1 0,3-1-1 15,0 1 1-15,2-2-4 0,3-3 3 0,0 0-3 16,0 0-1-16,0-1 0 0,0-2 0 15,1-1-3-15,-4 4 0 0,0-4-2 0,-2-1 5 16,0 2 2-16,-1 1 1 0,-2-3 3 16,0 2-1-16,-2 0 3 0,-1-1-1 15,1 4 0-15,-3-2-1 0,-1 1 0 16,1-1 3-16,-1 2 0 0,-2 2-1 0,3-1 1 16,-1 1-2-16,1-2 2 0,-1 3-2 15,1-3 2-15,1 1-2 0,-1 2-1 0,0-2 0 16,-2-1 0-16,2 2 1 0,-2 0-1 15,1-2 2-15,-2 1 3 0,-1-1 0 0,-1 2 0 16,0-2 4-16,-2 0 1 0,2 2-2 16,-1-2 2-16,0 0 1 0,2 0-1 0,1 0-2 15,-1-2-2-15,4 0-1 0,-2 1-1 16,4-1-4-16,-2-1-1 0,2 0 2 16,0-1-1-16,0 1 1 0,0-2-2 0,1 2 0 15,1 0 0-15,-1 0 0 0,0 2 1 16,1 1-3-16,-2 0 2 0,-1 1-1 0,-2 2 0 15,-3 1 1-15,1 4 0 0,-2-2 1 16,2 2-1-16,-1 0 1 0,4-1-2 16,0 0-6-16,-1 0-21 0,4-3-33 0,-4 2-50 15,3-2-85-15,-3 1-133 0,-1 0-66 16,1 3-20-16,1-2 14 0,-1-2 37 0</inkml:trace>
  <inkml:trace contextRef="#ctx0" brushRef="#br0" timeOffset="34003.2959">4722 13018 41 0,'-4'-9'324'0,"-1"-2"38"16,2 1 21-16,0-2-23 0,1 2-113 0,2-1-80 15,2 1-47-15,-1-2-27 0,3 0-15 16,-1 1-14-16,4 1-12 0,-2-1-12 0,0 2-12 15,1 0-8-15,-1 2-6 0,2-1-5 16,0 4-3-16,0-1 0 0,-1 1-4 0,2-1 0 16,1 4-2-16,-1-1 0 0,0 1 1 15,1 1-1-15,-2 1 0 0,-2 1 0 16,1 1 2-16,-1 0-2 0,0 1 2 0,-1 1 2 16,1-1-3-16,-2 2 3 0,2-2-3 15,-2 3-1-15,0-4 3 0,-1 2-3 0,1 2 1 16,-3-2 0-16,0-2-1 0,0 4 0 15,-3-2 0-15,1-1 0 0,-1 2 0 0,0-2 0 16,-2 1 0-16,0-2-1 0,2 1 0 16,-4-1-2-16,0 0 1 0,-1 0-1 0,0 0 3 15,-1 0 0-15,-1-1 3 0,-1 2-1 16,0 0 2-16,0 0-2 0,-3 1 2 16,3 0-4-16,-2 0 2 0,1 1-1 0,0 0 0 15,3 0 1-15,0 0-2 0,0-2 0 16,3 2 2-16,0-2-2 0,0 0-2 15,1 0 2-15,3-2-1 0,1 2 1 0,-1-1 0 16,2 2-1-16,0 0 1 0,0-2 0 16,0 4-1-16,2-2 1 0,-1 0 0 0,-1 2 1 15,0-4 0-15,0 4-1 0,-1-3 1 0,-1 2-1 16,0-1-2-16,-1 1 1 0,0-2-2 16,-2 2 2-16,-1 1-3 0,-2-2 3 15,0 2 0-15,0 0 0 0,-3-2-1 0,3 0 2 16,0 0 0-16,1-1 2 0,0-1-2 15,3 0 0-15,0-1 0 0,1-1 0 0,0 0 0 16,3 1-10-16,2-2-28 0,-1 0-42 16,4 0-58-16,-3 5-162 0,-1-2-82 0,2 5-38 15,2-3 6-15,3-1 32 0</inkml:trace>
  <inkml:trace contextRef="#ctx0" brushRef="#br0" timeOffset="34178.1889">4699 13264 49 0,'3'-1'356'0,"-1"1"44"16,-1 0 26-16,-2 0-11 0,1 0-131 16,-2 0-103-16,2 0-66 0,0-2-43 0,-2 0-25 15,4 1-19-15,0-2-13 0,-1-1-20 16,4-2-26-16,-2 0-42 0,0-2-85 0,-1 4-140 16,-5-1-79-16,1 4-34 0,2-3-3 15,0-1 30-15</inkml:trace>
  <inkml:trace contextRef="#ctx0" brushRef="#br0" timeOffset="34417.9879">4652 12714 302 0,'-4'-9'393'0,"-1"0"31"0,2 1 22 15,0 4-119-15,0 0-122 0,0 0-72 16,0 1-49-16,1 1-32 0,2-1-23 0,-1 3-9 16,-1-2-12-16,2 0-4 0,0 2-3 15,2-1 0-15,-1 1 2 0,-1 1-2 0,2-1-11 16,2 2-39-16,1-4-55 0,-5 2-165 16,0 0-99-16,-5 7-52 0,1-2-17 15,-1 3 24-15</inkml:trace>
  <inkml:trace contextRef="#ctx0" brushRef="#br0" timeOffset="35094.6936">4503 12959 343 0,'-2'4'389'15,"-1"1"19"-15,2-2 15 0,-1 2-147 16,0-1-113-16,1 0-64 0,-1 0-32 0,0 0-20 15,1-1-9-15,-1-2-10 0,2 1-6 16,-1 2-8-16,-1-1-7 0,2-2 0 0,-2 4-4 16,1-2-2-16,-2-1-1 15,0 5 2-15,-2-4-1 0,2 1-1 0,-2 0 2 16,0 0-1-16,2-1 1 0,0-1 0 0,-3 1-2 16,4-1-1-16,-3 0-1 0,2-2-2 15,0 0 0-15,-2 0-3 0,0 0 3 0,0-2 1 16,0 2-1-16,0 0 3 0,-2-2 0 15,3 2 1-15,-1-3 1 0,-1 3 1 0,4 0 3 16,-1-2 0-16,0 0 2 0,1 1-2 16,-1-3 1-16,3 3-2 0,0-1 0 15,0 1-3-15,0-3-1 0,2 2 0 0,-1 1 1 16,2-2-1-16,1 1 0 0,-1 0-1 16,-3 1 2-16,2 1-1 0,-2 0 0 0,0 0 0 15,0 0 0-15,0 1 2 0,-2 1-2 16,0 1 2-16,-1 0-2 0,0-1 0 0,1 3 0 15,-1-2 2-15,0 2-2 0,0-1 3 16,1-1-1-16,0 1 1 0,-1-3 0 16,0 3-2-16,2-1 1 0,-1-3-2 0,-1 4 0 15,0-3 0-15,1 1 0 0,-3 0 1 16,1-1-1-16,-1-1 3 0,-3 2 1 0,2-2 0 16,-1 0 0-16,-1 0 1 0,-1 0 1 15,3 0 0-15,-2 0 1 0,1 0-1 0,-2 0 0 16,4 0-4-16,2-2 2 0,0 2-2 15,1-1-1-15,1 1-1 0,-1-4 1 0,4 3 1 16,-1-3 2-16,1-3-2 0,1-1 1 16,0-1-3-16,-1 1-1 0,1-4-2 0,0-2 2 15,2-2 1-15,-2 0-2 0,0-4 2 16,-1 2 0-16,-1-2 1 0,3 3 0 16,-3 0-1-16,2 0 0 0,-1 4 0 0,3 0 0 15,-1 1 0-15,1 2 0 0,0 3-7 16,1 1-21-16,1 3-43 0,0 1-62 0,-4 5-161 15,-3 2-88-15,0 7-39 0,-1 1-4 16,-1 4 30-16</inkml:trace>
  <inkml:trace contextRef="#ctx0" brushRef="#br0" timeOffset="35298.2282">4303 13353 28 0,'2'2'346'0,"1"1"34"16,-1-3 18-16,4 0 4 0,1 0-156 16,4-3-102-16,0-1-57 0,1-1-33 15,1 0-16-15,0-2-15 0,2 2-12 0,0-1-14 16,-1-1-30-16,-3 2-31 0,0 0-76 16,-3 1-116-16,-3 4-82 0,-5 0-34 0,3 1-2 15,-3 2 21-15</inkml:trace>
  <inkml:trace contextRef="#ctx0" brushRef="#br0" timeOffset="35472.1215">4535 13358 60 0,'9'2'340'0,"-1"-2"44"0,-2 2 29 16,-1-2-21-16,2 0-131 0,0 0-89 0,1-2-62 16,0 0-43-16,1-1-27 0,1-1-19 15,-1-1-15-15,2 2-16 0,-3-4-16 0,2 1-24 16,-4 2-26-16,0-1-23 0,-4 0-39 15,-1 4-54-15,-2-3-62 0,-1 2-58 0,-5 1-17 16,-1 1 3-16,1-2 26 0</inkml:trace>
  <inkml:trace contextRef="#ctx0" brushRef="#br0" timeOffset="35950.4666">4175 13063 175 0,'2'-5'343'0,"-2"-2"26"0,2 4 17 15,-2-2-78-15,1 5-102 0,-1-2-56 16,0 2-29-16,0 0-17 0,0 0-14 0,-1 0-18 15,-1 2-17-15,0-2-23 0,-2 3-14 16,1 1-8-16,-2-1-4 0,2 2-4 0,1 0-1 16,-1 0 0-16,1 0-3 0,-1 0-1 15,0 0 3-15,-1 1-1 0,-1 0 0 16,-3 0-2-16,1 1 3 0,-2-2 0 0,-4 3-1 16,2-1 1-16,-4-2-2 0,0 4 2 15,-2-4 2-15,-1 0 2 0,-2 1-2 0,1-2 3 16,-2 0 1-16,-1 1-2 0,-1-2-2 15,-1-1-2-15,1-2 2 0,0 3-2 16,1-3 1-16,2-3-1 0,0 3 0 0,1-3 1 16,3-4 1-16,1 3 2 0,4-2-4 15,-2 0 2-15,5 1-2 0,-1-3 1 0,2 1-1 16,1-2 0-16,0 2-3 0,4-1 3 16,-1 0 0-16,1 0-16 0,1-2-44 15,1-2-64-15,-4 2-166 0,1 3-92 0,0 2-48 16,0-2-12-16,2-1 32 0</inkml:trace>
  <inkml:trace contextRef="#ctx0" brushRef="#br0" timeOffset="36115.3659">3766 12940 154 0,'8'-6'364'0,"-2"0"28"16,1 1 26-16,1 0-38 0,1 0-139 16,0 0-79-16,1 0-49 0,0 0-26 15,-1 0-25-15,2 1-25 0,-1-1-16 0,2 2-10 16,-1 1-6-16,2-1-3 0,0 3 1 15,-2 0-2-15,1 3 1 0,-1-2-13 0,-1 2-49 16,-2 0-124-16,-4 4-141 0,1 0-72 16,0 2-42-16,-2-1-7 0,-3 0 37 15</inkml:trace>
  <inkml:trace contextRef="#ctx0" brushRef="#br0" timeOffset="44801.541">25173 11558 58 0,'-1'-3'262'16,"-1"3"23"-16,0 0-10 0,1-2-49 16,1 2-75-16,-2-2-56 0,2 2-32 0,0 0-19 15,0 0-10-15,2 0-6 0,-2 0-2 16,1 0-5-16,-1 0-3 0,0 0-1 0,2 0-2 16,-2 0 0-16,2 0 1 0,-2 0-1 15,1 2-1-15,-1-2-2 0,0 2 1 16,2-2 1-16,-2 0-3 0,1 3 3 0,-1-1-1 15,0-2-2-15,0 0 0 0,0 0-1 0,2 2-1 16,-2-2-4-16,0 0 1 0,0 1 0 16,0-1 1-16,0 0 5 0,0 0 2 15,0 0 5-15,0 0 6 0,-2 0-3 0,2 0 3 16,0 0-2-16,-1 0-3 0,1 0-3 0,0 0-4 16,0 0 0-16,0 0-4 0,0 0-1 15,0 0-5-15,0 0-1 0,0 2 1 16,0-2-1-16,0 1-2 0,0-1 3 0,0 0 2 15,0 2 1-15,-2-1 1 0,2 1 6 16,0-1 0-16,0 0 3 0,-1 3 3 16,-3-3-2-16,3 2 0 0,-1 2-2 0,-3-1 0 15,4 1-1-15,-4-2-1 0,-1 4-1 16,1-3-1-16,0 2 0 0,0 0 1 0,1 1-2 16,-1 0-2-16,-1-4 1 0,-1 3-2 15,3 0 1-15,-3 0-1 0,1 0-2 16,-2 2 3-16,3-2-4 0,1 1 1 0,-3 3-1 15,1-2-3-15,-2 1 3 0,3-1-1 16,-1 1-1-16,0 0 1 0,1 0-1 0,-3-3 2 16,0 4 1-16,2 0 3 0,-1-3 1 0,-2 0-1 15,1 1 4-15,2-3-3 0,-2 2-2 16,-1-1-3-16,1 0 0 0,1 0 3 16,1-3-5-16,-3 4 3 0,2-1-4 15,-3-2 2-15,2 4-2 0,-2-1 0 0,2 0-1 16,-4-1 0-16,0 3 4 0,1-2-4 15,-2 1 2-15,2-2-2 0,2 2 0 0,-4 1 0 16,4-2 0-16,-3-2-3 0,3 3 3 16,0-2-1-16,-3-2-1 0,3 3 0 0,0-3-1 15,-1 1 2-15,-1 1 1 0,1-3 0 16,1 3 0-16,-2-1 0 0,1 2 2 0,-1-2 0 16,-3 0-2-16,3 2 0 0,-3-2 0 15,1 1 0-15,-1-2 0 0,-2 3-1 16,3-3 1-16,-2 1 0 0,-1 1 0 0,2-3 0 15,-2 4-1-15,0-1 0 0,-1 1 0 16,1 1 1-16,0-1 0 0,3-2-4 16,1 1 3-16,-1-2-1 0,4 1 2 0,-1-2 0 15,1 0 0-15,1 2 0 0,0-4 1 16,0 2 0-16,0 0-1 0,3-1-1 0,-3 1 0 16,2 0 0-16,-3-2-1 0,1 2 2 15,0-2-2-15,-3 3 2 0,0-3 0 0,-1 3-2 16,0-4 1-16,1 4 1 0,-1-3 0 15,2 1 0-15,0-1-2 0,-1 1 1 0,3 0 1 16,0-2 0-16,0 0-2 0,2 0 2 16,2 3-2-16,-3-3 2 0,4 0 0 0,0 0 0 15,1 0 0-15,1 0 0 0,1 0 0 16,0 0-1-16,0 0 0 0,0 0-1 0,0 0 0 16,1 2 2-16,1-2 0 0,-1 0 0 15,1-2 0-15,0-1 0 0,1 3 0 16,0-2 0-16,0 0 0 0,0 1 0 0,3-3 0 15,-1 1 1-15,-2-2 1 0,4-2 0 16,-2 2-1-16,-1 0 1 0,2-1 2 0,-2 0-3 16,0 2 0-16,0 1 1 0,-3-2-1 15,2 2-1-15,1 1-1 0,1-2 1 0,-1 4 0 16,-3-1-2-16,3-1 2 0,-3 2 2 16,2 0-1-16,-1-2-1 0,0 2 0 0,-1-3 1 15,1 3-1-15,-2 0 0 0,1 0 0 16,-1 0 0-16,0 0 0 0,0 0 0 15,-1 3 0-15,1-3 0 0,-2 0 0 0,2 0 0 16,-1 2-1-16,-1-2 1 0,-1 2-1 16,0 1 2-16,-2 1-1 0,1-1 1 15,-1 3-1-15,0-1 2 0,2-1-2 0,-4 0 1 16,2 3 0-16,-1-4-1 0,2 2-1 0,-1-2-2 16,-2 2 2-16,3-1-3 0,-1 0 1 15,0-1 1-15,2-2 0 0,2 1 1 16,-1 0 0-16,0 1 0 0,2-1 0 0,2-2 1 15,0 0 0-15,-1 2 2 0,2-1-1 16,2 1-1-16,0 1 0 0,-1-1 1 0,4-1 3 16,-3 1-1-16,4 0 1 0,-4 0 0 15,2 1-1-15,-1-2-1 0,1 2-4 16,-2 0 2-16,0 0-1 0,2-3-23 0,2 1-67 16,-3 3-126-16,2-3-124 0,0-2-65 15,2-7-35-15,1-1 8 0,-3 1 53 16</inkml:trace>
  <inkml:trace contextRef="#ctx0" brushRef="#br0" timeOffset="47048.6245">24754 10151 239 0,'0'-1'328'0,"0"0"22"16,3 1-6-16,-3-2-111 0,2 2-82 0,-2-1-47 15,0 1-30-15,0 0-9 0,0 0-7 16,0 0-7-16,0 0-2 0,0 1-8 0,0-1-7 15,1 0-7-15,-1 2-4 0,0-2-3 16,2 0 1-16,-1 1-3 0,4-1-2 16,0 1-1-16,2-1-1 0,2 2 2 15,0-2 2-15,1 2-4 0,2-1 4 0,1-1 0 16,3 2-2-16,1-1 0 0,2 2-4 0,2-1 2 16,3 0-5-16,-1 3-2 0,2-2-1 15,1 1-2-15,-4-1-2 0,3 4-1 16,-3-2 0-16,2-1-1 0,-3-1 0 0,-1 0 2 15,2 1-2-15,-4-1 0 0,2-1 0 16,-3 1 0-16,1-2 0 0,-2 2-1 16,-2-1 0-16,0-2-1 0,-3 1 2 0,-3 1 0 15,2-2-1-15,-4 0 0 0,0 0 1 16,-1 0 0-16,-1 0 0 0,0 0 1 0,1 1 0 16,-4-1 1-16,2-1-3 0,-1 1 1 15,0 0-1-15,-1 0 1 0,-1 0 0 0,2 0 0 16,-1 1 1-16,1-1 0 0,-2 0 1 15,2 0 0-15,-2 0-1 0,0 0-1 0,0 0 0 16,0 0 0-16,-2 0-3 0,2 0 2 16,-2 0-1-16,2-1 1 0,-3-1-1 0,2 1-3 15,-1-2-1-15,0 0-5 0,-1-2 1 16,-3 1-3-16,5 0-1 0,-4-3 1 0,2 2 0 16,-2-2 1-16,2 0 4 0,-2 4 1 15,2-5 2-15,-2 4 2 0,2-2 2 16,0 1 1-16,0 1 0 0,-1-1 1 0,3 2 3 15,-2 0 1-15,3 3 0 0,-4-4-1 16,3 3 1-16,-1-1-1 0,1 1 1 0,-1-1 3 16,0 0 1-16,0 2-2 0,0-1 4 15,0-1-1-15,1 0-4 0,-1 2 1 16,1 0-4-16,-1 0 1 0,0-3-3 0,2 3 1 16,0 0 2-16,0 0-3 0,0 0 2 15,2 3-1-15,0-3 1 0,-2 0-1 16,1 4 1-16,2-1-1 0,1 0-2 0,0 1 0 15,-1 1 2-15,2-1 0 0,0 1-1 16,1 0 0-16,2 2-1 0,1-1 0 0,-1-1 0 16,4 2 0-16,-2-2 0 0,-2 4 0 15,2-4 0-15,-1 2-1 0,-4-3 1 0,0 0-2 16,-4-1 1-16,3 0 1 0,-8 2-2 16,3-2 1-16,-6-1 0 0,1 3 1 0,-5 0 0 15,2-1 0-15,-4-1 0 0,5 2-3 16,-1-2 1-16,1 2-1 0,0-5-1 15,2 4 3-15,1-3-4 0,2 1 3 0,-2 0-1 16,2 1 2-16,-1-3 1 0,2 0-2 16,-2 2 2-16,4-2 0 0,-1 2 0 0,1-2 0 15,0 0-1-15,1-2-7 0,-1 0-25 16,4 2-42-16,-2-3-57 0,-2 3-162 0,0 0-84 16,0 0-38-16,-2-5 1 0,-2 1 31 15</inkml:trace>
  <inkml:trace contextRef="#ctx0" brushRef="#br0" timeOffset="48153.369">24565 9988 77 0,'3'-3'316'0,"0"0"40"16,0 1 28-16,-2-1-54 0,-1 1-99 0,0 0-65 16,0 1-47-16,-1 1-29 15,1 0-18-15,-3 0-13 0,1 1-12 0,1 1-5 16,1 0-12-16,-2-1-10 0,2 2-6 0,0 1-4 15,2-1-4-15,-1 3-2 0,-1-3-1 16,2 1 0-16,1 1-1 0,-3 1-2 0,1-2 0 16,-1 3 2-16,0-4 0 0,0 2 0 15,0 2-1-15,0-2 1 0,-1 0-2 0,-2 2 1 16,0-2-1-16,1 1 2 0,-1 0-2 16,0-2 0-16,0 3 2 0,-1-3 1 15,-1 0-1-15,2 1-1 0,2-2 1 0,-4-1 3 16,2 3-4-16,2-5 1 0,-3 4 0 15,1-4-2-15,1 3 0 0,-1-1 2 0,0-2-2 16,-2 0 0-16,1 0 2 0,-1 3 1 16,0-3-2-16,-1-3-1 0,-1 3-1 0,-2 0 2 15,1-2-1-15,0 2 0 0,0-3 0 0,-1 3 0 16,3-4 0-16,-1 4 0 0,2-3 0 16,1 1 0-16,2 0 0 0,-1 1 0 15,3-1 0-15,3-1-2 0,0 1 1 0,0 0 1 16,2-3 0-16,2 2 0 0,-3 0 0 15,6 0 0-15,-6 2-1 0,3-2 1 0,-2 1-1 16,-2-1 0-16,0 2 1 0,-1-1 0 16,-1 1 0-16,-1-1-1 0,2 2 1 15,-2 0 1-15,0 0 1 0,0 0-1 0,0 0 1 16,-2 2-1-16,2-1 1 0,0 2 1 16,0 0-2-16,-1 0 0 0,1 0 3 0,0 2-1 15,0-1-3-15,0 1 2 0,0-1-1 16,0 1 0-16,0-2 2 0,0 4-1 15,0-2 2-15,-2 0-1 0,0-1 1 0,1 1 0 16,-1-2 1-16,-1 2-4 0,0-2-1 16,-2 3 0-16,0-3 0 0,-2 3-1 0,0-1-2 15,-1-1 1-15,0 0 1 0,1 3 1 16,-1-4 0-16,0 2 0 0,-1-5-2 16,0 5 1-16,3-1-1 0,-2-4 0 0,0 3 0 15,0-1 2-15,0 1 0 0,0-3 0 16,2 4 3-16,-2-4-3 0,2 1 0 15,-1-1-1-15,3 0 1 0,-1 0 0 0,1 0-2 16,0 0 4-16,1-1-1 0,2 1 0 16,1-2 2-16,1 0-3 0,2-3-15 0,2 2-39 15,3-2-47-15,-4 1-106 0,1-3-132 16,0 2-65-16,6 1-20 0,-2 0 17 0,1-2 38 16</inkml:trace>
  <inkml:trace contextRef="#ctx0" brushRef="#br0" timeOffset="48359.2382">24595 9864 258 0,'3'-5'385'0,"-2"-1"29"0,1 2 22 16,1 1-106-16,-3 0-114 0,0 0-78 0,0 1-48 15,0 1-30-15,1 1-21 0,-1-2-13 16,0 2-15-16,0 0-11 0,2 0-15 15,-2 0-23-15,0 0-33 0,0 2-39 0,-2-2-83 16,1 3-116-16,-7 0-64 0,2 0-18 16,-1 2 12-16,-1 2 24 0</inkml:trace>
  <inkml:trace contextRef="#ctx0" brushRef="#br0" timeOffset="48868.2982">24388 9997 120 0,'0'0'308'0,"0"0"26"16,0 0-3-16,0 0-55 0,0 0-86 0,0 0-57 16,0 0-36-16,0 0-19 0,-4 0-8 15,3 0-10-15,-1 0-11 0,-1 0-11 16,0 0-7-16,0 0-5 0,-2 0 1 15,0 0-3-15,1 0 3 0,-1 0 4 0,-2 2-1 16,2-2-3-16,1 1-3 0,-4 0-1 0,3 1-3 16,1 0-5-16,-1-1-4 0,-2 2-3 15,2 0-1-15,0-1-3 0,0 0-2 0,2 1-2 16,-1 1 0-16,1-1 0 0,1 2 0 16,-1-3 0-16,2 3 2 0,-3 0 1 15,3-1-2-15,-3 1 0 0,0-1-1 0,3 2-1 16,-3 0 0-16,1 0-2 0,2 0 3 15,-3-2 0-15,3 2 0 0,-1 0 3 0,1-1-1 16,-1 0-2-16,-1-1 0 0,-1 1 1 16,0-2-1-16,-1-1-1 0,1 1 1 15,-4 1 0-15,-2-3 3 0,1 1-2 0,-1 0 2 16,-1 1 0-16,0 0 1 0,2 0-3 16,-4 0 1-16,4-1-1 0,-1 1 0 0,2-1 0 15,0 2-2-15,4-1 1 0,-1 0-1 16,0-2 1-16,2 1-1 0,1 0 0 15,0 0 0-15,2-1-11 0,0-1-18 0,2 0-40 16,0 0-49-16,-2 2-133 0,-2 1-105 16,-2 1-48-16,2 1-10 0,1 0 23 0,1 0 41 15</inkml:trace>
  <inkml:trace contextRef="#ctx0" brushRef="#br0" timeOffset="49101.1553">24158 10305 133 0,'-1'1'331'16,"-1"1"31"-16,-3-1 21 0,-1 2-68 16,0-1-97-16,-1 0-65 0,1 1-38 15,-2-1-21-15,0 0-15 0,4 1-13 0,-5-3-17 16,5 4-13-16,-4-4-11 0,3 1-5 0,-3 1-7 16,2 0-4-16,-1-2-2 0,0 0-1 15,0 1-4-15,3-1-1 0,0 0 0 0,1-1-4 16,2-1-11-16,-3 0-28 0,2-1-40 15,0-1-88-15,-3 3-144 0,0-1-73 16,2 0-28-16,2-2 5 0,1 1 30 0</inkml:trace>
  <inkml:trace contextRef="#ctx0" brushRef="#br0" timeOffset="49324.2122">24270 9898 224 0,'7'-8'361'0,"-4"-1"31"0,-2 2 23 15,1 2-102-15,0 0-95 0,-4 3-71 16,0-1-40-16,2 0-30 0,-1 2-22 16,-1-1-14-16,2 2-20 0,2 0-18 0,-1 0-22 15,1 2-33-15,0-1-43 0,-2-1-78 0,-4 3-137 16,0-3-69-16,-3 3-22 0,3-3 8 15,-1 3 30-15</inkml:trace>
  <inkml:trace contextRef="#ctx0" brushRef="#br0" timeOffset="50381.6673">24113 9944 83 0,'-4'5'300'16,"0"-3"25"-16,-1 3 20 0,0 2-68 0,-2-2-89 15,2 2-57-15,-2-1-30 0,1 1-14 16,-1-1-7-16,-2 1-6 0,3 0-7 16,-2-1-8-16,1-1-10 0,-2 2-9 0,3-2-5 15,-2 0-2-15,0-1-6 0,-2 3-5 0,2-2-2 16,-1-1-4-16,-2 0-4 0,1-1-4 16,-1 0 0-16,-1 0-2 0,-1 0 2 0,2-1 1 15,-3-1-2-15,1-1-1 0,1 0 0 16,0-1 0-16,0-1-4 0,1-1-1 15,1 2 0-15,-1-2-2 0,3 0 1 0,2 1 0 16,-1-2 0-16,3 0 0 0,-2 0 0 16,4-1 0-16,0 2 0 0,2-1-1 0,0-1 0 15,4 0-2-15,-3-2 2 0,4 2-3 16,-4-1-1-16,4-1 3 0,0 2-3 16,0-1 2-16,-2 1-2 0,2 2 2 0,1 1 0 15,0 0 1-15,2 1 0 0,0 1 0 0,1 1 2 16,-1 1 0-16,0-1 2 15,0 3 1-15,1-2-3 0,-4 2 2 0,2 1 1 16,-2-2-1-16,-1 1-2 0,1-1 0 0,-4 2 0 16,1-2 0-16,-1-1 0 0,-4 3 0 15,2-2 0-15,-4 1 0 0,1-1 1 16,-5 2 0-16,1-1-2 0,-2-1 1 0,0 2 2 16,0-1-2-16,0 0 0 0,-2 0-1 15,1-2 1-15,0 1 0 0,2-2-2 0,-1 2 2 16,3 0 1-16,-1-1 0 0,0-1 0 15,3-1-1-15,-3 1 2 0,5-1-1 16,-2 0 0-16,2 0-2 0,0-1-2 0,0 0 2 16,-1-2 1-16,1 0 0 0,-3 0-1 15,5-2 2-15,-4 2 0 0,2-1-1 0,-2 1 2 16,1 0-1-16,1-1 0 0,0 1 1 16,1 3 1-16,-2-2 0 0,4 2 0 15,0-2-2-15,-1 2-1 0,1 2 0 0,1 0 1 16,-1 1-1-16,0-1 0 0,3 3 0 15,-2 0 3-15,-1 0-3 0,0-2-2 0,0 2 1 16,-1-1 1-16,-3 0-2 0,0 1 2 16,-2 0-1-16,-1 0 1 0,-1-2 2 0,-2 2-1 15,2-1-1-15,0-1 0 0,-1 1 1 16,4-3-2-16,-2 1 1 0,6 0 0 0,-3-2-1 16,3 0 1-16,1 0 1 0,-2 0 2 15,2-2-1-15,0-1 0 0,0-1-1 0,2 1 1 16,-2 1-2-16,0-3-1 0,0 0 0 15,0 0-2-15,1 0 2 0,-1-2-2 16,0-1 2-16,2 2 1 0,-2-2 0 0,2-1 0 16,-2-1 0-16,1 1 0 0,-1 1 0 15,3 1 0-15,-3 1 0 0,0 2 0 0,2 1 1 16,-2 1 1-16,2-1 0 0,-2 3 1 16,0-1-1-16,0 1 3 0,0 1-4 15,0 1 1-15,-2 1-1 0,0 0 1 0,2-1-2 16,-3 2 3-16,2 0-2 0,-3-1-1 15,0 1 0-15,-1 1-2 0,-1 0 0 0,-1 0-2 16,3-1 2-16,-4 1 0 0,-2 2-1 16,4-2 3-16,0 0-1 0,-2 0 1 0,1-1 0 15,0 1 0-15,0-1 0 0,-1 1-1 16,2-1 1-16,-2-1 0 0,2 0 0 16,-1-2-1-16,2 2-1 0,-1 1 1 15,-1-1 1-15,0-3 1 0,1 5 1 0,1-5-1 16,0 4 0-16,-1-4 0 0,1 0-1 0,4 1-1 15,-3-1 0-15,1 0 1 0,2-1 0 16,-1 1 0-16,0-2 0 0,4 0-19 16,1-3-40-16,4-2-54 0,-2 6-157 0,2-1-97 15,-2-2-52-15,3-2-9 0,-2-3 26 16</inkml:trace>
  <inkml:trace contextRef="#ctx0" brushRef="#br0" timeOffset="50568.5549">23799 9789 178 0,'0'-6'371'0,"-3"-1"29"15,-2 2 17-15,-1 0-69 0,-2 2-131 16,4 0-91-16,-3 1-54 0,4 1-29 16,1 1-19-16,1 1-19 0,2 1-34 0,3 1-47 15,-1 2-124-15,2-2-111 0,-2 2-62 16,2 3-23-16,1 1 7 0,-6 4 33 0</inkml:trace>
  <inkml:trace contextRef="#ctx0" brushRef="#br0" timeOffset="50882.217">23576 10256 139 0,'0'-3'332'0,"0"3"32"0,0-2 16 0,2 2-77 16,-2 0-104-16,0 0-70 0,2 0-44 16,-2 0-27-16,1 2-16 0,2 1-7 0,2-3-8 15,2 0-7-15,0 0-8 0,1 0-5 16,0 0-4-16,0 0-2 0,3 0-1 0,0 0 0 15,1 0-1-15,0 2-1 0,-1 0 1 16,1-2-4-16,0 0-9 0,-6 0-23 16,1 0-34-16,-6 0-114 0,-1 0-111 0,-3 3-61 15,-2-1-20-15,2 1 6 0,-4 1 25 16</inkml:trace>
  <inkml:trace contextRef="#ctx0" brushRef="#br0" timeOffset="53146.9209">25502 9718 215 0,'0'1'264'0,"0"1"-4"16,0 0-36-16,-2-1-49 0,2-1-58 0,-1 2-36 15,-1-2-18-15,-1 2-14 0,0 1-3 16,-1-3-6-16,3 0-2 0,-4 2-3 0,2 0-1 16,2-1-4-16,-1 1 0 0,0 0-3 15,1 1 3-15,1 2-1 0,-2 0 1 16,2 2-1-16,-1 1 0 0,1 0-1 15,-2 2 0-15,0-2-4 0,1 4 1 0,-2 0-3 16,-1-2-1-16,1 2-1 0,-1-1-5 0,2 2-2 16,1-1 1-16,-3 0-5 0,3-2 2 15,-1 2 1-15,2 0 4 0,-1 0 2 16,-1 2 2-16,0-2 0 0,1 1-1 16,-3 1-2-16,1 0-4 0,0 0-3 0,-3 2 1 15,1-2-2-15,-1 1 1 0,-1-1-1 0,-2-1 1 16,1 1 0-16,2 0-1 0,-4-1 0 15,3 0-1-15,-1-1-3 0,1 1 1 16,1 2-2-16,-2-3 1 0,4 1-1 0,-1 0 1 16,-2 1-1-16,2-1-1 0,1 1-1 15,-2 3-2-15,2-3 3 0,0 1 0 0,-1 2-1 16,2 0 1-16,-2 0 0 0,2 2 0 16,-3 1-1-16,2 2-1 0,1-2 2 0,2 1-1 15,-3 0 0-15,0 1-1 0,0-2 1 16,1 0 1-16,0-2-3 0,1 2 0 15,-2-4 0-15,2 2 2 0,1-4-2 0,1 1 1 16,-2 2 1-16,2-3-2 0,0-1 2 16,0 1-1-16,0 0-1 0,-1-1 0 0,-1 0-3 15,0-1 5-15,1-1-1 0,-2 1-1 16,-1 0 1-16,3 0-1 0,-3-2 2 16,1 2 0-16,1-1-1 0,0-2 0 0,0 0-1 15,1 0 0-15,1-1 2 0,-2-3-2 16,2 0 2-16,0-1-2 0,0-1 0 0,0 0-2 15,0-1 2-15,0-1 0 0,0-1-2 16,0 2-4-16,-1-4-16 0,1 2-27 0,0-3-40 16,0 0-73-16,0-2-147 0,1 0-71 15,4-2-30-15,1-1 11 0,0-1 22 0</inkml:trace>
  <inkml:trace contextRef="#ctx0" brushRef="#br0" timeOffset="55228.7778">25560 9774 24 0,'-1'0'251'0,"1"0"26"15,0 0-11-15,0 0-41 0,1 0-57 0,-1 0-61 16,0 0-36-16,3 0-24 0,-3 0-16 16,0 0-7-16,2 0-9 0,-2 0 5 15,2 0 1-15,-2 0 6 0,0-2 9 16,1 2 3-16,-1-1 4 0,0 1-1 0,2-2-2 15,-2 1-2-15,0-1-7 0,0-1-2 16,0 2-2-16,-2-1 2 0,2 0-2 0,0 1-1 16,-1 0 3-16,1 0-1 0,0-1-2 0,-2 2-5 15,2-1 0-15,0 1-6 0,0 0-1 16,0 0-2-16,0-2-2 0,0 2 0 16,2 0-3-16,-2 0 0 0,0 0-1 0,1 0-2 15,3 0-4-15,1 0 2 0,3 2 1 16,1-2-3-16,4 1 0 0,0-1 0 0,4 3 0 15,0-2 2-15,3 0 7 0,-1 3 4 16,6-3 4-16,-1 2 3 0,1 0 4 0,0-1-2 16,2 1-2-16,-1-1-5 0,2 2-1 15,-1-1-5-15,0-2-4 0,-2 2-4 0,2-1 0 16,-2-1-1-16,-1 0-1 0,2-1 0 16,-1 2 1-16,2-1-2 0,-1 1-1 15,4 0 1-15,-3-1 2 0,3 1 0 0,-3 0 0 16,-1 1 0-16,1 2 0 0,-4-1 2 15,2 1-2-15,-3 0-2 0,-2-2 0 16,2 1-1-16,-4-1 1 0,-1 0 2 0,0-1 0 16,0 1 0-16,1-2 2 0,-1 1-2 15,4-2 0-15,1 1 0 0,0-1 0 0,-2-1-1 16,4 1 0-16,0-2-1 0,-2 2 2 0,0 0-1 16,2-1-2-16,-2 1 3 0,0 0 0 15,-3 1 0-15,1-1 0 0,-3 0-1 0,1 2 1 16,-3-2 0-16,0 0-2 0,0 0 0 15,2 1 2-15,0 1 1 0,1-2-1 16,2 1 0-16,2 0-2 0,1-1 1 0,-1 2 0 16,1-2 1-16,-3-2-3 0,0 2 2 15,-1-1 1-15,-3 0 0 0,-1 1 0 0,-3-2-1 16,0 1 1-16,-2 1 2 0,-4-2 1 16,0 2-3-16,-1-1 0 0,3-1 0 15,-5 2 2-15,2-1-1 0,0 1-1 0,1-2 0 16,0 2 0-16,0 0 1 0,1-1-1 15,-1 1 0-15,1 0 0 0,-1 0 0 0,-2 0 0 16,0 0 0-16,-1 1 0 0,-2-1 0 16,1 0 0-16,0 0 0 0,-2 0 2 15,0 0 0-15,0 2 1 0,0-2-2 0,0 1 2 16,0-1-1-16,0 2 1 0,0-1-2 16,0 1 4-16,0 3-1 0,0 0 1 0,0 1 1 15,0 1 2-15,1 2-2 0,-1 1-1 16,4 0 2-16,-3 2-2 0,1-1 0 0,-2 2-3 15,1 2 1-15,-1 1 0 0,0 0 1 16,0 2-2-16,0-1 2 0,-1 2 1 16,1 1-1-16,-2-3-3 0,1 1-1 0,-1 0 0 15,0-1 0-15,1-1 0 0,-3 1-1 16,4-2-2-16,-3 0 2 0,2 0 0 16,-1 1 1-16,0-1-2 0,1 0-2 0,1 1 1 15,0 4 1-15,0-5-1 0,0 1 1 16,0 3 0-16,0 1 2 0,0-1 0 0,0 0 0 15,0 1-1-15,0 2 1 0,0-2 0 0,-2 1 0 16,1 1-1-16,-4-2 1 0,4-1-2 16,-3-1 1-16,1 0 0 0,2 0-1 15,-3-3 1-15,3-2 0 0,-2-1 2 0,3-3 0 16,-4 1 2-16,3-3-2 0,1 1 0 16,-2-1 1-16,2 1-2 0,0-1-2 0,0 0 1 15,-1 4-1-15,1-1 0 0,-2 2 2 16,-1-1 0-16,3 0 2 0,-1-1-2 0,-3 0 0 15,3-3-2-15,-2 3 2 0,1-3 0 16,0-2 0-16,-1 2-1 0,2-2 0 16,-1-2 1-16,0 0 0 0,2-1 0 0,0-1 1 15,-1 1 0-15,1-1-1 0,0 1 2 16,0-2-2-16,0 1 1 0,0-1-1 0,0 2 0 16,-2-2-1-16,1 0 1 0,1 0-2 15,0 0 2-15,-2 0 0 0,-2 1 0 16,0-1 2-16,1 2-2 0,0-2 0 0,-3 1 0 15,1-1 0-15,-4 0 1 0,1 0-1 16,-2 0 0-16,-2 0 1 0,-3 0-1 0,0 0 0 16,-3-1 0-16,-3 1 0 0,0 0-1 15,0-2 0-15,-6 2-1 0,2-1 0 16,-2 1 1-16,0 0 1 0,0 0 0 16,3 0-2-16,-3 0 2 0,4 1 0 0,-6-1 0 15,4 0 0-15,-3 0 0 0,-1 0-3 0,-1 0 3 16,-1 0 5-16,-1 0 0 0,0 0-1 15,1 0 0-15,-1 0 3 0,0-1-4 0,1 1-2 16,-1 0 0-16,-1 0 1 0,1-2-1 16,-1 1 1-16,0-2-2 0,1 0 0 0,2 1 0 15,0-1-2-15,2 0 1 0,1 0-1 16,0-1 1-16,2 1 0 0,0 1-1 16,-1 0 2-16,2-1 0 0,-1-1 0 0,0 3 0 15,0-2 0-15,-1 1 2 0,2 0-2 16,1 2-2-16,-3 0 1 0,5-1-1 0,-3 1-1 15,3 0 0-15,-1 0 0 0,2-2 1 16,-1 0 2-16,0 0 0 0,3-1 0 0,-2-1 0 16,2 1 0-16,1-3 0 0,-1 1 1 15,2 1 0-15,0-1-1 0,-1-1 1 16,2 3-1-16,0-2-2 0,0 0 1 0,0 0 0 16,0 3 0-16,-2-3-1 0,1 2 1 15,-1-1 1-15,-1 3-1 0,1-3 1 0,1 4 0 16,-3-2 0-16,4 1 1 0,0-3 0 15,0 3-1-15,-1-2 0 0,2 0 0 0,-1 0 0 16,0 2 0-16,2-2 0 0,0 1-1 16,1-1 1-16,-1 2-2 0,0-1 3 0,4 1-1 15,-1-1 0-15,-1 1 0 0,5-1 0 16,1 2 2-16,0 0-2 0,4 0 0 0,-3 0 2 16,1 2-1-16,3-2-2 0,0 1 1 15,-1 1 0-15,2-2 0 0,-1 3 0 16,2-2 2-16,-1 1-4 0,3 1-19 0,-3-2-42 15,6 1-53-15,-2 2-169 0,4-2-89 16,-5-2-44-16,1-5-8 0,2 2 28 0</inkml:trace>
  <inkml:trace contextRef="#ctx0" brushRef="#br0" timeOffset="56841.966">26256 9968 97 0,'0'-3'246'0,"0"3"6"15,1-4-26-15,-1 3-42 0,2-3-58 0,-2 4-54 16,2-3-29-16,-2 1-22 0,0 2-6 16,1-2-7-16,-1 1-1 0,0-1 1 15,0 0 2-15,-1 2-1 0,1-1 5 0,-2-1 3 16,2 2 4-16,-2-1 6 0,2 0 2 16,0 1 2-16,0 0 0 0,2 0-5 15,-2 0-6-15,0 0-6 0,0 0-3 0,2 0-7 16,-2 0 1-16,0 0-1 0,1 0-1 15,-1 0 7-15,2 0 3 0,-2 0 5 0,1 0 5 16,-1 0 7-16,0 1 9 0,0-1 2 16,0 0 3-16,0 0 1 0,2 1-1 15,0-1-6-15,-2 2-3 0,1-1-2 0,-1-1-2 16,2 2 2-16,-2 0-3 0,0-1 1 0,0 1-1 16,2-2-1-16,-2 0-4 0,0 5-2 15,0-5-3-15,0 2-1 0,0 0-1 0,0 1 2 16,2-1 0-16,-2 1-2 0,2 2 0 15,-2 0-1-15,0-2-1 0,0 1-6 16,0-1-1-16,0 2 1 0,0-1-3 0,0 0 1 16,-2 1 0-16,0 0-1 0,0-2-2 15,0 2-2-15,2 0 1 0,-1 2-2 16,1-3-2-16,-4 1 2 0,4 0-2 0,0 2 3 16,0-3-2-16,-1 2-1 0,1-2-1 15,0 2 0-15,0 0 1 0,0-1-2 0,-2-1 2 16,1 0-2-16,1 1 1 0,-2-2 1 15,0-1 0-15,2 3 0 0,0-5-3 0,0 4 3 16,0-4 0-16,0 3 0 0,0-3 0 16,0 2 0-16,0-2 0 0,0 0 0 15,0 0 2-15,-1 0-1 0,1 0-1 0,0 0 0 16,0 0 0-16,0 0 0 0,0 0 0 16,0 0 0-16,0 0 0 0,0 0 0 0,0 0-1 15,0 0-1-15,0 0 2 0,0 0 0 16,0 0 0-16,0 0 0 0,0 0 0 15,0 0 0-15,1 0-2 0,-1-2 2 0,0-1 0 16,0 3 0-16,0-4-1 0,0 4 1 0,0-5 0 16,0 3 0-16,0 1 0 0,0-4-2 15,0 2 2-15,0-1 0 0,0 1 0 16,0-2 0-16,2 1 0 0,-2-2 3 0,2 1-3 16,-2-1 0-16,1 1 2 0,1-2 1 15,-2 2-3-15,1-4 0 0,-1 4 1 16,0 0-1-16,2-1 0 0,0 2-1 0,-2-1 1 15,0 2 0-15,0 0 0 0,0 0 0 16,0 2 0-16,0-2 0 0,0 0 0 0,0 1-1 16,1-1 1-16,1 3-2 0,0-4 0 15,0 1 2-15,0 2-3 0,-1-3 2 0,1 1-1 16,0 1 2-16,-2-1 2 0,0 3-2 16,0-2 1-16,0 0 2 0,0 1-1 0,-2 1-2 15,0 0 3-15,1 0-4 0,-1 3-18 16,-4-1-30-16,1 1-41 0,2 1-46 15,-2 4-166-15,0-3-81 0,-1 4-30 0,-1-6 6 16,2 3 28-16</inkml:trace>
  <inkml:trace contextRef="#ctx0" brushRef="#br0" timeOffset="57746.2824">26640 10308 153 0,'-2'-2'306'15,"-1"2"25"-15,2-1-10 0,-2 1-54 16,3-2-81-16,-4 0-49 0,3 1-28 0,-1 0-18 16,-1 1-9-16,0-3-10 0,1 3-14 0,-3-2-8 15,-1 1-9-15,1-1-8 0,-3-1-8 16,-1 3-6-16,-2-1-2 0,-2-1-4 0,-1-1-2 15,0 2-2-15,-3-2-5 0,-3 0 1 16,3 0-2-16,-1-1-1 0,-2 1 3 16,1 1-1-16,2 0 1 0,-4 1 3 15,1-3 0-15,2 4 0 0,-1-5-1 0,2 5 1 16,0-2 0-16,0 1-3 0,0 1-2 16,0-2 1-16,1 0-3 0,-1-1 0 0,-1 3 0 15,1-1 1-15,-1 0 0 0,-2 1-2 16,1-2 1-16,2 1 0 0,-2-1 0 0,1 2 0 15,1-3 2-15,0 2 1 0,2-1-2 16,1-1 1-16,1 2-1 0,1-2-3 16,-1 1 2-16,5 1-1 0,-1-1 0 0,-1 2 1 15,2-3 0-15,2 3 3 0,0-1-4 16,-4-1 0-16,6 2 2 0,-3 0-2 0,2 0-2 16,0 0 2-16,0 2 0 0,-2-2 2 15,1 0 0-15,-1 0 0 0,1-2-1 0,-2 2 2 16,2 0-1-16,-1 0-2 0,3 0-2 15,-3-3 2-15,-2 2-3 0,3 0 0 0,-2-1-1 16,-3 2 3-16,3-1-1 0,1-3 1 16,-1 4 1-16,1-1 0 0,0-1 0 0,3 0-2 15,-3 2 2-15,4 0 0 0,0 0 0 16,1-3 0-16,1 3 2 0,-2 0-1 16,1 0 0-16,2 0 0 0,0 0-1 0,0 0 0 15,0 0-1-15,0 0 1 0,0 0-2 16,0 0 1-16,0 0 2 0,0 0 0 0,0 3-1 15,0-3 1-15,0 0-4 0,2 0-16 16,1 0-39-16,1 0-48 0,-4 2-130 16,0-2-114-16,-1 3-56 0,2-1-18 0,-1-2 19 15,2 3 42-15</inkml:trace>
  <inkml:trace contextRef="#ctx0" brushRef="#br0" timeOffset="58487.1708">25630 10366 98 0,'-2'-1'256'0,"2"-1"14"0,-1 1-27 16,1-1-39-16,0 2-52 0,0 0-56 15,0 0-30-15,1 0-21 0,-1 0-12 16,2 0-5-16,-2 0 1 0,2 0-1 0,-2 0 2 16,0 0 2-16,0 0 3 0,0 0 3 15,0 0 4-15,0-3 5 0,0 3 7 0,0 0 3 16,0 0 6-16,0 3 1 15,-2-3 2-15,2 0-6 0,-2 0-5 0,2 0-8 0,0 0-8 16,0 0-5-16,0 0-7 0,0 0-6 16,0 0-4-16,0 0-3 0,0 0-3 15,0 0-4-15,0 0-4 0,-1 0 1 0,1 3-2 16,0-1-1-16,-2 1 0 0,1 1 0 16,-1 0 0-16,0 3-1 0,-1-1 0 0,0-1 4 15,0 2-3-15,-1 3-1 0,0-1 1 16,1 1-1-16,0 0-2 0,0 0-2 0,-2-1 3 15,1 1-2-15,1-1 0 0,0 1 0 16,0-3 3-16,-1 1 0 0,0-1-1 16,3-1 0-16,-3 0 1 0,4 0 0 0,-3-1-1 15,2-1 1-15,1-1 0 0,-2 0 0 16,0 0 0-16,2 0-2 0,0-1 2 16,0-2 2-16,0 2-1 0,0 0 1 0,0-1 0 15,0-1-1-15,0 2-1 0,0-2-1 0,0 2 1 16,0-2-2-16,0 0 2 0,0 0-3 15,0-2-24-15,2 0-43 0,0 1-49 16,-2 1-136-16,-4-4-105 0,4 4-48 0,0 0-7 16,0 0 27-16,0 0 40 0</inkml:trace>
  <inkml:trace contextRef="#ctx0" brushRef="#br0" timeOffset="58931.995">25677 10551 112 0,'3'0'282'15,"1"0"26"-15,-1 0-13 0,0 0-50 0,0 0-81 16,-1 2-44-16,0-2-22 0,0 0-10 15,0 0 1-15,-2 0 2 0,1 0-2 0,-1 0-8 16,0 0-8-16,0 0-12 0,2 0-11 16,-2 0-13-16,2 0-9 0,-2 0-6 15,1 0-5-15,-1 0-6 0,3 2-3 0,1-2-4 16,0 0 1-16,0 1-2 0,3 1 1 0,0 0-2 16,-1-1-1-16,2 1 0 0,1-1-1 15,2 0 0-15,1 2 1 0,-2-3 2 16,0 2 5-16,0-2-3 0,-3 2 3 0,0-2-1 15,-3 0 0-15,-2 0-2 0,0 0-2 16,-1 0 2-16,1 0-1 0,0 0-2 0,-2 0 0 16,0 0-2-16,0 0 0 0,0 0 0 15,0 0 0-15,0 0 0 0,0 0 0 16,-2 1 0-16,2-1-3 0,0 0-10 0,0-1-25 16,0-1-36-16,-2 0-56 0,-3 2-158 15,-1-3-89-15,-3 3-36 0,4-1-3 0,0 0 23 16</inkml:trace>
  <inkml:trace contextRef="#ctx0" brushRef="#br0" timeOffset="60307.709">26019 10441 169 0,'-2'-3'278'0,"0"2"17"0,1-1-16 16,-1-3-39-16,1 5-61 0,1-2-33 0,-2 1-20 16,0 1-19-16,2 0-11 0,0 0-14 15,0 0-15-15,2 0-12 0,0 0-16 0,-2 1-14 16,3-1-5-16,2 2-6 0,-2 3-1 16,2-5-2-16,1 2-2 0,0 1 1 15,1-2-3-15,-1 2 1 0,0-1-2 0,3 1-1 16,0-2 1-16,-1 0-2 0,-2 1 1 15,2 0-3-15,1-1-2 0,-1-1 2 16,1 2-2-16,1-1-2 0,0 1 2 0,-1-2 0 16,-3 1-1-16,1-1-2 0,-1 0 0 15,1 2-4-15,0-2-7 0,-2 0-8 0,0 0-16 16,-4 0-15-16,2 0-22 0,-3 0-18 16,-3 0-28-16,0 0-63 0,-3 0-81 15,-5 0-53-15,1 2-18 0,-1-2 4 0,0-1 21 16</inkml:trace>
  <inkml:trace contextRef="#ctx0" brushRef="#br0" timeOffset="60906.3444">26028 10450 91 0,'-3'0'275'0,"2"-1"30"0,1 1-23 16,-4 0-39-16,1 0-63 0,0 0-51 0,0 0-30 15,-1 0-13-15,0 0-5 0,-1 1-4 16,1-1 3-16,0 1-11 0,3-1-11 15,-1 0-12-15,0 2-11 0,2 0-11 0,4-1-11 16,-3 4-3-16,4-2-2 0,3 1-6 16,-2 1-2-16,0 0 2 0,3 2-1 0,-2-2-4 15,-1 3 2-15,3-1 0 0,-3-2 2 16,0 1 3-16,0 0 0 0,1-2 0 16,-2 3 2-16,-1-3-1 0,1 2 0 0,0 0 4 15,-1 0 0-15,0 0-1 0,-1 1 2 16,-3 2 0-16,1-1-1 0,-2 1-1 0,1 0 0 15,-3 0-2-15,-1 2 0 0,0-3 2 16,-1 1-2-16,2-1-1 0,-2 1 0 16,0-3 1-16,2 2-4 0,-2-4 1 0,4 2-3 15,-5-3 0-15,3 2 0 0,-2-1-1 16,2 1 1-16,-4-2 3 0,2 1-2 16,-4 1 0-16,4-1 0 0,-1 0 1 0,-1-2-2 15,3 3-3-15,-2-2 2 0,3-1 1 16,-1 0 0-16,3 1 0 0,-3 0 1 0,3 0-1 15,-1 0 2-15,2-1-1 0,0 1 0 16,2 0 2-16,-1 0-2 0,4 0 2 0,0 0-2 16,1-2-1-16,0 1 0 0,-1 1 3 15,3-2-2-15,0 0 0 0,1-1 1 0,3 2-2 16,-3 0 2-16,4-2-4 0,-2 1 2 16,0-1 0-16,0 2 0 0,-1-2-2 15,0 0 2-15,0 0 0 0,-2 0 2 0,0 0-2 16,0 0 0-16,-2 0 2 0,0 0-1 0,-1 2 1 15,-1-2-2-15,1 2 0 0,-1-2 0 16,-3 0 0-16,2 0-2 0,1 1 1 16,-1-1-1-16,0 0 0 0,0 0-9 0,-1 0-15 15,0 0-31-15,2 0-35 0,-1-1-73 16,-3 1-141-16,2-4-66 0,-2 4-22 16,3-3 8-16,3 1 25 0</inkml:trace>
  <inkml:trace contextRef="#ctx0" brushRef="#br0" timeOffset="61501.9794">26441 10665 244 0,'1'-5'308'16,"1"-2"21"-16,0 2-37 0,-2 0-62 0,1-2-68 15,-1 2-48-15,0 0-25 0,0 2-15 16,0-1-6-16,-1 0-4 0,1 1-1 15,0 0-4-15,-2 2-6 0,2-1-7 0,-2 1-9 16,1-1-7-16,-1-1-5 0,0 2-5 16,-1-2-4-16,-3 3 0 0,-2-2-2 15,2 2 0-15,-1 0-2 0,-1 0 2 0,-2 0-4 16,2 2-2-16,0-1 0 0,-3 2-6 16,1 0 0-16,4 0 1 0,-2 0-3 0,-1 2 2 15,2-2-2-15,1 1 0 0,3 1 0 16,-2-1 0-16,1 1 0 0,4-1 0 0,-2 2-1 15,4 1 1-15,-2-2 1 0,2 1-1 16,1 0 1-16,1 0 3 0,0-1-1 16,1-1-1-16,2 1-2 0,0-2 0 0,0-1 3 15,1 0-2-15,0 0-2 0,-1-2-1 16,0 0 2-16,-3-2 0 0,3 0 0 0,-2 0 0 16,2-1 0-16,0 0 0 0,-3 0 2 15,3 0-2-15,-1-3 0 0,0 1 0 0,1-1 0 16,-3 3 0-16,3-2 0 0,-2-2-2 15,-4 4 2-15,3-2-1 0,-2 3 1 0,-2 0 0 16,2 1 0-16,-1-1 1 0,-1 0 2 16,0 2-2-16,0 0-1 0,-1 0 0 0,-1 2 0 15,0 0 0-15,-2 1 0 0,3-1 1 16,-2 3 0-16,-1-2-1 0,3 2 2 0,-3-1-1 16,1 1-1-16,3-1 1 0,-1 2-1 15,1-1 0-15,0-1 0 0,0 1-1 0,0-1 1 16,1 0-1-16,-1 1 0 0,3-3-3 15,1 3-1-15,-1-1-4 0,2 1-11 16,2 0-24-16,1 0-33 0,-1-2-33 0,-1 1-66 16,1-1-99-16,-3 0-80 0,-1-1-26 15,0-1 8-15,4 1 21 0</inkml:trace>
  <inkml:trace contextRef="#ctx0" brushRef="#br0" timeOffset="61724.7086">26567 10701 21 0,'0'0'309'0,"0"0"40"16,-1 0 22-16,1 0-36 0,0 0-93 0,0 0-76 16,0 0-49-16,-2 0-25 0,2 4-19 15,-2-3-9-15,2 3-11 0,0-1-10 0,-1-1-9 16,-1 3-7-16,1 0-8 0,-3-2-5 16,4 4-1-16,-1-5-5 0,-1 2-5 0,1 1-2 15,-1-2 0-15,2 0-2 0,-3 0-7 16,3-3-4-16,3 1-15 0,-1 1-30 0,-1-2-32 15,1-2-78-15,-2 2-122 0,3-1-72 16,0 1-30-16,0-3 9 0,2 1 20 0</inkml:trace>
  <inkml:trace contextRef="#ctx0" brushRef="#br0" timeOffset="61913.5929">26679 10612 282 0,'0'-7'378'0,"2"1"35"0,0 1 23 16,-2 1-126-16,1 1-102 0,-1 1-73 16,2-3-50-16,-2 3-29 0,1 1-27 0,-1-1-26 15,2 0-27-15,0 1-37 0,-2-1-44 16,1 2-104-16,-1 0-119 0,0 0-54 0,-1 3-13 16,1 1 14-16,0-1 33 0</inkml:trace>
  <inkml:trace contextRef="#ctx0" brushRef="#br0" timeOffset="62378.4882">26763 10568 78 0,'-2'-3'330'0,"2"2"33"0,0 0 24 16,0-1-49-16,0 2-108 0,0-1-82 0,0 1-49 15,4 0-32-15,-1 0-18 0,-2 1-14 16,4 1-10-16,-2-1-6 0,1 0-6 0,-1 2-3 15,-2-3 3-15,4 2 1 0,-4 1 0 16,-1 1 0-16,4-3 3 0,-3 3-3 16,1-1 2-16,-1 2-2 0,-1-1 2 0,2 1-4 15,0-1-1-15,-2-1 1 0,0 3-4 16,0-1-2-16,0-1-4 0,0 1 3 0,0 0-3 16,-2 0 2-16,0-1 0 0,1 3-2 15,-1-2 0-15,1 0 0 0,-3 1 1 16,3 0-3-16,-4 0 0 0,4 0 0 0,-2 0 0 15,1-1 0-15,0-1 0 0,2 1 3 16,-3-1-2-16,3-1 0 0,0 0-1 16,2 1 2-16,-1-1-2 0,-1-1 0 0,2 1 0 15,0-1-2-15,-1 1 1 0,2-1 1 16,-3 0-1-16,5 1 1 0,-4-1 0 0,1-1 0 16,0 2 0-16,1 0 0 0,-2-1 0 15,3-2 0-15,-1 1 0 0,2 1 0 0,-4-2-3 16,4 1-2-16,-1-1 0 0,0 0-7 15,0 0-5-15,1-1-5 0,-2 1-13 16,2 0-15-16,0-2-22 0,-1 1-19 0,1 1-22 16,2-2-61-16,-4-1-84 0,-3 3-67 15,0 0-20-15,0 0 0 0,5 0 15 0</inkml:trace>
  <inkml:trace contextRef="#ctx0" brushRef="#br0" timeOffset="62671.9664">26733 10665 235 0,'2'1'296'15,"-1"-1"18"-15,2 0-34 0,1 2-89 16,0-1-77-16,0 1-41 0,0-2-20 0,2 1-13 15,1 1-6-15,-2-1-7 0,-1 1-6 16,3-1-9-16,0 1-4 0,0-1-5 16,-1-1-2-16,1 2 0 0,2-1-5 0,-1-1-12 15,1 2-9-15,0-1-8 0,0 1-12 16,-1-2-14-16,0 0-24 0,-2 0-36 0,3 0-47 16,-2 0-59-16,-6-2-36 0,-1 2-8 15,4 0 16-15</inkml:trace>
  <inkml:trace contextRef="#ctx0" brushRef="#br0" timeOffset="62958.7963">26976 10498 206 0,'5'0'299'0,"-2"0"21"15,2 0-32-15,-2 0-71 0,2 0-77 0,-1 0-47 16,1 2-26-16,0 0-15 0,2-1-11 0,-1-1-9 16,-1 2-7-16,1-2-7 0,-1 0-8 15,-2 2-5-15,2-2-10 0,-2-2-22 16,2 2-28-16,-2 0-79 0,-3 0-114 0,0 0-60 15,4 0-22-15,1 0 2 0,0 0 16 0</inkml:trace>
  <inkml:trace contextRef="#ctx0" brushRef="#br0" timeOffset="63174.6567">27161 10438 156 0,'2'0'326'0,"0"0"29"16,-2 0-1-16,1 2-71 0,-1-2-90 0,-1 1-59 16,1 2-40-16,-2-1-28 0,0 3-11 15,1 0-11-15,-1 3-11 0,0-1-13 0,-2 2-6 16,3 1-9-16,-1 2-13 0,-1-1-31 16,1 0-47-16,-3 2-162 0,-1 1-84 0,-2-1-44 15,-1-2-15-15,1-1 18 0</inkml:trace>
  <inkml:trace contextRef="#ctx0" brushRef="#br0" timeOffset="64672.6143">27285 10306 5 0,'0'-1'303'0,"-4"-3"33"15,3 3 20-15,-1-2-25 0,2 2-108 16,-1-1-83-16,1 1-47 0,0-1-20 0,-3 2-12 16,3 0-6-16,0 0-6 0,3 0-7 15,-3 0-9-15,0 0-7 0,1 2-6 0,2-1-6 16,1 1-3-16,0 2-1 0,1 1 1 15,3-2 1-15,3 1 2 0,0 0-2 16,5 3 4-16,-2 0 0 0,5-1 2 0,0 1 3 16,3 0 1-16,4-2 1 0,0 3-1 15,1-2-3-15,2 0-3 0,1 0-2 0,0 0-5 16,0-2-6-16,0 3 1 0,-2-4 0 16,-2 2-2-16,1 0 0 0,-4-1-1 15,-1-1 0-15,2 1-1 0,-3 1 0 0,1-4 0 16,0 3 1-16,-1-1-1 0,-1 0 0 15,-1 0 1-15,-5 0 0 0,2-1-1 16,-5-1-2-16,0 1 1 0,-2-1 1 0,0 0 0 16,-3-1 0-16,-1 2 1 0,1-2 0 15,-5 0-1-15,2 0 0 0,-3 0 0 0,2 0-1 16,-2 0 1-16,0 0-1 0,-2-2 1 0,2 1-1 16,-1 0-3-16,-1-1 2 0,1 1-3 15,1-1 1-15,-5-1-2 0,5 0-1 0,-3 0 1 16,0-2-1-16,0 3-1 0,0-1 2 15,-2-2 2-15,0 3 0 0,-1-3 1 16,1 0 2-16,0 0-1 0,1 1 2 0,0-1-2 16,1 1 0-16,0 0 0 0,0-1-1 15,-2 0 3-15,4 1-3 0,-1-2 3 0,-1 2-2 16,1-1 2-16,1 3 0 0,1-1 0 16,-2-1 2-16,0 3 0 0,2-1-1 15,0 2 1-15,0-2 1 0,0 2 1 0,0 0 2 16,0 0 0-16,0 0-1 0,0 2-2 15,0 1 2-15,0 1-3 0,0-1-1 16,4 2 0-16,-3-2 2 0,3 3 0 0,-1-1 0 16,3 1 0-16,-2-2-1 0,3 1 1 15,-1 0-2-15,2 0-1 0,0-1 0 0,-2 1 1 16,-1 0-1-16,-2-3 2 0,1 1 0 16,-1 2-1-16,-2-1 1 0,1-1-2 0,1 2 1 15,-3-3 1-15,-3 2-1 0,1 1 0 16,1-1-1-16,-1 1-1 0,1-2 1 15,-3 1 0-15,3-2 0 0,-4 0 0 0,0 1-1 16,-1 1 1-16,-2-1-3 0,-1 1 2 16,0-1-1-16,0 0 0 0,0 0 2 0,1 1 0 15,1-2-2-15,0 1 2 0,0-1-7 16,4 1-14-16,1-1-31 0,-1-2-46 16,-2 2-103-16,1-2-127 0,-2 3-65 0,6-3-20 15,0 0 9-15,-5 0 36 0</inkml:trace>
  <inkml:trace contextRef="#ctx0" brushRef="#br0" timeOffset="65894.8207">28280 10618 227 0,'2'0'293'0,"0"0"19"0,1 0-42 16,-2 0-63-16,1-1-60 0,0 1-29 0,-1-2-11 15,1 2-3-15,-2-1 2 0,1 1-6 16,-1 0-12-16,0 0-16 0,-1-2-16 0,1 2-14 16,-2-1-11-16,2-1-10 0,-1 1-5 15,-1-1-4-15,0 2-3 0,-1 0-2 16,-2-1-2-16,-1 1 2 0,-2 0-3 0,-1 1-1 16,1-1 2-16,-5 2 0 0,4-1 0 15,-4 1 1-15,4-1 0 0,1 1 1 0,-2-1-4 16,3 1 1-16,2-1-1 0,-2 2 0 15,4-1-3-15,1 1 0 0,-1-1 2 0,3 1-2 16,-1 1 1-16,2 0-1 0,-1 0 1 16,3 0-1-16,1 1 0 0,-3-2 1 0,6 2-1 15,-2 1-1-15,4 0 0 0,-1 2 1 16,1-2-1-16,-1 0-1 0,3 0 0 0,-1-1 1 16,-4 2 1-16,5-2-2 0,-5 0 1 15,2 2 1-15,0-4 0 0,2 4 0 16,-4-1 1-16,0 0 1 0,-1 0-1 0,3-2 0 15,-7 1-2-15,3 0 2 0,-3-1 0 16,-1-1-1-16,0 2-1 0,-1 0 2 16,-3-1 1-16,3 2-1 0,-7-2 0 0,5 1-1 15,-2 0 1-15,0-2-1 0,1 0 0 16,-1 0 0-16,-3 0 0 0,3-1 1 0,1-1 0 16,-1 1 0-16,-3-2-1 0,0 0 2 15,0 0 0-15,0-2 2 0,0 1-3 0,-3-1 0 16,3 1 3-16,0-1-4 0,1-1 0 15,0 3 0-15,6-1 0 0,-2-1 0 16,1 2 0-16,4 2 0 0,-1-1 0 0,4 2-4 16,1 0-19-16,2 0-46 0,2-1-55 15,-6 1-161-15,3-3-89 0,-3 1-46 0,-1-2-6 16,1-2 33-16</inkml:trace>
  <inkml:trace contextRef="#ctx0" brushRef="#br0" timeOffset="79012.0864">25538 9724 120 0,'0'0'276'16,"0"-1"17"-16,2-1-15 0,-2 0-67 0,2 1-93 15,-2-1-50-15,0 2-28 0,0-1-7 16,0 0-1-16,0-1 0 0,0 1 6 15,0-1 5-15,0-1 1 0,0 2-5 0,-2-1-6 16,2 0-5-16,-2 0-5 0,2 0-4 16,-1 1-2-16,-1-1 0 0,0 1-2 0,-1-1-3 15,2-1 1-15,-3 2-1 0,0-1-5 16,0 2-1-16,0 0 0 0,1 0-4 0,0 0 3 16,-1 0-4-16,1 0 1 0,2 0 2 15,-3 2 0-15,1-2 2 0,0 1 3 16,0-1 4-16,-2 0 3 0,2 2 2 0,-2-2 2 15,2 0-2-15,-2 1-1 0,1-1-2 16,-1 0-1-16,-3 0-6 0,3 0 0 0,2 0-3 16,-2 0 0-16,4 0-4 0,-1 0 2 15,0 0-3-15,2 0 0 0,0 2-1 0,0-2 1 16,0 1-2-16,0-1 1 0,2 2 1 16,0-2-1-16,-1 1-1 0,-1 1 2 15,2-1 0-15,0 0-2 0,-1-1 2 0,-1 2 2 16,2-2 0-16,1 2-2 0,0-1 1 0,5 1 0 15,-2 1 1-15,2-2 0 0,0 2-1 16,3 0 0-16,-1 0-1 0,-1-1 0 16,0 1 1-16,1 2-1 0,0-5 2 0,-1 4 0 15,-3-1 2-15,2-1 0 0,-1-2-2 16,-1 3 4-16,2-1 2 0,-2 0-1 0,2-1 0 16,0 1 1-16,1 0-2 0,3-1 2 15,-3 2-2-15,2-2 1 0,-1 0-4 16,-2 1 2-16,2 0-1 0,0-1 3 0,0 1 3 15,-1-1-3-15,-1 1 2 0,-2-1-1 16,2 1 1-16,1-1-2 0,-4 1-6 0,2-1 0 16,-1 0 0-16,2 1 1 0,-4 0-2 15,3-1 2-15,-1 1-2 0,1-1 0 16,0 1 2-16,1-1-2 0,-1-1 1 0,-2 2-1 16,-1-2 3-16,2 1-1 0,-1 0-1 15,-2-1 1-15,0 0-2 0,1 2 0 0,-1-2 0 16,0 1 0-16,0-1 2 0,3 0-1 15,1 2 1-15,-1 0-1 0,2-2 4 0,1 1-2 16,3 1-2-16,-3 0-1 0,5 1 0 16,-3 1 0-16,2-3 0 0,0 3 0 0,0-1 0 15,0 1 3-15,0 1-3 0,0-2 0 16,-2 0 1-16,0 1-1 0,0-1 0 16,-1 0-1-16,-2 0 0 0,2 0 1 0,-2-1-2 15,0 2 2-15,0-1 0 0,2 0 0 16,-2-2 0-16,1 1 0 0,0 0 2 0,3 1-1 15,-4-1 0-15,4 0-1 0,-1-1 0 16,1 1 0-16,-2 0-2 0,3 1 0 16,-1-3 2-16,1 0 0 0,-1 4 2 0,0-3-2 15,-2 1 0-15,-1 0 1 0,0-2-1 16,-1 3-3-16,-1-3 3 0,-1 2 0 16,3-2 0-16,-2 2 0 0,-1-1 0 0,1-1 2 15,2 0 0-15,-4 0-1 0,3 0 0 16,-4-1 0-16,1 1-1 0,3 0 0 0,-3 0 0 15,-1-2-2-15,4 2 2 0,-3 0 1 16,4-2 0-16,-2 2-1 0,1 0 0 0,2-3 3 16,-1 3-3-16,0 0 0 0,-1-2-1 15,1 2 1-15,1-2 1 0,-3 2-1 16,1-1 0-16,-3 1 0 0,0 0-1 0,2 0-1 16,-4 0 0-16,0 0 1 0,0 0 1 15,1 0 0-15,0 0 1 0,1 0 1 0,-2 0-2 16,2 1 0-16,-2-1 0 0,0 2-1 15,2-2 1-15,1 0-1 0,-1 0 1 0,1 0 0 16,2 2 0-16,-1-2 0 0,3 0 0 16,-2 0-1-16,2 3 0 0,-1-3 0 0,-1 0-2 15,4 2 3-15,-3 0 0 0,0-1 0 16,3-1 0-16,-2 2 0 0,2 0 0 16,-3-2-2-16,0 1 2 0,3-1 0 0,-4 2 2 15,2-2-1-15,-2 1-1 0,4-1 0 16,-3 0 0-16,0 1 0 0,1-1-1 0,1 0 1 15,-3 0 1-15,-2 0-1 0,2 0 0 16,1 0 0-16,-1-1 0 0,0 1-1 0,2 0-1 16,-2-1 1-16,0 1 1 0,-2-2 0 15,1 2 0-15,0-1 0 0,-2 1 0 16,1-2 1-16,1 0 1 0,-1 2-2 0,2-1 0 16,-4-1 0-16,5 2 0 0,-5 0-2 15,1-2 1-15,3 2 1 0,-3 0 0 0,-1 0 0 16,1 0 0-16,2 0 0 0,0 0 0 15,0 0 0-15,1 0 0 0,1 0 0 16,0 0-2-16,1 0 1 0,-2 0 1 0,-1 0-2 16,2 0 2-16,-3 0 0 0,-1 0 0 15,0 0 0-15,2 0-1 0,-2 0 1 0,0 2 1 16,0-2-1-16,0 0 0 0,-1 2 0 16,1-2 0-16,-1 1 0 0,1-1 0 0,-2 0 0 15,1 0 3-15,-3 0-1 0,3 0-2 16,-4 0 0-16,1 0 1 0,1 0 1 0,-2 0-1 15,0 0-1-15,1 0 4 0,1 0-2 16,0 0-1-16,-1 0-1 0,3 0 0 0,-2 0 0 16,0 0 0-16,1 2-1 0,-1-2 1 15,-1 0 0-15,1 0 0 0,-1 2 1 16,3-2-2-16,-3 0-1 0,1 1 1 0,1-1 0 16,-1 0 1-16,2 0-2 0,-1 2 2 15,0-2 2-15,2 1-2 0,-2-1 0 0,2 1 0 16,-2-1 1-16,1 3 0 0,0-3 1 15,-2 0-1-15,-1 0 3 0,1 0 0 16,-2 0-2-16,1 0 2 0,1 0 0 0,0 0 0 16,-2 0-2-16,0 0 0 0,1 0 0 15,-1 0-1-15,2 0 0 0,-2 0 1 0,0 0-1 16,0 0-1-16,1 0 0 0,-1 0 0 16,0 0-1-16,0 0-1 0,0 0 1 15,0 0 0-15,0 0 1 0,0 2 1 0,-1-1-1 16,1 2 1-16,0-3 1 0,-2 3-2 15,1-1 0-15,1 1 2 0,-2-1-1 0,2 3 1 16,-2-2 0-16,2-1 0 0,0 1-2 16,0-1-1-16,0 0 0 0,0 1 0 0,0-1-2 15,0-1 1-15,0 1 2 0,0 0 0 16,2 1 0-16,-2-3 0 0,0 4 3 16,0-3-1-16,-2 3-1 0,2-1 1 0,-1-3 0 15,1 4 1-15,0-1-3 0,-3 0 2 16,3 0-2-16,-2 1 2 0,-1-1-2 0,3 0 0 15,-1 2 0-15,1-2 2 0,-2 1-2 16,2-1 0-16,0 0 0 0,0 0 2 16,2 0 0-16,-2 0-2 0,0 2 1 0,1-4 0 15,-1 3 1-15,0-1-2 0,3 1 1 16,-1-1 0-16,-2-1 0 0,0 1 0 0,0 2 0 16,1-1 0-16,-1-1-1 0,0-1 0 15,0 1 3-15,-1 0 0 0,1 0-1 0,0 0 1 16,0 0 1-16,-2 0-1 0,2 0-1 15,-3 0-1-15,3 0 0 0,0 2-1 0,0-3-1 16,-1 1 1-16,1 2-1 0,0-3 0 16,0 3 1-16,0-3 0 0,0 1 0 15,0 1 1-15,0-1 1 0,0 1-2 0,0 1 0 16,0-4 1-16,-2 3 1 0,2-1-1 16,-2 2-2-16,2-1-1 0,0-1 2 0,2 3 0 15,-2-1 0-15,2-1-1 0,-2 2 1 16,1 0 0-16,2 1 0 0,-1-3 0 0,-2 1 0 15,3 0 1-15,-3 2-1 0,1-3-1 16,1 0 1-16,0-1 0 0,-2 2 0 0,1-1 0 16,-1-1 0-16,2 2-1 0,-2-2-1 15,0 0 0-15,0 0 2 0,0-1 1 16,0 1-1-16,0 1 0 0,0-1 0 16,0-1 0-16,0 1-2 0,-2 1 0 0,2 1 0 15,0-2 2-15,0 1 0 0,-1 1 0 16,1-4 2-16,0 3-1 0,0 1 0 0,-2-2-1 15,2 1 1-15,-2 1-1 0,2-3 1 16,0 3-1-16,-1-2 0 0,1 2 0 0,0-3 0 16,0 3-1-16,-2-2 0 0,1 1 0 15,1-1 1-15,0 4-1 0,-2-5-1 0,-1 5 1 16,2-2 1-16,1 0 0 0,0 3 0 16,0-2 0-16,0 1 0 0,0-1 0 15,0 1 0-15,1 0 0 0,-1-4 0 0,0 2 1 16,0 0 1-16,0-1 0 0,0 1-1 15,0-2 0-15,0 2-1 0,-1-3-1 16,1 3 1-16,0-2-2 0,0 2 2 0,0 1 0 16,0 0 0-16,0 1 0 0,1 2 0 0,2 0 0 15,-1 0 0-15,1 2 0 0,-3-1 2 16,1 1-1-16,3-2 1 0,-4 0 0 16,1 0-2-16,-1-2 0 0,2 1-1 0,-2-3 0 15,0 4 0-15,-2-4-1 0,2 1 1 16,-1 0 1-16,-1 0 0 0,0 0-1 0,2 0 1 15,-1 0 1-15,-2 0-1 0,1 0-1 16,-2 2 3-16,0-1-1 0,1 1-1 0,2 1 0 16,-3 0 0-16,3 0 1 0,-2 0-1 15,3 1 0-15,-4-1-1 0,3 1 0 0,-1-3 0 16,0 0 0-16,1-1 1 0,-2 0 0 16,2-1 0-16,-1 1 0 0,0-2 0 15,2-1 0-15,-1 0 0 0,-1 0 0 0,1 0 0 16,1-1 0-16,-4-1 1 0,4 1-1 15,0 0 0-15,-1 0 0 0,1-1 0 16,0 1 0-16,0 0 0 0,-2-1 1 0,2 1 0 16,0-1-1-16,0 0 0 0,2 2 0 15,-2 1 0-15,1-1 0 0,-1 0-2 0,4-1 1 16,-4 3 1-16,0-3-1 0,1-1 1 16,-1 2 0-16,2 0 1 0,-2-1 0 15,1 1-1-15,-1 0 0 0,0 1 0 0,0-1-1 16,0 0 0-16,2 0-1 0,-2 0 1 15,0 0 0-15,0 0 0 0,0-1 1 0,2 0-1 16,-2 0 1-16,0-1 0 0,0 1 0 16,0-2 2-16,0 2-1 0,0-2 0 15,0 0-1-15,-2 0 0 0,0 1 0 0,2-1 0 16,-3 2 0-16,2-2-1 0,-3 1 1 16,3-1 1-16,-2 1-1 0,-2-1 0 0,0 3 0 15,-1-3 2-15,1 0-1 0,0 3-1 16,0-3 0-16,-1 1 2 0,-1 0-1 0,0 1 0 15,-1 0 0-15,0-2-1 0,-3 1 1 16,2-1-1-16,-1 0 0 0,-2 0 0 0,0 0-1 16,-1 0 1-16,0-1 1 0,-2 1 1 15,0-4 2-15,-3 3-2 0,1 0-1 16,0-2 0-16,-1 0-1 0,-1 1 0 0,1-1 0 16,1-1 0-16,3 1 0 0,-2 1 0 15,2-1 1-15,-2-1-1 0,3 3 0 0,3 0-1 16,-2-2 1-16,3 3 0 0,-2 0 0 15,1-2 0-15,2 2 1 0,-2-1-1 0,2-1 0 16,-2 1 0-16,-1-1-1 0,1 1 1 16,-1-2 1-16,-3 0 3 0,1 0 1 0,-1 0-1 15,0-2 1-15,-2 2-3 0,2 0 1 16,-2-1-2-16,0 1-1 0,1 0 0 16,0-1 0-16,0 1 0 0,0 2-3 0,1-2 0 15,1 2 3-15,0-1 0 0,1 0-4 16,4 2 3-16,-1 0 1 0,-1 0 1 0,2 0-1 15,2 0 0-15,-5 0 3 0,3 0-2 16,-1 0-1-16,-2-1 2 0,-2-3 1 16,-2 2-2-16,-2-3-1 0,0 0 0 0,-2 0 0 15,-1 1 0-15,2-2-1 0,-3 0-2 16,3 1 2-16,2 2 0 0,-2-2 1 0,1 3-2 16,1-1 0-16,2 1 2 0,0-1 0 15,2 1 0-15,0 2 0 0,6-3 0 0,-4 3 0 16,2-1 0-16,-1 0 0 0,1-1 2 15,-2 1 0-15,1 1-1 0,-1-4 1 0,-2 3 1 16,-2-1-3-16,1 0-3 0,-3 2 1 16,3-3 1-16,-1 1-1 0,3 0 2 0,0 1-3 15,0 0 4-15,2-1 1 0,-1 1-1 16,-1-1 0-16,1 1 0 0,1-1 0 16,0 1-1-16,-1-1-2 0,0 1 2 0,0 1 0 15,0-3-2-15,-1 3 2 0,-2-2 0 16,2 1 2-16,-3-1 0 0,3 1-1 0,0-1 2 15,-2 1 2-15,4-1-4 0,-1 2 1 16,-1-1-4-16,2-1 2 0,1 1 0 16,-1-1-1-16,1 2 0 0,-1 0-1 0,1 0 5 15,-1-3-3-15,1 1 0 0,-1 2 1 16,0 0 1-16,-3-2-2 0,-1 1 0 16,1-1 0-16,-2 0 0 0,-4 1 0 0,2-1 0 15,-1 0 0-15,3-1-2 0,-2 3 1 16,2-2 1-16,1 0-1 0,4 1-1 0,1-1 2 15,0 0 2-15,3 2-4 0,0-1 2 16,2-1 0-16,-2 0 0 0,1 0 0 0,-2 1 0 16,-1 1 0-16,1-2 0 0,-1 0 2 15,-2 2-2-15,1-1-2 0,0 0 2 0,-1-1 0 16,-1 1 0-16,1 1 0 0,1-2 2 16,-1 2-2-16,1 0 1 0,1-1-1 15,4 1-1-15,0 0-1 0,-1-2 2 0,3 2 0 16,-1 0-2-16,0 2 2 0,2-1 0 15,0 1 2-15,0-2-2 0,0 3 0 0,0-1 0 16,0 2 0-16,0-3 0 0,2 1 0 16,-2-2 2-16,0 2-1 0,0 0 0 15,2-2-1-15,-2 1 2 0,0-1 0 0,0 0 1 16,0 0-2-16,0 0 1 0,0 0 1 16,0 0 0-16,0 0-3 0,1 0 1 0,-1 0-1 15,0 0 1-15,0 0-1 0,0-1 2 16,0-1-1-16,2 0 1 0,0 2-1 0,-2-3-1 15,1 1 0-15,1 0 0 0,0 0 1 16,-1-1-1-16,2 0 0 0,-3 0 1 0,4 0 1 16,-3 1-1-16,2-2-1 0,1 1 0 15,-2 0 1-15,2-2-1 0,-1 2 0 0,0-2 0 16,0 0 1-16,-1-2 0 0,1 2 0 16,-1-2 0-16,-1 2-1 0,2-3 1 15,2-1-1-15,0 0 1 0,-2 0-1 0,2-2 0 16,-1 1 0-16,1 0 0 0,2-1 0 15,-1 1-1-15,-2 1 0 0,1 0 0 0,2 0 0 16,-2 0 0-16,-2-1 1 0,3 0 0 16,-5 0 1-16,2-1 2 0,-1 0-2 15,0 1-1-15,-2-1 0 0,1 1 0 0,-1 0 0 16,2-1 0-16,-1 1-1 0,-1 1-1 16,4 0 2-16,-4-2 0 0,1 3 0 15,3-1 3-15,-3-3-1 0,2 4 3 0,3-1-1 16,-3 0 0-16,2-2 2 0,-1 2-5 15,0-3 2-15,1 4-1 0,3-4-1 0,-4 3-1 16,1 1-1-16,0 0 1 0,-2 1-1 0,2-1 0 16,-2 5 1-16,2-4 1 0,-2 1 1 15,0 2-2-15,0-3 0 0,-1 2 0 0,1 0 0 16,0 0 0-16,2 0 0 0,-2 0-1 16,3 0 0-16,1-1 0 0,-2 0 1 15,-1 0 0-15,3-1 0 0,0-2 2 0,1 0-1 16,0-3-1-16,1 2-1 0,0-1 1 15,-1-1 0-15,-2 0-1 0,1-1-1 16,-3 1 1-16,1 0 1 0,-1 2 0 0,0 0-1 16,-3 1 0-16,3 0 2 0,-1 0 0 15,-2 0-1-15,3 2 1 0,-3 0 1 0,2-1-2 16,-2 4 0-16,1-2 0 0,0 1-1 16,-1 0-1-16,1 2 1 0,-1-2 3 0,-1 2-2 15,2 0 0-15,-2 1 0 0,2 0 0 16,-2 1-1-16,0-1 0 0,-2 0 1 15,2-1 0-15,-2 1 0 0,1 2-1 0,-2-3-3 16,1 3-5-16,-1-2-12 0,-1 0-19 16,0 1-29-16,0 1-37 0,2 1-38 0,0 3-152 15,2-4-69-15,0 0-26 0,0 0 8 16,2-4 22-16</inkml:trace>
  <inkml:trace contextRef="#ctx0" brushRef="#br0" timeOffset="86374.6934">26139 10909 176 0,'0'0'264'0,"1"0"-4"15,-1 0-32-15,0 0-43 0,0-1-58 0,0-1-44 16,0 2-28-16,0-1-16 0,0 1-8 16,2-2-5-16,-2 1-2 0,2-2-1 0,-2 3-1 15,1-2-5-15,-1 1-2 0,2-1-1 16,-1 2-3-16,1-1-1 0,1-1-4 15,-3 1 2-15,1-1-2 0,-1 2 7 0,4-1 2 16,-4-1 6-16,1 2 2 0,-1-5 8 16,0 5 7-16,2 0 1 0,-2-2-1 0,1 2 4 15,-1-1-4-15,0 1-3 0,0 0-3 16,0 0-5-16,0 0-6 0,0 0 0 0,0 0-4 16,0 0-4-16,0 0-1 0,0 0-3 15,0 0 0-15,0 0-3 0,0 0-1 0,0 0 1 16,0 0-1-16,0 0-2 0,2 1 1 15,-2-1 1-15,0 0 0 0,0 0 1 0,0 0 2 16,0 2-1-16,0-2 1 0,-2 2 3 16,2 1 0-16,0-3-1 0,-1 2 1 15,1-1-1-15,-2 1 0 0,2-1-2 0,0 2 0 16,-1-1-2-16,1 1 2 0,0 0-3 16,0 0 0-16,-2 1-1 0,0-1 0 0,2 2 2 15,0-3-2-15,0 2 0 0,-1-1 0 16,1 2-1-16,-3-1 2 0,1 0-1 15,2 0 1-15,-1 1 0 0,1 0-2 0,-2-3-1 16,2 3 0-16,0-2 0 0,-1 2 0 16,1-2-2-16,0 1 5 0,0-1 0 0,0 0 2 15,0 0-4-15,0 0 2 0,-2 2 3 0,2-4-5 16,0 4 0-16,0-2 0 0,0-1 1 16,-2 3-3-16,2-2 0 0,0 1 2 15,-1 2-2-15,1-2-1 0,-2 1 2 0,2 0-1 16,0 1 0-16,-1-1 0 0,1 2-1 15,0-1 0-15,0 2 3 0,0-2-2 16,0 1-1-16,0 1 0 0,0-3 2 0,0 3 1 16,0-2-2-16,0 0 1 0,1 0 1 15,-1 0-1-15,2 0-1 0,-2 2 2 0,1 1 0 16,1-2-2-16,0 3-1 0,-2 0 2 16,1 0-2-16,-1-2 1 0,2 1 2 0,-2 0-1 15,1-1-2-15,-1 2 0 0,0-1 0 16,0 1 1-16,0 2 0 0,0-3 1 0,0 5 1 15,-1-1-1-15,1 2 0 0,-2 0-1 16,2 0 1-16,-1 2-2 0,-1-2 1 16,0 1 1-16,-1 0-2 0,2-2 2 15,-3 1-2-15,4 2 1 0,-1-3-1 0,-1 1 0 16,1 1 0-16,1-1 0 0,0-3 0 0,0 3 0 16,0-2 1-16,1 1-1 0,-1-2 2 15,0 1-2-15,-1 1 3 0,1 0-4 16,-2 1-1-16,0 0 2 0,1 1 0 0,-2 1-2 15,1 2 1-15,-1-1-2 0,2 0 3 16,-3 0-5-16,3-1 2 0,-1-1-1 16,1 0 3-16,-1-1 0 0,0 0-1 0,1 0 2 15,-1-1 0-15,1 1 1 0,1-1 0 0,-4 1 0 16,4 0 0-16,-1 1-2 0,-2-1 0 16,0 1-1-16,0 2 1 0,-1 1 0 15,0 1-4-15,-1 1 5 0,-2 1 0 0,1 0 0 16,0 0 0-16,0-1 0 0,-1 1 1 15,1-2-1-15,-2 0-1 0,3-1 1 0,-1 0 0 16,-1-4 0-16,3 2 0 0,-2-2 0 16,-1 1 0-16,1-2 1 0,-1-1-1 0,3 1-1 15,-5 0 0-15,2 1 0 0,1-1 1 16,-2 3-3-16,-2-2 1 0,2-1 2 0,2 3 2 16,-2 0 2-16,-1-4 1 15,-1 4-1-15,2-2 1 0,-1 1-3 0,3 0 0 16,-2-1-2-16,-1-1 0 0,4 1 1 0,-2 0-1 15,1-1 0-15,-1-1-1 0,1 1-1 16,-2 0 0-16,0-1-1 0,2 3-1 0,-4-3 1 16,0 2 1-16,0 1 2 0,-1 1 2 15,-3 0-1-15,-1-2 0 0,1 3-1 0,0 0 0 16,0-1 0-16,3 0 0 0,-3-2 0 16,2 0 0-16,3-4 0 0,-2 3 1 0,1-2-1 15,2-1 0-15,-2 1 1 0,2 0-2 16,-1-2 1-16,1 3 0 0,-2-1 0 15,-2 0 1-15,0 2 0 0,-1 1-1 0,-1 0 0 16,-2 2 0-16,-3 1 0 0,2 0 1 16,-2-2 0-16,1 2-1 0,3-3 0 0,2 0-1 15,1-2 0-15,0 0-2 0,4-1 3 16,1-3-2-16,-1-1 0 0,1-1 1 0,2-1 0 16,-1 0 1-16,-1 1 0 0,-2-1 1 15,1 2-1-15,-1-1 0 0,0 2 0 0,-1 0 0 16,-2 1 0-16,-3-1 1 0,2 1-1 15,-2 0 3-15,-2 2-2 0,2-3-1 0,1 1 0 16,-2 2-1-16,3-4-2 0,-1 1 3 16,1 0 0-16,3-1 2 0,-2-2-1 15,3 1 0-15,-2-3 1 0,1 1-3 0,2 0 1 16,-1-3-1-16,1 3 0 0,-1 0-3 16,-4 0 4-16,0 0 3 0,-4 2-1 0,3-2 1 15,-3 1 0-15,0 3 3 0,0-1-5 16,1-2-1-16,1-1 0 0,-1 2 2 15,0-2-2-15,2 0 1 0,-2-1-1 0,3-1 0 16,-1-1 0-16,5 0 0 0,-1-1 0 16,-1 1-3-16,2-2 3 0,-1 2 0 0,-2-2 0 15,-1 1 0-15,0 1 0 0,0-1 3 16,1 0-3-16,-1 0 2 0,0 3-2 16,3-3 0-16,-2 2 2 0,3 0-4 0,-2-1 2 15,3-1-2-15,2 2 2 0,-2-2-1 16,-2 3-1-16,4-4 2 0,0 3 0 15,-3-2 3-15,2 1-3 0,-1-1 2 0,2 1-2 16,-3-1-2-16,0 2 2 0,5-2 0 16,-3 1 0-16,1 0 0 0,1-1 2 0,-1 1-2 15,0-2 2-15,1 0-2 0,-2 0 0 16,1 2 1-16,-2 1-1 0,0-3 0 0,0 2 0 16,0 0 0-16,1 1-1 0,-1-1-1 15,1-2 2-15,1 3 0 0,-2-3 0 0,3 2 0 16,2 0 2-16,-2-2-2 0,4 0 0 15,-2 1 1-15,1-1 0 0,0 0-1 16,2 0 0-16,0 0 0 0,0 0 0 0,0 0-1 16,0 0-2-16,0 0 1 0,2-1 2 15,0-1-3-15,1 0 3 0,2-1-1 0,-1-2-1 16,1 1 0-16,3-4 0 0,-2 0 1 16,2-1 0-16,0-1 0 0,5-1 1 0,-2-1 0 15,1 0-1-15,-1 0-1 0,-2 2 2 16,1-1-1-16,-3 2 1 0,1 3-1 0,-3 0 2 15,-2 2-1-15,3-1-1 0,-5 4 1 16,1-1-2-16,-1 0 2 0,3-1 0 16,-4 3 2-16,1 0-2 0,-1 0 2 0,4 0-2 15,-4 0 0-15,1-2 0 0,1 2 0 16,1 0 0-16,0-2 0 0,-1 1 0 0,4-1 0 16,-5 2 0-16,2 0 0 0,-1-2 2 15,0 2-1-15,-2 0-1 0,0 0 0 0,0 0 0 16,0 0 0-16,0 2 1 0,-4-2-1 15,1 2 2-15,2-1-2 0,-4 1 3 16,2-2-2-16,-2 2 1 0,2-2-1 0,-2 3 1 16,0-3-1-16,1 2 1 0,-1 0-2 15,1-1 2-15,-1 1-1 0,-2 1-1 0,2 1 0 16,-2 1 0-16,1-1 0 0,-1 1-1 16,1-1 1-16,-1 2 2 0,1-1 0 15,1-1 2-15,1 0 1 0,-1 1 0 16,2-3 0-16,-1 3 0 0,0-1 1 0,-1-1 0 15,4-1-2-15,-3 1 1 0,1-1-4 16,3 0-1-16,0-1 2 0,0-1-1 0,0 2 0 16,0-2 0-16,0 2-1 0,0-2 2 15,0 0-2-15,2 1 0 0,-1-1 0 0,-1 2 0 16,0-2 0-16,0 0 1 0,0 0-1 16,0 1 0-16,0-1 0 0,2 1 0 15,0-1 0-15,-2 0 0 0,0 1 0 0,1 1 3 16,1 0-3-16,2 1 0 0,-1 1 0 0,1-1 0 15,0 1 1-15,1 3 1 0,0-3-1 16,3 2 1-16,-2 0 1 0,0 1 0 16,1-2 0-16,1-1-1 0,-1 4 4 0,3-3 1 15,-2 0-1-15,0 0 3 0,0-2 0 16,-2 2 0-16,-1-1 3 0,0-3-2 0,-2 3 0 16,1-3 0-16,-4 1-1 0,2-1-1 15,-1-1-1-15,-1 0 0 0,0 0 0 0,0 0 0 16,0 2-4-16,0-2 0 0,-1 0-6 15,1 1-9-15,0-1-13 0,0 0-6 16,1 0-7-16,-1-1-48 0,0-1-61 0,4 4-115 16,-4-2-105-16,0-3-52 0,-5-8-26 15,-1-3 29-15,1 4 58 0</inkml:trace>
  <inkml:trace contextRef="#ctx0" brushRef="#br0" timeOffset="89028.9589">4291 12216 159 0,'-1'2'247'0,"-1"1"-5"0,2-2-29 16,-2 0-38-16,2-1-36 0,-1 2-40 15,-1-1-26-15,1-1-14 0,-1 0-6 0,2 2-3 16,-2-2-5-16,2 0-3 0,-1 2-3 16,1-2-3-16,-2 0-2 0,2 0-5 0,0 3 0 15,0-1 0-15,-2 0-1 0,1-1 2 16,1 3 2-16,-2 0-1 0,-1-2-2 15,0 5-1-15,0-3-1 0,0 2-6 0,-2-1-1 16,2 1-5-16,-2-1 0 0,2 2-4 16,-2-2-2-16,1 0 0 0,1 0 1 0,-1 2-1 15,-1-4 1-15,1 2 0 0,-1 0 3 16,-2-1-1-16,0 0-2 0,0 1 0 16,1-2 0-16,-2-1 2 0,0 2-1 0,0-1-1 15,0-3-1-15,-2 3-1 0,0 1 0 0,0-3-1 16,1 1 2-16,-4-1-2 15,2 1 1-15,0 0-1 0,0-2 1 0,0 1 0 16,-1-1-2-16,2-1 2 0,-1 1-2 0,0-2-2 16,1 0 0-16,2-1-2 0,-3 1-1 15,3-4 0-15,0 3-1 0,-1-2 3 0,3-1-3 16,-1-1 0-16,3 0 0 0,0-1 1 16,-2-1-1-16,3-1 2 0,2 1 1 15,-1-2 1-15,2 3 1 0,0-1 1 0,2-1 4 16,2-1 0-16,2-1 1 0,-1 0 0 15,0-1-1-15,3-1 0 0,1 1-3 0,1 0-2 16,-2-2 1-16,0 5-1 0,1 0-1 16,-1 1-3-16,0 1-2 0,1 2-4 15,-1 3-10-15,0 2-46 0,-4 1-92 0,-1 1-155 16,-3 5-77-16,-3 0-41 0,-6-1-14 16,-2 1 33-16</inkml:trace>
  <inkml:trace contextRef="#ctx0" brushRef="#br0" timeOffset="90719.4316">6049 14425 77 0,'-2'0'355'0,"-1"0"41"0,0 0 23 16,1-3-31-16,1 1-135 0,1 0-99 16,1-3-67-16,2 0-41 0,-1 0-22 0,1-3-13 15,2 1-4-15,1-2-5 0,-3-2-2 16,2 1 0-16,0-1-1 0,0-1 0 0,-2 0 1 15,2-2 1-15,-1 1 0 0,1 0 0 16,0 0 1-16,-1-3-1 0,1 3-2 0,0-2-1 16,3 3 1-16,-2 0 4 0,-1 3 1 15,1 1 2-15,-1 1-1 0,4 2 1 0,-4 3-2 16,1 1 2-16,-1 1-4 0,0 0 0 16,-2 3 3-16,0 2 0 0,-6 2 3 0,2 3-2 15,-2 0 2-15,-2 1-1 0,0 3-1 16,0 1-3-16,-1 0 1 0,1 0-4 15,2-1 2-15,0-1 0 0,1-2-1 0,2-1 0 16,0 0-1-16,0-1 1 0,0-1-2 16,0-2 2-16,-3-1 0 0,0 0-1 0,0-1 1 15,-4 2 1-15,-4-3 0 0,0 0-1 16,0-2-1-16,-3 0 0 0,-2 3 3 16,0-4-2-16,2 1-1 0,-2-1 2 0,0 0-2 15,2 0 0-15,0-1 0 0,0 1-2 16,3-2 2-16,-2 0 0 0,5 2 0 15,0-1 0-15,3-2-1 0,1 2-2 0,-1-2 0 16,4 0-3-16,-1-2-1 0,2 2 1 16,0-1 1-16,0 1 1 0,0 0 1 0,0 0 3 15,0 1 0-15,0 2 0 0,0 0 1 16,0 0-1-16,0 0 2 0,-2 0-1 0,-1 2-1 16,2 2 0-16,-3-1 1 0,1 2-1 15,-2-1 0-15,2 2 1 0,-3-1 1 16,1-1 0-16,2 1 0 0,-2 0 0 0,2 0 0 15,-2 1 0-15,-2-2 0 0,2 1 3 16,0 2 0-16,-1-2 0 0,-1-3 2 16,-2 1-3-16,1 1 2 0,0-2-2 0,-2-1 0 15,1 1 0-15,1-2 1 0,0 0-2 16,-2 0-1-16,0-2-2 0,2 1 1 0,-3-1-1 16,1-1 0-16,1 2 0 0,-2-2-1 15,0 1 1-15,1-1 0 0,-2 1 1 0,2-3-1 16,-1 2 2-16,3-1-1 0,2-1-1 15,1 0 0-15,0 0 0 0,2 0 0 0,3-1-1 16,0 0 1-16,3-4-2 0,1 3 1 16,0 1-3-16,1 0 2 0,3 1-1 0,-2 0 1 15,-1 1-2-15,1 1 1 0,-1 3 2 16,0 0-1-16,1 0 0 0,-3 3 1 0,2-3 0 16,-3 2 1-16,1 1 0 0,-3-1 0 15,3 1 0-15,-3 1 0 0,-2-1 0 16,1 2 0-16,-1-1 0 0,1 1-1 0,-1-3 1 15,0 5 0-15,2-4 0 0,-1 1-2 16,-1-1 2-16,2 2 0 0,0-2 0 16,0 1 0-16,-1 1 0 0,-1-1 2 0,0 0-1 15,-2 0 0-15,-1 1 2 0,0-2 1 16,-1-1 2-16,0 3 1 0,-4-2 0 0,2-2 0 16,-3 2-1-16,-3 0 2 0,3 0-2 15,-2-2 1-15,-1 1-2 0,1 0-1 16,-1-2 2-16,1 1 0 0,-2-1-2 0,0 2-1 15,0-2 1-15,-1 0-1 0,-1-2-2 16,1 2-1-16,-2-1 0 0,4-3 0 0,-3 3-1 16,0 0-1-16,2-2 2 0,2 0 3 15,-1 0-3-15,3 0 2 0,0-2-1 0,5 1 4 16,1-1-3-16,0 0-1 0,2 0 0 16,3 0-1-16,0-2 1 0,2-1-3 0,1 1-1 15,3-3 1-15,1 0-5 0,0-1-13 16,1-1-27-16,0-1-35 0,2-2-46 0,-4 0-135 15,0 0-95-15,-1-2-42 0,2 0-1 16,1-4 19-16,2 1 42 0</inkml:trace>
  <inkml:trace contextRef="#ctx0" brushRef="#br0" timeOffset="90950.2917">5619 14043 357 0,'3'-3'405'0,"0"0"31"0,-1 1 17 15,-1 0-147-15,-1-1-119 0,0 3-75 16,-1 0-46-16,-1-2-29 0,2 2-17 0,0 0-14 16,0 0-20-16,2 2-34 0,4-2-42 15,-1 0-119-15,1 3-122 0,2 1-64 0,0 1-17 16,1 3 8-16,-4 1 36 0</inkml:trace>
  <inkml:trace contextRef="#ctx0" brushRef="#br0" timeOffset="91162.1798">5620 14608 68 0,'2'1'293'0,"1"3"28"16,-1-4 19-16,5 1-50 0,-2 1-97 0,3 0-52 15,0 0-27-15,1-1-16 0,1-1-15 16,0 2-13-16,0-2-12 0,3 0-16 0,0-2-14 15,1 1-10-15,-1-1-9 0,2 0-7 0,-2 0-8 16,1 1-12-16,-1-3-19 0,-3 2-30 16,-1 0-55-16,-3 1-123 0,-6 1-84 15,0 0-34-15,0-2-6 0,0 2 15 0</inkml:trace>
  <inkml:trace contextRef="#ctx0" brushRef="#br0" timeOffset="91422.0021">6042 13977 56 0,'4'-6'304'0,"-1"0"31"16,-2 1 17-16,1 3-45 0,0-1-107 15,-2 3-53-15,1 0-27 0,-2 3-15 0,-1 2-3 16,0 3-4-16,1 1-12 0,-2 2-18 16,-1 4-19-16,1 2-14 0,-2 3-10 15,2-2-12-15,3 1-4 0,0-1-5 0,0 1-5 16,3-5-21-16,-1 3-37 0,4-6-48 16,-6 3-166-16,2-2-96 0,-4 3-46 0,1-6-8 15,-2 2 20-15</inkml:trace>
  <inkml:trace contextRef="#ctx0" brushRef="#br0" timeOffset="92452.5204">5329 14108 160 0,'-6'4'299'16,"2"-1"22"-16,0 2 1 0,1-3-94 16,0 4-89-16,1 0-54 0,2 0-36 0,0 2-19 15,2-1-6-15,-1 1-6 0,1-1 1 16,1 3-1-16,-1-3 0 0,0 1-2 0,-1-1-3 16,1 0-6-16,-2 0 1 0,0 3-4 0,-2-3 2 15,1 1 1-15,-1 2-5 0,-1-1 4 16,-2 1-4-16,3-3 1 0,-3 0 0 0,2-1-1 15,-3 2 0-15,2-4 0 0,-1 2 0 16,-2-1 2-16,-1 0-3 0,-1-2 2 16,-2 2 0-16,1-3-2 0,-2-1 1 0,1-1 1 15,-2 0 0-15,0-1 1 0,2-1 2 16,-1-1-1-16,2 1 1 0,-1-1 2 16,3-1-4-16,0-1-1 0,3 1-2 15,2-2-4-15,0 0 2 0,3 0 0 0,0 0-2 16,0 0 0-16,3-1-2 0,-1-1 4 15,1 1-4-15,2 0 1 0,1 2 0 0,-1-2 1 16,1 3 1-16,1 1 2 0,-3 2 0 16,3-2 0-16,-1 3 0 0,2 0 0 0,-3 0 0 15,-1 1 0-15,1 1 0 0,-3 1 0 16,-2 1 4-16,1-1 0 0,-1 2-2 0,-1 0 2 16,1 2 0-16,-2-2-3 0,2 2 1 15,-1 0-2-15,-1 1 0 0,2-1 2 16,-2-1-1-16,2 2-1 0,0-2 0 0,-1 0 0 15,1-1 0-15,-2-2 2 0,2 2 2 16,-1-2 4-16,-1-2 4 0,0 2 2 16,-3 1 8-16,-2-3 3 0,2 1 8 0,-3 1 2 15,0-1 4-15,-1-2 3 0,1 2-1 16,-2 1-4-16,4-3-6 0,-3 2-4 0,1-1-7 16,0 2-7-16,-1-1-7 0,-1 1-1 15,2 1-3-15,0-1-1 0,-1 2-1 0,1-2 1 16,0 1 1-16,-2 0 4 0,2 3-1 15,0-3 2-15,2 2 1 0,-2-2 4 0,2 3-2 16,1-1 4-16,-1 1 0 0,-1-1-1 16,0 0 0-16,0 0 2 0,1 0-2 0,-2 0-3 15,-1 0 0-15,1-1-1 0,0-1-2 16,0-1-5-16,0 2 0 0,0-3-2 0,2-2 0 16,-1 3-4-16,-2-3-7 0,4 0-16 15,-1 0-25-15,-1-3-38 0,-3 2-94 16,0-2-138-16,0 2-65 0,2-1-26 0,1 0 10 15,4-1 22-15</inkml:trace>
  <inkml:trace contextRef="#ctx0" brushRef="#br0" timeOffset="92706.3577">5138 13977 328 0,'8'-7'373'0,"-3"0"18"16,0 2 11-16,-1 2-150 0,3-1-101 15,-1 1-51-15,2 1-24 0,-2-1-11 0,2 1-5 16,2 2-6-16,1-2-8 0,0 1-11 16,3 1-9-16,-1-2-11 0,2 2-4 0,-2-2-7 15,0 2-17-15,-1-1-29 0,1-1-54 16,-5 2-156-16,-4-1-104 0,-4 1-51 15,4-6-18-15,-4 3 15 0,-2-2 43 0</inkml:trace>
  <inkml:trace contextRef="#ctx0" brushRef="#br0" timeOffset="92951.2128">5448 13864 302 0,'9'-1'369'15,"-1"1"31"-15,-1-4 25 0,4 3-129 0,-3-2-94 16,0 0-60-16,1-1-35 0,0 1-29 15,-1-1-26-15,2 2-20 0,1-1-16 16,-3 1-9-16,2-1-2 0,0 3-2 0,-2-1-3 16,2 1-20-16,-2 0-39 0,0 0-60 15,-2 0-170-15,-3 1-88 0,-3-1-47 0,-5 5-7 16,-3 0 29-16</inkml:trace>
  <inkml:trace contextRef="#ctx0" brushRef="#br0" timeOffset="93623.7777">4879 14136 279 0,'0'1'393'0,"0"-1"30"0,0 0 14 0,0 2-113 16,0 0-125-16,0 2-81 0,-2 0-50 15,-1 1-23-15,0 0-13 0,0 4-8 0,0-1-7 16,1 1-7-16,-1 1-4 0,0-2-2 0,1 1 0 16,-1 0-3-16,1-1-2 0,1-3 1 15,-1 2 0-15,-1-2-2 0,0 0 2 16,2-2-2-16,-4 1 2 0,0 0 0 0,0-1-4 15,0 0 2-15,-1-1 0 0,-3-2-1 16,2 0-1-16,3 0 1 0,-3 0-1 0,4-3 0 16,-1-1 1-16,0 1 2 0,1 1-2 15,0-3 2-15,1 2 1 0,1-2 0 16,-1 1 0-16,1 1 0 0,-3-2 0 0,1 2 0 16,1 0 1-16,-3 2-1 0,0-1 0 15,-2 1 3-15,-1-1-3 0,-1 2 1 0,-4 2 3 16,2 1 0-16,-3 1 2 0,3 0 3 15,-3 3 3-15,3 0 1 0,-1 0-2 16,3 3 1-16,0 0-5 0,2-1-3 0,2 0-1 16,2 0-2-16,-1 2-1 0,2-4 0 15,1 2 1-15,2 0 0 0,-1 0-1 0,2 0 0 16,-2 1 0-16,0 1 0 0,3 0-1 16,-2-1 1-16,-1 0 0 0,-1-1 1 0,-2 1 0 15,3-3 1-15,-3 2-1 0,-1 0-1 16,0-2 0-16,-1 2-1 0,-2-1 1 0,-3-1-2 15,-2 0 4-15,1 0-2 0,-6-1 2 16,2 0 1-16,-2-1-1 0,-1-2-1 0,1 0-1 16,0-3 0-16,1 0-2 0,2-2 1 15,3-1 0-15,1-3 1 0,1 2 0 16,3-6 1-16,4 2-1 0,2-4-3 0,2 0 3 16,3-3-1-16,0 1 0 0,4 0-1 15,0-2 2-15,1 3 2 0,2-2-2 16,-2 0-2-16,1 1 2 0,-2 2 0 0,-1 2-1 15,0 1 0-15,-3 2-5 0,1 3-10 16,-1 3-26-16,-2 1-45 0,-3 1-92 0,-2 3-139 16,1 3-72-16,4 2-27 0,-3 3 2 15,3 3 35-15</inkml:trace>
  <inkml:trace contextRef="#ctx0" brushRef="#br0" timeOffset="93818.4482">4662 14755 146 0,'0'4'406'0,"2"-2"32"0,-2 0 18 15,0-1-12-15,0-1-196 0,-2 0-117 16,2 0-60-16,-1 0-35 0,-2-1-16 0,1-1-7 16,1 0-11-16,1 0-32 0,0-3-64 0,-2 1-178 15,-1 1-97-15,-2 3-51 0,5 0-23 16,0 0 17-16</inkml:trace>
  <inkml:trace contextRef="#ctx0" brushRef="#br0" timeOffset="94016.7221">4764 14806 320 0,'4'2'415'0,"1"-2"28"0,-2 1 16 15,3-2-115-15,2 1-144 0,2-2-91 16,4 1-53-16,-1-2-23 0,4 1-16 0,2-1-5 15,2 1-4-15,2-3-1 0,-2 3-1 16,-2 0 1-16,1-1-12 0,-5 0-47 0,-7 2-107 16,-2 1-149-16,-6 0-79 0,-6 4-46 15,-2 1-15-15,-5 2 35 0</inkml:trace>
  <inkml:trace contextRef="#ctx0" brushRef="#br0" timeOffset="96740.9404">5487 14995 235 0,'2'-2'343'15,"-2"2"27"-15,0-2 18 0,0 2-125 16,0 0-85-16,0 0-59 0,0 0-31 0,0 0-17 16,0 0-11-16,0 2-3 0,0-2-3 15,0 2-9-15,0 3-5 0,0-1-5 0,0 0-8 16,0 1-7-16,0 2-3 0,0-2-4 16,-2 1-5-16,2 3-3 0,0 0-5 0,-1 0 0 15,-1-1 1-15,1 2 0 0,-1 1 4 16,2-3 1-16,-3 2 6 0,2 0 4 0,-1 1 2 15,-1-1 5-15,3 0 2 0,-2 2 3 16,-1 0 4-16,0-1 4 0,1 1 2 16,1 0 1-16,-1-1 2 0,2 1 2 0,-2-2 1 15,2 2 1-15,0-4 0 0,0 1 4 16,0 0 0-16,0-2-2 0,0 1-2 0,0-4-6 16,0 1-6-16,0-2-5 0,0-1-9 15,0 1-5-15,0-3-5 0,2 0-3 0,-2 3-5 16,0-3-5-16,3 0-15 0,-1 0-30 15,3-3-38-15,1 0-25 0,0-1-36 16,2-1-70-16,0 4-169 0,-3-3-70 0,-3 1-14 16,-2-2-3-16,-2 2 20 0,0 0 67 15</inkml:trace>
  <inkml:trace contextRef="#ctx0" brushRef="#br0" timeOffset="97435.1233">6267 15550 206 0,'4'0'336'0,"-2"0"26"15,1 0 16-15,-3 0-106 0,-1 0-93 16,-1 0-51-16,0 0-28 0,-4-2-11 0,3-1-8 15,-2 1-8-15,-1 0-10 0,1 1-12 16,-4-1-11-16,1 1-11 0,-2-3-8 16,-4 4-8-16,-2 0-2 0,-2-3-5 0,-3 3-2 15,-6 3-2-15,-3-3 0 0,-5 0-2 16,-4 4-1-16,1-3-1 0,-4 2-3 0,-2-1 2 16,0 0-1-16,-2 1 1 0,0-1-2 15,-3 0 8-15,-1-1 0 0,2 1 4 0,0 1 0 16,0-3-1-16,-3 1 1 0,1-1-4 15,1 3-1-15,-5-2-2 0,0 1 0 0,1 0-2 16,2 1 1-16,1 0-1 0,-1 0 1 16,3 0-1-16,-2 0 0 0,2 0 0 0,1 0 1 15,3 0 0-15,0 1 0 0,2-1 1 16,0 2 0-16,4 0 1 0,0-1-1 16,1 2-1-16,4-1 1 0,1-1 0 0,4-1-1 15,3 0 0-15,3-3 0 0,2 0 1 0,2 0-1 16,1 0 1-16,2-1-1 0,0-1 1 15,3 0 0-15,-2 1 1 0,3-1 0 0,3 2-1 16,0-2 2-16,-1-1-1 0,4 3-1 16,0-2 0-16,4 2 0 0,-1-2 0 15,2 2-1-15,0 0 0 0,2 0 0 0,3 0 1 16,1 0-1-16,3 2-10 0,-1 0-27 16,-1-2-42-16,-1 3-64 0,-1-1-157 15,-4 3-83-15,-2-1-36 0,1 2 4 0,0-1 31 16</inkml:trace>
  <inkml:trace contextRef="#ctx0" brushRef="#br0" timeOffset="97954.1445">4667 15886 146 0,'2'0'330'0,"-1"0"32"16,1 0 21-16,-2 0-80 0,0 0-94 15,0 2-55-15,-2 1-36 0,1 0-22 16,-1 1-14-16,0 2-10 0,1 1-14 0,1-2-14 16,-2 4-14-16,2 0-9 0,0 2-6 15,0 0-7-15,-1 3-3 0,-2-1-4 0,3 4-1 16,0-4-1-16,-2 1-2 0,2 3 3 15,-1-3 3-15,1-2 0 0,-2 3 2 0,2-4 0 16,2 1-1-16,-1-1 1 0,1-2-4 0,-2-1 1 16,4-3-2-16,-2 2 0 0,1-3 0 15,0-1 0-15,-1 0 3 0,1-1-2 16,-1-1 1-16,-1-1 0 0,1 1-4 0,0-1-2 16,1-1-3-16,-2 1 0 0,4-1-4 15,-2-1-13-15,0-1-31 0,0 0-34 0,-1 1-43 16,1 2-111-16,-3 0-105 0,-1 0-44 0,1 0-1 15,3 2 21-15,0-2 36 0</inkml:trace>
  <inkml:trace contextRef="#ctx0" brushRef="#br0" timeOffset="98306.0548">4939 16095 245 0,'5'-2'318'0,"-2"1"22"16,2 1-28-16,-2 0-72 0,2-2-69 16,1 2-37-16,-1-2-17 0,1 2-10 15,-1 0-6-15,1-1-7 0,-1 0-14 0,1 0-16 16,0 1-14-16,1-2-14 0,1 2-10 16,-1-1-12-16,0-1-5 0,2 2-6 0,1 0-1 15,-1 0-4-15,1-2-1 0,1 2 3 16,0-1 0-16,-1 1-2 0,-1 0 2 15,0-2 3-15,-2 2-1 0,-1 0 1 0,1 0 0 16,-3 0 0-16,-1 0-2 0,0 0 1 16,-1 0-2-16,-2 0 0 0,2 0 0 15,-2 0-2-15,-2 0 2 0,2 0-4 0,-2 0 1 16,2 0 0-16,-1-2 0 0,1 2-13 16,0 0-31-16,-2-3-39 0,2 3-78 0,-3 3-150 15,-3-1-79-15,1 0-27 0,5 1 8 16,-1 0 30-16</inkml:trace>
  <inkml:trace contextRef="#ctx0" brushRef="#br0" timeOffset="99562.8897">5394 15850 290 0,'-3'0'354'0,"1"-2"27"0,0 2-3 0,2-3-120 16,0 3-87-16,0 0-62 0,2 0-37 16,-2 0-25-16,2 0-10 0,3 0-4 0,1 0-6 15,-1 0-2-15,3 3-1 0,1-3-3 16,-1 2-2-16,2-2-3 0,2 0-1 0,-1 0-1 15,2 0-2-15,0-2 2 0,-2 2-2 16,3-3-2-16,-3 3 0 0,0-2 0 0,0 0 0 16,-3 2 2-16,0-1 0 0,0-1-4 15,-4 1-1-15,1 1 0 0,-3 0-5 0,-2-1-1 16,2 1-2-16,-4 0 0 0,2 1-4 16,-5-1-6-16,0 1-10 0,-2 1-12 0,-1-1-8 15,-2 1-11-15,-1 0-9 0,2-2-1 16,-1 3 0-16,-2-1 7 0,0-2 8 15,1 2 11-15,-1-1 9 0,2 1 10 0,2 0 9 16,-1-1 7-16,4-1 4 0,-1 1 1 16,1-1 6-16,0 2 2 0,-1-1 4 0,0 0-1 15,1 1 3-15,-3 0 1 0,1 1 1 16,-2 0 3-16,1 0 3 0,-3 1 7 16,2 1 4-16,-1-2 3 0,2 3-1 0,0-4-2 15,2 5-6-15,0-2-6 0,1-1-5 16,2 0-6-16,1 0-2 0,2 1-5 0,2 0 0 15,3-1-6-15,0 2 2 0,5-1-2 16,-2 1 2-16,4-2-1 0,1 2 2 16,0-1 0-16,1 2 1 0,1-2 1 0,-1 0 1 15,2 2 4-15,1-2 0 0,-3 2 3 16,2-1 0-16,-3-1-2 0,-2 2-2 0,1-1-2 16,-2-2-4-16,-2 1 0 0,0-2-4 15,-4 3 0-15,1-4-2 0,-1 3 2 16,-3-2 0-16,2 1 0 0,-3 0 2 0,0 2-1 15,0-1 0-15,0 2-1 0,0-1 2 16,-1 1-1-16,1 1-4 0,-2-1 1 0,2 1-3 16,0 0 0-16,0 1 1 0,-1-1-2 0,-1 1 2 15,2-1 2-15,-3-1 2 0,1 1 1 16,-3-1 0-16,-1 1 0 0,-2 2 0 0,0-2-1 16,0 1 0-16,-4 1 0 0,4-3-2 15,-2-1 1-15,-2 2 0 0,4-2-1 0,-2 0 0 16,1 0 1-16,1-1 2 0,0-1-1 0,2 2 2 15,-2-2-1-15,5-1 0 0,0-1-1 16,1 1 2-16,0-1-1 0,1 0-1 0,-1 1-1 16,2-1 0-16,2 0 0 0,-1-1-1 15,1 3-1-15,1-1 3 0,-1-2 3 0,3 0-1 16,2 2 0-16,-2-1-1 0,1-1-1 16,2 1 0-16,3-2-2 0,-1 0 0 0,1 0-2 15,3 0 2-15,-1-3 2 0,1 3 1 16,-1-4 0-16,2 3 2 0,0-1-1 0,0 0 1 15,0-1-3-15,0 1 0 0,0 1-3 0,0-1-2 16,-2 2 0-16,-2 0 0 0,0 0 4 16,-1-2-3-16,-4 2 2 0,2 0 2 0,-5 0 2 15,0 0-2-15,-1 0 0 0,-2 0 0 16,0 0 0-16,0 0-2 0,-2 0 0 0,1 0-6 16,-1-3-15-16,0 3-27 0,1-2-41 15,1-1-59-15,0 3-128 0,0 0-85 0,0 0-36 16,5-4 2-16,1 1 25 0</inkml:trace>
  <inkml:trace contextRef="#ctx0" brushRef="#br0" timeOffset="100123.8842">5894 16133 279 0,'0'-7'348'0,"0"-3"28"15,-2 4-3-15,-1-2-109 0,1 1-81 0,-2 0-45 16,0 1-28-16,1 1-18 0,-3-2-15 15,1 3-12-15,2 0-13 0,-2-2-16 0,2 3-11 16,0-1-11-16,-2 1-8 0,-1 2 0 16,3 0-5-16,-2 1-2 0,0 0 0 0,-1 1 1 15,-1 2-1-15,0 0-2 0,-1 0 2 16,0 4 1-16,1-2-2 0,-2 4 2 16,3-1-3-16,-1 1 3 0,1 0-2 15,3 1-1-15,-3-1 0 0,4 2-1 0,1-4 1 16,1 3 0-16,1-3 3 0,1 0 0 0,1-1 1 15,3 0 1-15,2-3-1 0,-1 1 0 0,2-2-1 16,0 1 0-16,-1-3 0 0,0 0 0 16,-1 0 0-16,2-1-1 0,-1-1 0 0,0 0 1 15,-3 0 0-15,2-1 1 0,0 1-1 16,-2-1 0-16,-1-1 0 0,1 0-2 0,0 1 1 16,-1-2 0-16,0 0-3 0,-1 0 4 0,0-2-1 15,0 0 1-15,-1-1 1 0,-1 1 4 16,1 2 0-16,-2-1 2 0,2 0-3 0,-2 2 0 15,0 1-3-15,0-1-1 0,0 3-1 16,0 0-2-16,0 0 3 0,0 1-1 16,-2 0 1-16,2 0 1 0,0 2-2 0,-3 1 2 15,1 3-1-15,2 2 0 0,-1 1-1 16,1-2-3-16,1 4 2 0,1-2-1 0,-2 1 1 16,3-2 0-16,-3-1 1 0,3 1 1 15,-1-1 1-15,1 1-1 0,0-2-1 0,0-2 1 16,0 1-1-16,0-2 1 0,4-1 0 0,-2-2-7 15,2 0-16-15,1 0-26 0,0-2-29 16,0 0-28-16,1 1-30 0,-2-3-53 0,1 3-51 16,-3-2-47-16,2 3-35 0,-2-1-8 15,0-2 8-15,3 3 54 0</inkml:trace>
  <inkml:trace contextRef="#ctx0" brushRef="#br0" timeOffset="100329.7565">6055 16173 252 0,'3'0'348'15,"0"0"34"-15,-1 0-17 0,-1 0-63 0,-1 1-85 16,-1 2-59-16,-1 0-41 0,2 3-28 15,0-1-20-15,0 0-20 0,0 3-18 0,0-1-14 16,2 0-7-16,-1 0-8 0,1 1-2 16,0-1 0-16,-1-1 0 0,1 0 1 0,-1 0-1 15,1-1-1-15,-2-2 1 0,0 1 0 0,2-1 1 16,-2-3 1-16,1 1-5 0,-1-2-18 16,0 1-39-16,0-3-54 0,-1-1-139 0,-3 2-104 15,1-2-52-15,2-1-10 0,1 1 22 16,1-4 47-16</inkml:trace>
  <inkml:trace contextRef="#ctx0" brushRef="#br0" timeOffset="100535.6378">6186 16005 7 0,'5'-10'364'0,"-3"1"52"0,-1 1 28 16,-1 0 17-16,0 4-151 0,0-1-123 15,-1 2-75-15,-1 0-50 0,2 2-29 0,-2-1-12 16,2 1-11-16,0-1-16 0,-1 1-28 0,-1 1-44 15,0 0-96-15,-1 1-143 0,-3 2-75 16,3 1-32-16,2 0 7 0,1 2 28 16</inkml:trace>
  <inkml:trace contextRef="#ctx0" brushRef="#br0" timeOffset="100995.9973">6297 15987 199 0,'4'0'366'15,"-2"-1"31"-15,0 1 21 0,-1-3-86 16,2 3-108-16,-1 0-73 0,1-2-48 0,-1 2-27 16,3-2-18-16,0 1-10 0,0-1-18 15,0 2-11-15,2 2-7 0,-1-1-6 0,-1 1-2 16,2 0-5-16,1 2-2 0,-1 0 2 16,1 0 0-16,-1 1-1 0,0-2 0 0,-1 2 2 15,1-1 0-15,-1 1-1 0,0-2 1 16,-1 1 1-16,0 1-1 0,-2-1 0 0,-1 1 0 15,-1-2 2-15,-1 4-1 0,-1-1-1 16,-1 2 0-16,-1 0 0 0,-1-1-1 16,0 1 1-16,-2 0 1 0,3 0-2 0,-1-1-1 15,1-2 2-15,0 2-1 0,1-1-3 0,-1 1 2 16,1-2-1-16,1 0 1 0,-1 0 1 16,-1-1-1-16,3 2 1 0,-2-3 1 0,2 1 0 15,-2-2 1-15,2 2-1 0,0-1 1 16,2-1-2-16,-2-1 0 0,2 2 1 0,1-2-1 15,-1 1 2-15,1-2-1 0,2 0 1 0,-2 2 1 16,4-2-1-16,-2 0 1 0,2 0-2 16,-2-2 0-16,0 2-2 0,1 0 2 0,-1 0 0 15,1-2 2-15,-1 2 1 0,1-1-1 16,-1 1 1-16,0-1-1 0,2-1-2 0,-2 1 0 16,0-1 0-16,0 1 0 0,-1-2 0 15,1 1-1-15,-3 1 1 0,1-3 1 0,-2 2 1 16,-1 1-4-16,0-2-3 0,0-1-10 15,-1 1-15-15,-4 3-20 0,2-2-18 0,-3-1-24 16,1 3-23-16,-2-2-53 0,-2 0-70 0,0 2-59 16,-1 0-43-16,-2 0-11 0,2-1 15 15,0-1 52-15</inkml:trace>
  <inkml:trace contextRef="#ctx0" brushRef="#br0" timeOffset="101230.7477">6374 16102 182 0,'-3'-3'317'0,"1"2"38"0,-1-2-7 16,0 3-54-16,1-2-73 0,2 2-48 0,0 2-36 15,-2-2-29-15,2 0-19 0,0 0-19 16,0 0-19-16,0 0-13 0,0 1-12 0,2-1-10 16,-2 0-6-16,2 0-6 0,1 0 1 15,-1 0-3-15,-1 0-2 0,1 2 1 0,1-2 0 16,1 1 0-16,0 1-1 0,1-2 0 16,4 1 0-16,-2 1-1 0,-1-2 0 0,2 1 0 15,1-1 0-15,-1 0-1 0,-1-1-3 16,-1-1-5-16,3-1-10 0,-4 0-21 15,0 0-26-15,-2 0-32 0,0-1-62 0,-1 1-108 16,-2 3-85-16,-2-3-30 0,2 3 2 16,0-3 18-16</inkml:trace>
  <inkml:trace contextRef="#ctx0" brushRef="#br0" timeOffset="101469.7304">6499 15976 28 0,'5'-3'303'16,"0"-1"38"-16,1 1 23 0,-5 0-31 0,1 3-103 16,1-3-69-16,-1 3-44 0,-1-2-29 15,1 2-22-15,0 0-12 0,-1 2-15 0,1-2-12 16,1 1-9-16,0 1-8 0,1-2-6 16,1 3-4-16,-1-3-2 0,0 0-4 0,3 0-12 15,-1 0-13-15,3-3-24 0,-2 3-19 16,1-5-20-16,0 2-29 0,1-1-44 15,-1 1-62-15,-3-2-62 0,-2 4-19 0,2-3-5 16,-2 2 21-16</inkml:trace>
  <inkml:trace contextRef="#ctx0" brushRef="#br0" timeOffset="101753.0047">6686 15891 109 0,'3'-3'318'15,"0"3"31"-15,0-3 28 0,-2 3-60 16,1 0-88-16,-2 0-55 0,2 0-34 0,-2 0-23 16,1 0-17-16,-1 0-21 0,0 1-22 15,2 1-18-15,0-2-15 0,-1 3-8 0,1 1-9 16,-1 2-4-16,1-1-2 0,0 1-1 16,-1 2-1-16,-1-1 1 0,2 2 0 0,-2-2-2 15,0 2 4-15,0-1-2 0,0 1 1 16,0-4-1-16,0 4 0 0,0-5 2 15,0 0-1-15,0 3-1 0,0-5 2 0,0 0-4 16,0-2-13-16,0 0-34 0,0-2-44 16,0 0-96-16,-2-1-140 0,-3 3-70 0,2-4-23 15,2 1 11-15,1 1 34 0</inkml:trace>
  <inkml:trace contextRef="#ctx0" brushRef="#br0" timeOffset="101966.8759">6744 15766 71 0,'2'-10'334'0,"-2"-1"47"0,-2 2 35 0,1 3-32 15,-3 2-109-15,1-2-78 0,2 3-54 0,-1 1-42 16,0 0-34-16,1 1-23 0,-1 1-19 16,2 0-8-16,2 0-8 0,-2 3-4 0,1-1-4 15,1-1-12-15,1 2-33 0,0-1-60 16,-3 1-177-16,-1 1-98 0,-6 2-47 0,-2-1-19 15,-4 3 22-15</inkml:trace>
  <inkml:trace contextRef="#ctx0" brushRef="#br0" timeOffset="112564.3769">8307 14373 21 0,'-6'-5'262'0,"2"2"25"0,0 0 4 0,1 0-50 16,0 2-93-16,1-1-66 0,2 2-43 16,0 0-26-16,0 0-18 0,2 2-9 0,-2-1-2 15,1 1-1-15,1-1 8 0,-2 2 2 16,0-2 1-16,2 1 3 0,-4 0 1 16,2 1 2-16,-3-2-7 0,3 1-10 0,-2-2-41 15,1 0-73-15,-3 1-73 0,1-1-40 16,3 0-20-16,0 0 4 0</inkml:trace>
  <inkml:trace contextRef="#ctx0" brushRef="#br0" timeOffset="115728.652">8132 14388 83 0,'5'0'243'0,"-2"-2"17"0,0 0-25 0,0 2-29 16,-1 0-42-16,0-1-39 0,0 1-29 16,-2 0-15-16,0 0-7 0,-2-1-8 15,2 1-6-15,-2-2-3 0,2 2-3 0,-2 0-3 16,2-1 2-16,0 1 0 0,0-2-1 15,0 2-7-15,0 0-3 0,-1 0-4 0,1 0-4 16,0 2-3-16,0-2-4 0,0 0-2 16,1 0-3-16,-1 0-3 0,0 1-6 0,0-1 1 15,2 2-3-15,0-1 1 0,0-1-3 0,0 1 2 16,-1 1-2-16,3 0 0 0,-1 1-2 16,2-3-3-16,0 2 3 0,1 0 0 15,2 1-2-15,0-1-2 0,0-1 1 0,2 1-2 16,-2-1 2-16,0 0-3 0,0 2 4 15,0-3 0-15,0 2 0 0,-3 0-2 0,3-2 0 16,-2 1 3-16,3-1-3 0,-2 0-2 16,3 0 1-16,-3 0-2 0,1-1-2 15,0 1 1-15,-1 0-1 0,0-2 2 16,-1 0 0-16,3 2 2 0,-1 0-1 0,1-3-1 16,-1 3 2-16,0-1-2 0,-2 1 2 0,2-1-2 15,-3 1 0-15,-1 0 0 0,1 0 0 16,2-2 0-16,-1 2 0 0,0 0 0 15,0 0 0-15,-1-1 1 0,2 1 0 0,-2-2 1 16,2 2 0-16,-4 0 0 0,2-2-2 16,0 2 0-16,0 0 0 0,1-1 0 15,0 1 0-15,-1 0 0 0,1-2 0 0,-1 2 0 16,2 0 0-16,0 0 0 0,1 0 0 16,0-2 0-16,0 2 0 0,1 0 0 0,-1-2 2 15,-1 1 0-15,-1-1-2 0,0 0 0 16,-1 1-2-16,0 1 0 0,-2-1 2 0,0-1 0 15,2 1 0-15,-2-1-1 0,1 1 1 16,3-1 0-16,-2 1-1 0,1-1 1 16,-1-1 0-16,4 1 1 0,-1 1 0 0,0-2 1 15,0 0-1-15,0 2-1 0,-2-1 1 16,-1 1 0-16,0-2-2 0,1 1 1 0,-1 2 0 16,-2-3 0-16,0 1 0 0,0 2-2 15,-1-2 0-15,-1 1 2 0,3-1 0 0,-3 2 0 16,4-2 0-16,-2 1-1 0,3-1-2 15,-1 0 3-15,1 2-2 0,1-3 2 16,-1 2-1-16,2 0 1 0,-2-1 0 0,1-1 0 16,-1 1 0-16,-1 1 0 0,-1-1 0 0,1 0 0 15,-2 2 0-15,-1-2 0 0,1 1 0 16,0-3 0-16,-1 2 0 0,1 0 0 0,0-2 0 16,1 1 0-16,0 0 1 0,-1-2-1 15,2 2 0-15,-2-1 0 0,0 1 0 16,2-2 0-16,-2 2 0 0,2 1 0 0,0-1 0 15,-1-2 0-15,1 1 0 0,-2 1-4 16,2-1 2-16,0-1-2 0,-2 2 0 16,2-1 1-16,-1-1 1 0,0 1 2 0,0 0-3 15,1-2 2-15,-1 1-2 0,0-1 2 16,2 0-2-16,-1 0 1 0,0 1 2 0,-2 0-1 16,2 1 1-16,-2-1 0 0,-1 0 0 15,2 0 0-15,-2 1 0 0,1-1 0 16,-2 2-1-16,1-1 2 0,1 1-1 0,-1-1 1 15,1-1-1-15,0 2 0 0,-1-3 0 16,0 2 0-16,-1-1 0 0,1 1 0 0,-1-2 0 16,2 2 0-16,-1-1 0 0,-1 0 3 15,1 3-3-15,-1-3 1 0,1 2 0 0,-2-2-1 16,2 2 0-16,-1-1 0 0,1 1 0 16,0 0 1-16,-1-2 1 0,1 2-1 15,-1-1 0-15,1-1-1 0,1 2 0 0,0-2 0 16,2 0 0-16,-2-2 0 0,0 4 0 15,-1-2 0-15,-1 1 0 0,1-3 1 0,0 1 0 16,-1 0 0-16,2 0-1 0,-1 0 0 16,0-1 0-16,-1 1 0 0,2-1 0 15,-1 0 0-15,2 2 0 0,0-2 1 0,-1-1-1 16,0 3 0-16,-1 0 0 0,1-1 0 16,0 0-1-16,0 0-1 0,-1 0 1 0,4 2-3 15,-3-1 3-15,0-2-1 0,0 2 2 16,1 0-3-16,-3 2 2 0,2-2-2 0,-1 1 3 15,1 1 0-15,-1 1 0 0,0-1 0 16,-1 1-1-16,3 0 1 0,-4 1 0 0,2-2-1 16,1 2 0-16,-1-1 0 0,1 2 1 15,-1-1 0-15,2-1 0 0,0 1 0 16,-1-1 0-16,3 1 0 0,-3-1 1 0,3 0-2 16,-4 2-1-16,1-1 2 0,-1 0 0 15,1 1 0-15,-1-2 0 0,-1 2 0 0,1 0 0 16,0 0 0-16,-2-1 2 0,1 1-1 15,-1 0-1-15,0 0 0 0,3 0 1 0,-2 0-2 16,1 0 1-16,1 1 0 0,0-1 1 16,2 0 0-16,-3 2-1 0,3-2 0 15,-2 1 0-15,0 0 0 0,1-1 0 16,1 2 0-16,-3 0 0 0,1-2-1 0,0 1 1 16,-1 1-1-16,-2-2 1 0,3 1 0 0,-1 1 0 15,-1-1 1-15,1 1-1 0,1-1 1 16,1 2-1-16,-2-2-1 0,1 1 1 15,-1 1-1-15,1-1 1 0,0 3 0 0,-1-3 0 16,0 1-1-16,1 1-1 0,0 1 2 16,0 0-2-16,1 1 2 0,0 0 0 0,-1 0 4 15,-1 0-1-15,1 0-3 0,-2-2 3 0,1 2-1 16,1 0 2-16,-1-1-3 0,-1 0-1 16,1 0 0-16,0-1 0 0,-1 1 0 15,-1-2 0-15,2 4 0 0,2-5 1 0,-4 4-1 16,3-1 2-16,-1-1-2 0,0 2 1 15,-1 0-1-15,-1 3 0 0,2-1 1 16,-1 1 0-16,1-1 1 0,0 4-1 0,-1-2 1 16,2 0 0-16,-1-1-2 0,1 1 1 15,2-1-1-15,-2 1 0 0,0-1-1 0,0-1 1 16,2-1-2-16,-2 0 2 0,2 0 0 16,0 1 0-16,2-2-1 0,-2 2 1 0,0-3 0 15,0 2 1-15,-2-2-1 0,2 0 0 16,-1 0 2-16,-1 0-2 0,-1 0 0 15,1-3-2-15,-1 2 2 0,1-1-1 0,0 2-1 16,2-1 1-16,-2 1 1 0,1-1 0 16,1 2 0-16,-1-1 1 0,-1 0 0 0,2 2 0 15,0-3 0-15,-2 2-1 0,0 1 0 16,1-4 0-16,-1 2 0 0,-1 0 0 16,1 1 0-16,-1-2 0 0,0 1 2 0,-1 1-2 15,2-2 1-15,-1 0-2 0,0 1 1 16,1-1-2-16,0 1 2 0,0 0 0 0,3 0 0 15,-1-1 0-15,-2 1 0 0,2-2 0 16,-2 2 0-16,0-5 0 0,1 3 0 16,0 0-1-16,-1-1-1 0,0 1 1 0,-1-2 0 15,1 2 1-15,0-2 0 0,-1-1 0 16,-2 2 0-16,3 0 0 0,-1-1 0 0,1 1-1 16,0-2 1-16,3 1 0 0,-1 1 0 15,1-2 0-15,1 1 0 0,2-1 0 16,-1 2 0-16,2-2 0 0,-2 0 1 0,1 0 0 15,-3 0 0-15,2-2-1 0,-3 2 0 16,0 0 0-16,2 0 0 0,-3 0 0 0,-1 0 0 16,0 0 1-16,0 0 0 0,-1 0-1 0,0-1 1 15,-1 1-1-15,2-3 3 0,-1 1-3 16,2 1 0-16,-1-3-1 0,2 0 1 0,-1 1-2 16,0-1 0-16,1-1 1 0,3 0 1 15,-2 0 3-15,-1 0-1 0,1 0 2 16,-1 1 0-16,0-1 1 0,1 0-2 0,-1 2-3 15,-2-1 3-15,0 0-2 0,0 1-1 16,1-1 0-16,-1-1 0 0,0 1 0 16,1-1-4-16,-2 1 2 0,3-1 1 0,-2 0 1 15,2 0 0-15,-2 0 0 0,0 0 0 16,2 0 0-16,-1-2 0 0,1 2 0 0,0-3 0 16,1 1 0-16,1-1 0 0,0-1 0 15,-2 3 1-15,0-2-1 0,0-1 0 16,0 4 0-16,-2-3 0 0,0 2 0 0,1 0 0 15,-2 0 0-15,1 0 2 0,-1 0 0 16,-1 0-2-16,1 0 1 0,1 0-2 0,-1 1 1 16,1-2 0-16,2 0 1 0,0 0 0 15,1 0-1-15,-1-2-1 0,-1 2-2 16,1-1 1-16,0-1 2 0,-2 3-1 0,0 1 1 16,0-3 1-16,0 1 4 0,-1 3-2 0,1-1-1 15,-3-2 1-15,3 2-1 0,-1 1 2 16,0 0-2-16,-1-1 2 0,1 0-1 15,-1 1 0-15,1 1 0 0,1-1-1 0,0-1 0 16,2 0-2-16,-2 2 0 0,0-2 0 16,2 1 0-16,-2 1-1 0,0-1 0 0,-1 1 0 15,1 1 1-15,-1-3-1 0,2 5-1 16,-2-3 2-16,-1 1 0 0,3-1 0 0,-3 1 0 16,2 0 0-16,-1-1 2 0,1 0-2 15,0 0 0-15,-1-1 0 0,1 3 0 16,1-2-2-16,0 2 1 0,-1-2-2 0,-1 1 1 15,2 1 1-15,-2-1 0 0,1 1 0 16,1 1-2-16,-3-2 3 0,2 2 0 0,-1 0 0 16,-2 0 0-16,4 0 0 0,-4 0 1 15,3 2-1-15,-3-2 0 0,2 1 0 16,-2 1 0-16,3-1-1 0,-1 1 1 0,-1-1 0 16,4 2 1-16,-1 0 1 0,0 0 1 0,0 2-1 15,1-4 2-15,0 2-2 0,-2 0-1 16,2 0 0-16,-1-2-1 0,0 1 1 15,1 1-1-15,3-1 0 0,-2 0 0 16,-1 1 0-16,0 1 0 0,-2-3 1 0,3 3-1 16,-3-4 3-16,-1 3-2 0,-1-3 2 15,3 2 0-15,-3 0-1 0,2-1 1 0,-1 3 0 16,1-3 0-16,0 1 1 0,-1-2 0 16,0 1 0-16,-1 0 0 0,2 2 0 0,-1-3-1 15,-1 2 4-15,2-1-1 0,-1 2 1 16,1 0 0-16,0 0 1 0,-1 0-1 0,1 0-1 15,0 0 1-15,-1 0-2 0,1 2 1 16,2-3-1-16,-4 3 2 0,2-2-1 0,1 1-1 16,-1-1-1-16,-2 1-1 0,1-1 0 15,1-1-3-15,-1 1 2 0,1 2-1 16,-1-1 0-16,-1-1 1 0,2-1-2 0,-1 3 1 16,1-2-1-16,0 1 0 0,0 1 0 15,0-3 0-15,-1 5 0 0,1-3 0 0,-1 0 0 16,1 1 0-16,0 0-1 0,-1 0 2 15,1 0-1-15,-2-1 1 0,2 3 0 0,-3-2 0 16,2-2 1-16,0 2-2 0,-1 0 0 16,1-1 1-16,-1 1 0 0,3 1-1 15,-1 0 1-15,2-1 1 0,1 5 0 0,-2-3 0 16,1 3-1-16,2 2 1 0,-1 1-1 16,3 0-1-16,-1 0 2 0,2 3-1 0,2-1-1 15,1 0-1-15,3 0-3 0,-2-1-8 16,1 3-13-16,0-3-4 0,-3-1-54 15,0-1-78-15,-6-1-164 0,-7-4-81 0,-9-1-36 16,-7-2-17-16,-2 1 38 0</inkml:trace>
  <inkml:trace contextRef="#ctx0" brushRef="#br0" timeOffset="118184.2263">10838 12005 174 0,'5'0'283'0,"-2"0"22"0,0-2-28 0,-1 2-70 15,-2-2-71-15,3 2-51 0,-2 0-35 16,-1 0-19-16,0 0-12 0,2 0-4 16,-2 0-5-16,1 0 8 0,-1 2 2 0,2-2 4 15,1 2-3-15,0-2-10 0,4 5 3 16,-1-5-6-16,3 5-1 0,1-1-4 0,0 2 2 16,0 0 3-16,2 2 1 0,-1-1 1 15,5 1 3-15,-2-1-2 0,3 3 7 0,2-3-2 16,0 2-1-16,2-3-1 0,1-1-1 15,0 3 0-15,2-3-3 0,-1 0 3 16,1 0 0-16,-2 0 0 0,4 0 3 0,-1 2 2 16,0 1-3-16,2-3-2 0,0 4 0 0,1-2-3 15,0 1-3-15,0 1-1 0,0-2-2 16,2 0-3-16,0 3-1 0,0-2 0 16,0-1 1-16,0 0-1 0,-1-2 1 0,-1 0 3 15,1 1 2-15,-3-2-1 0,1 1 3 16,-3-2-2-16,-2 1 1 0,-1-1 0 0,1 0-4 15,-3 2 1-15,5-2-2 0,-1 1 0 16,2-1 3-16,2 2-2 0,-2-2 1 0,1 2-2 16,1 0-2-16,1-1 2 0,2 3-1 15,0-2 1-15,1-1 1 0,-3 2-1 16,2-2 0-16,-2 2 1 0,-1 0-2 0,-2-1 1 16,-1-2-4-16,0 1 0 0,0 0 0 15,-1 0 1-15,4-1-1 0,1-1 1 0,4 1 1 16,0-3 1-16,3 2 2 0,-1 0-1 15,5-1-2-15,0 3 1 0,0-1-4 0,1-1 1 16,1 1 0-16,-2 4-1 0,1-4 3 16,-2 2 1-16,1-2 2 0,-4 3 0 0,-3-2 0 15,-1 0 0-15,-4 0-2 0,0-2 0 16,-2 1-1-16,-2-2-2 0,0 0 2 16,-2-1 0-16,1 0 0 0,-1 2-2 0,2-2 2 15,2 0 3-15,2 0-3 0,2 1 1 16,1 1-1-16,1 0 0 0,-1 1-1 0,0-3 0 15,0 2-1-15,-4 1 1 0,-1 1 0 16,-1-3-1-16,-2 3 2 0,-3-1-1 16,-2-1 1-16,-1-2 1 0,-3 0 1 0,0 0-1 15,-1 0 2-15,-1-2 1 0,2-1-3 16,0 3-2-16,4-2 1 0,0 0 1 16,2 1 0-16,2-1-1 0,1 0 0 0,2 2 1 15,-1-3 0-15,2 1-1 0,-2 2-2 16,2-2 0-16,-3 1 2 0,2 1-1 0,-5-2 0 15,1 2 1-15,-1 0 0 0,-1 0 0 16,1 2-1-16,-2-2 1 0,2 0 0 0,1 0 1 16,1 0 0-16,1 0 0 0,0-2-1 15,-1 0 1-15,3 2 0 0,-1-1-2 0,3 1 0 16,-1-3 1-16,2 2 0 0,-2-2-1 16,4 3 0-16,-1 0 2 0,2 0 2 15,-3 4 1-15,1-3 4 0,-1 1-2 0,-2 1 6 16,-1 2-2-16,-3-3 2 0,-1 1 1 15,-4-3 3-15,0 2 0 0,-2 0 4 0,2-2-2 16,-1 1-1-16,-2-1-3 0,2-1-2 16,0 1-3-16,-2 0-5 0,3 0-1 0,-2 0-1 15,0 0-2-15,1 0 0 0,-1 0 0 0,-1 0 0 16,0 1-11-16,-3 1-37 0,1 0-42 16,-6 6-154-16,-5-1-99 0,-9-7-51 15,-8-8-20-15,-8-6 21 0,-5-1 37 0</inkml:trace>
  <inkml:trace contextRef="#ctx0" brushRef="#br0" timeOffset="122492.9246">10350 14420 24 0,'1'0'254'16,"2"0"18"-16,2 0-8 0,-2 0-43 15,3 0-81-15,-1 0-60 0,-2 0-31 16,-1 0-17-16,1 0-4 0,-1 0-2 0,-1 0 3 16,-1 0 4-16,0 0 6 0,0 0 3 0,0 0 5 15,-1 0 3-15,-1 2 1 0,2 1-4 16,0-3-1-16,-1 2-2 0,1-1-7 0,0 1-1 15,1-1-2-15,-1 1-2 0,3-1 2 16,1 2 0-16,-1 0-1 0,4-2 3 16,0 3-3-16,1-1-3 0,0 1-4 0,1-1 0 15,1 1-5-15,-1 0-1 0,-1-1-4 16,3 2-1-16,0 0 1 0,0-1-2 0,0 1-1 16,2 2 1-16,1-2 0 0,1 3-5 15,0-2 2-15,0 1-4 0,-1 1 3 16,-2-2-3-16,-1 0 0 0,-1-1 0 0,-2 2-3 15,0-3 1-15,1 0-3 0,-3 1 0 16,1-1 3-16,-1-1-2 0,3 2 1 16,1-3-2-16,1-1-1 0,3 2 0 0,-1-1 1 15,4 1-2-15,-1-2 0 0,2 1 0 16,-2-1-2-16,1 2 4 0,-3-1-4 0,3 1 2 16,-4-2 0-16,1 2 0 0,-1-1 2 15,-1-1-2-15,-2 2 1 0,0-2-1 0,0 3 0 16,0-3-1-16,1 1-2 0,0 2 3 15,2-3-1-15,4 4 0 0,-1-2 1 0,1 1 0 16,1 0 0-16,-1 1-1 0,-1 0-1 16,2 0 1-16,-3-1-3 0,0 1 4 0,0 1-2 15,-2-2 2-15,1 1-3 0,2-1 3 16,-3 0 0-16,1 1-2 0,-1-1 2 0,-1-1-1 16,1 2 2-16,1-1-1 0,-1 2 0 15,1-2 0-15,0 1 4 0,-1 0-1 16,2 0 1-16,-2-1 0 0,1 2-1 0,-1-1 1 15,-1 1-3-15,-2-2 0 0,0 0-1 16,0 0 0-16,-3 1-2 0,1-2 2 16,0 1 0-16,0-1 0 0,-2-1 0 0,0 1 1 15,1 2 1-15,-1-3-1 0,2 1 1 16,-2 1-2-16,2-1 0 0,0 0 0 16,1 0 0-16,-1 0 0 0,-1 0-3 0,1 2 1 15,3-2 1-15,-5 0-1 0,2 0 0 16,1 0 1-16,-2 0 1 0,-1-1 1 0,-1 0-1 15,1 0 3-15,0 1-2 0,-1-1 0 16,0 0-1-16,1-1-1 0,-1 3 1 0,2-3 0 16,0 2-2-16,3 1 2 0,-1-1-2 15,4-1 4-15,0 3 0 0,2-1-1 0,0-1 1 16,2 2-2-16,-1-1 0 0,-1-1 0 16,2 2 0-16,-2-1 0 0,-2-1 1 0,1 2 0 15,-1-2 0-15,1 1-1 0,-1-2 0 16,-1 3 0-16,1 0-3 0,0-2 0 0,2 1 2 15,-2 2-2-15,4-2 2 0,-1 1 1 16,3 2 1-16,3-1 3 0,-1 1-4 16,1 1 2-16,3-2-2 0,-1 1-1 0,-2 0-1 15,2 1-2-15,-4-1 2 0,2-2-1 16,-4 2 1-16,-1 0-1 0,-1-3 3 16,1 2-1-16,-1-1-3 0,0-1 2 0,-2 1 2 15,4-1-2-15,-1-1-1 0,0 2 2 16,2-2 1-16,1 4 1 0,2-2 0 0,-4 0 1 15,5-1-1-15,-1 0 0 0,1 2-1 16,-1-1 0-16,-1-1-1 0,1 1-1 0,-1-1 1 16,-2 1 0-16,-2-2-1 0,-1 0-1 15,0 0 2-15,-2 0 2 0,0-1-1 0,1 2 2 16,-1-4 0-16,0 3 1 0,2 1 0 16,-2-1-3-16,3 0 0 0,-2-1 0 15,2 0 0-15,-1 1 0 0,3 1-1 0,-1-3 1 16,0 2 0-16,1 1 1 0,0-2 3 15,0 1-1-15,1 0 2 0,-2 0 0 0,2 0 0 16,-2 0-1-16,-2-2-3 0,1 3 0 16,-3-1-1-16,3-2 0 0,-2 1 0 15,2 1-1-15,-1-2 2 0,1 2-1 0,1 0 0 16,2 0 0-16,-1-1-1 0,1 1 1 16,2 1 0-16,-2-1 0 0,1-1 0 15,-1 1 1-15,2-1-1 0,-3 1 0 0,0-3 0 16,0 3-1-16,-3-2 0 0,1 0 0 15,-1-1 1-15,-2 2 0 0,-1-1 0 0,1-1 0 16,1 2-2-16,-6-2 1 0,5 0 1 0,-3 2 0 16,2-2 0-16,-2 0-1 0,0 0 2 15,0 0-1-15,0 2 1 0,2-2-2 0,-4 0 1 16,-1 3 1-16,5-3-1 0,-7 0 1 16,5 0 0-16,-3 0 0 0,3 0-1 15,-3-3-1-15,3 3 0 0,0 0-1 0,-1-2 2 16,1 2 0-16,3 0 0 0,-3-2-1 15,3 2-3-15,-1-2 2 0,3 2-1 16,-4 0 1-16,4 2-1 0,-3 0 3 0,2-2 0 16,-2 2 0-16,-1 1 0 0,1-3 0 15,-3 2 0-15,2-2 0 0,-2 1 0 0,1 1 0 16,-3-1 0-16,3-1 0 0,-1 0 0 16,-1 2 0-16,2-2 0 0,0 1 0 15,2 1 0-15,-2-1 1 0,4-1 1 0,-2 1-2 16,2 1 1-16,0 0-1 0,2-1 0 15,-2 1-4-15,1-1 4 0,3 1-1 0,-2 1-1 16,-2-3 0-16,2 1 0 0,-3 1 2 16,3-1 0-16,-1-1-1 0,0 2 1 0,0-1 1 15,1 1-1-15,-1-1 2 0,1 1-2 16,-2-2 0-16,0 3 0 0,0 0-2 0,1-3 0 16,-2 1 2-16,3 2-1 0,-1-1 1 15,-2-1-1-15,3 1 0 0,-1-1 1 0,2 0-1 16,-1 2 1-16,0 1 0 0,1-3 4 15,3 4 0-15,-3-3 2 0,0 3 1 0,2-2-1 16,-1 2-2-16,-3-1-1 0,3 1-3 16,-5-2-1-16,2 1-1 0,-2-1 0 15,0 2 2-15,1-2-1 0,-1 0 1 16,-3 0 2-16,0-3-2 0,3 4 0 0,-2-3-1 16,1 1 0-16,-1 0 3 0,1 1-1 0,1-2 4 15,-2 3-1-15,4-4 2 0,0 4-2 16,1-1-2-16,-1-2 1 0,1 3-3 0,-2-1 0 15,0-1-3-15,0 0 3 0,-1-1 0 16,-3 1-2-16,3-1 2 0,-3-1 0 0,-1 0 0 16,2 0 2-16,0 0-2 0,2 0 3 15,-3-1-2-15,0 1-1 0,3 1 0 0,-1-1-1 16,2 2 0-16,-2-1-3 0,3 1 4 16,-2-1-1-16,2 0 1 0,-2 1 0 15,3 0 0-15,-4-2 0 0,3 0-1 0,-3 0-1 16,-2 0 2-16,3 0-2 0,-1-2 2 15,-1 0-1-15,1 1-1 0,1 0 1 16,1-2-2-16,0 1 2 0,1 1-1 0,1-2 0 16,1 1 1-16,-1 2 1 0,1-2 1 0,-1-1-2 15,2 1 0-15,-5 0 1 16,2 1 0-16,-3-2-2 0,2-1 0 0,-2 1-1 16,0 1 1-16,1-3-1 0,-1 2 2 15,-1-1 0-15,-1 1-1 0,1 3 1 0,-2-3 1 16,0 1 0-16,0 1-2 0,0-1 1 15,0 1-1-15,0-1 2 0,0 1 0 0,-2-2 0 16,2 3 2-16,1-2-1 0,-2 1 0 16,0 1 0-16,0-2-1 0,-3 1 0 0,0-1-1 15,3-1 1-15,0 0-1 0,0 0 0 16,-1 0-1-16,3 0 2 0,-1-2-2 0,-1 0 2 16,1 1 0-16,2-3 0 0,-4 1 2 15,2 2-2-15,-1-2 3 0,1 3-1 0,-1 0-2 16,1 0 0-16,-2 0 1 0,1 0-2 15,0 0 1-15,1 1 0 0,-2 1-1 16,0-1 0-16,1-1 0 0,-1 3 1 0,0-1 0 16,0-1-2-16,-2 1 2 0,-1-1 0 15,2 1 0-15,-1-1 0 0,1 1 0 0,1-1 0 16,1-3 0-16,0 1 0 0,0 0 0 16,1 0 0-16,0-3-2 0,2 2 2 15,-1 0-1-15,2-2 1 0,-4 2 1 0,2-1 1 16,0 0 3-16,-1 0 0 0,-1 0 1 15,2 1 0-15,-1 0-3 0,0-2-2 0,-2 2-1 16,2 0 0-16,-3 0 0 0,1 1 0 16,1-2 0-16,-1 0 0 0,2 0-1 0,-1 0-3 15,4-1 3-15,-4 2 1 0,3-1-2 16,0-1 3-16,-1 2 0 0,0 1 2 16,-2-2-3-16,-1 2-1 0,2 1 0 0,-2 0 0 15,-2-1 1-15,-1 1-2 0,1 1 2 16,-1-2 1-16,-1 1 0 0,0-2-1 0,-1 1 0 15,0-1 1-15,0 2-1 0,2-3 0 16,1 3 0-16,0 0 0 0,-1-2-1 16,0-2 0-16,3 2 0 0,-3 1-1 0,4-2 2 15,-2 1 0-15,1 0 2 0,-2 0 0 16,1-1-1-16,2 2 1 0,-3-2-2 16,0-2 0-16,4 2-1 0,-2 0 1 0,-2-1 0 15,0 0-2-15,4 2 2 0,-6-3 0 16,4 1 1-16,-1 1-1 0,0 0-1 0,1-3 2 15,2 1-2-15,-2-1 2 0,1 1-2 16,-1-1 1-16,2 1 0 0,-1-1-1 0,-3 1 1 16,3 1-1-16,-1-2 3 0,-1 1-2 15,1 1 0-15,-1 0 0 0,1 0 1 0,-4-1-1 16,6 3-1-16,-6 0 1 0,1-1-2 16,0 1 0-16,1 3 2 0,0-1 0 0,-1 0 0 15,2 1 0-15,-3-1 0 0,1 2 0 16,1-1-1-16,1 1-1 0,-4-1 2 0,2-1 0 15,-1 3 0-15,3-3 2 0,-1 2 1 16,-1-1-2-16,1-1 0 0,-1 2-1 16,1-1 1-16,0-3-1 0,1 3-1 0,-3-3 1 15,3 3 0-15,-4-1 0 0,2 0-1 16,-3 2 0-16,0 0 1 0,0 1 2 0,-1-2-1 16,-1 2 0-16,0 0-1 0,2 0 0 15,-2 0 0-15,0 0-2 0,0 0 2 0,0 0 0 16,0 0 1-16,0 0 0 0,0 0-1 15,3 2 0-15,0-2 0 0,1 1-2 16,1 0 1-16,1 2 1 0,1-3-1 16,-2 3 2-16,0-3-1 0,0 1 1 0,-2-1-1 15,0 0-1-15,-1 0 2 0,-2 0-1 0,2 1 0 16,-1-1 0-16,-1 0 0 0,0 0 0 16,0 0 0-16,0 0 0 0,0 0 0 15,3 0 0-15,-3 0-2 0,1 2 2 0,-1-2 0 16,2 2-2-16,0-2 2 0,-1 1 0 15,3 1 2-15,-3-2-2 0,1 0 0 0,-1 0 0 16,3 2 1-16,-4-2 0 0,1 0 0 16,-1 0-1-16,2 3 0 0,-2-3 0 15,1 0-1-15,-1 0 1 0,2 2 1 0,-2-2 0 16,3 1-1-16,0 1 0 0,-2-1 0 16,1 2 0-16,0-3-1 0,-1 2 0 0,-1-1 1 15,0-1 0-15,2 0 0 0,0 2 0 16,-2-2 0-16,0 1 0 0,1-1-2 15,2 2-1-15,-1-2 2 0,0 1-1 0,-1 1-1 16,2-1-1-16,-1-1 3 0,0 2 0 16,-1-2 1-16,-1 0 0 0,3 0 0 0,-3 0 0 15,0 1 0-15,0-1 0 0,0 2-3 16,0-2 3-16,0 0 0 0,2 0 0 0,-2 0-2 16,0 0 2-16,1 0 0 0,2 1 0 15,-1-1 0-15,0 2 0 0,-1-2 0 0,1 1 0 16,-1-1 2-16,3 0-2 0,-3 2 0 15,2-1 0-15,-1-1 0 0,-2 1 0 16,3-1-2-16,0 2 2 0,-1 0 0 0,-1-2 0 16,2 1 2-16,-1 1-2 0,0-2 3 15,-2 2-1-15,1-2-2 0,1 2 1 0,-1-1-1 16,-1 1-1-16,2-2 1 0,-2 2-2 16,3-1-3-16,-1-1 3 0,0 2 0 15,2 0 1-15,1-2 1 0,-2 3-1 0,0 0 0 16,0-2 1-16,0 0-1 0,1 1 1 15,1 0-2-15,-2 1 4 0,3 2 0 0,-2-3-12 16,0 2-47-16,-1 2-67 0,0-1-164 16,-3-1-89-16,0-4-47 0,0 0-13 0,0 0 33 15</inkml:trace>
  <inkml:trace contextRef="#ctx0" brushRef="#br0" timeOffset="125711.2806">17086 14863 97 0,'2'0'289'0,"0"0"15"15,-1 2 9-15,1-2-81 0,3 2-100 0,-1-2-56 16,2 1-28-16,1 1-8 0,-1-2-3 16,-1 2 3-16,0 1 3 0,2-3 0 15,-2 3 3-15,2-1-1 0,-1 1 2 0,0 0-4 16,5 1 1-16,-3-1-3 0,0 2-4 15,1-1 1-15,1 1-5 0,-2-1-2 16,0 1-4-16,1-1-2 0,1-1 1 0,-2 3-2 16,3-2-2-16,-5 0-1 0,4 0-1 15,-1 0-4-15,0 1-2 0,1 0-3 0,1-2-1 16,2 1-3-16,-2 1-3 0,3 1-1 16,-3-2 1-16,0 1-2 0,2-3 1 0,-2 5 0 15,1-5-1-15,-2 3 0 0,0 0-1 16,0 0 2-16,0-1-2 0,0-1 2 15,0 2 1-15,-2-3 0 0,2 3-1 0,1-1 1 16,-2 2 1-16,1-3-3 0,1 2 2 16,-1-1-2-16,-2-1 2 0,-2 0-1 0,3 0 0 15,-1 0-1-15,-1-1 1 0,-3 1 2 16,4-3-1-16,-3 3-1 0,0-2 0 16,-2-1 0-16,0 1-2 0,0-1-1 0,0 2 0 15,-1-2-1-15,0 0-2 0,1 0 3 16,0 2 0-16,-2-2 0 0,4 1 0 0,-2-1 2 15,2 2-2-15,1-1 0 0,-1-1 0 16,1 1 1-16,2-1 0 0,-1 3-1 0,-1-3 0 16,3 0-1-16,-2 0-2 0,-1 0 3 15,1 0-1-15,2 0 1 0,-3 0 1 0,1-3 1 16,-3 2-1-16,3 0 2 0,-1-1 1 16,-2-1 1-16,3 0-3 0,-2-1 3 0,1 1-1 15,-1 3 0-15,2-4-3 0,-2 2-1 16,0 0 1-16,2-1 0 0,-3 0-2 15,6 0 1-15,-6 0 0 0,4 0 0 0,-3 0-1 16,4-1 0-16,-4-1-1 0,3 2 2 16,-1-2 0-16,-1-2-1 0,3 2 1 0,-4 0 0 15,3-2 1-15,0 2-1 0,0-2 0 16,0 0 0-16,1 0-1 0,-1-1 1 0,1 1 0 16,0 2-1-16,-1-2 1 0,2 1 0 15,-2-1 1-15,2 3 0 0,-1-2-1 16,1 2 0-16,-2-1 2 0,1 2-1 0,-1-1 0 15,0 1-1-15,0-2 0 0,0 1 1 16,0 0 0-16,0 0-1 0,0 0 0 16,1 1-1-16,0-2 0 0,-2 1 1 0,1-1 0 15,-1 0 0-15,1 1 0 0,-1 0 0 16,1-3 2-16,-1 3-2 0,1-1 1 0,1 0-1 16,-1 0-1-16,-1-1-1 0,0 2 0 15,-3-1 0-15,3 1 2 0,-1 1 2 0,0-2 0 16,-1 3-2-16,-2-1 1 0,2-1 0 15,-2 2-1-15,0-1-2 0,2-1 1 16,0 1 1-16,-2 0 0 0,2 1-3 0,-4-1 2 16,4 1 2-16,-2-1-1 0,2 1 2 15,0-1-2-15,1 0 1 0,-1-1-1 0,1-1 0 16,-3 2 1-16,2 0-1 0,0 0 0 16,-1 2 0-16,-1-2-2 0,1 1-1 15,-1 1 3-15,-2-1 0 0,3 1 0 0,-1-1 3 16,0 2-1-16,0-3-1 0,2 1 0 15,-4 2-1-15,2 0 0 0,1-2 0 0,-1 1 1 16,2-1-1-16,0 0 0 0,-1 1 1 16,2 0-1-16,-1 1 0 0,2-3-1 0,-3 3 1 15,1 0 0-15,3 0-1 0,-2 0 1 16,1 0-1-16,-1 0 1 0,0 0-1 0,2 0 0 16,-2-3-2-16,2 3 3 0,0 0 0 15,2-1 0-15,-2 0 2 0,0 1-1 0,-2 0 0 16,2 0-1-16,-4 0 0 0,1 0-2 15,-2 0 0-15,1 0 2 0,1 0 0 16,-2 0 2-16,3 1-2 0,-2-1 0 0,0 1 1 16,0-1-1-16,0 3 0 0,-1-3-1 15,0 0 1-15,0 3 0 0,2-3 0 16,-2 1 2-16,0 0-2 0,0-1 1 0,0 2-2 16,2 0-4-16,0 1 3 0,3-3-3 15,-2 2 2-15,1 1 0 0,1-1 1 0,-4-1 2 16,2 1 0-16,1-1 0 0,-2 2 0 15,-2-1 0-15,2-1 0 0,-2-1 2 0,1 2-1 16,-1-1-1-16,2 1 0 0,-2 1 0 16,2-2 0-16,0 1-3 0,0-1 3 15,2 2 0-15,-3-1 0 0,0-1 0 0,1 2 0 16,0-2 2-16,-2 3-2 0,2-3 0 16,1 1 0-16,-3 0 0 0,2 1 0 15,0 1 0-15,-2-1 0 0,2-1 0 0,1 1-2 16,-1 0 2-16,-1-1-2 0,1 2 2 15,0-1 0-15,2 2 0 0,2 0-1 0,-1-2 1 16,1 1 1-16,0 1 1 0,1-1-2 16,-2 1 0-16,0-1 3 0,1-1-2 15,-2 0-1-15,-1 0 0 0,-1-1 0 0,0 0-1 16,-1 0 0-16,1-1-1 0,-2 1 0 0,0 0 2 16,1-1 0-16,-4-1 0 0,1 2 2 15,2-2-2-15,-1 1 2 0,-2-1-2 16,3 0-2-16,1 1 2 0,1 2 0 0,2 0-2 15,-1-2 2-15,2 4 2 0,3-2-2 16,-1 2 0-16,-1 0 0 0,4-1-2 0,-4 2 2 16,1-1 0-16,1-1 2 0,-3 2-2 15,0-3 0-15,1 2 0 0,-1-2 0 0,-2-1 0 16,-1 1-2-16,2 1 2 0,-2-3 0 16,0 2 0-16,0-2 0 0,-2-1 0 0,2 3 0 15,-2-3 0-15,3 3 0 0,-1-2 0 16,-2 0 0-16,2 1 0 0,0-1-1 15,-2 1 1-15,0-2 0 0,-1 2 1 0,1-2-1 16,2 0 2-16,-5 0-2 0,1 0 2 16,2 0-2-16,-1 0 0 0,0 0 1 0,-1 0-2 15,2 2 1-15,1-2 0 0,-1 0 0 16,0 3 0-16,5-3 0 0,-4 2 0 16,4-1 0-16,-1 2 0 0,2 0 0 0,-1 0 0 15,0 2-2-15,0-2 2 0,3 1 0 16,-3-1-2-16,-2 0 2 0,1 0 0 0,-1-2 0 15,-2 3 0-15,-2-4 0 0,1 0 0 16,-1 3 0-16,0-3 0 0,-1 0-1 0,2-3 1 16,2 3 0-16,-2 0 0 0,3-2 0 15,-3 0 1-15,4 1-1 0,-1 1-1 16,-1-3 1-16,4 2-2 0,-4-1 2 0,2 1 1 16,-3-1 1-16,1 1-2 0,-2-1 0 15,3 1 0-15,-2-1 0 0,-3 1 0 0,2 1-2 16,1-2 2-16,-1-1 0 0,0 2 0 15,0-1 0-15,2 1 0 0,-1-1 1 16,0 1-1-16,0-2 1 0,1 1-1 0,3-1 0 16,-3 1 0-16,4-2 5 0,-2 1-3 0,-1-2 2 15,2 2 0-15,0-1-2 0,-2 1 1 16,-1-2-3-16,1 3 1 0,-1-3-1 0,3 2 0 16,-4 0 0-16,1-1 0 0,0 1 0 15,2 0 1-15,-2 0 0 0,0-2 0 16,0 4 0-16,2-2 1 0,-3 0-1 0,1 1-1 15,3-1 0-15,-3 3 0 0,-1-5 0 16,1 5 0-16,0-3 0 0,0 1-1 16,-1-1 1-16,3 2 0 0,-3-2-1 0,1-1-1 15,0 1 1-15,0 0 1 0,2 0 0 16,-2-1 0-16,0 2 2 0,1-3 0 0,-2 4-1 16,2-2-1-16,-3 0 0 0,0 2-1 15,0-1-1-15,0 1 1 0,-1-1 0 0,0 1 1 16,-1-1 1-16,3 1 1 0,-3 1 0 15,2 0-2-15,1-2 0 0,0 1 0 16,-1-1-2-16,0 2 2 0,0-3-2 0,2 2 1 16,-1-1 2-16,0 1-1 0,2-2 1 15,1 1-1-15,-3 2 0 0,1-5 1 0,0 5-1 16,2-3 0-16,-2 1 0 0,0-1 0 16,0 2 1-16,0-2-1 0,-2 3 1 15,0-3-1-15,1 3-1 0,-3-1 0 0,3 0 0 16,-2 1 1-16,1-2-1 0,-1 2 3 15,1-1 0-15,-1-1-2 0,-1 2 0 0,3 0 0 16,-1-2 0-16,0 2 0 0,0-1 0 16,3-1 0-16,-3 2 0 0,2-2-1 15,2 2 0-15,-4-2 1 0,0 2-2 0,0-1 1 16,2 1 0-16,-2 0 1 0,0 0 0 16,0-2 1-16,0 2 0 0,-1 0 0 0,0 0 0 15,-1-2 0-15,2 2 0 0,-1 0-1 0,0 0 0 16,2 0 0-16,-1 0 0 0,0 0-1 15,2 0 0-15,0 0 0 0,2 0 1 16,0 0 0-16,1 2 0 0,0-2 1 0,0 2-1 16,0-2 0-16,-2 1-1 0,1 1 1 15,-3-2 0-15,1 2 0 0,-2-2-2 0,3 2 1 16,-3-2 2-16,2 1-1 0,0 1 0 16,0 0 0-16,-2-1 0 0,2 1 0 15,-1-2-1-15,-1 1 1 0,-1-1 0 0,0 0 0 16,-1 0 0-16,-1 1 0 0,2-1 0 15,-2 0 0-15,2 0 1 0,-2 0 0 0,1 0-1 16,-1 0 0-16,3 0 0 0,1 3 1 16,0-3-1-16,2 4 0 0,-1-3 0 15,2 1 0-15,-3 0 0 0,1 1 0 0,-2-3 0 16,3 2-1-16,-2 1 1 0,0-3 1 16,1 2-1-16,0-1-1 0,0 1 1 0,2-1 0 15,0-1-2-15,-1 2-3 0,2-2-18 16,-1 0-54-16,0 0-61 0,1 0-161 15,0-2-83-15,1-2-45 0,-1 2-1 0,4-1 37 16</inkml:trace>
  <inkml:trace contextRef="#ctx0" brushRef="#br0" timeOffset="127616.663">20023 14867 203 0,'-2'-4'225'0,"-2"3"-17"0,3-3-34 15,-3 1-49-15,4 2-49 0,-3-2-34 0,1 2-22 16,-1-3-11-16,2 1-5 0,-3 1-4 15,1 0 1-15,2-1 4 0,-3 0 0 0,3 2 3 16,-2-2 5-16,2 1 3 0,-1 1 6 16,2-1 8-16,-2 1 3 0,2-1 5 0,0 2-1 15,0-1-1-15,0 1-1 0,0 0-4 16,0 0-6-16,0 0-4 0,0 0 0 16,0 0 0-16,2 0 2 0,-2 0 3 0,2 0 1 15,-2 0 3-15,0 1-2 0,1-1-1 16,-1 2-6-16,4-2-4 0,0 1-4 0,2 1-4 15,0 1-5-15,3 1-1 0,1-1 0 16,0 2 3-16,0 0 4 0,2 2 2 16,-1 1 7-16,1-2 3 0,0-1 7 0,-1 3 4 15,1-2 4-15,0 0 1 0,-3 0 1 16,4 0-2-16,-4-2-3 0,-1 1-5 0,1 0-4 16,-1 0-4-16,-1 1-8 0,-1-2 0 15,2 0-4-15,-2 0-2 0,2 2-2 0,2 0-1 16,1 0 0-16,-2 2-2 0,3-1 1 15,1 1-2-15,-1-2 0 0,0 2 0 16,-1 0-1-16,1 0 0 0,-2 0 0 0,0-3 0 16,-2 0 3-16,1 1-2 0,-2-2 1 15,-1-1-2-15,0 0 0 0,-1 0 3 0,1 0 0 16,-1 0 2-16,0-1 0 0,0-1 2 16,1 2-2-16,2-1 2 0,-2 1-2 0,2 0 0 15,0-1 1-15,0 0-3 0,0 1 1 16,-2 0-3-16,1-2 2 0,-3 2 0 15,1-3 0-15,-1 3 0 0,0-2 4 0,-3-1-1 16,4 1-2-16,0-1 0 0,0 2 0 16,2-2-1-16,0 1-2 0,-1 1 1 0,4 0-2 15,0 0 0-15,-1-2 0 0,0 3 0 16,2-3 0-16,-3 0 0 0,-2 0 2 0,2 0-1 16,0 0 0-16,-2 0 3 0,-1 0-3 15,2 0 2-15,-1 0-3 0,2 0 2 0,-2 0 0 16,0 0-1-16,1-3 1 0,0 3-2 15,-2 0 3-15,0-2-2 0,1 2 1 16,-1 0-1-16,2-4 1 0,0 3 0 0,1-1-2 16,0 1 2-16,0 0 0 0,1-2 1 15,0 3-1-15,-1-3 0 0,2 2 2 16,0 0-3-16,0-1 3 0,0-1-2 0,0 3 0 16,1-3-1-16,0 2 1 0,-1-2-1 15,-1 3 2-15,2-3 0 0,-1 1 2 0,-1-1 1 16,2 0-4-16,-1-1 3 0,-2 1 0 15,2-2-1-15,0 2 0 0,-2-1-1 0,0-1 1 16,1 2 0-16,-2 0 0 0,-1 0-2 16,2-1 1-16,0-1-2 0,-2 3 4 15,2-4-3-15,-1 4-1 0,0-1 3 0,0-1-1 16,-1 3-2-16,-1-1 0 0,1 0-1 16,0-1 1-16,1 3-1 0,-1 0 2 15,0-2-1-15,1 0 0 0,0 2 1 0,0-1 0 16,-1-2-1-16,1 2 0 0,0-1-1 0,1 1 0 15,-3-1 0-15,2 1-1 0,-3-1 0 16,4 1 1-16,-3 1 0 0,-1 0 1 0,3 0-1 16,-1 1-1-16,0 1 1 0,1 1 0 15,-2-2 0-15,3 2 0 0,-4 0-1 0,5 2 1 16,0-2-1-16,-1 2-1 0,2 2 8 16,2 1 4-16,-1-1 3 0,4 2 1 15,2 1 1-15,1 1 0 0,4 0-7 0,1 3-5 16,2 0-5-16,0-1-14 0,4 0-14 15,-3 1-25-15,1 0-34 0,2-1-40 0,-8-1-94 16,1 0-110-16,-1-3-53 0,5-3-10 16,-5-1 16-16,-3-2 32 0</inkml:trace>
  <inkml:trace contextRef="#ctx0" brushRef="#br0" timeOffset="143660.3823">26528 11430 28 0,'0'-2'272'15,"0"1"21"-15,1 1 13 0,-1 0-53 16,0 0-93-16,0 0-55 0,0 0-24 0,0-2-11 16,0 2-1-16,0 0-3 0,0-2 2 15,0 2-1-15,2-1 1 0,-2 1 0 0,0-1 1 16,1 1 1-16,-1 0-3 0,0-2-6 16,0 2-4-16,2 0-10 0,0 0-9 15,-2 0-6-15,0 0-9 0,0 0-9 0,0 0-5 16,1 0-3-16,-1 0-2 0,0 0-4 15,0 2 0-15,0-2 0 0,0 0 2 0,0 0 0 16,0 0-1-16,0 1 0 0,0 0-2 16,0 1 0-16,0 1-3 0,2 0 3 15,-2 0-2-15,1 2 1 0,-1-1 2 0,0 1-1 16,-1-2 1-16,1 4 1 0,-2-2-1 0,2 0 0 16,0-1 2-16,-1 2-2 0,1-1 0 15,0-1 0-15,0 0 0 0,0 2-2 0,0 0 1 16,0 0 1-16,1-1-1 0,-1 1-1 15,2 0 2-15,-1-1 0 0,-1 0 0 0,2 2 0 16,-2-2 0-16,-2 0 0 0,1 2 0 16,-2-1 0-16,-1-1 0 0,3 1 0 15,-2 1-2-15,-1-2 2 0,3 1-3 16,-3 0 3-16,0-2 0 0,3-1 0 0,1 0 0 16,0-1 0-16,0 0 2 0,0 1-4 15,0-3 2-15,0 0 0 0,0 3 0 0,0-3 0 16,-2 0-1-16,2 0 2 0,-2 0 1 15,2 0 1-15,-1-3-3 0,-1 3-5 0,2-3-9 16,-1 1-20-16,-1-2-22 0,0 1-29 16,2 1-20-16,-1-1-14 0,1 0-2 15,0 0-2-15,0 0-15 0,0 0-41 0,0 0-67 16,0 0-44-16,-3 0-16 0,3-2-3 16,-2 1 34-16</inkml:trace>
  <inkml:trace contextRef="#ctx0" brushRef="#br0" timeOffset="146278.4668">26564 11461 18 0,'0'-3'267'0,"2"0"29"0,-2-1 2 16,0 4-43-16,1-3-73 0,-1 1-64 15,3-1-36-15,-3 2-24 0,2-2-8 16,0 1-8-16,-2-1-3 0,1 0-4 0,4 2-1 16,-5-2 5-16,1 1 3 0,1 0 3 0,-2 1 8 15,1 0 7-15,-1-1-2 0,2-1 1 16,-2 3-6-16,0-3-4 0,2 3-7 16,-2-1-9-16,0-1-3 0,0 2-6 0,0 0-6 15,0 0-4-15,0 0-1 0,0 0-3 16,0 0-5-16,0 0 2 0,0 0 0 0,1 2-1 15,-1-1-2-15,0-1 0 0,2 2 2 16,-1-1-3-16,-1 1 4 0,0-1-1 0,0 2-3 16,2-2-1-16,0 1-1 0,-2 1-1 15,0 0-2-15,0 0-2 0,0 2 0 0,0-1 1 16,0 1 2-16,1-2-1 0,-1 4 2 16,2-2 0-16,-1 0 0 0,1 0 0 15,0 2-2-15,-1-2-1 0,4 0 3 0,-2 1-3 16,0-2-1-16,-1 1 1 0,1-1 0 15,0 1 1-15,0-2-1 0,1 1 3 0,-3-2 4 16,2 1-2-16,2 1 1 0,-4-1 1 16,2-1 0-16,1 1 0 0,-1-1 1 0,-2 1 0 15,3-3 1-15,-1 3-2 0,0-1 2 16,-1-2-2-16,-1 2 0 0,1-2 3 16,1 0-4-16,-3 1 0 0,1-1 0 0,-1 0 0 15,0 0-2-15,2 0 1 0,-2 0 3 16,1 0-4-16,-1 0 3 0,2 0 0 15,0 0-1-15,-1-1-1 0,1-1-2 0,0 2 3 16,1-1-3-16,-2 0 2 0,3-2 0 16,-3 3-2-16,2-3 0 0,2 3 0 0,-2-2 0 15,0 0 0-15,0-1 0 0,1 0 3 16,-1-1-2-16,0 1 1 0,0-2-2 16,0 1 3-16,2-1-2 0,-2 1-1 0,0-3 1 15,0 3-1-15,1-2 0 0,-1 3 0 16,-2-2 0-16,3 0 0 0,-3 1 0 0,1 1 0 15,1-2-1-15,0 2 0 0,-2-2 1 16,3 1 0-16,-4 1-2 0,3-2 2 16,-2 2 0-16,1 0-1 0,0 0 1 0,-1 0 0 15,1 0 0-15,-1 0 0 0,1 1-2 16,0-2 2-16,-1 1 0 0,2 2 0 0,-3-2 1 16,5 1 0-16,-5 2-1 0,1-5 0 15,1 5 0-15,0-2 0 0,-2 0 0 0,0 1-1 16,1 1 1-16,-1-2 0 0,2 1 1 15,-2 0-1-15,1 1 0 0,-1-3 0 0,2 3 0 16,0-3 0-16,-2 3 0 0,0-1 0 16,0 1 0-16,0 0-1 0,0-1 1 15,1 1 0-15,-1 0 0 0,0 0 1 0,0 0-1 16,0 0 0-16,0 0 1 0,0 0 2 16,0 0 0-16,0 0-2 0,0 0-1 0,0 1 0 15,0 0 1-15,0 2 0 0,0 0 0 16,0-1 1-16,2 1 0 0,-2 1 1 0,0 1 1 15,1-2 0-15,-1 0 1 0,0 2 0 16,0-1 1-16,2 1-2 0,0-1 2 16,-1 1-2-16,-1-1 4 0,2 1-1 0,0 1 0 15,-2 0 1-15,0-2 2 0,1 0 0 16,-1 1 0-16,0 0 1 0,0 2-2 0,0-4 2 16,0 5-4-16,0-2 2 0,0-2 0 15,0 4-2-15,0-2-2 0,0-3 0 16,0 4-3-16,0-2-1 0,0-1-2 0,0 0 1 15,0 0-1-15,0-1 1 0,0-2 0 16,0 3 0-16,0-1 1 0,0-1-1 0,0 0 3 16,3 1-2-16,-3-2 0 0,0 2-1 15,0 0 0-15,1-2-1 0,-1 3-2 16,0-3 2-16,0 2 0 0,0-1 1 0,0-1 0 16,2 1 0-16,0-1 0 0,-2 1 0 15,0 1 1-15,0-2-1 0,0-1 0 0,0 2 0 16,0-2 0-16,0 1 1 0,0-1-1 15,0 2 0-15,0-2-1 0,0 0 0 0,0 0 1 16,0 0 0-16,0 0 0 0,0 0 1 16,0 0 2-16,0 0 0 0,0 0-1 15,0 0 1-15,1-2-1 0,-1 1 2 0,0-1-2 16,0-1 2-16,0 0-2 0,0 0 0 16,0-1-2-16,0 1 0 0,2-3 1 0,-2 1-1 15,0 1 1-15,0 0-1 0,-2-3 1 16,2 3-1-16,0-3-1 0,0 3 1 0,-1-1 0 15,1 0-2-15,0 0 0 0,0 1 0 16,0-1 2-16,0-1 0 0,0 2 0 0,0-2 0 16,0 1 0-16,-2 1 0 0,0 0 0 15,2 1-1-15,0-1 0 0,0 0-1 16,-1 3 2-16,1-2 0 0,0-1-2 0,0 3 1 16,0-2 0-16,0-1-1 0,0 2 2 15,-3-1 0-15,3 0 0 0,0 1 0 0,0-1 0 16,0 0 0-16,0 0 3 0,0 0-2 15,0 2 1-15,0-2 1 0,0 0-2 0,-1 1-1 16,1-1 0-16,-2 0 0 0,0 0 0 16,2 2-2-16,0-2 2 0,0 1 1 15,-1 2-1-15,1 0 1 0,0-3 1 0,0 3-2 16,0 0 0-16,0 0-2 0,0 0 2 16,0 0-4-16,0 0 2 0,0 0 2 0,0 0 0 15,0 0 0-15,0 0 0 0,0 0 0 16,0 0 0-16,0 0 2 0,-2 3-2 0,2-3 0 15,-2 0 0-15,2 0 2 0,0 0-2 16,-1 2 1-16,-1-1 0 0,1 1 1 16,-1-1-2-16,0 1 2 0,1 1-1 15,-2-1 0-15,-1 2-1 0,0-1 1 0,1 1 1 16,0-1-1-16,1 0-1 0,0 2 2 16,-1-2-2-16,2 0-2 0,-3 1 2 0,3-1 0 15,-2 2 2-15,-1-3-1 0,3 1 0 16,-2 1 3-16,0 0-4 0,1 0 0 0,1-1 0 15,-1-1 0-15,0 1-1 0,1 0 1 16,-1 0 1-16,1-1 1 0,-1-1-1 0,0 2 2 16,1-1-2-16,-1 1 1 0,-1-2-2 15,1 1 0-15,1-1-2 0,-4 2 1 0,4-1 1 16,-1-2 0-16,1 3 0 0,1-2 0 16,-2 1 0-16,0-1 1 0,1 1-1 0,1-2 0 15,-2 0 0-15,1 3 0 0,-1-3-1 16,0 3 1-16,1-2-1 0,1 0-1 15,-2 1 1-15,0 0 0 0,2-2 0 0,0 1-1 16,0 1 2-16,-1-2 0 0,-1 1 1 16,2-1 0-16,0 1 0 0,0-1 1 0,-1 0 1 15,1 0-2-15,-3 0 4 0,1 0-4 16,1 0 2-16,-1 0 2 0,2 0-4 16,-1 0 3-16,1 0-2 0,-4 0 2 0,4-1 2 15,0 1 0-15,-1-1 2 0,-1-1-1 16,1 1 2-16,-1 1-2 0,0-2 0 0,1 0-1 15,1 1-2-15,-4 0 2 0,3-2-1 16,-1 0 2-16,1 3-1 0,1-2 4 16,-5-1 0-16,5 0-1 0,-1 2 1 0,1-2 3 15,-3-2-1-15,1 4-1 0,0-2 2 16,1-1 3-16,-3 2-1 0,3-1 1 0,-1 0-2 16,1 1 2-16,1-1-1 0,-2 3 1 15,0-2-1-15,1-1 1 0,-1 1-1 16,2 0 0-16,-1-1-3 0,-1 2 2 0,2 0-1 15,-3-2-2-15,3 0 1 0,-1 2 0 16,1 0-1-16,-3-2-1 0,3 1 0 0,-2-1-1 16,0 2 0-16,1-2 0 0,-1 0-1 15,0 0 1-15,1 1 1 0,-1-1-2 0,1 0-2 16,-1 0 2-16,0 2-2 0,2-1-2 16,-1-1 2-16,-2 2-1 0,3-3 2 15,-2 2-1-15,-1 0-2 0,3-1 0 0,-1 0-2 16,-3 0-2-16,3 3 0 0,-1-5 0 0,1 5-1 15,-3-4 1-15,3 3 1 0,-1-1 0 16,1 0 1-16,-1-1-2 0,0 3 2 16,2 0-2-16,0 0 2 0,-1-3-2 0,1 3-2 15,0 0 0-15,0 0 2 0,-2 0 0 16,1 0-3-16,-1 3 3 0,-1-3 0 16,2 0 0-16,-3 0-3 0,4 3 1 0,-3-3 2 15,2 1-5-15,-1 0 2 0,0 1 0 16,2-2 3-16,-1 1 0 0,-1 1-1 0,2 0 2 15,-1 0 2-15,1 1-2 0,-2-3-2 16,0 3 0-16,2 0 1 0,-1 0 1 16,-2 1-2-16,1 0 2 0,-1 0 0 0,2-1 0 15,-1 2-1-15,0-1-1 0,-1-1 1 16,2 2-1-16,1-1 1 0,-4 1 0 0,3-2 0 16,-1 2 0-16,1-2 1 0,1 1 0 15,-2 1-1-15,0 0 0 0,2-3-1 0,0 2 0 16,-1-1-1-16,1 1 1 0,-4 1 1 15,4 0 0-15,-1-1 2 0,-2 1 2 16,2 1-1-16,-3-3 1 0,4 2-1 0,-1 0 5 16,-1-1 1-16,2 3 2 0,0-3 3 15,-1 0-3-15,1 3-1 0,0-3 0 0,-2 1-2 16,2 1-6-16,0-2 3 0,0 1-1 16,0-1 2-16,0 1-2 0,0-2-1 0,0 0 0 15,0 2-2-15,0-2 0 0,0 1 1 16,0-3-2-16,0 0 2 0,0 2 0 0,0 0-1 15,0-3 2-15,0 1 0 0,0 0-2 0,0-1-2 16,0 2-19-16,2-1-31 0,-2 1-47 16,1 0-38-16,-1-2-21 0,0 0-59 15,-1-2-46-15,-1 0-12 0,-1 1-109 16,0-1-48-16,-6 1-19 0,-1 2 39 0,2 1 50 16</inkml:trace>
  <inkml:trace contextRef="#ctx0" brushRef="#br0" timeOffset="148546.2508">27750 14239 245 0,'1'2'330'16,"1"0"13"-16,-1 3 9 0,3-2-134 0,0 1-102 15,1 1-46-15,0 2-21 0,-1-4-3 16,3 4 4-16,-2-1 6 0,0 1 6 15,4-1 3-15,-5 3 2 0,3-1-1 0,-2-1-8 16,0 1-4-16,0-1-4 0,2 1-9 16,-1-1-8-16,1 1-9 0,2 0-5 0,-1 0-6 15,1 0-4-15,4 1-2 0,-4-2-1 16,3 0-2-16,0 3-1 0,-2-3 0 16,-1 1 1-16,0-1-3 0,-2-3 0 0,-2 3 1 15,-2-3-2-15,-1 2 0 0,-1-1 0 0,-1-2 2 16,-1 1-2-16,-3 1 0 15,1-2-2-15,-2 2 2 0,0-1 0 0,-4 1-2 16,0 0 1-16,-1 0 1 0,-2-1-1 16,-1 2-1-16,-1-1 0 0,-1 1 2 0,3 0-1 15,-2-2 1-15,1 1 0 0,-1-2 1 16,4 1-1-16,2-3-1 0,1 1-1 0,2 0 2 16,3-1-1-16,1-1-1 0,-1 0 4 15,0 0-1-15,2 0 1 0,2 0-1 0,0 0 1 16,-1 0 1-16,1 0-2 0,1-1-1 15,3-1-1-15,-1-1-7 0,1 1-4 0,1 0-12 16,-1 2-15-16,1-3-16 0,2-1-19 16,-3 0-12-16,2 1-3 0,1 0 3 0,-2-1 13 15,1 1 16-15,-2-2 22 0,2 1 15 16,0 1 7-16,-4-2 9 0,1 2 4 16,-1 1 6-16,-1 0 6 0,-2 1 7 0,1-1 5 15,1 2 9-15,-3-2 5 0,1 2 1 16,-1 0 3-16,0-1 1 0,0 1 0 15,0 0-4-15,0 0-3 0,0 0-8 0,0 0-6 16,0 0-8-16,0 0-2 0,0 0-5 0,0 0 1 16,0 0 2-16,0 0 3 0,0 1 3 15,-1-1 0-15,-2 0 2 0,0 0 0 16,0 0-2-16,-2-1 1 0,-2 1-2 0,2-4 2 16,-2 4-2-16,0-3-2 0,-1 1-2 15,2 0-2-15,-2-1-3 0,-3 0 0 0,2-1-2 16,-4 4-1-16,2-3-3 0,-4-1-1 15,-2 2 1-15,-1-1-2 0,-3-2-1 16,-3 2 1-16,-1-2-2 0,0 1 3 0,-4 1-2 16,5 0 3-16,-4 0-3 0,-1 0 1 15,1 0 1-15,-2 1 1 0,0 2 0 0,-2-3-2 16,1-1-2-16,-1 1 4 0,0 1-3 16,1-1 0-16,-4 1-1 0,0 0 3 0,-1 1 0 15,-4-3 1-15,0 1-1 0,-2-1 1 16,1-1 0-16,-1 1 0 0,0-2 0 0,1-2 0 15,0 3 0-15,2-4-1 0,1 2-1 16,-5-5 1-16,2 0-2 0,-3 0 7 0,-1-2-1 16,-2-1 0-16,1 0 3 0,-1 1-2 15,1-1 2-15,-1 2-5 0,-1 1-1 16,-1 1 0-16,1 3 0 0,0-1-1 0,2 2 1 16,3 1-2-16,2 2 2 0,-1-1 0 15,3 0 0-15,1 3 0 0,2-1 2 16,-3 0-2-16,2 0 0 0,-1-1 0 0,3 2 0 15,1-1-2-15,-1-2 0 0,4 2 0 0,1 0 0 16,1 0 0-16,3 1 0 0,3 0 1 16,2 1-2-16,1-1 3 0,4 0 2 15,-1 2-1-15,2 0-2 0,1 0-1 0,2 2 2 16,-6 0-1-16,2 1 1 0,-2-3-1 16,0 2 1-16,1 1 1 0,1-3-1 0,2 2 0 15,-1-1 0-15,3 1 0 0,1-1 0 16,1 1 0-16,-1-1 0 0,2-1 0 15,0 0-1-15,-3 0 0 0,4 0 1 16,-2 0 0-16,1 0 0 0,1-1 0 0,2 1 1 16,-1 0 0-16,4 0 2 0,-1 0-1 15,1-2-2-15,1 2-7 0,2-1-20 0,0 1-30 16,0-2-34-16,5 1-44 0,-1-1-150 16,4-3-84-16,0 3-32 0,6-4 7 0,-1 2 21 15</inkml:trace>
  <inkml:trace contextRef="#ctx0" brushRef="#br0" timeOffset="149997.3593">26044 12971 95 0,'2'-3'307'15,"-2"1"23"-15,0-1 13 0,3 1-64 0,-3 0-117 16,0 2-65-16,1 0-31 0,1-1-15 0,0 1-4 16,-1-2-5-16,1 1-1 0,2 0-6 15,-1-2-5-15,0 0-9 0,2-2-1 0,-1 1-2 16,0-2 2-16,0 0-1 0,-1-1-2 15,3-3-2-15,-1 1-1 0,-1 1-6 16,1-2-2-16,2 1-4 0,2 0 2 0,-1 0-2 16,0 1 0-16,0 2 1 0,-1-2 0 15,1 4 3-15,-3-1 0 0,2 1 2 0,-2 4-1 16,-1-3 3-16,1 3 3 0,-1 3 1 16,1-1 4-16,0 1 1 0,0 1 1 15,2 3-1-15,-2 1-2 0,2-1 1 0,-1 0-5 16,1 4 3-16,-2-2 2 0,3 1-1 15,-1 2-1-15,-1-1-3 0,1-2-1 0,-1 1-2 16,-1-1-6-16,-1-1-1 0,0-1 2 16,-1-3-4-16,-2 3 0 0,3-5 2 15,-4 1-3-15,1-1 2 0,-1 0-2 0,0-1-2 16,0-1 4-16,0 2-2 0,0-2 0 16,0-2 0-16,0 2 0 0,-1-3 0 0,-1 1 0 15,-1-1-2-15,0-2 2 0,-2 0-4 16,-2 1 0-16,0-2 1 0,0-1 0 0,-1 2-2 15,2-1 5-15,-1-2 0 0,2 3-2 16,-2-3 2-16,2 2 2 0,0 1-1 16,1 0-1-16,0 1 0 0,3 1 0 0,1 1-1 15,-3 1 1-15,2 1 0 0,1 0-2 16,-2 0 2-16,2 1-1 0,0 3 1 0,-2 1-1 16,2-2 1-16,0 2 0 0,0 3 2 15,-1-2 0-15,-1 1 0 0,0 1 2 16,-2 1-1-16,0 0 3 0,0 1 0 0,-1 0 1 15,-3 0-1-15,3 0 1 0,1 2-2 16,-3 0 1-16,2 0 0 0,1 2-2 0,1-1 2 16,0 4-3-16,1-1 0 0,0 1 0 15,2 5-3-15,2 2-1 0,0 2-3 0,-1 1 0 16,1 0 0-16,1 1 0 0,0 2 1 16,-2 0 2-16,3 1 3 0,-4 0 2 0,1-2 0 15,-1 3 4-15,-1-2 1 0,1 0 1 16,-4-1 1-16,3-1 5 0,-4-3 2 0,2 3 4 15,2-3 0-15,-4 0 0 0,2 0 3 16,-2 0-2-16,2 0-3 0,-2 0-4 16,-1 0 3-16,1 0-4 0,0 1 1 0,2-1-2 15,1 3 2-15,1-1-3 0,1 0 1 16,0 2-5-16,0-3 0 0,0 1-2 16,1 0-3-16,1-3 1 0,0 2-3 0,-2-1 1 15,0-5-2-15,0 1 2 0,-4 1-1 16,3-1-2-16,-2 0 1 0,-1 0-1 0,3 0 2 15,-5 0-2-15,3 0 0 0,-2 0 0 16,-2 2 0-16,2-2 0 0,1 1 0 0,-4 2-2 16,5-4 2-16,-2 1 3 0,0 1-3 15,2-1-1-15,1 0 1 0,-1 0 0 0,0 0 0 16,0-1-2-16,2 1 4 0,-2-4 1 16,3 3-1-16,-4-5 1 0,3 0-1 0,-1 0 1 15,0 1-1-15,-1-2-2 0,2-2 2 16,-3 2-2-16,1-2 0 0,2 1 0 15,-1 1 1-15,-1-1-1 0,3 1 0 0,0 1 0 16,-1-2 0-16,1 0 0 0,0 1 0 16,-2-2 0-16,1 0 0 0,1-3 0 0,-2-1 0 15,0 2 0-15,1-4 0 0,1-2 0 16,-2 1 0-16,0-2 2 0,2 1-2 0,-3 1 1 16,2 0-2-16,-1-1-1 0,0 4-6 15,1-2-6-15,1-2-11 0,0 3-5 16,1 0-10-16,1 0-5 0,4 3-8 0,3 2 5 15,4 1 0-15,4 0-28 0,0 0-43 16,-3 1-98-16,0 0-124 0,-1-4-64 0,6-4-29 16,-3-4 16-16,-2-5 43 0</inkml:trace>
  <inkml:trace contextRef="#ctx0" brushRef="#br0" timeOffset="153273.5407">27031 13583 127 0,'0'-5'278'16,"-2"-2"24"-16,0 0-23 0,2 1-54 0,0 0-78 16,0-1-50-16,0-1-26 0,0 1-15 15,0-1-5-15,-1 1 2 0,-3 0 1 0,1 0 2 16,-2-1-2-16,1 1-1 0,-1 1-3 15,-3-1-3-15,3 0-7 0,-1 0-5 16,0 3-9-16,-1-4-3 0,1 3-8 0,-2-2-5 16,2 2-2-16,-1-2-2 0,-2 2 2 15,3 0 1-15,-2-2 0 0,-2 2 0 16,-2-1 0-16,0 0-1 0,0 0-3 0,-1 0-1 16,0-1-1-16,-1 0 3 0,2-1 1 15,-1 1-1-15,0 0 7 0,-1-1-1 0,3-1 4 16,-2 1 0-16,1 0 1 0,-1 0-2 15,-2 0 0-15,2-1-6 0,-3 2 0 16,2-1-4-16,-2-1-2 0,2 1 2 0,0 3-2 16,-1-1 1-16,1 0 1 0,1 2 0 15,1-1 0-15,-2 0-2 0,1 2 1 0,-3-2-1 16,3 1-1-16,-4-1-2 0,4 0 0 0,-2 0 4 16,-1 1-2-16,2-1 5 0,-1 2 0 15,0-2 0-15,0 3 0 0,1-1-3 0,1-2-2 16,1 4-1-16,-2-2 1 15,2 2-1-15,-2-2-1 0,5 1 2 0,-3 1 1 16,0-1-3-16,1 1 0 0,-1-1 1 0,0 2-1 16,-1-2 2-16,-2 2 0 0,0 2-1 15,-3 0 0-15,-1-2-2 0,0 1 1 16,-2 1-3-16,2-1 3 0,2-1 0 0,-2 2-2 16,3-1 2-16,0-1 0 0,3 2-1 15,1-1 1-15,2-1 1 0,1 2-1 16,-2-1 2-16,0-1-2 0,0 1 4 0,-2-1-4 15,0 4 0-15,-1-3 0 0,2 1 0 0,-2-1 2 16,1 1-4-16,0 2-2 0,-1-1 1 16,-1 2-3-16,2 0-1 0,0-2 0 0,-1 2 2 15,2-1 1-15,1-1 0 0,2 2 1 16,-1-1 3-16,2-1-2 0,-1-1 1 0,1-1-1 16,0 3 0-16,0-1 2 0,-3 0-1 15,2 0 1-15,-1 1-1 0,-2 1 1 16,1 1 2-16,-3-2-2 0,2 2 0 0,1-1 2 15,-1 0-4-15,2 2 2 0,0-2-1 16,0 2-1-16,2-1 0 0,0 1 1 0,-1-1 0 16,0 0-2-16,1-1 3 0,0 1 0 15,1-2 0-15,-1 2 0 0,-2 1 0 16,1-2 0-16,-1 2 0 0,2-2 0 0,-1 3-1 16,-4-1 1-16,2 1 1 0,-1 0 1 15,1 2-1-15,-1-2 0 0,2 1-1 0,-2-1 0 16,3 1 0-16,-4 1 1 0,4 0 0 15,-1 0 1-15,-1 2-1 0,2-1 2 16,-1 2 0-16,-1-1-1 0,2 0-2 0,-4 0 4 16,4 2-3-16,-1-2-1 0,0-2 2 15,0 2 0-15,-2 0-1 0,0 0 0 0,1 0 3 16,-1 0 1-16,0 3 0 0,1-1 1 16,0 1 0-16,-3-2 4 0,2 1-1 0,2-2-2 15,-2 2 3-15,4 1-4 0,-2-4 1 16,2 3-1-16,1-1-1 0,2 0 0 15,1-1-1-15,-1 2 1 0,4 1 1 0,-3-3 0 16,3 3-1-16,-1 1 1 0,2 0 2 0,0 0 1 16,-1 1 2-16,1 0 2 0,-4 4 2 15,3-2-2-15,-2 0 2 0,-1 1 0 0,1 0-1 16,-1-1 0-16,1-2 0 0,1 2-1 16,0-2 0-16,1-1 0 0,1-1-5 15,0 0-1-15,1 0-1 0,-1-1 1 0,4-1 3 16,-4-2 4-16,3 3 6 0,3-1 1 15,-3 2 3-15,2 2 0 0,0-3-2 16,1 2-3-16,2-1-1 0,-2 3-1 0,0 0-3 16,1 2 0-16,-1-3-3 0,0 2-2 15,1-1-3-15,-1-2-3 0,-1 1 0 0,0-1-3 16,1 0 0-16,-2 0 0 0,1-1 0 16,-2-2-1-16,2 1 1 0,0-2 1 15,-2 0 2-15,2 0-3 0,-1-2 0 0,1 0 0 16,3 2-1-16,-1 0 1 0,3-2 1 15,-1 0 1-15,0 1 0 0,2-2 1 0,-1 0-1 16,-1 0-2-16,4 0 0 0,-4-1-1 16,2 1 1-16,0-1 0 0,0 0-1 15,-1 1-1-15,2-2 0 0,-2 2-1 0,0-1 0 16,-1-1 0-16,0 0 1 0,1 3 2 0,-1 0-1 16,1-4 0-16,0 5-1 0,0-2 1 15,0-1-3-15,0 3 1 0,0-1 3 16,0 2-2-16,0-2 0 0,0 0 1 0,2-1 0 15,-4 0 1-15,1-1 0 0,0 2-3 16,-2 0 1-16,1-3-1 0,1 0-2 0,-1-1 1 16,-2 0-2-16,3 0-1 0,0-1 2 15,-1-1-1-15,-2 1 3 0,1-1-1 0,2 1 4 16,-1-2-1-16,1 4 1 0,0-1 0 16,3 2 1-16,-3 0 2 0,5-1-3 15,-1 2 1-15,1 0 1 0,1 1-2 0,-1-2 0 16,0 2-2-16,-1 0 2 0,1-2 0 15,-1 1-1-15,1-1 1 0,-5-1-2 0,3-1 1 16,1 0 1-16,-1 0 0 0,2-1 0 16,-1 1 0-16,-1-2 0 0,1 1 3 0,-2-3-2 15,0 1 1-15,0 1-2 0,-1-1 0 16,0 0 0-16,-2-1 0 0,2 3 0 0,-1-3-2 16,2-1 2-16,1 1 2 0,2 1-1 15,0-2 3-15,3 2-1 0,2-2 0 16,-1 3-2-16,4-1 1 0,-5 0 0 0,5 1-1 15,-1-1 1-15,-2 0 0 0,0 0-1 16,0-1-1-16,-3 4 0 0,-2-5-1 16,-1 2 1-16,0 0 0 0,0-1-2 0,-1-1 0 15,0 0 1-15,-1 2 1 0,3-3-1 16,-1 4 1-16,-2-4-1 0,3 1 1 0,-3-1 0 16,3 0-2-16,1 0 2 0,0-1-1 15,0 0 0-15,0-2 0 0,2 0 1 0,-2 2 0 16,-2-2 0-16,2 0 2 0,-2 0-1 15,-1-1-1-15,2 1 0 0,-5-2 0 16,5 1 0-16,-3-2 2 0,1 1 0 0,-2 0 1 16,3 1 1-16,3-2 0 0,-2 0-2 15,3 0 0-15,0 2-1 0,1-3-2 0,-2 2-1 16,0-1 1-16,-2 0 1 0,0 2-1 16,-2 0 0-16,0 0 1 0,-1-2 2 0,1 1-2 15,-2-1 0-15,1 2 1 0,1-1-1 16,-2 0 0-16,-1 1-1 0,0 0 0 0,2-3-1 15,-1 3 2-15,3-2-1 0,-1-1-1 16,-1 2 2-16,1-2-1 0,1 1 1 0,-2-2 0 16,3-1 0-16,-2 1 2 0,2 0-1 15,-3-3 1-15,1 1 0 0,-1 2-2 16,-3-2 1-16,5 0-1 0,-4 2 2 0,0 0-2 16,-1 1 0-16,1 0 0 0,-1 0-2 15,0-1 2-15,-2 3 0 0,3-1 0 16,-1 0 0-16,0 1 0 0,1-1 0 0,0-1 0 15,0 1 0-15,-1-1 0 0,5-1 2 16,-5 0-1-16,1-1 1 0,2 2-2 0,-3-2 1 16,-2 1 3-16,4-1 1 0,-4 2-1 15,0-3 2-15,1 2 0 0,-1-1 1 0,0 1 0 16,1 1 0-16,-3-1-1 0,1-1 0 16,-1 2 1-16,0-1 1 0,2 2-3 0,-3-2 0 15,2-1-1-15,-1 2 0 0,0-1 1 16,0-1-3-16,0 1-1 0,1-1-1 0,-1 0-1 15,1 1 1-15,0-4-3 0,2 2 0 16,-3-2 1-16,2 3 2 0,1 0 0 0,-4-2 0 16,2 2 1-16,-2 1 3 0,0-1 1 15,-1 1 5-15,-1-2-1 0,1 3 5 16,1-2 3-16,-3 2 6 0,0-2 1 0,0 1 2 16,0 0 2-16,-3 1-3 0,3 2-2 15,-2-2-7-15,2-1-5 0,0 1-6 16,0 0-3-16,-1-1 0 0,1-1-1 0,-2 0-1 15,1 1 0-15,-1 0 0 0,0-3 0 16,1 3 1-16,1-1-1 0,-2 1 2 0,1-2-2 16,1 2 0-16,-2 0 0 0,2 0-3 15,0-1 3-15,-2 2-3 0,2-1 2 0,0 1 1 16,0-2 1-16,0 2-1 0,0-2 0 16,0 0 0-16,0 0 0 0,0-1-2 0,0 0 2 15,2 1-2-15,0 0-1 0,-1-1 0 16,1 1-3-16,1 0 1 0,0 0-1 0,0-1-1 15,2 0 1-15,-4 1 3 0,1 0 2 16,0 2 1-16,-1-1 0 0,1-1 1 16,-2 3 1-16,-2-4 1 0,2 3-1 0,-1-1-2 15,1-1 0-15,0 1-2 0,-2-1 2 16,2 0-3-16,-2 0 3 0,1-1 1 0,1-3-1 16,-5 1 0-16,5 0-1 0,-3-1 1 15,2 0-2-15,-3 0 2 0,3-4-2 0,-4 2 3 16,2 0 0-16,-2-2-3 0,-1-1-10 15,0-2-8-15,1 1-7 0,-2 1-21 16,4-1-25-16,-2 0-20 0,4 2-9 0,-2-1-9 16,1 0 0-16,2-1-24 0,0-3-31 15,-4 0-30-15,-4-2-132 0,-5-5-69 16,-8 3-32-16,-1-1 17 0,-5 1 43 0</inkml:trace>
  <inkml:trace contextRef="#ctx0" brushRef="#br0" timeOffset="154591.2569">26071 15134 78 0,'0'0'279'0,"0"-1"28"0,0 0-18 0,0-1-40 15,-2 1-66-15,0-1-63 0,1 1-39 0,-1-1-21 16,2 1-13-16,-1-2-10 0,1 1-5 15,0 1-9-15,0 1-4 0,0 0-5 16,0-2-3-16,0 2 1 0,0 0-3 0,1 0 1 16,-1 0-2-16,0 0 1 0,0 0-2 15,0 0 0-15,0 0-3 0,0 2 0 0,0-2 0 16,0 0-1-16,-1 1-1 0,1 1 0 16,0-1 0-16,-5 1 1 0,5 1-1 15,-1-2-1-15,-1 2 5 0,2 0 2 0,0 0 8 16,0 2 5-16,0-2 9 0,0 3 6 15,0-1 2-15,2 2 5 0,-1 1-3 0,-1 0 0 16,-1 1-1-16,-1 3-3 0,1 0-4 16,-1 0-3-16,-1 3-2 0,0 0-5 15,-2 0-2-15,-2 2-6 0,4 1-4 0,-3-1-3 16,1 1-2-16,2 2 0 0,0-2 0 16,0 4-1-16,1-5 0 0,0 3-3 0,1-2 4 15,-1-1-2-15,1 1-2 0,-4-1-1 16,4 1 5-16,-2-1-1 0,1-1 2 0,-1 1 1 15,3-2 1-15,-4 0 2 0,4 2 0 16,-1-3 0-16,1 0 1 0,1 1-1 16,-1-2-1-16,2-1-2 0,0 0-1 0,-1 0-1 15,3-1-2-15,-3-3-1 0,2 2 0 16,-3-3-2-16,5-1 1 0,-5 2-3 0,-2-4-3 16,-1 0-5-16,2 3-6 0,-1-4 0 15,-1 1-3-15,0-1 2 0,-1-2-9 0,1 1-21 16,2 0-35-16,-1-2-61 0,2 0-160 15,0 0-85-15,0 0-33 0,-2-5 1 0,1 1 29 16</inkml:trace>
  <inkml:trace contextRef="#ctx0" brushRef="#br0" timeOffset="158326.8837">26704 13737 81 0,'2'-4'279'0,"1"4"23"0,1-3-2 16,-1 3-58-16,0-2-85 0,-1 0-54 16,-1 2-26-16,2-1-10 0,-3 1-4 0,5-2 0 15,-5 2 1-15,0 0-4 0,0 0 0 16,0 0-5-16,0 0-4 0,0 0-2 0,0 0 2 16,0 0-4-16,0 0-3 0,0 0-5 15,-3 0-4-15,1-2-9 0,2 2-6 0,0 0-5 16,-1 0-1-16,-1 0-6 0,1 2-1 15,-4-2-1-15,2 3-1 0,-4-1-2 16,2 0-1-16,-4 1 3 0,3-1-3 0,-2 3-1 16,0-2-1-16,-5 4 0 0,5-4 2 15,-1 2 2-15,-2-1 2 0,3 0 0 16,0 3 1-16,0-4 1 0,3 1-1 0,1-1-3 16,-3 0-2-16,6-1-2 0,-3 1 0 15,3-3 0-15,-2 0 0 0,3 2-1 0,-2-2 1 16,2 0 0-16,0 0 1 0,0 0-1 15,0-2 2-15,0 2-2 0,2 0 1 0,-2 0-4 16,1-3 3-16,1 1 0 0,-1-1 0 16,1 1 0-16,1 0 0 0,2-1 0 0,0 0 0 15,1-2-2-15,2 2-2 0,-2 0-1 16,1-1 0-16,-1 1 0 0,2-2 3 0,-2 2-1 16,0 1 3-16,1-1 0 0,-1-1 0 15,2-1 2-15,-2 2-1 0,-1-1-1 0,2-1 0 16,-4 2 0-16,3-1-3 0,-3 1 1 15,0-2-1-15,0 3 2 0,2-3 1 16,-2 2 0-16,1 0 0 0,-3 0 2 0,2 0-1 16,-1 0-1-16,1 2 0 0,-2-1 0 15,-1 2 0-15,0-1 0 0,0 1 0 0,2 0-1 16,-2 0 0-16,0 1 1 0,-2-1-2 16,2 2-1-16,0-1-10 0,-1 1-21 15,1-1-30-15,-6 1-35 0,3-1-75 0,-4 2-131 16,1-1-69-16,-1-1-20 0,1 2 8 15,-2 2 23-15</inkml:trace>
  <inkml:trace contextRef="#ctx0" brushRef="#br0" timeOffset="158789.3274">26586 13689 42 0,'-2'-2'269'0,"2"-1"25"16,2 2 6-16,0-2-58 0,-1 1-87 16,-1 1-54-16,3-1-32 0,-1 0-15 0,0 2-7 15,-2-1 0-15,1 0-1 0,-1 1 2 0,0 0-4 16,2 0 2-16,-2 0 1 0,0 0 1 16,0 0 0-16,0-1 2 0,0 1-2 15,1 0-2-15,-1 0-4 0,0 1-2 0,0 0-4 16,0 0-4-16,0 1-3 0,2 0-5 15,-2 1-3-15,2 0-4 0,-2 0-4 0,1 0-1 16,2-1-3-16,-1 2-2 0,1 0 1 16,-2 1-2-16,3-1-1 0,-4 1-2 15,3 0 2-15,-2 2-4 0,3-2 1 0,1 3 3 16,-2 1-2-16,3-1 1 0,-2-1-2 16,1 2 0-16,2-1-2 0,-2 1 0 0,-1-1 0 15,4-3-2-15,-2 2 0 0,-1 0 1 16,0-1 0-16,0 0-1 0,1-2 2 0,-2 1 0 15,0-1 0-15,-3-1 0 0,3-1 4 16,-3-1-4-16,1 1 0 0,-2-2 0 0,1 1 0 16,-1-1 0-16,0 0-1 0,0 0 1 15,0 2 1-15,0-1-1 0,2-1-14 0,1 2-49 16,-3-1-119-16,0-1-139 0,0 0-72 16,3 3-39-16,2-2-5 0,-5-1 38 15</inkml:trace>
  <inkml:trace contextRef="#ctx0" brushRef="#br0" timeOffset="159942.1613">26731 14680 249 0,'0'-3'300'0,"0"2"18"0,0-1-38 0,0 1-78 16,0 1-69-16,0 0-38 0,0 0-21 16,0-2-8-16,0 2-9 0,0 0-8 15,0 0-9-15,0-1-8 0,0 1-6 0,0 0-5 16,0 1 3-16,0-1 5 0,0 2 6 16,0-2 4-16,-1 0 1 0,1 1 0 0,0 1-2 15,-5-1-3-15,5-1-4 0,-3 3-5 16,2-1-2-16,-4-1-1 0,2 0-3 0,-2 3-2 15,-2-1-3-15,1-1-3 0,0 0-1 16,0 3-4-16,-3-2-1 0,0 2-3 16,0-1-2-16,-1 1 1 0,-1-2-2 15,3 2 4-15,-1-2-2 0,1 2-1 0,-2-2 4 16,6 0-3-16,-3 0-1 0,1 0 0 16,3-2-1-16,-2 2 1 0,0-1 0 0,4-1 3 15,-1 2-4-15,1-3 0 0,-3 3 0 16,3-2 0-16,-1 1 0 0,1 0 0 0,1-2 0 15,0 1 1-15,-2 1 0 0,0-2-2 16,2 0 1-16,0 2 0 0,0-2 0 0,0 0 0 16,0 0 0-16,0 0 2 0,0 0 0 15,2 0-2-15,0-2-5 0,-1 2-10 0,2-3-11 16,2 1-21-16,-2 0-25 0,5 1-28 16,-3-2-23-16,0 2-36 0,-1-1-64 15,0-1-73-15,-3 2-38 0,-1 1-7 0,2-3 6 16,-2 0 40-16</inkml:trace>
  <inkml:trace contextRef="#ctx0" brushRef="#br0" timeOffset="160405.3758">26610 14662 26 0,'-2'-4'285'16,"-1"1"31"-16,2-2 17 0,-3 5-47 15,3-5-93-15,-1 3-64 0,1 1-35 0,-1-1-16 16,0 2-6-16,-1-2-3 0,3 2-3 15,0-1 2-15,0 1-6 0,0 0-8 0,0 0-8 16,0 1-8-16,0-1-7 0,0 0-5 16,0 0-3-16,0 0-3 0,0 0 0 0,0 0-1 15,0 0 1-15,0 2-1 0,0-2-1 16,0 0-2-16,0 2-5 0,0-2 0 16,0 1-7-16,-1 1-2 0,1 0-2 0,0 1 0 15,0-1-2-15,0 1-2 0,0 0 4 16,1-2 0-16,-1 2 2 0,3 2 0 0,-3-2-2 15,4 0 0-15,-4 0-4 0,1 1 3 16,2 0-2-16,-1 1-1 0,1-1 2 16,2 3 1-16,-2-2-1 0,0 2 1 0,0-1-1 15,4 1 4-15,-2 1-1 0,-1-1 5 0,2 1 3 16,1-1 4-16,-1 1 4 0,1-1 1 16,-3 1 4-16,4-3 2 0,-2 4 0 15,-2-4 2-15,0 0-3 0,-2-2-2 0,0 0-2 16,-1 0-6-16,1-2-1 0,-2 1-6 15,1-1-1-15,-1 1-2 0,0-2-1 16,2 0-2-16,-2 1-2 0,3 1-1 0,-2-1-10 16,-1 1-15-16,3-1-12 0,-1 1-2 15,0-2-23-15,-1-2-58 0,-6 4-116 0,-2-2-113 16,1 0-55-16,-1-3-33 0,-1-2 6 16,-3 2 49-16</inkml:trace>
  <inkml:trace contextRef="#ctx0" brushRef="#br0" timeOffset="162659.0209">25887 13927 151 0,'5'0'279'0,"-2"0"20"16,2 0-21-16,-2-1-63 0,-1-1-76 16,0 1-41-16,-1-1-19 0,4 1-7 0,-5-1 1 15,1 0-3-15,1 1-4 16,-2 0-5-16,0 1-7 0,0-2-7 0,0 2-5 15,0 0-7-15,0 0-2 0,0 0-1 0,0 0-2 16,0 0-4-16,-2 0-2 0,1 0-4 16,1 0-2-16,-2 0-3 0,-2 2-2 15,0-1-2-15,1-1-2 0,0 1 2 0,-2 3 0 16,0-3 1-16,0 1-3 0,-2-1 2 0,1-1 0 16,-2 3-1-16,-1 0-1 0,-1 0-1 15,3-2 1-15,-1 3-3 0,2-1-1 0,-2-3-5 16,5 2 0-16,0 1 0 0,1-1 0 15,1 1 0-15,-1-1 0 0,0 0-1 0,2-2-1 16,0 3-1-16,0-3-1 0,0 2-2 16,0-2-6-16,2 2-12 0,0-1-20 15,-1-1-28-15,-1 2-34 0,0-4-36 0,-1 1-72 16,-3-3-94-16,0 4-46 0,-3-3-3 16,1 1 13-16,5-1 31 0</inkml:trace>
  <inkml:trace contextRef="#ctx0" brushRef="#br0" timeOffset="163076.7643">25835 13890 102 0,'0'-2'288'0,"-1"-3"28"16,-3 2-4-16,4 1-60 0,-3-1-83 0,3-1-58 16,-1 4-33-16,-1-3-23 0,0 1-11 15,2 2-8-15,2 0-3 0,-2 0-3 0,2 0-1 16,-1 0-1-16,-1 0-3 0,3 2 2 15,-1 1 1-15,0-1-4 0,-1 0-1 0,1-1-2 16,-2 3-3-16,2-4 1 0,-2 3 0 16,0 1 1-16,-2-1-2 0,2 2-2 15,-2-3 2-15,1 3-2 0,1-1-2 0,-2-1-2 16,2 3 1-16,0-1-3 0,0-1-1 16,0 3-2-16,2 0-2 0,-2 1-4 0,1-1-1 15,3 0-2-15,-3 1-7 0,1-1-13 16,1-1-25-16,1 0-37 0,-1 0-83 0,-1 0-130 15,0-1-64-15,-1 2-21 0,4-2 4 16,-2 2 26-16</inkml:trace>
  <inkml:trace contextRef="#ctx0" brushRef="#br0" timeOffset="163729.0463">25859 14287 95 0,'5'0'276'0,"-4"-3"19"0,4 2-17 16,-2-1-55-16,1 1-74 0,0 1-59 15,-3-2-26-15,3 1-13 0,-3-1-4 16,1 2 1-16,0 0 6 0,-2 0 4 16,0 0 3-16,0 0 0 0,0 0-1 0,0 0-4 15,0 0-5-15,0 0-5 0,-2 0-2 0,0 0-2 16,2 0-3-16,-1 0 0 0,-3 0 1 16,1 2 0-16,-1-1-4 0,1 1-7 15,-2-1-5-15,0 2-3 0,-1 0-6 0,-1-1-4 16,0 0-5-16,0 3 0 0,-1 0-3 15,-2-1-2-15,2-1-2 0,-1 2-2 16,1 0 3-16,-1 0-3 0,1 0 0 0,2 0 3 16,-1 0-1-16,3-1 1 0,-2-1 0 15,1 2 0-15,2-5 1 0,1 3-1 0,0 0 0 16,-1-1 0-16,3-1 0 0,-1-1 0 16,1 2 0-16,0-1 0 0,0 1 0 0,0-2 0 15,0 0 0-15,0 0-6 0,0 0-6 16,1 0-14-16,1-2-24 0,-1 1-28 15,1-1-32-15,0-1-36 0,-1 0-76 0,-1 3-86 16,0 0-46-16,-1-3-7 0,1 0 13 16,0-1 31-16</inkml:trace>
  <inkml:trace contextRef="#ctx0" brushRef="#br0" timeOffset="164086.8613">25762 14284 97 0,'2'-3'265'0,"0"-1"25"16,-1 2-26-16,1-3-46 0,-1 2-60 16,3-2-53-16,-3 1-33 0,3 1-21 15,-1 1-11-15,-2 0-4 0,1 1 0 0,1-1 2 16,-2 0 6-16,-1 1 5 0,0-1 11 16,0 0 3-16,0 2 0 0,0 0-2 0,2 0-7 15,-2 0-8-15,0 0-13 0,-2 0-8 16,2 0-7-16,0 0-1 0,0 2 2 0,0 0-1 15,0-1 3-15,0 4-1 0,0-2 2 16,0 1-2-16,0 1-3 0,3 2 2 0,-3 0 1 16,4-1-1-16,-3 0-2 0,1 0-3 15,-1 1 0-15,3 0-8 0,-3 0-3 0,3 2 0 16,-1-1 0-16,2-1-2 0,-1-2 1 16,1 2 1-16,-1-1-2 0,0-2-1 15,1 0 0-15,-4 1 2 0,4 0-4 0,-1-4-15 16,-1 2-47-16,1-4-63 0,-4 1-167 15,-7 1-89-15,0 1-46 0,2-2-8 0,-2 0 31 16</inkml:trace>
  <inkml:trace contextRef="#ctx0" brushRef="#br0" timeOffset="175506.8323">8263 14452 224 0,'2'0'253'0,"1"0"-20"0,-3 0-31 0,0-1-39 15,2 1-56-15,-2 0-42 16,1 0-24-16,-1 0-19 0,0 0-11 0,0 0-4 16,0 0 1-16,3 0 0 0,-3 0 5 0,0 0 1 15,2 0 7-15,-2 0 2 0,0 0 4 16,-2 0 0-16,2 0 0 0,-3 0-2 0,3 0-1 16,-1-2-4-16,-1 2-4 0,2-1-1 15,-3 1-7-15,1-2-5 0,1 2-6 16,-1-1-5-16,0 1-6 0,1 0-4 0,-1-2-7 15,2 2-4-15,-3-2-4 0,3 2-5 16,-2 0 1-16,1 0 3 0,-2 0 5 0,1 0 6 16,-1 0 5-16,0 0 8 0,0 0 4 15,1 0 5-15,1 0 3 0,-1 0 3 0,0 0 8 16,1 0 2-16,-1 0 2 0,2-1 2 16,0 1 1-16,0 0 0 0,-1-1-2 0,1 1-4 15,0-2 0-15,0 2 0 0,0 0 0 16,-2 0 4-16,2-1 0 0,0-1 4 0,0 2-2 15,0 0 1-15,2 0-5 0,-2 0-2 16,0 0-6-16,0 0-1 0,0 0-1 16,0 0 0-16,0 0 2 0,0 0 7 0,0 0 3 15,1 0 6-15,-1 0 3 0,0 0 6 16,0 0 2-16,0 0 2 0,0 0-5 0,0 0-1 16,0 0-5-16,0 0-6 0,2 0-2 15,-1-1 1-15,1 1 0 0,1 0 3 16,-3 0 3-16,2 0 1 0,1 0-2 15,-1 1 1-15,-1-1-1 0,4 2 0 0,-2-1-4 16,0-1-2-16,0 0 3 0,2 2-2 16,0-2-5-16,1 1 1 0,3-1-1 0,-2-1 0 15,-1 1-7-15,1-2-1 0,0 2-1 16,0 0 1-16,-2 0 1 0,-1 0 0 0,1 0 3 16,-2 0-1-16,3 0 2 0,-3 0-2 15,2 0-2-15,-1 2 1 0,0-2-2 16,0 0-2-16,0 1-2 0,4-1 3 0,-2 0-3 15,1 0 0-15,1 0 1 0,1-1-2 16,1-1 1-16,-2 1-1 0,2-1 0 0,-3 2 0 16,-1-1-1-16,2-1 0 0,-3 2 0 15,1-1 0-15,-3 1 3 0,0 0-2 0,1-2 2 16,-1 2 0-16,0 0-3 0,0-1 2 16,1 1 0-16,1-2-1 0,0 2 0 0,0-3 0 15,0 3-1-15,1-2 1 0,2 2 1 16,-2 0 0-16,-1-2-2 0,3 1 0 15,-3-1 0-15,2 2 0 0,-2-2 2 0,0 1-4 16,0 1 2-16,1-2 0 0,-2 0 0 16,3 2 0-16,-2-3-1 0,0 2 1 0,1 0 1 15,-1-1-1-15,0 1 0 0,1-1 2 16,-1 2-1-16,-1 0-1 0,0-2 0 0,-1 2-1 16,0-1 1-16,-1 1 1 0,-1 0 0 15,1-2 1-15,1 2 3 0,0 0-3 0,-2 0 0 16,1-2-1-16,0 2-1 0,1-2-1 15,-2 1-1-15,1 1 3 0,1-2 0 16,2 0 0-16,-2 1-7 0,3 0-22 0,-1-2-65 16,0 1-183-16,-4 1-96 0,-5-2-50 15,-7-6-24-15,0 3 11 0</inkml:trace>
  <inkml:trace contextRef="#ctx0" brushRef="#br0" timeOffset="209362.538">8280 11925 114 0,'4'-2'264'0,"0"1"11"0,1 0 10 0,0-2-114 15,1 3-78-15,0-4-41 0,-1 1-18 16,0 0-6-16,-2 0 0 0,2-1 7 0,-2 1 3 15,2 3 4-15,-4-3 2 0,1 1-2 16,-2 2-3-16,1-2-7 0,1 2-3 0,0 0-8 16,-1 0-5-16,1 0-4 0,0 0-3 15,-1 0 0-15,2 0 0 0,2 2 1 0,1-2 1 16,-1 0 5-16,1 0 1 16,4 0 4-16,-1-2 2 0,2 2 2 0,2-1-1 15,3 0 2-15,-2-2-2 0,3 0 2 0,-2-2-1 16,0 0 0-16,-2 0-1 0,1 0 1 15,-1 0-1-15,-1-2-3 0,-2 2-4 16,0-2-5-16,0 1-2 0,-1-1-1 0,0 2-4 16,-1-2 0-16,1 2-2 0,-1-2-3 15,2 1 4-15,-1-2-1 0,-1 0 2 0,0 0 2 16,2-1-1-16,-1-3 1 0,-1 3 2 16,0-2 1-16,1 1-1 0,-1-1 0 15,0 1 0-15,-1-1 1 0,0 1-2 0,-2-1 0 16,0 1 1-16,1 0 0 0,-1 2 0 15,0-2 0-15,1 1-1 0,-3-1-2 0,2 0-2 16,0 2-2-16,0-1 0 0,-1-2 1 16,2 1-2-16,-1 2 1 0,0-4 1 0,-2 2-3 15,2 0 2-15,1-1-1 0,0-1 0 16,-1 0 2-16,2 0-1 0,-1-1 1 0,0-2 2 16,-1 4 0-16,1-3 2 0,-1 3 1 15,1-1 1-15,-2 1-2 0,-1 2-1 16,0-2-2-16,0 3-2 0,2-1-2 0,-1 1 0 15,-2-1 0-15,3 0 0 0,-2 1 0 16,2-2 0-16,1 0-1 0,-1-1 0 0,-1 1-1 16,1-1 2-16,0 0-2 0,0 3 2 15,-2-1 0-15,3 0 0 0,-1-1-1 16,-2 2-1-16,2-1 2 0,-2 1 0 0,0-1 0 16,2 0 3-16,1-2 2 0,-3 1 1 15,2-1-1-15,-2 1 1 0,2 1-1 0,-2 2-1 16,2-1-4-16,-2 3-1 0,3-2 3 15,-1 2-2-15,-2-2 0 0,2 2 0 16,0 0 0-16,0 2 0 0,1-1-2 0,-1 3 1 16,1 0-1-16,-1-2 1 0,0 3 1 0,-1 0 0 15,4 0 0-15,-3 0 1 0,1 0 1 16,-1 0 1-16,0 0-3 0,2 0 0 16,0 0 0-16,-1 1 0 0,1 1-1 0,2-1-1 15,-1 0 0-15,0 3 1 0,0-4 1 0,3 3 1 16,-2 1 1-16,-1-3-1 0,1 1 1 15,-2 1 2-15,1 0-4 0,0 1 0 16,1-1 0-16,-1-1 0 0,-1 3 1 0,1-1-1 16,1-1 0-16,-3 3 1 0,2-3-1 15,-1 1 0-15,0 1 0 0,0 0 0 16,-1-1 1-16,0 2-1 0,-1-1 0 0,3-2 0 16,-2 6-2-16,-1-4 1 0,3 2-1 15,-3-1 0-15,4 3 0 0,-3-2 1 16,-1 1 1-16,2-1 0 0,0 1 0 0,-2-2 0 15,0 2 3-15,1-1-1 0,-1 1-1 0,0-3-1 16,-1 4 1-16,3-4-1 0,-4 1 0 16,3 0 0-16,-1 1-1 0,-2-2 1 15,3 0 0-15,-3-1-3 0,2 3 2 0,-1-1 2 16,0-2-1-16,1 3 2 0,2-1-2 16,0 1 1-16,0 2 0 0,1-1-1 0,0-1 0 15,2 1 0-15,-2-2 0 0,2 2-1 16,1-1 0-16,-2-2-1 0,1 0-1 0,2 0 1 15,0 2 1-15,0-5-2 0,-1 1 2 16,2 0 1-16,-1 0 0 0,-2-1 0 16,3 0 0-16,-1 1 0 0,-2-1 2 0,-2 1 3 15,3-2-2-15,-3 1 2 0,-2-1 0 16,3 1-1-16,-4-1-2 0,0 1-1 0,1-1-1 16,-1-1 1-16,3 0 1 0,-2 0-2 15,-1 0 0-15,1 0 0 0,-1 0-3 0,0-1 3 16,-1 1 0-16,-2 0 0 0,1-2 0 15,0 1 0-15,-1-1 0 0,1 1 1 16,-1-1 1-16,1-1-5 0,-1 2 3 0,-1-2 0 16,3-1 0-16,-1 2 0 0,-1 0 0 15,2-1 0-15,-3 0 0 0,2 0 0 0,-1 3 1 16,1-5-1-16,-1 3 2 0,1-1 0 16,-1-1 1-16,-1-2-1 0,1 2 1 15,1-1-1-15,-1 3 1 0,0-4-1 0,0 4-1 16,0-2-1-16,-1-1 0 0,-1 1 0 0,2-1 0 15,-1-1 0-15,1 0 0 0,-2 0 4 16,0-1-2-16,0 1-2 0,2-2 1 16,-1 0 2-16,-1 0-1 0,0 3-2 0,0-2 0 15,0-1 2-15,0 1-1 0,0 1-1 16,0 1 0-16,0-2 0 0,0 1 0 16,0-1 0-16,0 2-3 0,2 0 3 0,-2-2 0 15,3 1 0-15,-1 0-2 0,-1 0 2 16,1-2 0-16,1 2 2 0,1 0-2 0,-2 1 0 15,0 1 3-15,-1 0-2 0,1 0-1 16,0 1 0-16,-2 1 0 0,1 0 0 0,-1 1-1 16,2-1 1-16,-2 0 1 0,1 1-1 15,-1-1 0-15,2 0 0 0,-2 2 0 16,2-3 0-16,-1 3 0 0,-1 0 0 0,3-2 0 16,-3 0 0-16,2 1 0 0,0 0 0 15,-1-2 0-15,1 1 0 0,-1 2 0 0,-1-1 0 16,3-1 0-16,-1 2 0 0,-1-1-1 15,-1-1 1-15,2 2 0 0,-2-1 0 0,3 1 0 16,-3-2 0-16,3 1 1 0,-1-1 1 16,0 0-2-16,-1 1-2 0,1 0 2 0,1-1 0 15,0-1 0-15,-1 3 0 0,2-3 2 16,1 2-2-16,-2-1 0 0,2 2 0 0,-2 0-2 16,2-3 2-16,0 1 0 0,-1 2-1 15,1 0 1-15,-2 0 0 0,-1 0 0 16,-1 0 1-16,1 0 1 0,-2 0-2 0,0 0 2 15,2 0-2-15,-2 2 0 0,1 1-2 16,-1-3 4-16,2 0-2 0,-1 2 0 0,1-1 0 16,0 2 1-16,-1 0-1 0,3 0 0 15,0 0 0-15,-1 2 0 0,2-1 0 16,0 1 0-16,0-1 0 0,1 1-1 0,1 2-1 16,1-1 0-16,1 1 2 0,0 1-1 15,2 1 1-15,0-1 0 0,1 1-1 0,1 1-1 16,0 1 2-16,1 1 0 0,-1 0 0 15,3 1 0-15,-2 0 3 0,3 3-3 16,-2 0 0-16,0 0-1 0,1-2 1 0,-2-1 1 16,1 1-1-16,-1-3 0 0,-3 1 1 15,3-1 1-15,-3 0-2 0,2 0-2 0,3 1 1 16,-2 1 1-16,3 0-1 0,0 2-3 16,3 2 1-16,0 0 2 0,0 1-1 0,3 2 0 15,2 3-1-15,2 0 0 0,3 3 0 16,3 3-1-16,5 0-1 0,3 8-5 0,5-5-17 15,3 4-35-15,6 0-52 0,1 5-126 16,2-1-110-16,-2-2-54 0,-1-10-15 0,-2-3 24 16,-2-1 40-16</inkml:trace>
  <inkml:trace contextRef="#ctx0" brushRef="#br0" timeOffset="211366.0736">14712 12433 18 0,'11'0'258'0,"1"0"18"0,0 0 12 16,-2 0-57-16,-1 0-100 0,0 0-52 15,-1 1-28-15,0-1-9 0,-3 0-5 0,3 0 0 16,-3 0 0-16,-2 0 3 0,0 0-5 0,0 0 1 16,4 0-2-16,0 0-1 0,3 0-2 15,1 2-4-15,6 0-1 0,5 1-2 16,2-1-3-16,6 1-7 0,2 2-3 16,4-1-5-16,0 1 0 0,-1 2-3 0,2-3 3 15,-1 0 4-15,3 1 5 0,-4 1 5 16,0-2 7-16,-2 1 2 0,-3-2 2 0,0 0-4 15,-1 1-1-15,-2 0-7 0,-4 0-4 16,0-4-5-16,-1 3 0 0,-2-3-2 16,-1 0 2-16,3 0-2 0,-1-3 0 0,2 1-2 15,0-1-2-15,2-4 1 0,0 5-2 16,2-2-2-16,-2-1 0 0,-1-1-1 0,0 2 0 16,-4 1-1-16,-1-2 1 0,-3 1 0 0,3-1 1 15,-5 2 0-15,4-2 2 0,-6-2-2 16,4 2-1-16,-2-2 0 0,4 1 0 0,-4 0 0 15,3-2 0-15,-1 1 2 0,1 1-1 16,3-1-1-16,0-1 2 0,4 0-2 16,-1 1 0-16,3 2 2 0,-4-2-2 0,5 1 0 15,-2 2 1-15,0-2 0 0,2 2 2 16,-3 0-2-16,3 0 3 0,0-2-3 16,-2 1 1-16,0 1-1 0,2-1 0 0,-2 2 1 15,-1-4-2-15,2 0 3 0,-3 2-3 16,4-3 3-16,0 1-1 0,1-1-1 0,1-1 2 15,-1-2 8-15,2 0 5 0,0-3 0 16,0 0 4-16,-3 1-1 0,0 1 2 16,-3 0-10-16,-2 2-4 0,-2-1-1 0,-4 3-2 15,1-1-2-15,-2 1 0 0,-1 2 0 16,-3-2 0-16,2 2 2 0,-2-2-2 0,-2 3 0 16,1-1 0-16,2-1-1 0,-2 0 0 15,1 2-1-15,3-2 0 0,-1 0 0 16,3 1 0-16,0-3 0 0,2 1 1 0,3-1 1 15,-2 0-1-15,3 1-1 0,-1 3 0 16,-1-2 0-16,-1 0-1 0,-2 2-2 0,-1 0 3 16,2 0 0-16,-4 0 0 0,2 1 0 15,-3 0 0-15,2 1 0 0,1-4 1 0,1 3-1 16,3-2 0-16,2 3 0 0,1-4 0 16,2 2 3-16,2 0-3 0,-3 3 0 15,2-1 0-15,-3 1 0 0,-1 2 2 0,-1 0-2 16,1 0 0-16,-2 2 0 0,-2-2 2 15,-1 3-2-15,-2-1 0 0,-1-2 0 0,0 3-2 16,0-2 4-16,1 2-2 0,0 0 0 16,0-1 1-16,3 3 2 0,-2-2 1 0,6 1 1 15,0 1 0-15,0 1 0 0,1 0 0 16,0 0 2-16,1 2-1 0,0-1 1 16,-5 1 1-16,1-3 1 0,1 3 1 0,-2 1-3 15,0-2-2-15,0-2 0 0,1 3 0 16,1 1-4-16,-2-2 3 0,2 2-1 0,-3-1-1 15,2 0 1-15,-2-1-3 0,1 2 2 16,0-2-2-16,0 1 0 0,2-1 0 0,-4 0 0 16,4 3 0-16,-4-3 1 0,5 3 1 15,0-2-1-15,-1 3-1 0,0-2-1 16,2 0 1-16,-2 1-2 0,-1-2 1 0,-1 2 0 16,0 0 1-16,-3-2-1 0,1 1-2 15,-1 1 1-15,1-2-1 0,0 3 1 0,0-2-1 16,0 2 3-16,2 3-1 0,5 1 0 15,-1 3-4-15,3 2-11 0,3 0-25 0,-1 4-51 16,-1-3-72-16,1 1-145 0,2 0-76 16,7-5-31-16,3 1 5 0,0 0 39 15</inkml:trace>
  <inkml:trace contextRef="#ctx0" brushRef="#br0" timeOffset="213701.0105">9199 13793 95 0,'-2'-5'292'0,"-3"-3"23"0,2 1 17 16,-2-1-78-16,-2 2-90 0,2 0-53 16,0 3-25-16,-1-2-11 0,-1 2-1 0,0-1 1 15,2 4-2-15,0 0-3 0,-1 2-7 16,-1 1-7-16,0 1-10 0,2 1-9 15,2 1-8-15,0 1-5 0,1-1-5 0,0 2-6 16,2-3-2-16,2 2-3 0,-2 2-1 16,0-4-2-16,2 0-2 0,-1 0-1 15,1 0 0-15,-1-4 0 0,1 3-3 0,0-4 1 16,-1 2 0-16,3-1 0 0,1-1 1 16,0 0-1-16,3-1 1 0,-1 1 0 0,-1-2-1 15,2-1 0-15,-2 2 0 0,1 0 0 16,-1-1 1-16,-1-1 1 0,-1 0-2 0,1-1 1 15,0-1 0-15,-2 0-1 0,0 0 0 16,-3 0 0-16,0-2 0 0,0 0 0 16,-3 1 0-16,1 0 0 0,-3-1 0 0,2 2 2 15,-4-2 0-15,2 1 2 0,-1-1-1 16,-1 5 2-16,2-3 0 0,-4 3-2 0,4 2 4 16,-3-3 0-16,0 3 0 0,-1 3 1 15,1-1-1-15,-2 3-1 0,2 0-3 0,-1 4-2 16,4-1-1-16,2 1-1 0,3 0 1 15,3 0-2-15,2 2 2 0,4-3 0 16,1 1 0-16,1-1 0 0,3-1 0 0,-1-2 1 16,-1-3-1-16,1-1 0 0,-1-1 1 15,-2-1 1-15,-3-1-2 0,-2-1-1 0,-4-1 2 16,-1-2-1-16,-1-1 0 0,-4 2 0 16,-2-4 0-16,0 2 0 0,0 3-15 0,1-2-25 15,1 2-46-15,2-1-73 0,1 2-149 16,2 3-75-16,3-3-32 0,2 0 5 15,3 2 34-15</inkml:trace>
  <inkml:trace contextRef="#ctx0" brushRef="#br0" timeOffset="214411.5735">9804 13820 33 0,'2'1'297'16,"1"-1"30"-16,-1-1 13 0,-1 1-37 0,3 0-115 16,-3 0-66-16,3 0-38 0,0 0-15 15,-1 0-6-15,0 0-1 0,0 0-4 16,-1 0-2-16,0 1-9 0,-1-1-7 0,2 1-5 16,-1 2-4-16,0-1-3 0,-1 1 1 15,3 3-4-15,0-2-2 0,-1 2-6 0,0 0-2 16,2 0-4-16,-2 0-1 0,0 1-2 15,2-5-2-15,-2 3 2 0,3-3 0 0,-1-2-1 16,2 3 0-16,1-3-3 0,2 0 1 16,2 0-2-16,-1 0 1 0,4 0-4 0,-2 0 0 15,1-3 1-15,-1 3 0 0,-1 0 0 16,0-2-1-16,-3 2 0 0,0-2 2 16,-2 2-1-16,-2 0 1 0,-2-1 2 0,-3-1 0 15,2 0 0-15,-4-1 1 0,2 1 0 16,-3-3 3-16,-2 0-1 0,-2 1-2 0,0 0 0 15,-1-3-1-15,0 3 0 0,0 1-4 16,0-1 0-16,2 1 0 0,1 1-1 16,0-1-1-16,0 3 2 0,0-1-2 0,0 2 0 15,0 2 1-15,-2 0 1 0,1 2 0 16,1 1 0-16,-1 0 3 0,3 1-1 0,1 0 0 16,-1 2-1-16,3 1-1 0,0-1-1 15,3 0-1-15,1 0 4 0,1 0 0 0,2 0 2 16,-1-1-1-16,2 0 2 0,1-1-1 15,-2-2-2-15,1-1-1 0,-1-1-1 16,-1-3 3-16,0 0-1 0,-1 0-2 0,-1-3 0 16,-2-1-2-16,1-1 2 0,-1 0 0 0,-2-2 0 15,0 3-6-15,0 0-19 0,-2 1-46 16,1-4-64-16,-3 3-163 0,1 1-89 16,0 2-39-16,1 2-2 0,2-1 32 0</inkml:trace>
  <inkml:trace contextRef="#ctx0" brushRef="#br0" timeOffset="215658.3778">16642 14626 45 0,'4'2'246'0,"-3"-1"19"16,3 0-18-16,-2 2-41 0,-2-3-60 15,3 4-48-15,0-1-27 0,-1 0-10 0,1 1-4 16,1-1-5-16,0 0 2 0,1 0-3 16,3 0-2-16,0 0-3 0,0 0-6 0,0-1-6 15,1-2-3-15,-3 0-4 0,1 1 2 16,-2-1 4-16,-1-1-3 0,2 1 0 15,-2 0-2-15,-3 0-4 0,2 0-8 0,-1 0-5 16,1 0-6-16,0 0 0 0,2 3-5 16,-1-2 1-16,1 1 0 0,0 1-1 0,2-2 1 15,-1 2-1-15,1-1 0 0,-2-1 0 16,0-1 0-16,2 0 0 0,-2 0 0 0,-1-1 0 16,2-1 2-16,-1-1 1 0,0-1-3 15,0-2 4-15,0 0 2 0,-1 0 3 0,0 1 4 16,-4-3 3-16,1-1 10 0,-2 4 12 15,-3 0 6-15,-2 0 5 0,-4 3 0 0,-4 0-2 16,-2 1-6-16,-3 4-12 0,0-1-9 16,0 3-7-16,1 0-6 0,3 3-5 15,3-2-1-15,4 2-4 0,3 0 0 16,2 1-1-16,3 1 1 0,1-1 1 0,4 1 1 16,5-1 0-16,1 1-2 0,0-3 2 0,3-1 1 15,0 0 0-15,0-1 0 0,-1-2 1 16,-2-2 2-16,2 1-2 0,-7-4-1 15,1-1 0-15,-4 0 0 0,-3-3 2 0,-3 0-2 16,-4-2 0-16,-3-1-2 0,-4-1-3 16,-2 3-1-16,1-2-5 0,0 3-9 15,1 0-32-15,6 3-47 0,0 4-160 0,2 2-99 16,5 2-52-16,5-4-16 0,4 2 13 16,7 0 44-16</inkml:trace>
  <inkml:trace contextRef="#ctx0" brushRef="#br0" timeOffset="216432.0237">18537 14790 137 0,'-10'-3'247'0,"1"-1"-5"16,0 1-27-16,0 1-28 0,1-1-35 0,1-1-44 15,-1 1-27-15,-1 1-20 0,1-1-7 16,2-1-5-16,-1 2-2 0,0-1-3 0,0 0-4 16,2 1-1-16,2-1 2 0,-2 2-1 15,4-1 0-15,-1 1 0 0,0 1-5 16,1 0-3-16,-1 0-3 0,2 0-2 0,-2 3 2 16,0-2-2-16,0 2 1 0,-1 3 2 15,2-2 4-15,-3 3-2 0,1 3-1 0,0 1-3 16,1-1-1-16,1 1-3 0,1 1-3 15,1 0-4-15,3-3-3 0,0 1 0 16,1 0-2-16,0-3 0 0,2 0-1 0,2-4-2 16,-5-1-1-16,4-1 0 0,0-1-1 15,-2-3-2-15,1 0-3 0,-1-2-1 0,1-3 1 16,0-1-2-16,1-1-1 0,-3-1 0 16,2 0 1-16,-4-1 1 0,3 3 0 0,-5-1 0 15,2 0-1-15,-3 3 2 0,-3 0-2 16,2 0 0-16,-4 3 2 0,1 0-2 15,-3-1 0-15,1 4 1 0,-2-1 1 0,-2 2-2 16,2-1 0-16,-1 1 1 0,-2 0 2 16,0 0 0-16,-1 0-1 0,-1 1-1 15,1-1 3-15,3 2-3 0,-2-1 0 0,3 2 1 16,3 3-1-16,2 0-1 0,4 3-9 16,3 0-21-16,2 2-51 0,5-1-74 0,0-1-153 15,4 2-79-15,0-1-36 0,1 1-1 16,1-4 39-16</inkml:trace>
  <inkml:trace contextRef="#ctx0" brushRef="#br0" timeOffset="217081.407">19753 14824 237 0,'-2'-3'323'0,"1"-1"13"0,-4 2 7 0,5 1-135 16,-1-1-95-16,1 1-44 0,0-1-17 15,0 1 0-15,1-1 7 0,-1 1 3 0,0-1 3 16,0 1 0-16,3 1-8 0,-3 0-11 16,0 0-10-16,0 0-10 0,-3 0-2 15,3 1-6-15,0 2-5 0,0 0 0 0,-1 3-6 16,2 0-2-16,-1 0-1 0,5 1-3 16,-4 0 0-16,4 0-1 0,1 0 0 0,1 0 0 15,4-2 0-15,0-2-2 0,0 2 2 16,3-3 0-16,-1-2 0 0,-1-2 0 15,-2-3 0-15,0 2 0 0,0-6 0 0,-2-1 0 16,-1 0 0-16,-2-2 1 0,-4 0 3 16,-1 0 4-16,0 0 5 0,-6 0 3 0,-1 2 3 15,-2 0 1-15,-7 3-1 0,2 1-3 16,-4 0-4-16,1 3-2 0,1 1-6 16,1 2-1-16,3 2-2 0,4 1-1 0,5 1-4 15,2 2-7-15,5 2-20 0,3 1-42 16,2-2-68-16,5 3-154 0,3-1-80 0,1 1-34 15,3-1-3-15,-2 0 30 0</inkml:trace>
  <inkml:trace contextRef="#ctx0" brushRef="#br0" timeOffset="217975.6608">21018 14953 239 0,'0'-1'298'0,"1"1"14"15,-1 0-24-15,0 0-115 0,0 0-69 0,0 0-33 16,3 0-8-16,-3 0 1 0,2 0 7 16,-2 0 8-16,0 0 5 0,-2 0 1 0,-1 0-8 15,3 0-6-15,0 0-9 0,-1 0-11 16,1 1-10-16,-4 2-13 0,3 0-10 0,-1 5-8 15,-1-1-3-15,1 2-5 0,1-1 0 16,1 4 0-16,0-2-1 0,1-1-1 0,1 0 2 16,0-2 0-16,1 0 0 0,0-3-2 15,3 1 0-15,0-4 0 0,2 2 0 16,2-3 0-16,1-3 0 0,0 0 2 0,0-1-2 16,0-4 0-16,-1-1 0 0,-1-2 0 15,4-1 2-15,-4-1-4 0,-1 1 2 0,1-1 0 16,0 1 0-16,-3 1-2 0,0 2 2 15,-1 0 2-15,-4 1 2 0,1 3-2 16,-2-2 2-16,-3 3-2 0,-2 0 2 0,1 1 0 16,-4 0 3-16,-1 3 1 0,0 0 0 15,0 1 1-15,1 2 1 0,0 3-4 16,0 0 4-16,3 1-4 0,0 1 1 0,4 2-1 16,-1-1-4-16,2 1 1 0,3 0-1 15,-1 1-1-15,5-3-1 0,-3 1 1 0,5 1 2 16,-4-2-2-16,2-3-1 0,-1 1-1 15,2 0 1-15,-4-1 0 0,1-1-2 0,0-1 0 16,2-1 1-16,-3-1-1 0,2-1 0 16,-1-1-1-16,-2-1 1 0,2-1 1 0,-2-1 1 15,1-1 0-15,-3-1 1 0,2 0 1 16,-3 1-1-16,0-2 0 0,-1-1 0 0,-1 3-1 16,-3-3 3-16,1 2-2 0,-3 0-1 15,1 0 1-15,-3 2-1 0,1 1-1 0,-1 3-3 16,5 0-20-16,-5 3-54 0,-1 6-132 15,0 1-126-15,0-2-62 0,8-1-34 16,2-1 1-16,0 4 43 0</inkml:trace>
  <inkml:trace contextRef="#ctx0" brushRef="#br0" timeOffset="219702.3213">12790 14151 261 0,'2'0'289'0,"2"0"10"0,-4 0-39 16,2 0-102-16,-1 0-60 0,-1 1-20 15,0-1-5-15,2 0 7 0,-2 2 14 0,0-1 12 16,2 0 6-16,-2 2-4 0,0 1-7 15,-2-1-11-15,2-1-16 0,0 1-14 0,0 2-20 16,2-1-11-16,-1 3-12 0,-1 1-8 16,2-1-7-16,-1 0-2 0,-1 4 0 15,2-1 4-15,-2 1 3 0,2 3 2 0,-2 1 4 16,0 2 6-16,1-2-2 0,-1 1 3 16,0-1-4-16,0 2 1 0,0-5-3 15,2 2-1-15,-2-2 2 0,0-2-1 16,0 0 0-16,2-3-1 0,-1 0 0 0,-1-2-2 15,0-1 1-15,0-1-5 0,0 0 1 0,2 0-2 16,-1-2-2-16,-1 3 1 0,0-3-2 16,0 1 0-16,0-1-3 0,0 1-1 15,0-2-2-15,0 1-5 0,0-1-7 0,0 0-8 16,0 0-9-16,0 0-4 0,2 0-3 16,-2-1 3-16,0-1 5 0,4-2-11 0,-2-1-32 15,-1-2-47-15,-2 1-152 0,-5-1-95 16,1 0-52-16,5-2-11 0,0 0 30 15,2-2 45-15</inkml:trace>
  <inkml:trace contextRef="#ctx0" brushRef="#br0" timeOffset="220735.2295">12855 14117 239 0,'0'-5'292'15,"-3"1"8"-15,1 1-38 0,-1-1-67 16,2 1-69-16,-1 1-49 0,0-1-29 0,2 1-15 16,0 2-13-16,0-3-4 0,-1 1 6 15,1 0 9-15,-2 2 8 0,2-1 3 0,0 1 7 16,0 0-1-16,0 1 1 0,-1 1-6 15,1 0 0-15,-4-1-6 0,3 1 0 16,-1 0-6-16,0 1-5 0,-1-1-7 0,-1 0-4 16,2-1-3-16,-1 1 0 0,0 0 0 15,3-2-1-15,0 0-1 0,0 3 1 0,0-1-4 16,0 0 2-16,3-1 1 0,-1 1 3 16,-1 1 5-16,3-1 1 0,1 0 7 0,-3 1 0 15,3 0 0-15,-2 0-2 0,0 0-4 16,2 2-4-16,-2-1-4 0,2 1-6 15,-1-1-1-15,0 0-4 0,-1 1-1 0,0 0-1 16,0-3 0-16,-1 3 0 0,1-2-2 16,0 1 2-16,-1-1-1 0,4 2 2 15,-3 0-1-15,0 2 1 0,2-4 2 0,0 2 2 16,1-1-2-16,-1 0 0 0,4 3 2 16,-4-3-4-16,3 2 2 0,-3-1-1 15,3-2 0-15,-4 2 1 0,3 0-1 0,-2-1 2 16,0-1-1-16,-1 1 1 0,-1-1-3 15,0 0 1-15,2-1 1 0,-2-2 1 0,0 2-2 16,1 1 1-16,-1-3 1 0,0 0-1 16,3 0 0-16,-3 0-1 0,2-3 1 15,0 1-1-15,-2-1 0 0,2-1-1 0,1 1 0 16,-1-2 0-16,-1 1 0 0,1-2 0 16,-1-1 0-16,0 0 0 0,-2 0 0 0,3-1 0 15,1 0 0-15,-2 0-1 0,0 0 0 16,-1-1 0-16,0 2-1 0,2-3 1 0,-2 3 0 15,2-1 1-15,-1 0 2 0,0 1-1 16,-1-1 1-16,0 2-1 0,0 1 0 0,0-2-1 16,2 2 0-16,-2 0 0 0,-1-2 0 15,2 3 0-15,0-1-1 0,-1 4 0 0,0-2 0 16,-1 0 1-16,-1 0 0 0,2 2 0 16,-1-1 0-16,1 2 0 0,-1-1 0 0,0 1-1 15,-1 1 0-15,-1 1 0 0,3-2 1 16,-2 1 0-16,-1 1 0 0,0 1 1 0,2-1 2 15,-2 1 0-15,0 1 2 0,2-1 1 16,-1 2 4-16,-1 2 4 0,2-2 2 16,-1 4 2-16,-1-1 4 0,2 1 4 15,-2 0 2-15,0 0 2 0,0 2 5 0,-2-1 0 16,2 2 0-16,-1 0-1 0,-1-1-6 0,2 1 0 16,-1-2-4-16,-1 1-1 0,2 1-1 15,0-2 5-15,0 2 2 0,2-3 1 16,-2 2 1-16,1-1 2 0,1 1-5 0,-1-1-3 15,1-3-3-15,0 3-2 0,-1-1-2 16,2-2-1-16,-1-1-1 0,-2 0-2 0,3 0-4 16,-3-1-1-16,4-3-2 0,-4 3-3 15,1-3 0-15,-1 0-3 0,2 0 2 16,-2-1-1-16,2-1-2 0,-2 2 2 0,0-2-2 16,0 0-2-16,0 2-4 0,0-2-4 15,0 0-14-15,0 0-22 0,0 0-23 0,0 0-25 16,2 0-16-16,-2 0-3 0,3 0 7 15,2-2 4-15,0 2-16 0,0-2-25 16,-2 2-50-16,-3 0-135 0,0 0-74 0,3 4-23 16,3-1 19-16,-1-2 38 0</inkml:trace>
  <inkml:trace contextRef="#ctx0" brushRef="#br0" timeOffset="221115.9958">13436 14355 54 0,'0'-2'305'0,"2"1"33"0,-2-1 24 0,2 2-47 16,-1 0-108-16,1 0-62 0,-1 0-34 15,4 0-20-15,0 0-9 0,0 0-1 0,1 2-3 16,-1-2-9-16,1 1-11 0,-1 1-9 0,3-2-10 15,1 0-10-15,-2 1-9 0,-1-1-4 16,0 0-6-16,3 0-2 0,-2 2-4 0,1-2-2 16,0 0 0-16,1 0-1 0,1 0-1 15,-1 0 0-15,1 0 0 0,-1 0 1 16,-1-2-2-16,0 2 0 0,0-1 1 0,-2 1-1 16,1 0 1-16,-1-2-3 0,-1 1 3 15,-2 1 0-15,-2 0-4 0,-1-2-8 0,-1 2-12 16,-4 0-14-16,1 2-20 0,-5-1-20 15,1 1-16-15,-4 1-14 0,2 0-21 16,-1 0-55-16,-1-1-84 0,-1 3-54 0,1 0-19 16,2-1 0-16,0-1 22 0</inkml:trace>
  <inkml:trace contextRef="#ctx0" brushRef="#br0" timeOffset="221498.7599">13468 14413 155 0,'0'0'305'16,"0"2"18"-16,2-2-6 0,-1 2-67 15,3-2-86-15,0 1-48 0,1 1-22 16,0-2-6-16,2 0-4 0,0 2-3 0,-1 1-8 16,2-1-7-16,1-1-10 0,-2 1-8 0,3 1-7 15,-2-2-6-15,2 2-8 0,0-1-6 16,1-1-6-16,0-1-5 0,2 1-5 0,-1-1-1 16,-1 0-3-16,1 0-1 0,0-1 0 15,-2 1 0-15,-1 0 0 0,0-1 0 16,-4-1-4-16,0 2 1 0,-2-3-21 0,-3 0-41 15,-3-1-91-15,-2 2-145 0,-3-1-78 16,-2 3-39-16,-3-2-2 0,-3 2 26 0</inkml:trace>
  <inkml:trace contextRef="#ctx0" brushRef="#br0" timeOffset="223673.0063">14048 14302 189 0,'-1'-3'308'0,"-1"0"20"16,0 2 5-16,2-3-110 0,0 3-85 16,0-2-44-16,0 0-20 0,0 0-8 0,0-1 1 15,0 2 5-15,0-3 1 0,0 3-8 16,0-1-4-16,0 1-9 0,0-1-6 16,0 1-8-16,0 2-6 0,0-3-8 0,0 2-4 15,0 0-4-15,0 1-2 0,2-2-2 16,-2 1-3-16,2-1 0 0,-1 0 0 0,1 1-2 15,-1 1-1-15,-1-2 2 0,2 2-1 16,-2-2 1-16,0 2-1 0,0 0-1 0,0 0-2 16,0-2-2-16,0 1-1 0,0-1 2 15,2 2-2-15,-2 0 0 0,0 0 2 0,0 0-2 16,0 0 0-16,0 0-1 0,0 0 0 16,0 0 0-16,0 0-1 0,0 0 1 15,0 0-1-15,0 0 1 0,0 0-1 0,0 0 1 16,0 0 1-16,0 0-1 0,0 0 0 15,0 0-3-15,0 0 3 0,0 0 0 0,-2 0 0 16,2 0 0-16,0 0 3 0,0 0-3 16,0 0 2-16,0 0-1 0,2 0-1 15,-2 0 0-15,1 0-1 0,-1 0 1 0,0 0 0 16,4 0 0-16,-4-2 0 0,3 2 3 16,0 0-1-16,0 0-1 0,3-1 0 0,-3 1-1 15,4 0 1-15,-2 0-1 0,1-2-1 16,1 2-1-16,-2 0 2 0,2 0 2 0,-2 2-2 15,1-2 1-15,-3 0 0 0,1 0 1 16,0 1-2-16,-1-1 0 0,-1 0 0 16,-1 2 0-16,1 0-2 0,1 1 1 0,2-3 1 15,0 4 0-15,0 2-1 0,0-2-1 16,0 1 2-16,-2 2 0 0,2-2-1 16,-2 1 0-16,2 2-1 0,-2-1 2 0,-1 1-1 15,-1-1 0-15,-1 1 0 0,0 1 1 16,-1-1-3-16,-1 2 3 0,-4-1 0 15,3-2 0-15,-4 2 0 0,3 0-1 0,-3 2 0 16,0-3-2-16,-1 1 3 0,0 3 0 16,-1-4 0-16,-1 1 0 0,2 0 0 0,1-1 0 15,1-1 0-15,-2-1 1 0,4 0-1 16,-1 0 3-16,1-2-2 0,1 1 2 0,2-2-3 16,-1 1 1-16,0-3 0 0,2 1-1 15,0-2-1-15,0 0 0 0,2 0 1 0,1 0 0 16,0 0-3-16,4-2 2 0,1 1 1 15,1 1 1-15,1-2-1 0,-1 2 0 0,2 0 0 16,-1-2 2-16,-1 2-2 0,2 0-2 16,-1 0 2-16,-1 0 2 0,2 0-1 15,0 0-1-15,-1 0-1 0,2 2 1 0,-2-2 1 16,1 2-1-16,0-2 0 0,-3 0 0 0,0 1 1 16,1-1 0-16,-1 0-2 0,-3 0 1 15,0 0 0-15,-2 0 0 0,0 0 1 16,-1 0-1-16,-2 0 0 0,3 0 0 0,-3 0 0 15,0 0 0-15,0 0-1 0,0 0 1 16,1 0 1-16,-1 0-1 0,2 0 0 0,-1 0 0 16,3 0 0-16,1-1 1 0,-2 1-1 15,0-2-3-15,3-1-17 0,0-1-32 16,1 1-35-16,-1-1-41 0,-1 1-115 0,-2 1-106 16,2-1-43-16,1 1 2 0,2-1 15 15,0-1 33-15</inkml:trace>
  <inkml:trace contextRef="#ctx0" brushRef="#br0" timeOffset="224084.7598">14613 14380 196 0,'4'-3'303'0,"-1"2"19"15,1-1-16-15,-3 1-81 0,-1-1-81 16,2 1-42-16,-1 1-11 0,-1 1 4 0,-1-1 9 15,-1 2 9-15,1-1-1 0,-3 2-8 16,-2 0-19-16,2 1-20 0,-3 3-21 0,2-3-17 16,-1 2-14-16,-2 1-6 0,2 2-4 15,1-4-3-15,-1 3 0 0,-1 1-2 16,1-2-1-16,0 2 3 0,1-1 0 0,0 0 0 16,0-1-3-16,-1 0 1 0,0 0 0 15,3-4-3-15,1 2 0 0,-1-2 2 0,3 0 0 16,-1-1 3-16,1-2 0 0,-2 1 0 15,2-1 0-15,0 0-1 0,2 0 2 16,-2 0-1-16,1 0 0 0,2-1-8 0,-1-1-19 16,1-1-31-16,-1 0-36 0,-1 0-35 0,-1-1-110 15,-3 1-105-15,-2 0-40 0,2-1 0 16,2 1 16-16,-3 1 30 0</inkml:trace>
  <inkml:trace contextRef="#ctx0" brushRef="#br0" timeOffset="224501.4877">14537 14368 224 0,'-4'-4'313'0,"1"-1"30"0,-3 2-21 0,2 0-61 0,-1 0-68 15,2 3-49-15,-1 0-29 0,3 0-25 16,-1 0-16-16,0 0-14 0,2 0-8 16,-1 2-2-16,1 2-5 0,1-1-4 0,-1 2-4 15,2-1-8-15,1 2-8 0,1-1-8 16,-1 0-4-16,2 2-2 0,-1 0-3 0,2-1-2 15,-1 2 2-15,2 0-1 0,-3 0 0 16,4 0 3-16,0 1 0 0,0 0 8 16,0 0 4-16,4 1 4 0,0 0 8 0,-1-1 0 15,1-1 6-15,-2 1 3 0,0-1 0 16,-3-1-1-16,1-2-5 0,-2 0-3 16,-2-1-3-16,1-1-6 0,-4-1-2 0,2 0-6 15,-2-2-2-15,-1 1 0 0,2-1-4 16,-2 0-3-16,0 0 0 0,0 2-2 0,0-2-4 15,0-2-17-15,0 1-20 0,-2-1-19 16,2 0-6-16,2-1-19 0,-2-2-46 0,2 1-46 16,-2 4-151-16,0 0-73 0,-4-2-40 15,0-2-8-15,3 1 34 0</inkml:trace>
  <inkml:trace contextRef="#ctx0" brushRef="#br0" timeOffset="225532.2341">15030 14220 71 0,'2'-4'289'16,"-1"3"26"-16,-1-2 18 0,0 3-65 0,0-1-92 15,0-1-54-15,0 2-22 0,0 0-12 16,2 0-6-16,-2 0-2 0,0 0-3 0,-2 0-3 15,1 3-2-15,-1-1-9 0,-3 0-6 16,0 5-3-16,1 0-9 0,-6 4-9 0,4-1-11 16,0 2-9-16,-1 2-10 0,0-1-2 15,0 2-4-15,2-2-1 0,1-1-2 0,-3 3 3 16,2-2 0-16,-1 2 3 0,2-4 1 16,-1 3 3-16,1 0-1 0,1-1-1 0,0-2-1 15,3-1 1-15,0 1-1 0,3-2-1 16,0 1-2-16,1 1 3 0,1-3-2 0,-1 0-2 15,2 0 2-15,1-2 0 0,-1 1 0 16,2-1 0-16,-1-2-1 0,0 1 0 16,0-3-2-16,-1 2 1 0,0-1-1 0,4-1 1 15,-4-1 1-15,2 1-1 0,0-1 1 16,0 0 1-16,0-1 1 0,-2 0-3 16,0 0 0-16,4 0 1 0,-6-2-1 0,4 0 0 15,-1 1-1-15,-1-3 1 0,3 1-2 16,-4 1 1-16,0-1 1 0,0-1 0 0,-2 3-1 15,3-2 0-15,-3-1 1 0,-3 1 0 16,3 0 1-16,-3 0-1 0,2-2 1 16,-2-1 2-16,-2 0-3 0,2 1 0 0,-3-3 0 15,2 0 1-15,-1 0-1 0,-4 1 1 16,3 0 2-16,-2 1-2 0,0 0 3 0,-3 0 1 16,-1 1 0-16,-1 2-1 0,1 0 0 15,-4 2-3-15,-3-1 1 0,1 2-2 0,0 0-2 16,-2 2 2-16,3-1 0 0,0 1 0 15,4 1-1-15,0 1 0 0,3-1-1 0,2 3-1 16,0-1-6-16,2-1-2 0,1 4-1 16,2-3 1-16,0 0-4 0,2 1-25 15,0-2-42-15,-1 1-50 0,-1-5-165 0,0 4-89 16,-3-1-40-16,0 2 2 0,1-5 31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09:47.7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8633 7778 16 0,'-5'0'213'0,"-1"3"11"15,1-2-25-15,-3 2-35 0,1 0-39 0,0-1-39 16,-1-2-36-16,0 5-20 0,-1-5-10 16,4 2-5-16,0-1 1 0,-1 1 1 0,4-2 1 15,-1 1 2-15,1-1 3 0,2 0 4 16,-1 0 0-16,1-1 2 0,0 1 2 15,0-2-2-15,1 1-3 0,-1-1-4 0,0 2-4 16,2-2-5-16,-2-1-1 0,0 3-2 16,2-2 4-16,-2 0 4 0,0 2 1 0,0-1-1 15,0 1 1-15,0 0-5 0,0 0 0 16,0 0-5-16,0 1-2 0,0-1-5 0,0 0 0 16,1 2-2-16,1-2 0 0,1 0 0 15,0 0 0-15,2 2 0 0,2-2 2 0,0 0-2 16,1 0 2-16,0 0 0 0,-1 0 0 15,2 0-2-15,0 0 1 0,-1 0 1 0,2 3 0 16,-2-3-1-16,1 0 4 0,1 0-3 16,1 0 2-16,0 2 1 0,0-2 0 0,0 0 2 15,-1 0 0-15,0 0-1 0,0 0 2 16,1-2-1-16,0 2 0 0,-1 0 0 0,-1-3 0 16,0 3-2-16,1-2 2 0,0 0-1 15,0-1-3-15,-2 2 2 0,2-3 2 16,1 4-3-16,0-4 3 0,0 3 0 0,2-3-2 15,-2 3 3-15,0-1-2 0,0 0 1 16,-2-1-2-16,1 0 1 0,-1 3 0 0,-1-3 4 16,0 1-2-16,0 1-1 0,1-2 0 15,-2 0 1-15,1 0-4 0,-2 0-2 16,2 0 2-16,0 1 0 0,-2-1-3 0,2 0 4 16,2 0-3-16,-1-1-1 0,1 0 0 15,-1 1-1-15,2-2 0 0,-3 2 0 0,1-1 0 16,-1 1 0-16,0 2 0 0,-1-2 2 15,2 2-1-15,1-3 0 0,-1 3 2 0,0-3-2 16,1 4-1-16,0-3 0 0,-2 1 1 16,1 1-1-16,1-2 0 0,-2 1 0 0,2 1 1 15,-2-1 1-15,2-1-2 0,1 0 1 16,-2 0-1-16,1 2 0 0,1-3 0 0,0 2 0 16,0-1 0-16,0 0 2 0,0 0 1 15,-1-1-2-15,4 1 1 0,-3-1-2 16,1 0 0-16,0 0-2 0,-1 1 2 0,0 1-1 15,-2-1 1-15,-1-1 0 0,1 2 0 16,-2-1 1-16,1 0-1 0,-2 1 0 16,2-1 0-16,0 2 0 0,-2-2 0 0,2 0 0 15,3 0 0-15,-1 0 0 0,-1 0 0 16,4-1 0-16,-2 2 0 0,0-1 0 0,0-2-1 16,2 2 1-16,-1 0 0 0,1-1-2 15,0-1 1-15,-1 3 1 0,0-4 0 0,0 2 1 16,-2-1 0-16,-1 0 0 0,2 2 0 15,0-2-1-15,-3 1 0 0,3 1 0 0,-3-2 0 16,0 2 0-16,-2-2 0 0,2 3 0 16,-2-1-1-16,-1 0 1 0,0 1 0 15,0 1 0-15,-2-1 0 0,1-1 3 0,-2 1 6 16,1 2 2-16,0-2 1 0,2 0 0 16,-3 1 0-16,3 1-4 0,-2-2-5 0,0 1-1 15,3 1 0-15,-3 0-4 0,0 0 0 16,1 0 2-16,-1 0-1 0,0 0-3 15,2 0 3-15,-2 1 1 0,3-1 0 0,-3 2-1 16,2-2 1-16,-2 1 2 0,4 1-1 16,-2 0-1-16,2-2 3 0,-2 2-3 15,1 1 0-15,1-1 0 0,-1 1 0 0,0 0-2 16,-1 0 2-16,1-1 0 0,-2 2 0 16,2-3-1-16,-1 2 2 0,2 2 2 0,-2-4-3 15,2 4 0-15,-1-3 0 0,-1 0 0 16,2 0 0-16,0 1 0 0,-2 1 0 0,1 1 0 15,1-2 0-15,0-1 0 0,3 4 0 0,-1-4 2 16,2 3 0-16,-1-1-2 0,-1-1 3 16,4 2-3-16,-4-1 0 0,-1 0 1 15,1 1-2-15,-2 0 1 0,1-2-1 0,-2 3 1 16,2-4 1-16,-2 5 0 0,2-3 1 16,0 1 0-16,2 0-1 0,-1 1-1 0,-1-1 3 15,3 2 0-15,-1-3-1 0,-1 2 1 16,4-1 3-16,-1 0 0 0,0 1 2 15,0 0 3-15,1 0-2 0,2-1 4 0,0 2-3 16,2-1-1-16,-2 2-1 0,2-2-3 16,0 1-3-16,1 1 2 0,2 1-4 15,-1 0-2-15,6 1-1 0,4 2 3 0,3 1-3 16,4-1-22-16,3 1-73 0,6-3-150 16,3 4-76-16,5-3-47 0,4 1-18 0,0-7 10 15</inkml:trace>
  <inkml:trace contextRef="#ctx0" brushRef="#br0" timeOffset="10779.425">8639 9683 212 0,'-4'0'264'16,"2"-1"14"-16,-1 0-42 0,0 0-89 15,0-1-54-15,-1 1-30 0,3-3-16 0,-1 3-11 16,1-1-6-16,-1 0-2 0,0 2-5 15,1-3-6-15,1 3-2 0,0 0-6 0,0 0-5 16,1 0-3-16,-1 0-2 0,2 0-1 16,-2 0 0-16,2 3-2 0,-1-3 3 15,2 0-1-15,-3 2 2 0,4 0 0 0,-3-1 0 16,2 3 0-16,1-3 3 0,-1 1-1 16,3-1 0-16,-3 1-2 0,3 0 3 0,-1-2 1 15,0 3-2-15,0-1 3 0,2-1 2 16,-2 1 0-16,0-1 1 0,3-1-2 0,-3 2 2 15,4-1-2-15,-1 1 0 0,0 0-3 16,1 0-1-16,-1 0 0 0,0-1-1 0,0 2 0 16,3 0 1-16,0-1-1 0,-1 0 0 15,2 0-1-15,1 1 1 0,1-1-1 0,-1-1 1 16,1 1 2-16,0 0 0 0,-1 1 4 16,3-3-3-16,-2 0 0 0,0 2-1 15,-1 0 1-15,1-1-4 0,-3 1 0 0,2 0-1 16,-2-2 1-16,-1 0 0 0,0 3 0 15,-2-3 1-15,2 0 0 0,-2 2 0 0,3 0 2 16,-2-1-3-16,1-1 0 0,2 2 0 16,0 0 2-16,2-1 1 0,-2 1 0 15,4-1-1-15,-3 0 2 0,2 0-1 0,-2 1 0 16,0 1-1-16,1-1-2 0,-3-1 3 16,3 2-3-16,-4-1 2 0,1-1-2 15,-2 1 0-15,1-2 0 0,0 0 0 0,-1 1 0 16,-1 0 0-16,1-1 2 0,1 2-2 15,-1-2 1-15,1 2 2 0,2-1-2 0,-1-1 1 16,-1 0-1-16,4 2-1 0,-3-2 1 16,3 1-1-16,-4-1 0 0,1 0 0 15,1 0 0-15,0 2 0 0,-3-2 0 0,2 1 0 16,-3-1 0-16,0 0 2 0,-1 2-1 16,0-2-1-16,0 0 2 0,-1-2-2 0,0 2 2 15,2 0-1-15,0-1 2 0,0 1-2 16,2-2-1-16,0 1 0 0,0-1 2 0,-2-1 2 15,3 1-2-15,-3 0-1 0,0-1 2 16,0 1 1-16,-1-1 4 0,0 0 4 0,-1 0 1 16,-1 0 1-16,3 1 0 0,-4-1 1 15,1-1-5-15,2-1-4 0,-2 2-1 0,-1 3-4 16,4-4 1-16,0-1 1 0,0 5-3 16,0-5 0-16,1 2 0 0,-1-1 0 15,0 1-3-15,0-1 1 0,-2 3 2 0,-1-2 2 16,1 1-1-16,-2-1 1 0,1 1 1 15,0 0-2-15,-1-1 0 0,0 1 1 0,1-1-2 16,0 0 0-16,0-2 1 0,2 2 3 16,-2 0-1-16,2-4 0 0,-1 5 1 0,-1-3 1 15,2 0 3-15,-2 0-1 0,0 1 0 16,0-1-1-16,0 2 1 0,-2-1 1 16,2 1-2-16,-1 0-3 0,1-2 2 0,-2 3-2 15,2-3-3-15,-2 2 1 0,2-1 0 16,0-1-2-16,-1 1 0 0,-1 1 2 0,1-2 2 15,-1 0-3-15,0 3 1 0,0-1 3 16,0-1-2-16,-1 1-2 0,3-2 2 0,-1 1-2 16,-1 1 0-16,-1 1 0 0,1-1-2 15,0 1 2-15,-1-1 0 0,1 2 2 16,-3-1-2-16,3 2 1 0,-1-2-1 0,3 1 0 16,-1 0 0-16,1-1-1 0,1 1 1 15,2 1 0-15,-1-2 1 0,2 2 3 16,1-3-3-16,-2 3 2 0,2-1-1 0,-2-1 2 15,2 2 0-15,1 0 1 0,-3 0 0 16,2 2-1-16,-1-1 3 0,0 1-1 0,1-1-3 16,-2 1 2-16,1-1 2 0,1 2-1 15,-1-2-4-15,-1 3-1 0,2-1 2 0,-1 1 0 16,2-1-3-16,0 1 4 0,4 1-2 16,3 2-1-16,4 2 0 0,7-1-2 0,4 2-31 15,2 4-112-15,3 0-119 0,6-1-65 16,1-2-33-16,-3-3-16 0,1 1 19 0</inkml:trace>
  <inkml:trace contextRef="#ctx0" brushRef="#br0" timeOffset="12598.7649">17059 10406 24 0,'-1'0'258'0,"-1"0"17"15,2 0 9-15,0 0-67 0,0 0-93 16,-1 0-60-16,1 0-29 0,0 2-19 16,0-2-4-16,0 0-1 0,0 2 1 0,0-2 2 15,0 0-1-15,0 0-1 0,1 1-3 16,-1-1-4-16,3 2 0 0,-1-1-1 0,1 0 2 16,2 2 5-16,0-1-1 0,4 0 3 15,-1-1-2-15,3 3 0 0,0-3-4 0,2-1 2 16,-1 0-3-16,3 2 3 0,0-2-2 15,3 0 0-15,1 0-2 0,0 0-1 16,3-2-1-16,0 2-2 0,2 0-1 0,-3-1 0 16,1 1 0-16,-4-4 0 0,-2 3 0 15,2-1 0-15,-4 0 3 0,2 2-1 16,-2-3 0-16,5 1-2 0,-1-1 3 0,0-2-1 16,4 1-2-16,-1-1 0 0,1-1 0 15,2 0 0-15,-1-2 0 0,3 3 0 0,-6-3 0 16,4 0 0-16,-2 1 0 0,-3-1 0 15,0 3 2-15,-2-4-1 0,-1 2 2 0,-2 2 3 16,-2-3 4-16,-3 1 2 0,0 1 2 16,1-2 2-16,-4 1-2 0,2 2-2 15,0 0-6-15,-2-3-2 0,1 1-3 0,1 2-2 16,3-2-1-16,-3 2 0 0,3-3 1 0,1 2-2 16,1 0 1-16,1 0 2 0,-3 1 0 15,2-2 0-15,-1 2 0 0,0 2 0 16,0-1 0-16,-1-1 0 0,-1 5 2 0,1-5-2 15,-3 2 0-15,0 1 0 0,0-1 3 16,-1 1-3-16,3 0 1 0,-2 0-2 0,4 1 0 16,0-1-1-16,-1-1 0 0,3 2 2 15,0-1 0-15,3 2 0 0,0 0-2 0,3 0 2 16,0 2-1-16,6-1 1 0,-4-1-1 16,6 3 1-16,-1-1 0 0,3-1-1 0,-3 1 1 15,3 2 0-15,-1 1-1 0,-3 0 2 16,3 3-1-16,1 1 2 0,1 2 3 0,1 1-1 15,1 1 3-15,2 4-3 0,-2 0 0 16,1 0 3-16,1 2-5 0,-4 3 1 16,5-2-7-16,-1 3-21 0,-2 2-111 0,0 2-101 15,-1-4-50-15,3 0-29 0,0-1-11 16,0-3 16-16</inkml:trace>
  <inkml:trace contextRef="#ctx0" brushRef="#br0" timeOffset="37763.4772">8922 11928 91 0,'-5'2'254'0,"1"-2"15"0,-1 5-10 0,1-5-81 16,0 0-64-16,3 2-35 0,-1-2-21 16,2-2-5-16,0 2-5 0,0 0-3 15,0 0-6-15,0 0-7 0,0 0-8 0,0 0-7 16,0 0-4-16,0 0-5 0,0 0-1 15,0 0-4-15,0 0-1 0,2 0 3 0,-1 0 1 16,-1 0 3-16,2 0 2 0,1 0 2 16,-1 0 1-16,-1 0 1 0,2-2-2 0,0 2 1 15,2-3-2-15,-2 3 1 0,2 0-3 16,2 0-2-16,0 0-1 0,1 0 0 0,0-2-2 16,3 2-2-16,0-2-1 0,0 2 1 15,2-3 0-15,-2 2 2 0,0 0-2 0,2-2 3 16,-2-1 1-16,-2 1 1 0,2 0-2 15,-3-1 2-15,2 1-2 0,-1 0 0 16,-1-2-1-16,2 1-2 0,-1-1 1 16,0 1 1-16,-2 1 4 0,1-3 5 0,1 2-1 15,-1-1 5-15,-1 1 0 0,1-3-2 0,1 2-3 16,-1-1-3-16,-2 0-4 0,1 2-1 16,0-3-1-16,-2 4-2 0,-2-3 1 15,0 3 2-15,1-2 1 0,-1 1-2 0,-2 0 1 16,1 0 1-16,1 1 0 0,-1-1-2 15,0 2-1-15,0-3 2 0,1 0-2 0,-1 1 1 16,1-3-3-16,2 1-2 0,0-4-1 16,1 2 1-16,2-1 0 0,0-1-1 0,-2 1 2 15,2 0 0-15,-2 2 1 0,-1-1 0 16,1 1 0-16,-2 2 0 0,-1 0-1 0,0 1 0 16,0 1 0-16,-1-2 0 0,2 2-1 15,-2 2 1-15,-1-2 0 0,1 1 0 16,1 0 1-16,-3 1-1 0,3 0 0 0,-3-1-1 15,4 1 0-15,-1-1 1 0,0 1-2 16,2 1 1-16,-1-2-1 0,1 2 2 16,0 0-1-16,1 0 1 0,-1 0-2 0,2 0 2 15,0 2 0-15,1-1-2 0,-1-1 4 16,1 2-2-16,1-1 0 0,-1-1 0 0,-2 2 0 16,2-2 0-16,-2 1 0 0,1 0-2 15,-3-1 1-15,1 2 1 0,0 0 0 0,1-1-1 16,-3 1-1-16,2 1 2 0,0-2 0 15,-2 2-3-15,2 0 1 0,-2 0 0 0,-1 0 2 16,2-1-1-16,-2 1-1 0,1 1 4 16,0-1-1-16,0 2-1 0,0-3 4 15,1 1-2-15,-1 2-1 0,2 0-1 0,1 0 0 16,-2-1 3-16,0 2-3 0,-1-2 1 0,0 2 1 16,0 0-2-16,2-1 2 0,1 1-1 15,-3-3-1-15,2 4 2 0,-2-1-2 0,2 1 0 16,0-2 0-16,0 0 0 0,1 0 0 15,0 0 0-15,1-2 1 0,-1 2 0 16,2-1-1-16,-1-1 0 0,2 0 1 0,0 0 0 16,0 0 2-16,-1 0-3 0,-1 0 1 15,-1-1 0-15,-1 1 0 0,3-3-1 16,-2 3 0-16,-1 0 0 0,1-1 0 0,-1 0 0 16,1 1 0-16,0-1 0 0,1 0 0 15,-1 1 0-15,-1-3 0 0,4 3 0 0,-2-2 1 16,-1 0 0-16,2 1 2 0,1-2-1 15,-1 0 0-15,0 0 1 0,1 1-1 0,-1-1 0 16,-1 0-1-16,1 0-1 0,-3 0 0 16,2 2 0-16,-2-2 0 0,0 0-1 15,1 2 0-15,-1-2 1 0,1 0 0 0,1 0-1 16,-3 0 1-16,3 0 0 0,-1 0 0 16,0 0 1-16,-1 0 0 0,3-2 0 0,-2 0-1 15,-1 1 2-15,3-1 1 0,-3 0 0 16,-1-4-1-16,3 4-2 0,-2-3 0 0,2 1 3 15,-2-2-3-15,0 3 0 0,1-3 0 16,-1 1 2-16,0 1 0 0,2-3-1 0,-3 3-1 16,0-2 0-16,1 3 0 0,0-2 0 15,0-2 0-15,2 2 2 0,-2 1 0 16,0-1-2-16,0 1 2 0,-2 0-2 0,2 1 2 16,-2-2-2-16,3 1-2 0,-3 1 2 15,2-2-1-15,0 1 0 0,0-1 1 16,1 1 1-16,0-2 0 0,2-1-1 0,-1 3 0 15,-1-1 0-15,3-1 2 0,-1 0-2 16,-1 1 1-16,-1-1-1 0,3 0 1 0,-2 1 0 16,-1-1-1-16,1 2 2 0,0-1 0 0,-1 2-2 15,-1 0 0-15,0 0 0 16,3 2-3-16,0-1 0 0,-2 2 0 0,2-2 3 16,2 4-2-16,0-2 2 0,0 0 0 0,-2 2-2 15,4-2 0-15,-3 1 2 0,-1 1 0 16,2-1 0-16,-2 1 0 0,0 1 0 15,0-1 0-15,3 2-3 0,-3 0 5 0,2 2-1 16,-1 0 10-16,2 2 7 0,-1 0 2 16,5 5 2-16,-2 0-2 0,3 0 3 0,0 3-12 15,6 0-3-15,0 4-3 0,0-1-2 16,5 2-2-16,0 0-5 0,1 1-21 0,-1-3-40 16,0-1-72-16,-2-2-142 0,2-1-75 15,1-3-34-15,1-2-3 0,-7-2 29 0</inkml:trace>
  <inkml:trace contextRef="#ctx0" brushRef="#br0" timeOffset="45953.9796">23374 11881 63 0,'0'2'259'0,"-1"-4"18"0,1 2 5 0,0 0-80 16,0 0-94-16,-2 2-45 0,2-2-23 15,0-2-6-15,0 2-3 0,-2 0 4 0,2-1 2 16,0 1 2-16,0 0-6 0,-1 0-2 16,1 0-5-16,-2 0-9 0,1 1-5 0,1 1-5 15,-4-1-4-15,3 4-3 0,-4-1 0 16,2 1 0-16,-2-2 0 0,2 5 0 15,-2-1 0-15,1-2 1 0,-1 2 1 0,-3 0-1 16,3-2 0-16,-1 2 0 0,-1 1 5 16,-2-2-1-16,1-1 3 0,-1 2 1 0,-4 1 2 15,5 0-3-15,-1-1 3 0,-4 0-1 16,4 0-4-16,-1 0 2 0,-1-1-1 0,2 1-2 16,-1 0-3-16,-1 2 0 0,2-1 2 15,-3 1-3-15,2-1 2 0,0 1-2 0,0-1 1 16,0 0 1-16,-2 1-1 0,3-2 0 15,-5 2 2-15,1-1-1 0,-1-1 1 0,-1 0-1 16,2 0 2-16,0-2-3 0,0 0 2 16,0 2-1-16,1-3-2 0,-2 0 0 15,2 1 1-15,0-1-2 0,-2 1 2 16,1 1-2-16,-1-3 3 0,1 3 2 0,-3-2-2 16,3 1 6-16,-2 0 3 0,0-2 1 15,-2-1 2-15,1 0-1 0,-3-1 1 0,-1 1-4 16,2-2-2-16,-4 0-4 0,2 0-1 15,1-2-2-15,-2 2 1 0,5-1 0 16,-2-1-1-16,0 0 2 0,2 2 0 0,1-3 0 16,2 3-3-16,0-2 2 0,1 2-3 15,-1-2 1-15,0 2-1 0,2-1 0 0,2 1 3 16,-2 0-3-16,0 0 3 0,-1 0-1 16,-2-2 0-16,1 2 0 0,0-2 1 0,-4-1 0 15,0 1-2-15,1-1 1 0,-1 0 0 16,0-2 0-16,2 1-2 0,-2-1 0 0,3-1 1 15,-2 1-1-15,0 0 0 0,2-1-1 16,0-1 4-16,1 0-1 0,1 0-1 16,-1-1 2-16,-1 1-1 0,1-3-1 0,-3 2-1 15,2-2 0-15,-3 0 0 0,1 0 0 16,-2-2 0-16,1 1 0 0,1 1 0 0,0-1 1 16,1 0 0-16,3 3 1 0,0-2-2 15,2 1 3-15,2-1-1 0,-1 0-2 0,4 2 4 16,0-1-1-16,1 0 1 0,-1 1 2 15,2-1 0-15,-5-1-1 0,5 0 2 0,0 1-1 16,-1 0 2-16,0-2 1 0,0 2-2 16,1-1 5-16,3 0-4 0,-1-2 1 15,1 2 0-15,0 0-3 0,0-1 2 0,1 1-2 16,2-2-2-16,-1 2-1 0,1-2-2 16,0-2 1-16,1 0-2 0,-1 1 0 0,0 1 3 15,0-2 0-15,2 1 1 0,-2-2 0 16,2 4-1-16,-1-1 0 0,1 0-2 15,0 0 0-15,4 0-1 0,-1-1-1 0,0 2 1 16,5-1 0-16,-4 0 1 0,3-1-1 16,0 0 0-16,2 2 2 0,0-3-2 0,2 2 0 15,2 0-2-15,-2 1 2 0,-1-1 2 16,1-1 0-16,3 1 0 0,1 0-1 0,-2-1 0 16,4 0-1-16,-2 1-1 0,1-2 0 15,0 0 0-15,1 1 0 0,-1-1 1 16,1 1 0-16,0-2 0 0,1 1 1 0,0 1-1 15,2-2 0-15,-1 2 1 0,1-2-1 0,-3 1 0 16,2 2 0-16,-4 0 1 0,2-2-1 16,-4 4 0-16,-1 0 0 0,-1 2 1 15,0-1-1-15,-3 1-1 0,0 2 1 0,0 0 0 16,1 0 1-16,-1 2-1 0,0-1 0 16,3 2 0-16,-3 0 0 0,2 3 0 0,0-3-2 15,2 1 1-15,-4 4 0 0,2 1 1 16,-2-3 0-16,1 3-1 0,-3 0 1 15,1 0 0-15,0 1 0 0,-3 0 0 0,4 0-1 16,-4 2-1-16,3-1 2 0,2 1 0 0,-3 1-1 16,4 2 0-16,0 0-1 0,0 0 2 15,2 3 0-15,1-1 0 0,0 2 0 16,2 2 2-16,2 0-1 0,-2 2-1 0,2 1 0 16,-2 0 0-16,-2 2 0 0,0-3 0 15,0 1 0-15,-4 2 0 0,2-3 0 16,0 3 0-16,-1 0-3 0,1-2 1 0,1 6-2 15,1-2-8-15,-1 2-22 0,-4-2-50 16,0 4-103-16,-4-2-109 0,3 1-58 0,0-5-24 16,-3 1 10-16,1 0 38 0</inkml:trace>
  <inkml:trace contextRef="#ctx0" brushRef="#br0" timeOffset="48575.0156">23261 13906 208 0,'-2'0'269'0,"2"-1"11"16,0 1-28-16,-2-2-107 0,2 1-62 15,0-1-30-15,0 2-15 0,0 0-3 0,0-3-1 16,-1 2 3-16,1 0-1 0,0 1-1 16,0 0-3-16,0 0-6 0,0 0-7 0,-2 0-5 15,2 1-6-15,-2 0-4 16,1 2-2-16,-1-1-2 0,1 1 2 0,-1-2-2 0,0 4 0 15,-1-1 0-15,2-1 1 0,-4 2 0 16,2-1 1-16,2 0 0 0,-4 1 1 0,1 0 0 16,0 0 2-16,-3 2-1 0,1-2 1 15,0 4 3-15,-1-1 3 0,-1-2 2 0,-1 2-2 16,1-1 0-16,0 1-2 0,0 1 1 16,-3-1-3-16,2-1-1 0,-3-2 0 0,0 4-1 15,1-1 2-15,-1-3-3 0,0-1 1 16,1 2-1-16,-3 0-1 0,1-1 1 15,-4 0 0-15,3 2-1 0,-5-4 0 0,3 2-3 16,-1 0 2-16,1-1-2 0,-2 1 1 16,0 0 1-16,2-2-1 0,-2-1 5 0,2-2-3 15,-1 2 2-15,1 1-2 0,-3-3 1 16,2 0-2-16,-1 0 3 0,1-3-1 16,1 1 1-16,-3 2-1 0,3-2 0 0,-2 1-1 15,-3-1-2-15,2 0 1 0,-1 1 1 16,-1-1-2-16,2 0 3 0,-2-1 1 0,1 3-1 15,-1-2 0-15,-1 0 0 0,0 1-3 16,1-1-1-16,-1 0-1 0,4-3 1 16,-3 5 0-16,2-5 0 0,0 2 1 0,1 0-1 15,1-3 0-15,0 3 0 0,-2-2 0 0,0 0 0 16,1-1 0-16,0 1 3 0,1-3 0 16,0-1-1-16,0 2 0 0,4-1-1 0,-1-2 1 15,-2 1-1-15,3-1 1 16,-1-2-1-16,2 0-1 0,-2 0 1 0,-1-2-1 15,3 1 0-15,2-1 2 0,1 2 0 0,-4-3 3 16,5 1 0-16,0 2-1 0,0-1 1 16,1 1-2-16,0 0-2 0,4-2 0 15,1 2-1-15,1-1 0 0,1 0-1 0,0-1 1 16,1 1 1-16,3 0 1 0,0-3-2 16,4 1 5-16,3 0 0 0,-1-1 3 0,2-1 2 15,-1-1 0-15,1 1 1 0,0-1-4 16,-1 0-1-16,0-1-2 0,3-1-3 0,-2 1 1 15,0 0-2-15,1-1 1 0,-2 1 0 16,5 0-1-16,-3 0 0 0,4 1 1 16,-3-1 1-16,5 1 1 0,0 2-3 0,-2-1-1 15,5 0 1-15,-1 1-2 0,0 1 0 16,2 0 1-16,-1 1 1 0,3 2-2 0,-2 2-1 16,1-1 3-16,-1 4 0 0,-1 1 0 15,1-1 0-15,-1 4 0 0,-2 1 0 0,-1 0-2 16,2 2 2-16,-1 0 0 0,-1 0 0 15,0 2 0-15,3 0 2 0,-1 1-2 0,1 2 0 16,2 2 3-16,-2-2-5 0,0 3 2 16,3-1 0-16,-1 2-1 0,-1 0-1 15,-1 4 1-15,3-4 1 0,-2 6 3 0,4-2-2 16,1 3 3-16,-1 1 1 0,2 2-3 16,-3 1 0-16,0-1-1 0,-4 3 1 0,0 2-1 15,-1-3 1-15,-9 2 0 0,1-2 2 16,-4 0-4-16,1 0 0 0,-3 0 0 0,0 1 0 15,-1-2-8-15,1-1-12 0,-1 2-22 16,-1-1-44-16,3 1-142 0,-4-1-81 0,-4-3-40 16,-1-7-9-16,-2-1 8 0</inkml:trace>
  <inkml:trace contextRef="#ctx0" brushRef="#br0" timeOffset="51539.2219">23382 16254 158 0,'-1'1'242'15,"1"-1"10"-15,0 1-30 0,0 1-103 0,0 1-51 16,0-1-31-16,-2-1-10 0,2-1-4 0,0 2-2 16,2-2-1-16,-2 3 4 0,0-2-2 15,0-1-2-15,0 1-1 0,0-1-3 0,0 2-2 16,0-2-2-16,0 0 0 0,-2 1 2 0,0 1 2 16,2 0 0-16,-3 1 2 0,2-1 2 15,-3 1-1-15,0 2-1 0,-1-1-1 16,-3 1-3-16,2 2 6 0,-2-2 4 0,0 3 0 15,-3-1 2-15,1 1 0 0,-2-2 3 0,1 2-9 16,-2 1-3-16,1-2-4 0,-1 1-5 0,0-1 2 16,0-1-4-16,1 0 2 0,-2 0-4 15,2-2 2-15,-2 2 0 0,2 0-1 0,-2-1-2 16,-1 0 1-16,4 2-1 0,-1-2-1 16,-1 0 0-16,0-1 1 0,2 1-1 0,-2 0 0 15,1 0 0-15,-1-2 0 0,-1 2 0 16,0-2-1-16,-2 0 1 0,0 0 1 0,-1 0 0 15,-1-2 0-15,1 3 0 0,-2-3 3 0,2 1-2 16,-4-2 4-16,3 1-2 0,0-1-2 16,1 0 1-16,2 0-1 0,0-1-2 0,2-1-2 15,1 2 0-15,2 0 2 0,0-1-2 16,0 1-4-16,1-2-6 0,1 2 1 16,-1 0-3-16,-2-2 0 0,1 2-1 0,2-1 8 15,-3 1-1-15,0-1 4 0,1-1 2 0,0 2 0 16,-1-1 0-16,-1-1 0 0,0 1 4 15,1-2 0-15,-2 1-1 0,0 1-1 0,2-1 0 16,-1-1-2-16,1 1 0 0,1 0 0 0,-1-1 0 16,5 1 0-16,1-1 3 0,0 2-1 15,-1 0 1-15,5-2-2 0,-4 3 1 0,-2-4-2 16,1-1 0-16,-4 2 0 0,-2-4 0 0,-4 0 0 16,-3-2 0-16,-3 0 0 0,-3-2 0 15,1 1 0-15,-3-2 0 0,2 0 0 16,0 0 0-16,-1 1 0 0,5-1 0 0,-1 2 0 15,1-1 1-15,4 2 1 0,0 1 1 16,4-2-2-16,-1 1 1 0,3 0-2 0,-1 2 1 16,1-4-1-16,1 2 0 0,-1 1 0 0,2-4 2 15,-3 0-1-15,2 2 2 0,2-2-2 16,-2 0 3-16,1 0 2 0,1 0-1 0,1 2 2 16,2-2-1-16,1 1 2 0,-1-1 0 0,2 2-2 15,3 0 1-15,2-1-2 0,-1 0 3 16,5 4-2-16,-1-2-1 0,2 0 1 15,1 0-1-15,2 0 1 0,2-1-1 0,-1-1-1 16,3 0 1-16,0-2 1 0,2 1-1 16,0-2-1-16,3 0 1 0,-1-1-3 15,0 1-2-15,2-1 3 0,-2-1-2 0,1 3 0 16,1-4-1-16,-2 0 1 0,1 3-1 16,-1-2 0-16,0 0 0 0,1-1 0 0,-1 0 0 15,-1 2-1-15,-1 1-1 0,3-2 2 16,-2 4-3-16,1-1 2 0,0 3-2 0,2 2 1 15,-2 0 1-15,4 1-3 0,2 1 4 16,0-1-2-16,3 2 2 0,0 1-3 16,1-2 3-16,2 4-2 0,3-3 1 0,-1 3 0 15,1 1-2-15,2 0 2 0,-1 1-3 16,1 0 4-16,-1 0-1 0,-4 1-1 0,0 0 1 16,-2 1-2-16,-3-1 3 0,-1 1 0 15,0 1 0-15,0-2-1 0,-3 2 1 16,4 1-1-16,-2 0-1 0,2 0 2 0,1 3-2 15,0-1 2-15,1 1-1 0,2 4-1 16,-2-1 0-16,3 3 0 0,0 3-1 0,3 1 3 16,-4 0 0-16,-1 3 1 0,2-2-1 15,-3 3 2-15,-3-2-2 0,-2 2 0 0,-6 1-3 16,-1 0 1-16,-5-1 1 0,-2 3 0 16,-1 1 0-16,-2-1 1 0,-2 2 0 0,-1-1-8 15,0 1-21-15,-1 2-38 0,-1 4-135 16,2-2-85-16,-4-3-45 0,2-6-15 0,-1-2 8 15</inkml:trace>
  <inkml:trace contextRef="#ctx0" brushRef="#br0" timeOffset="70605.3961">8809 16491 66 0,'-5'-3'164'16,"3"1"-28"-16,-1 1-38 0,1-1-28 16,1-1-23-16,-1 3-19 0,0-1-8 0,2 1-10 15,-1-2-16-15,-1 2-32 0,2 0-53 16,0 0-43-16,-4 0-24 0,1 0-8 0</inkml:trace>
  <inkml:trace contextRef="#ctx0" brushRef="#br0" timeOffset="210715.4196">25189 5600 268 0,'-4'0'299'0,"4"0"15"0,0 0-37 0,0 0-99 16,0 0-66-16,0 0-32 0,0 0-22 16,0 0-12-16,0 0-8 0,2 0-7 0,0 0-5 15,-2 3-7-15,0-3-2 0,0 0-3 16,1 0 2-16,-1 0 2 0,0 0 0 16,0 0 3-16,0 0-3 0,0 0-2 0,-1 0 3 15,1 0-3-15,0 0 1 0,0 0 0 16,0 2 4-16,0-2 0 0,0 0-1 0,0 0 0 15,0 0-2-15,0 0-1 0,0 0-2 16,0 0 0-16,0 0 2 0,0 0 2 0,0 0 4 16,0 0 2-16,0 0 3 0,0 0-5 15,0 0 3-15,0 0-4 0,0 0 0 16,0 0-1-16,0-2-2 0,0 2 0 0,0 0-4 16,0-3-1-16,0 3-5 0,0-2-2 15,0 0-1-15,0 1 0 0,0-3-4 16,0 4 2-16,0-3-3 0,-2 1 2 0,0 0-2 15,2-1 2-15,0 1-3 0,-1-1 0 16,-1 1-2-16,2-1 2 0,-1 0 3 0,1 1-3 16,-3-1 1-16,1 0 0 0,-1 0 2 15,3 0-2-15,-1 2 0 0,-1-2-1 0,-1-2 0 16,1 2 0-16,0 1 0 0,-1-1-1 16,0-2 0-16,1 1 1 0,-1 1 0 0,2-1 1 15,-4 3 0-15,4-3 0 0,-1 1 1 16,1 1-2-16,-3 0 0 0,3 1 0 0,-1-1-2 15,-1-1 1-15,1 1 0 0,1 1 0 16,-3 1-2-16,1-1 3 0,-1 1 0 16,1-3 0-16,-4 3 0 0,2 3 1 0,1-3 1 15,-1 0-1-15,-3 1-1 0,3-1 0 16,-1 1 1-16,0-1-1 0,-1 2 1 0,0 1 2 16,0-1-2-16,2-1 0 0,-1 1-1 15,-1 0 0-15,2 1 0 0,0-1-2 16,2 1 1-16,-1-1 0 0,1 0 2 0,0 1 2 15,0-1 1-15,-1 3-1 0,0-2 2 16,3 1 1-16,-3-1-3 0,3 3-2 0,-2-1 3 16,1 0-2-16,-1 0-1 0,-1 0-1 15,1 3 0-15,2-1 0 0,-3 0 0 0,0 0 0 16,4 0 0-16,-1-1 0 0,-1-1-1 16,0 2 1-16,2-3-2 0,0 1 2 15,-1 1-1-15,1-2 2 0,1 1-1 0,-1-1-1 16,0 2 1-16,2-2 0 0,0-1 2 15,-2 1-2-15,1 1 0 0,2-2 1 0,-2-1-1 16,3 1 0-16,-1 2-4 0,2-2 2 16,-2 1 1-16,3 1-2 0,-1-2 0 0,3 1 0 15,-3-1 1-15,1 0-2 0,0 0 2 16,-1 0-2-16,1-1 3 0,1 1 0 0,-3-1 1 16,1 0 0-16,-2-1 0 0,2 1 0 15,0-2 0-15,-2 2-2 0,-2-1 0 16,3-1 2-16,-1 0-2 0,0 0-1 0,0 0 3 15,0 0 1-15,2-1 2 0,1-1-2 16,-1 0-1-16,0 1 1 0,1-2-1 0,1 0-1 16,-1 0 1-16,0 0 0 0,0 0-1 15,-1 0 1-15,2 0 0 0,-1 0-1 16,0 0 1-16,0 0-3 0,-1 0 1 0,0 0-1 16,0-1 3-16,1 1-1 0,-1 0 0 15,0-1 1-15,-1 1 0 0,0-1 0 0,0 1-2 16,0-2 2-16,1 1 0 0,0 1 2 15,0-2-1-15,-2 3 0 0,1-3 1 16,-1 2-1-16,0-2 1 0,1 1 3 0,-2 1 1 16,-1-1 0-16,3 1 0 0,-3-2 0 0,3 1 0 15,-1-1-1-15,0 2-1 0,0-2-1 16,0 0 0-16,1 1 0 0,-2-1-1 16,2-2 4-16,-1 3 0 0,-2-2-1 0,3 2 3 15,-4-1-1-15,1 1-1 0,1 1 0 16,-1-2-2-16,-1 2 2 0,0 1-5 0,2 0 3 15,-2 1-1-15,0-1-2 0,0 1 1 16,0 1 0-16,0-2 2 0,0 2 3 0,0-2 3 16,0 2 4-16,-2 0 2 0,2 0 1 15,0 0 0-15,0 0-4 0,0 0-1 16,0 0-2-16,0 0-4 0,0 0-2 0,0 2-2 16,0-2 0-16,0 0-2 0,0 0-1 15,-1 0 0-15,1 0 1 0,-2 2 0 0,1 1-1 16,-3-1 1-16,3 1-1 0,-2 2 1 15,-3-1-1-15,2 2 1 0,0-1 0 0,0 1-1 16,0-1 1-16,0 0 0 0,3 2 0 16,-3 0 0-16,1-2 4 0,1 2 0 15,-2-1 0-15,3-1-1 0,-1 2 1 16,2-1-2-16,-1-2-2 0,1 2 1 0,0-3 0 16,0 2 2-16,1-1-2 0,-1 1-1 0,2 0 0 15,-1-2 0-15,1 2-1 0,0-1-2 16,2-1 1-16,-3 2 1 0,3-1 1 15,-1 0 0-15,0-2 1 0,0 2 2 0,1-1 0 16,0 0-3-16,0-2 0 0,-2 2 5 16,2-1 0-16,-1 0 1 0,0 0 7 0,0 0 4 15,0-1 3-15,1 1 0 0,0 1 2 16,0-3-2-16,2 3-3 0,-2-2-4 0,1 0-3 16,2 1-3-16,-2-1-2 0,-1 1 1 15,2 1-2-15,1-3 0 0,-3 2-2 16,1 0-2-16,-1-2 2 0,0 0-2 0,1 0-2 15,-1 3-1-15,0-3-3 0,-1 0-20 16,2 0-25-16,-4 0-13 0,3-3-41 0,-3 1-69 16,-1-5-49-16,0 3-137 0,-3 0-55 15,0 2-30-15,1 1 20 0,2 1 57 16</inkml:trace>
  <inkml:trace contextRef="#ctx0" brushRef="#br0" timeOffset="212247.2941">25546 5840 102 0,'0'-2'264'0,"1"1"16"16,-1 1-27-16,0 0-45 0,0 0-60 0,0 0-46 15,0 0-29-15,0 1-9 0,0-1-1 16,0 0 5-16,0 0 1 0,0 0 0 15,-1 0 3-15,1 2-1 0,0-2 0 0,0 1-2 16,0-1-2-16,0 1-5 0,0-1-10 16,0 1-9-16,0-1-10 0,0 2-5 15,-3-2-10-15,3 0-4 0,0 0-4 0,0 0-2 16,0 2 0-16,0-2-4 0,0 0-1 16,0 0 1-16,3 1-3 0,-3-1 0 0,0 2 2 15,0-1 1-15,1 1 2 0,-1 1-3 16,0 0 0-16,2 1 2 0,0-1-3 0,-2 2-2 15,1-1 0-15,1 2 0 0,-1-1 0 16,-1 0-2-16,2-1-1 0,-2 1 3 0,2 0 0 16,-2 0 0-16,0 0 5 0,0 0 4 15,0 0 1-15,0-1 2 0,0 1 3 0,0 1 2 16,0-2 5-16,0 1-1 0,-2-1 2 16,0 1 1-16,2-2 2 0,-3 2 0 0,2-1 1 15,1-1-5-15,-2-1-3 0,0 1-2 16,2 1-6-16,0-1-4 0,0-1-5 15,0-1-2-15,0 2 0 0,-1-2 0 0,1 2-1 16,0-3 1-16,0 3 0 0,0-1-2 16,1-1-2-16,-1 1-1 0,0-1-6 15,0 2-13-15,0-1-14 0,4-1-24 0,-4-1-68 16,0 6-127-16,-4 0-120 0,-3 0-51 16,2-6-22-16,-1-2 5 0,-1 4 60 0</inkml:trace>
  <inkml:trace contextRef="#ctx0" brushRef="#br0" timeOffset="214225.0197">27343 5563 226 0,'0'2'326'0,"0"-1"21"16,0-1 0-16,0 0-113 0,0 2-89 0,0-2-50 16,0 0-28-16,2 1-10 0,-2-1-6 15,0 2 0-15,0 1 0 0,0-1-2 0,-2 3 2 16,0 0 1-16,2 0 2 0,-3 2-3 16,2 2-8-16,-4 0-5 0,2 0-9 0,-2 1-6 15,1 1-8-15,-1 2-4 0,1-1-5 16,0 2-4-16,-2-4 0 0,1 1-2 15,2-1 2-15,-1-1 0 0,1-1-1 16,2-3 0-16,1 2 2 0,0-2-2 0,0-2 2 16,0 1-1-16,0-4-2 0,0 3 0 15,1-1 0-15,1-1 0 0,-1 1-1 0,1-1-1 16,0-1 0-16,-1 0-2 0,3 0 2 16,-1-1-6-16,0-2-5 0,1-1-6 0,-1-1-7 15,1 2-8-15,-3-4-7 0,3 2-5 16,-1-2-8-16,0 0-6 0,0-1-4 0,0 1-1 15,2-1-1-15,-1 0 1 0,1 2 10 16,2-1 9-16,-2 0 12 0,-1 0 11 0,2 0 7 16,1-1 7-16,-2 0 4 0,-1 0 1 15,3-1 1-15,-1 0 2 0,-1 2 4 16,-1-3-1-16,0 1 5 0,-1 1 5 0,0 0 6 16,0 1 1-16,-1-1 5 0,-1 2 5 0,1 0 4 15,0 3 3-15,-2-1 6 0,2 1 5 16,-2 2 5-16,0-1-3 0,0 0 1 15,0 2-7-15,0-1-6 0,0 1-9 0,0 0-9 16,0 1-4-16,0-1-6 0,0 0-4 16,2 2-2-16,-2-2-2 0,0 2 0 15,2-1-2-15,-2 1 1 0,0 1-1 0,0 2 2 16,-2 1 1-16,0 0 3 0,2 2-1 16,0-1-1-16,-2 1 1 0,0 0-1 0,0 1-2 15,-1-1 1-15,2 1 2 0,1 0 2 16,-4 0 2-16,3 0-2 0,-1-2-2 15,2 1-2-15,0-1 0 0,-1 2 0 0,1-4-4 16,1 2 2-16,1-3 0 0,-1 0 0 16,1 1-2-16,0-1 2 0,-1-1 2 0,1-1 0 15,-1-1 1-15,1 0 6 0,-2 1 5 16,2-2 1-16,0 0 4 0,-2 0 2 0,4-2 1 16,0 1-5-16,1-2-5 0,2 0-2 15,-1 0-2-15,2-1-4 0,1-1-2 0,-1 0 0 16,5-2-2-16,-5 2 0 0,1-2 0 15,-1 0 1-15,1 0 0 0,0 2-1 16,-1-1 0-16,1-1 2 0,-3 2-2 0,1-1-2 16,1-2 2-16,-1 4 2 0,0-4-1 0,1 3-1 15,0-4 0-15,-1 4 1 0,1-2-1 16,-1 3 0-16,1-2-2 0,-1 2 0 16,0-1 2-16,-3 1 0 0,1-1 0 15,2 2-1-15,-4 0 1 0,1 1 1 0,-1 1-1 16,-3 0 0-16,4 1 0 0,-4-1 2 15,0 1-2-15,1 1 0 0,-1 1 0 0,0 2-2 16,0 2 2-16,0-2 0 0,-1 4 0 16,1-2 0-16,-2 2 2 0,0 1-2 15,1-1-2-15,-1 1 2 0,0 1 0 0,0 0 0 16,0-3-2-16,1 4 0 0,1-3 2 16,0 2 0-16,0-3-2 0,0 0 1 0,0 1 1 15,1-1-1-15,-1-2-1 0,0 1 0 16,2 0-1-16,-2-2 3 0,0 1 2 0,0 0-1 15,0-2-1-15,0-1 0 0,-2 0 0 16,2 1-1-16,-1-1-1 0,1 1 1 16,-2-1 1-16,0-2-20 0,2 0-51 0,-1 0-54 15,-6 3-150-15,1-1-98 0,-1 0-49 16,7-6-10-16,0 4 38 0</inkml:trace>
  <inkml:trace contextRef="#ctx0" brushRef="#br0" timeOffset="214532.8972">27843 5766 245 0,'6'0'341'16,"0"0"22"-16,-1 0 11 0,1 0-123 0,-1 0-90 15,0 0-50-15,3 0-29 0,-4 0-13 16,3 0-6-16,-1 0-10 0,1 0-10 0,2 0-8 15,-3 0-7-15,2 1-1 0,-1-1 2 16,0 0-3-16,1 1 0 0,-1-1-3 0,-2 2-4 16,1-2-7-16,1 0-2 0,-2 2-6 15,2-2 1-15,-2 0-4 0,-1 1-1 0,2-1 0 16,-1 0 1-16,-2 0 2 0,1 0-7 16,-1 0-10-16,-2 0-30 0,1 0-39 0,-2-3-51 15,-2 3-124-15,-4 0-97 0,-2 3-43 16,-3-1 0-16,2-2 24 0,-3 1 43 15</inkml:trace>
  <inkml:trace contextRef="#ctx0" brushRef="#br0" timeOffset="214752.7608">27843 5818 111 0,'6'2'309'0,"2"-1"27"0,-3 1 25 15,1 0-68-15,0-2-90 0,1 0-56 16,0 3-32-16,0-3-17 0,-1 0-21 0,2 0-14 15,1 0-13-15,-1 2-13 0,1-2-7 16,0 2-6-16,0-2-3 0,-2 1 0 16,1 1-4-16,-1-2-3 0,0 2-1 0,-1-2-4 15,1 1-4-15,-1-1-5 0,1 2-6 0,-2-2-22 16,2 0-36-16,-2-2-60 0,-1 1-142 16,2 2-93-16,-2 1-42 0,0 0-7 15,1-2 22-15</inkml:trace>
  <inkml:trace contextRef="#ctx0" brushRef="#br0" timeOffset="215096.5697">28288 5700 29 0,'-1'0'311'0,"1"-2"32"0,0 2 21 0,0 0-26 16,0 0-110-16,0 0-70 0,0 2-46 16,1-2-25-16,-1 1-17 0,2-1-15 15,0 2-18-15,-1-2-12 0,2 1-7 16,2 1-2-16,3 1-1 0,-2-1 1 0,1 0 1 16,1 1-1-16,1 0 0 0,-1 0-2 15,0 0-1-15,2-2 0 0,-1 2-1 0,-1-1-4 16,-2 0-1-16,1-1-3 0,-2-1 0 15,-1 2 0-15,-1-2-2 0,-1 0 0 0,1-2-1 16,-3 2 1-16,0 0-4 0,0-1-4 0,0-1-24 16,-2 0-37-16,-1-1-55 0,-2 3-161 15,-2-1-84-15,-3 1-42 0,0-1 2 0,0-1 22 16</inkml:trace>
  <inkml:trace contextRef="#ctx0" brushRef="#br0" timeOffset="215586.2607">28263 5741 90 0,'-1'2'315'0,"1"0"24"15,-2-1 12-15,0 1-58 0,1 0-113 0,-1 3-65 16,1-3-39-16,-1 3-16 0,0-1-4 16,1 0 0-16,-4 1-2 0,2-1-4 0,2 1-3 15,-3 1-3-15,0-2-7 0,0 1-5 16,3-1-7-16,-2 2-1 0,1 1-1 0,0-3-4 15,1 1 0-15,1-2-3 0,0 1-2 16,-2 1-3-16,2-4-3 0,0 2-1 0,0-2-1 16,0 2-1-16,-3-1-3 0,3-1 3 15,0 1-5-15,0-2 2 0,0 1-2 16,3-1 4-16,-3 2-4 0,2-2 3 0,-1 1 2 16,3 2-5-16,0-1 3 0,1 0-1 15,0 0 1-15,0 1-3 0,1 0 0 0,0 0 1 16,1 1-1-16,-3 1 0 0,3-2 0 15,0 1 0-15,-2 1 1 0,2 0 1 0,-3 0 1 16,1-1-2-16,3 2 1 0,-3-2 2 16,-2 2-1-16,0 0 0 0,0-1-1 15,-1 1 0-15,-1 0-1 0,-1-1-1 0,-1 3-3 16,-1-1 3-16,2 0 0 0,-1 0 0 16,-3 3-2-16,4-3 2 0,-1 0 2 15,-2 0-2-15,1 0 0 0,-1-3 3 0,-1 0-2 16,-1 1 0-16,-2-3 0 0,2-1-1 15,-3 1-1-15,1-2 1 0,-1-2-2 0,0 2 1 16,0-1-1-16,-1-1-8 0,1-1-53 0,0-1-63 16,-3-1-162-16,3 2-91 0,0 5-45 15,0-1-15-15,0 1 39 0</inkml:trace>
  <inkml:trace contextRef="#ctx0" brushRef="#br0" timeOffset="217003.5288">25110 7125 42 0,'-2'3'294'16,"1"-3"21"-16,1 1 8 0,0-1-40 15,0 2-114-15,0-2-62 0,0 0-28 0,1 0-12 16,1-2 5-16,-2 1 3 0,1-1 0 16,-1 1-2-16,2-2-4 0,0 1-1 0,-1-3-8 15,-1 0-7-15,2 1-7 0,1-3-7 16,-3 1-6-16,1-1-8 0,-1 2-5 0,0-1-5 16,0-1-2-16,2 1-2 0,-2 0-2 15,-2 0-3-15,2 1-3 0,-1 0-1 0,-2 0-1 16,0 1 0-16,-1-2-2 0,0 2-1 15,-3 3 0-15,1-3 1 0,-3 4-2 16,-1 0 2-16,-1 2 1 0,-5 1-1 0,5 0 1 16,-3 1 1-16,1 3 2 0,-1-2-1 15,1 2 0-15,0 0 2 0,0 2 0 0,1-1-1 16,2 0-1-16,0 1-1 0,2 1 1 16,1-1-2-16,2-1 0 0,1 0-2 15,3 1 2-15,1-1 0 0,0-1 0 0,1 0 0 16,1 0 0-16,0 0 0 0,2-1 0 15,1-2 0-15,-1 3 0 0,1-2-1 0,2 0 1 16,-1-3 0-16,2 1 0 0,1 1 0 16,-1-2-2-16,1 1 2 0,3-2 0 0,-4 1-3 15,2-2-1-15,0 0-2 0,0-2 1 16,2 1 3-16,-2-2-2 0,1 0 4 0,1 0 1 16,-4 0-1-16,2-2 0 0,-2 3 2 15,0-1-2-15,0-1-2 0,-4-1 2 0,6 2 0 16,-6-1 0-16,3-1 2 0,-1 0-1 15,1 2-1-15,-1-3 0 0,0 1 0 16,0 1 0-16,-2-1 0 0,1 1 0 0,-1-2 0 16,1 3 1-16,-4-2-1 0,2 2 1 15,-3-1-2-15,4 3 0 0,-4-1 1 16,0 0-1-16,0 1-1 0,0 1 0 0,0 0 0 16,-2 0 2-16,0 0 0 0,1 1 0 15,-1 3 0-15,-2-1 0 0,1 2 0 0,0 0-1 16,-2 2 1-16,1 1 1 0,1 1-1 15,0-2 2-15,0 2-2 0,1 0 0 16,1 0 0-16,-2 0 1 0,1-1-1 0,2-1 0 16,0-1 0-16,0 2 0 0,0-4 0 15,0 2 0-15,2-1-1 0,1-1 2 0,-3-1-13 16,1-1-35-16,1-1-57 0,-1 1-65 16,1 3-147-16,0-1-74 0,-1-1-30 0,1 2 13 15,-1-3 47-15</inkml:trace>
  <inkml:trace contextRef="#ctx0" brushRef="#br0" timeOffset="217208.4043">25279 7308 142 0,'0'3'339'0,"0"-3"25"16,0 5 21-16,-2 0-64 0,1 2-113 0,1 3-64 16,0 0-37-16,-2 2-14 0,2 0-13 0,0-1-10 15,2 2-14-15,-2-1-13 0,0 0-14 16,-2-3-9-16,2 0-10 0,-2-1-5 15,2-1-3-15,0-2-1 0,0-2-1 0,2 2-4 16,-2-3-18-16,2-2-48 0,-4-2-123 16,0 0-133-16,-2-1-70 0,2 0-33 0,2-1-4 15,-1 2 39-15</inkml:trace>
  <inkml:trace contextRef="#ctx0" brushRef="#br0" timeOffset="218420.2121">27125 7441 102 0,'-6'2'327'0,"3"-2"26"0,-2 1 15 15,2 1-54-15,-1-1-122 0,4 1-71 0,-3-2-32 16,3 0-9-16,0 1-1 0,0-1-3 15,0 2-3-15,0-2-8 0,0 0-12 16,2 0-14-16,-1 0-9 0,1-2-7 0,0 1-7 16,3-1-6-16,-2-1-5 0,3 0-3 15,2-3-1-15,-2-1-1 0,2-1 0 0,0-2 2 16,1-1-1-16,-1-2-1 0,0-1 0 16,2-1 0-16,-2 0 0 0,0 1 2 0,0-3 3 15,-2 5-1-15,2-2 2 0,-4 4-1 16,1 0-4-16,2 2-1 0,-3-1 0 15,1 2 0-15,-4 2-1 0,3 0 0 0,-1 2 0 16,-2 2 1-16,1-2-3 0,0 3 3 0,-2 0 1 16,1 0 2-16,1 1-2 0,-2 1-1 15,2 0 0-15,-2 3 0 0,-2-1 0 16,2 3 0-16,-2-2 0 0,1 2 0 0,1 1 0 16,-4 0 0-16,3 1 0 0,-1 0 0 15,2 2-2-15,-1-2-1 0,1 3 0 16,0 0-1-16,1-2 1 0,1 1-2 0,-1-1 3 15,1 2 2-15,0-1-1 0,1-2 0 16,-1 0 1-16,-1-1 0 0,1-3 0 0,-1 0 0 16,1-1 0-16,1 0 0 0,-2-2-1 15,-1 0 0-15,2-1 0 0,-1-1 1 0,-1 0 0 16,2 0-1-16,0-1 0 0,-1-1 1 16,1-1 0-16,3 0-1 0,-2-1 1 15,2-1 0-15,2 0 0 0,0 0-2 0,1 1 2 16,0-4 0-16,2 0-1 0,0-1-1 15,0 0 0-15,0 0 1 0,2-1-2 16,-3-1 3-16,2 1 4 0,-3 1 3 0,0-1-1 16,1 3 1-16,-2 0 0 0,-1-1-2 15,1 2 0-15,-1 0-2 0,0 2-1 0,-1 1-1 16,-4 1 2-16,3-1-2 0,-3 1 1 0,1 2-1 16,-2-2-1-16,0 2 2 0,0 2-1 15,-2-2-1-15,1 5-3 0,-1-2 2 0,-1 3-1 16,0 0 1-16,-1 2-2 0,0 1 3 15,1 0-1-15,0 0-1 0,1 3 1 16,0-2 0-16,-1 2 0 0,3-1 0 0,-1-1 0 16,1 1 1-16,0-1-2 0,0 1 1 15,0-3 1-15,0 0 0 0,0 0 1 0,-2-2 2 16,2-2-2-16,0 1 0 0,0-2-1 16,-2-2 0-16,2 1-1 0,0-2 0 0,-1 0-3 15,1 0 2-15,0 0-1 0,1-2-24 16,1 1-48-16,0-2-49 0,-7 6-147 0,2 0-97 15,-3-3-50-15,6 0-4 0,0 0 34 16</inkml:trace>
  <inkml:trace contextRef="#ctx0" brushRef="#br0" timeOffset="218696.8765">27595 7468 63 0,'3'0'366'15,"2"-2"35"-15,-1 1 20 0,2 0-10 0,1-2-154 16,-2 3-101-16,1 0-60 0,1 0-30 16,0 0-14-16,-2 0-8 0,1-3-9 15,1 3-10-15,0 0-12 0,-2 0-1 0,0 0-5 16,0 0-1-16,-1 0-2 0,1 0-1 16,-1 0 0-16,1 3-3 0,-1-3 0 0,-1 0-2 15,0 0 1-15,0 0 1 0,1-3 0 16,-1 3 0-16,-3 0-3 0,1 0-15 0,-1 0-25 15,0-2-36-15,-1 0-50 0,-4 1-118 16,-5 4-104-16,0-1-47 0,0-2-2 0,0 3 20 16,0 1 38-16</inkml:trace>
  <inkml:trace contextRef="#ctx0" brushRef="#br0" timeOffset="218912.748">27546 7515 26 0,'0'3'296'16,"0"0"35"-16,1 0 24 0,2-2-33 0,0 2-93 15,4 0-65-15,-1-1-40 0,2 1-23 16,1-3-14-16,1 3-16 0,0-2-14 16,0 0-13-16,2 3-8 0,-3-3-5 0,4 1-7 15,-5-1-5-15,1 0-5 0,0 2-1 16,-1-3-4-16,0 3-3 0,-1-3-4 16,0 0 3-16,-2 0-2 0,0 0-5 0,0-3-13 15,0 3-21-15,-2-4-42 0,3 1-75 16,-5 0-122-16,3 1-89 0,-4 2-36 0,3-1-2 15,2-3 28-15</inkml:trace>
  <inkml:trace contextRef="#ctx0" brushRef="#br0" timeOffset="219204.5647">27974 7452 265 0,'1'0'377'0,"-1"-2"24"0,2 2 12 0,-2 0-123 15,0 2-111-15,-2-1-72 0,2 2-34 16,-4 2-15-16,1 0-3 0,0 3-2 16,-2 1-2-16,0 3-7 0,2-1-10 0,-4 1-14 15,1 1-7-15,3 1-8 0,-2-2-1 16,0 1-5-16,2 0-2 0,-2 0 3 0,2-1-2 16,-1 0 2-16,1-4-1 0,1 0-1 15,1 1 2-15,-3-6 0 0,4 2-1 16,-1-2 1-16,1-1 1 0,0 0 1 0,-2-2-1 15,2 0 1-15,2-2-7 0,-2 0-35 16,1-4-57-16,3 1-103 0,-4 0-133 16,0 3-67-16,0-4-30 0,3 2 14 0,-2-3 45 15</inkml:trace>
  <inkml:trace contextRef="#ctx0" brushRef="#br0" timeOffset="219505.4064">28095 7490 296 0,'2'-2'368'16,"0"0"19"-16,1-1 17 0,-3 2-131 0,1 1-96 15,-1 0-59-15,2 0-30 0,0 0-18 16,-1 1-12-16,4-1-18 0,0 2-12 16,0-1-12-16,2 1-6 0,0 0-4 0,1-2 1 15,-2 5 0-15,3-5-1 0,-1 3 1 16,2-1 0-16,2 1-1 0,0-2 0 0,0 1 0 15,2 0-2-15,-2 0-3 0,-2-2 1 16,2 2-2-16,-4-1 2 0,1-1-4 0,-4 0 2 16,-1 0-3-16,-2 0 1 0,0 0 1 15,-4-1-10-15,0-1-13 0,-2 0-24 0,-6 0-37 16,-1-1-36-16,0 0-82 0,-5 0-111 16,0 3-55-16,2-2-15 0,1 2 19 15,0-3 28-15</inkml:trace>
  <inkml:trace contextRef="#ctx0" brushRef="#br0" timeOffset="219916.9858">28107 7516 33 0,'-2'2'313'0,"0"1"36"0,1-2 20 15,1-1-34-15,-2 2-107 0,1-1-77 16,-1 1-43-16,0-2-27 0,-2 1-9 0,-1 2-10 16,0 2-5-16,1-1-12 0,-1 2-8 15,-2 1-10-15,1 0-1 0,3 0-8 0,0 1 0 16,1-2-1-16,1 0-4 0,1 0 4 15,0 0-2-15,0-2-3 0,1 1 0 0,-1-2-4 16,4 0 1-16,-3 1-3 0,2-2-1 16,3 1 1-16,1-1-4 0,-1 1 0 15,2-3-2-15,5 3 2 0,-5-3-4 0,1 1 2 16,2 0-2-16,-1 1 2 0,-1-2 0 16,-1 3-3-16,3-3 2 0,-1 2 0 0,-1 3 1 15,4-3 0-15,-5 2 0 0,-2 1 2 16,2-3-2-16,-5 3 0 0,2 0-3 0,-2 1 1 15,2 0-3-15,-4 0 0 0,3 4 1 16,-3 0 2-16,-1-3-2 0,0 3 4 0,0-1-2 16,-1 0 2-16,-1-1 0 0,-1 1 0 15,0-3 2-15,-2 1 3 0,-2 0 0 16,1-3 0-16,-2-1 0 0,2 0-2 0,-2-1-1 16,-1-2-2-16,1 0-1 0,-2 0-1 15,-1 0-10-15,3 0-40 0,-1 0-55 0,-5 3-138 16,-1-1-111-16,2-2-58 0,1-2-20 15,-1 2 24-15,-2 0 49 0</inkml:trace>
  <inkml:trace contextRef="#ctx0" brushRef="#br0" timeOffset="220961.8121">24849 6345 285 0,'-5'0'325'0,"4"1"17"0,-1-1-20 16,2 0-114-16,0 2-77 0,0-2-36 16,0 0-16-16,2 0-2 0,-2 2-3 0,1-2-4 15,4 0-10-15,-2 3-9 0,3-3-12 16,2 2-6-16,2 1-7 0,4 1-5 0,-1 0-6 15,4 0-6-15,2 1-1 0,2-1-3 16,1 1-3-16,0-1 2 0,0 1 1 0,3 1-2 16,-1-2-3-16,0 2 2 0,-2 1-2 15,-3-3-1-15,1 1 1 0,-2 0 1 16,1-2 1-16,-4 1-1 0,1-1 0 0,-2-1 1 16,1 1 1-16,0-3-2 0,-2 3-1 15,2-3 0-15,0 2 1 0,-3-1-1 0,-2 1-1 16,-2-2-1-16,-1 1 0 0,-6-1-4 15,3 0-14-15,-4 0-18 0,0-1-26 16,-4 1-28-16,-1 0-33 0,-1-2-91 0,-5 1-94 16,-2 1-42-16,2 0-7 0,-3-2 16 15,5 2 25-15</inkml:trace>
  <inkml:trace contextRef="#ctx0" brushRef="#br0" timeOffset="221307.5951">25039 6448 242 0,'-9'0'293'0,"0"0"12"16,1-1-47-16,4 1-82 0,-1 1-79 16,-3-1-42-16,3 0-24 0,2 2-8 0,0-2-2 15,1 0-1-15,1 1 0 0,1-1 2 0,0 2 4 16,1-1 9-16,1 1 6 0,0-1 8 16,-1 1 8-16,6-1 5 0,-2 0 0 15,2 1-7-15,3 1-3 0,-1-1-11 0,5 1-7 16,1-2-7-16,-1 2-4 0,2 0-2 15,-1 0-3-15,1 2-1 0,1-3 3 16,2 3-1-16,1 0-3 0,-2 0-4 0,2-1 1 16,-2 2-2-16,-1-2-5 0,1 2 0 15,-1-1-1-15,-1-1 0 0,-3-1-1 0,0 2-1 16,-4-4 1-16,0 1 0 0,-2-1 0 16,-2 1-3-16,0-2 1 0,-2 1-1 15,-2-1-1-15,4 0-1 0,-4 0 0 0,-1 0-7 16,2 0-15-16,-1-1-24 0,1 1-43 15,0-2-75-15,-2 2-137 0,-5-3-65 0,0 2-26 16,1-4 6-16,-3 4 30 0</inkml:trace>
  <inkml:trace contextRef="#ctx0" brushRef="#br0" timeOffset="221649.3823">25407 6329 203 0,'3'-3'308'0,"-1"-1"23"0,-1 3-9 0,-1-2-87 16,4 1-74-16,-4 2-43 0,0 0-22 16,0 0-14-16,0 0-3 0,-4 2-12 15,4-1-7-15,-4 2-9 0,-1 1-8 0,-3 1-8 0,-3 2-3 16,0 3-5-16,-3-1-2 0,-2 4-4 15,-1-2 0-15,0 1-3 0,-1 1-3 0,-4 1-1 16,2 1-4-16,2-2 0 0,-2 0-4 16,2 1-3-16,0-1-1 0,2-1-1 15,2 1 1-15,3-4-4 0,1 0 2 16,0 0 0-16,2-2-1 0,1 0-1 0,2 0 0 16,1-2-18-16,-1-1-37 0,5-1-59 0,-1 2-167 15,1-5-87-15,1 0-44 16,4 0-10-16,-1 0 23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16:12.3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8624 16373 12 0,'1'-3'157'0,"-1"3"-6"0,2 0-39 0,-1-2-45 16,-1 0-21-16,0 2-13 0,2 0 0 0,-2-1 4 15,0 1 7-15,0 0 1 0,0 0 0 16,0 0-2-16,0 0-7 0,0 0-9 0,0 0-7 15,0 0-6-15,0 0-2 0,0 0-1 16,0 0 1-16,0 0 3 0,0 0 4 0,0 0 5 16,0 0 4-16,0 0 0 0,2 0-1 15,-1 0 2-15,-1 0-2 0,0 0-3 0,0 0-2 16,0 0-3-16,0 0 6 0,2 0 5 16,1 0 1-16,-2 0 6 0,2-2 3 0,1 2 2 15,-1 0-3-15,0-2-4 0,0 2-5 0,0 0-4 16,1 0-6-16,-1 0-2 0,0 0-3 15,-2-3-2-15,2 3-1 0,-1 0-2 0,1 0-3 16,0 3 0-16,1-3-5 0,-1 0 2 16,3-3-1-16,0 3-1 0,-1 0 4 0,-2 0-1 15,4 0 0-15,-4-2 1 0,3 2 1 0,0 0-1 16,-3-2 6-16,2 2 2 0,-2-1 4 16,2 1 4-16,0-2-1 0,-2 0 0 15,3 1-2-15,-1-2-2 0,-2 2-3 0,2 1-3 0,0-3 1 16,-2 1-5-16,2 1 0 0,-1-1 1 15,-1 1-3-15,1-1 0 0,-1 0-2 16,0 1 2-16,-1 1-3 0,1-1 4 0,0-1 0 16,2 1 1-16,-1-1-2 0,1 1 3 0,-2-2-4 15,1 1 1-15,-1 1-2 0,0-1-3 16,-1 0 4-16,1 1-3 0,-2-1 2 0,1 2 4 16,0-2 4-16,-1 1 0 0,-1-1 3 15,3 2 1-15,-3 0 1 0,0-2 2 0,2 1-4 16,-2 1-1-16,1-2 0 0,-1 2-3 0,2 0-3 15,-1-2-2-15,-1-1 0 0,2 3-2 16,1-4 1-16,-3 3-1 0,3-3 0 16,-1 1 1-16,0 3-1 0,-1-2 0 0,1-1-2 15,-1 1 0-15,1-1 0 0,1 1-1 0,0 1 1 16,-3 0 4-16,2-2 0 0,-2 1 3 0,1 1 2 16,-1-1 0-16,0 1-2 0,0-1 0 15,0-1-5-15,2 2 1 0,-1-2-1 0,-1 0 0 16,0 1 0-16,0-1-3 0,0 0 5 15,0 0-3-15,2 1-1 0,-2 0 3 0,0-1-2 16,2 0 1-16,-2 1 1 0,1-3-3 16,-1 3 1-16,2-3 1 0,-2 3-2 0,1-1 1 15,-1-1 0-15,0 1 0 0,2 0-2 0,-2-1-1 16,0-2 1-16,3 4-1 0,-3-4 0 16,2 2 0-16,1-2 1 0,-1 3 1 0,-1-2 0 15,2 1 0-15,-1-1 0 0,-1 2-1 16,2-2 0-16,-1-2-2 0,-2 2 0 15,3 1 2-15,-1-1 2 0,-1 1-1 0,1 0 0 16,0-1 3-16,1-1 0 0,-3 2-2 0,3 1-2 16,-1-3 3-16,-1 1-3 0,2 1 0 15,-1-1 0-15,-1 2 0 0,2-2 0 0,-3 0-3 16,4 2 3-16,-3-3 2 0,1 3-4 16,1-2 0-16,0 1 2 0,-1 1 0 0,0-2 0 15,1 0 0-15,1 1 0 0,-1 0 0 16,2-2 0-16,-2 0 2 0,2 2-2 0,-2-3 0 15,-1 5 0-15,1-3 0 16,0 3-2-16,-3-1 2 0,2 2-1 0,1 1 1 16,-2-1-2-16,1-2 2 0,-2 3 2 0,3 0-2 15,-3 0 0-15,2-2 0 0,-1 2 1 16,-1 0-1-16,2 0-3 0,-2 0 3 16,0 0-1-16,2 0 1 0,-1-2-1 0,2 2 1 15,-1 0 1-15,1 0-1 0,2 0 0 16,-1-1 1-16,1 1 1 0,-2 0-2 0,1-2 0 15,-1 2-2-15,0 0 1 0,0 0 1 16,2 0 0-16,-1 0 0 0,0 0 0 16,-1 0 1-16,0 0-1 0,0 0 2 0,-1 0-2 15,-1 0-2-15,-1 0 1 0,2 2 1 16,-2-2 0-16,0 1 0 0,0-1-2 16,2 0 2-16,-2 2 0 0,1-2 0 0,-1 0 0 15,2 2 2-15,-2-2-2 0,3 0 1 16,-3 3-1-16,4-2 0 0,-2-1 2 0,1 1-4 15,0 2 2-15,-1-3 3 0,1 4-3 16,0-4 0-16,-1 3 0 0,1-3 0 0,-1 2 0 16,0-2 0-16,-1 2 0 0,-1 1 0 15,4-1 2-15,-2 1-2 0,-2-2 2 0,3 1-2 16,-3 2-2-16,3-3 2 0,-3 2 0 16,2 0 0-16,1-1 2 0,-1 1-1 0,-2-2-1 15,3 2 1-15,-1 0-1 0,-1 2 0 16,-1-2 0-16,2 1 2 0,0-1 0 0,-1 2-1 15,-1 0-1-15,4-3 3 0,-2 5-3 16,0-4 0-16,-1 2 1 0,2 0-1 16,-1-1 0-16,1 1-1 0,-1 1 1 0,3-2 0 15,-2 0-3-15,0 1 3 0,1 0-1 16,1-2 1-16,-3-1 0 0,3 1 0 0,-2 2 1 16,2-3 0-16,0 0-1 0,0 1 0 0,-1 1-1 15,1-1 1-15,-1-1 0 0,0 1 0 16,0-1 0-16,-2 0 0 0,3-1 0 0,-1 3 0 15,-1-3 1-15,-1 1-1 0,1-1 0 16,-1 0 0-16,1 2 2 0,-1-1-2 0,-1-2 0 16,2 3 0-16,1-3 1 0,-1 1-1 15,3 1 0-15,-1-1 0 0,-1 1 1 0,1-2-1 16,0 0 0-16,-2 0 1 0,3 1 0 16,-1-1 1-16,0 0-1 0,-2 0 0 0,2 0-1 15,-2 0 0-15,2 0 1 0,-1 0 1 0,1-1-3 16,1 1 1-16,-1-2 0 0,0 1 0 15,0-1-2-15,2 1 1 0,0-1 1 0,-1 1-1 16,-1-1 1-16,0-1-2 0,2 2 2 16,-2 0 0-16,-3-1 1 0,3 1 0 0,-2-3 0 15,0 3-1-15,0-1 0 0,-1 0 1 0,2-1-2 16,-1 1 1-16,-1 0 0 0,-2 1 0 16,3-1 1-16,-3 0-1 0,0-1 0 0,2 1 0 15,-2-1 1-15,0-2 1 0,0 1 0 16,0-2-1-16,0 3 3 0,0-3 0 0,0 0 1 15,0 0-3-15,0-1-2 0,0-1 1 16,0 1 0-16,0 0-1 0,0 2 0 0,0 0 0 16,0-2 1-16,0 2-1 0,0 2 0 15,-2 0 0-15,2-1 0 0,0 2-3 16,0-1 2-16,-1 1 0 0,-1-1 1 0,2 0 1 16,-2 2 0-16,1-3 2 0,-1 2-1 15,0-1 1-15,0 0 0 0,0-2-3 0,1 3 0 16,-1-3 0-16,2 2 0 0,-1-1 0 15,1-1-2-15,0 0 2 0,0 0 0 16,0 0 0-16,0 0-3 0,1 0 2 0,-1 1-1 16,0 0-1-16,0-2 2 0,2 0 1 15,-1 0-1-15,-1 1 0 0,0 0 0 0,0 1 1 16,2 1 0-16,-2-2 1 0,2 3-1 16,-2-1 2-16,2-1-1 0,-2 3-1 0,2-2 0 15,-1 2-1-15,1-2 1 0,0 0 0 16,-1 1 0-16,3 1 0 0,-1-1 0 15,0-1 0-15,-1 0-1 0,1 2 0 0,0 1-1 16,0-2 2-16,0 1-2 0,0-1 2 16,0 1-2-16,-1 1 2 0,1 0 0 0,0 0 0 15,-1-2 0-15,3 2 0 0,-2-1 0 16,0 1 0-16,2 0 0 0,-1 0 0 0,-2 0 0 16,3 0 2-16,-2 0-2 0,0 0 2 15,0 0-2-15,2 1 2 0,-2-1 0 0,2 0 0 16,-2 2 0-16,0-2 0 0,0 0-2 15,-1 1 0-15,1 1 0 0,-1-2 0 0,1 1 0 16,-1 1 0-16,2-1 0 0,-2 2 1 16,-1 0 1-16,2-1-1 0,-1 1-2 15,1 0 1-15,0 1-2 0,-1 0 1 0,-2 1 1 16,3-1 0-16,-3 0 0 0,2 0 3 16,0 0-3-16,-1 1 1 0,2 0-1 15,0-2 0-15,-3 1 0 0,3-1 0 0,0 2-3 16,-1-1 3-16,1 2-1 0,0-1 1 15,2-2 0-15,-3 3 0 0,1-2 3 0,0 2-2 16,2-2-1-16,-4 0 2 0,2 0 0 16,-1 0-1-16,0 1 0 0,-1-3-2 0,1 1 0 15,0 0-1-15,-1-1 2 0,1 0 0 16,-1 1 0-16,1 0 2 0,0 0-2 16,-1 2 2-16,2-4-1 0,-1 3-2 0,-2 0 2 15,4-1-1-15,-1 3 0 0,1-4-2 16,-3 3 2-16,4-2 0 0,-2 1-1 15,1 0 2-15,0-1 0 0,1 2 0 0,0-2 0 16,-1-1 2-16,1 0 2 0,0 1-2 16,1-1 4-16,0-1-1 0,-1 1-4 0,0-2 1 15,0 1 1-15,1-1-1 0,-1 0-2 16,1 0 0-16,-3 0-1 0,2 0 0 0,-2-1 0 16,0 1 0-16,1 0 2 0,-1-2 2 15,0 2-4-15,1 0 4 0,-2-1 0 0,1-1 0 16,0 2-2-16,-1 0-2 0,0-2 2 15,-1 1-2-15,2-1 0 0,1 2 0 16,-3-2 0-16,4-1 0 0,-1 3 0 0,-2 0 3 16,1-2-3-16,0 0 0 0,-1 1 0 15,1-1 0-15,-1 1 0 0,-2 1 0 16,3-4 2-16,-1 2-2 0,-1-1 1 0,1 1 0 16,0-1-1-16,-1 0-1 0,3-1 1 0,-4 1 0 15,2 1-1-15,1-1-1 0,-1 0 2 16,-1 0 0-16,1 0 0 0,-2-1 0 0,3 1 2 15,-1-2 0-15,-2 3-1 0,3-3-1 16,-3 0 0-16,2 0 0 0,-1 1-1 16,1 0 0-16,-2 0-2 0,3-1 5 0,-1 0-1 15,0 1-1-15,0-2 1 0,0 1 2 16,-1 1-2-16,-1-1-1 0,0 1 2 16,0-1-2-16,2 1 0 0,-2-2 1 0,2 1 1 15,-1 0-2-15,1 1-1 0,-1 0 1 16,1 0 0-16,-2-1-1 0,2 0-2 0,-1 1 3 15,1-2 0-15,-1 3 0 0,1-2 0 16,0 1 0-16,-1 1 0 0,2-2 0 0,-3 2 0 16,5 0 0-16,-4 0-1 0,1 3 1 15,0-1-2-15,-1 0 1 0,2-1 1 0,-3 2 0 16,2-2 0-16,1 2 0 0,-1 0 0 16,-1 0 0-16,1 0-1 0,1 0 1 15,0 0-1-15,2 0-1 0,-2 0 0 0,-1 0 1 16,1 2 1-16,-2-2 1 0,1 0 1 15,1 2-2-15,0-1 0 0,1 0 0 16,-1-1 0-16,1 3 0 0,-1 0 0 0,1-1-2 16,0 1 1-16,0 1 1 0,-1-1 0 0,0 3 0 15,2-3 0-15,-1 2 1 0,1 0 1 16,-2 0-2-16,2 2 0 0,-2-3 0 16,1 0 0-16,-1 3 2 0,0-3-1 0,1 1 0 15,-2-1 0-15,-1 0-1 0,1 1 2 16,0-2-1-16,-1 3 2 0,2-2-2 15,-1 1 2-15,0 2 0 0,-1-1-1 0,3 1-1 16,-3 1-1-16,2-1 0 0,-1 0 0 16,1-1-2-16,1 1 2 0,-2 1 1 0,1-3 0 15,-1 2 1-15,1-1-2 0,-1 1 0 16,1 0 0-16,-1-3 0 0,1 2-2 0,0-1 2 16,0-1 1-16,1-1-1 0,-2 2 1 15,3-3-1-15,-2-1 2 0,0 3-2 0,1-1 0 16,-1 0-2-16,0-2 2 0,0 2-1 15,1-1-1-15,-2-1 2 0,3 2 0 0,-2-1 1 16,0-1 0-16,-1 1-1 0,1-2-1 0,0 3 0 16,-1-3-1-16,0 0 1 0,-1 0-3 15,2 3 3-15,-1-3 1 0,-1 0-2 16,2 0 2-16,-1-3 0 0,1 3 0 0,0 0 1 16,-1 0 1-16,1-3 0 0,0 3 0 15,1 0 2-15,-3-2-2 0,4 2 2 0,-4-1-2 16,1-1-1-16,-1 0 0 0,1 1-1 15,0 0 0-15,1-2-1 0,-2 0 1 0,1 1 0 16,1-1 0-16,-1 0 0 0,1 0 1 16,3 1 2-16,-3-1-2 0,0-1-1 0,1 1 0 15,-1 1 2-15,0-1-1 0,-1 1-1 16,1-1 1-16,-3 0 0 0,3-1 0 0,-1 2-1 16,1-1-1-16,0-1 1 0,-2 0 0 15,1 0-2-15,-1-1 2 0,-1 2 1 0,2-3 0 16,-2 2-1-16,2-2 6 0,-2 0-3 15,1 2-2-15,-1-3 0 0,0 2 1 0,2 1-1 16,-2 0-4-16,0 0 3 0,0-1 0 16,1 0 0-16,-1 2-2 0,2-1 2 15,-2-1 0-15,0 0 1 0,3 1 0 0,-3 1-1 16,2-1 0-16,-2 1 0 0,2-2 0 16,-1 2 0-16,1 2 0 0,-1-2 0 0,1 0 4 15,1 1-2-15,0-3-2 0,-2 3 0 16,3-3 0-16,-1 3 0 0,0-3-2 0,2 2 1 15,-2-2 1-15,0 2 1 0,2-1-1 16,-1 1 0-16,0 0 0 0,2-2-1 16,-1 2-2-16,1-1-7 0,2-1-8 15,0 0-25-15,0 1-43 0,-2-2-63 0,2 3-100 16,-2-2-105-16,1 0-44 0,-2 1-5 16,1-3 25-16,2 2 57 0</inkml:trace>
  <inkml:trace contextRef="#ctx0" brushRef="#br0" timeOffset="10687.0734">8570 7783 52 0,'0'-2'152'16,"0"-1"-6"-16,-2-1-19 0,2 3-35 0,-1-1-21 16,-1 0-18-16,-1 2-6 0,3-1-9 15,-2 1-5-15,-1 1-4 0,3-1-2 0,-3 0 5 16,3 0 2-16,0 0-4 0,0 0-2 16,0 0-1-16,0 0-3 0,1 0-2 15,1 0 1-15,-2 0 3 0,3 0 3 0,-1 0 1 16,1 0-3-16,2 0-4 0,-2 0-5 15,3 0-1-15,-3 0-4 0,2 0 0 0,0 2 0 16,1-2 1-16,1 0 2 0,2 2 2 16,1-2 5-16,-1 0 1 0,2 0 0 0,2-2 0 15,-1 0-1-15,-1 2-2 0,-1-1-3 16,2-1 0-16,-4 2-3 0,1 0 0 16,0-1-1-16,-3 1-3 0,0-1 1 0,1 1-2 15,-2 0-2-15,0 0-1 0,2 0-2 16,-2 0 1-16,0 0-3 0,1 0 0 0,-1 0-1 15,1 1 1-15,0-1-1 0,1 1 3 16,-1-1-2-16,1 0 0 0,0 0 2 16,0 2-2-16,-1-2 3 0,0 0 0 0,2 0 3 15,-2 0-1-15,-1 0 2 0,2 0-2 16,-3-2 5-16,1 2-3 0,1 0-1 0,-3 0 0 16,2 0 0-16,-2 0 0 0,2 0-3 15,0 0 0-15,1 0-1 0,0-1-2 16,1 1 1-16,1 0-3 0,1 0 3 0,1 0-1 15,-1 0 1-15,2-1 4 0,0 1-1 0,-1 0 0 16,-2-3-1-16,3 3 5 0,-2 0-1 16,-2 0 0-16,0 0 0 0,0-3 2 0,-1 3 1 15,-1-2 0-15,0 2-3 0,2-1 2 16,-2-1-2-16,0 2-3 0,0-1 0 16,0 1 1-16,1-2-5 0,0 1 0 0,-1 1-1 15,0-2-1-15,1 1-1 0,-3 1 0 16,2 0 1-16,1-2-1 0,0 1 0 0,-1 1 0 15,0 0 2-15,2 0-2 0,-2-2 0 16,0 2 3-16,2-3-1 0,-1 2 4 0,1-1-1 16,2 0 4-16,-1 0 1 0,0 0 1 15,0-1 1-15,-1 2-1 0,1-2 0 16,0 1-2-16,-3 0 2 0,4-1-3 0,-4-1 0 16,3 3-2-16,-3-2 2 0,4 2-2 15,-2-2-1-15,-1-1 0 0,0 3-3 0,-1-2 2 16,3 1 0-16,-3-1-2 0,-1 2 6 15,1-2 1-15,-3 0 5 0,3 1 3 0,-2-1-1 16,4-1 5-16,-3 1-3 0,0-3-2 16,1 1-5-16,0 1-1 0,2-2-3 15,0 1-4-15,-1-2 1 0,1 2-2 0,-1 0 1 16,3-2-2-16,-4 2-1 0,0 0 2 16,0 2-1-16,1-1 1 0,0 2-2 0,-1-3 1 15,-2 1 1-15,2 2-3 0,0-2 1 16,-2 0-2-16,2 2 1 0,-2-1 1 15,3 0 0-15,-3 1 1 0,2-1-2 0,-2 0 2 16,2 1 1-16,-2 2-1 0,-1-2-2 16,4 0 2-16,-3 1 0 0,0-2-1 15,2 2 0-15,0-2 0 0,0 3 0 0,0-3 0 16,-1 2 0-16,2 0-1 0,-1-1 0 16,-2 1 0-16,2-1 0 0,0 0 1 0,3 1-1 15,-4 0 1-15,4-2 0 0,-3 3 1 16,3-3 1-16,-2 1-1 0,1 2 0 0,-1-2-1 15,-1 1 0-15,0 0 0 0,-2 1 0 0,3-2 0 16,-3 2 0-16,0-1 2 0,-1 1-1 16,1 0 0-16,2-2-1 0,0 2 0 15,-2 0-1-15,3-1 0 0,0 1-1 0,-1 0 1 16,0 0 1-16,1 0 1 0,0 0 0 16,-1 0 1-16,2 0 0 0,-3 0 0 0,3 0-2 15,0 0 0-15,0 0 2 0,-2 1-4 16,1-1 2-16,-1 0 0 0,1 0 0 15,-1 2 0-15,-1-2 0 0,0 0 2 0,-1 0 0 16,0 0-2-16,2 0 0 0,-2 0 0 16,3 1 0-16,-1-1 0 0,-2 0 0 15,2 2 0-15,1-2 0 0,-2 0 0 0,1 1 0 16,0-1 0-16,0 1 0 0,0 1 0 16,-2 0 0-16,2-2 0 0,-2 3 2 0,3-3-2 15,-3 0 0-15,2 3-2 0,0-2 2 16,1 0 0-16,-1 3 0 0,1-4 0 15,-1 1 0-15,1 2 2 0,1-3-2 0,-1 1 2 16,0 2-2-16,1-3 3 0,-3 3-2 0,1-2 1 16,0 0 0-16,0-1-1 0,-1 2 2 15,-1-1-2-15,-1 1 2 0,1 0-1 16,0-2 0-16,-1 0-1 0,1 2-1 16,0-2 0-16,-3 3 1 0,2-3-1 0,1 0 0 15,-1 2 0-15,2-1 1 0,-1 1 0 0,1-1 1 16,-1 1-1-16,0-1 0 0,0 1 1 15,0 0-1-15,2 0-2 0,1 1 0 16,-1 0 1-16,0-1 0 0,1 2 0 0,1-1 1 16,0-1 0-16,-2 0 0 0,1 2 1 15,1-1-1-15,-1-3-1 0,-1 4 3 0,1-3 0 16,-1 3 0-16,-2-3-1 0,0 1-1 16,-1-1 0-16,1 0 1 0,0 2-2 0,1 0 0 15,1-1 3-15,-1 1-3 0,-1 1 0 16,2-1-1-16,0-1 1 0,-1 1 0 0,1 2-2 15,1-2 4-15,1 1-1 0,-1 1 2 16,0-1-1-16,2 1 0 0,0-1 0 0,0 1 1 16,-2 1 0-16,2-2-3 0,-2 1 2 15,2 0 1-15,-1 0-2 0,-1 0-1 16,3 0-1-16,-1 0 1 0,-1 1-3 0,4 0 3 16,-2 2 0-16,3 1-2 0,1 0 4 15,2-1-2-15,2 4 0 0,4 0-2 16,4-1 2-16,5 1-4 0,2 0-14 15,5 0-45-15,1 1-106 0,-1-3-141 0,3-1-74 16,2-2-38-16,-1-1-6 0,-1 0 34 0</inkml:trace>
  <inkml:trace contextRef="#ctx0" brushRef="#br0" timeOffset="13605.5808">8617 9670 42 0,'0'0'132'0,"0"0"-18"0,0 2-13 0,0-2-13 16,0 0-5-16,0 0-6 0,0 0-2 15,0 1-11-15,0-1-11 0,2 0-13 16,-1 2-8-16,-1-2-5 0,2 2 1 0,-2-2 4 15,2 1 7-15,-1-1 4 0,1 2 6 16,-1-1 5-16,1 0 8 0,1 0 10 0,3 1 0 16,-1 0-3-16,1-1-5 0,-1 2-8 15,3-1-11-15,1 1-13 0,-1-2-7 0,-1 2-8 16,4 0-1-16,-2 0-2 0,-1 0-3 16,2 0 1-16,1 0-5 0,-2 1 1 15,3 0 0-15,-2-1 1 0,2-1-1 0,0 1 1 16,-1-1 2-16,0 0 2 0,3 1-2 15,-4-1 2-15,4-2 3 0,-3 3-2 0,-1-3 0 16,-1 2-3-16,-1 1 2 0,0-1-3 16,0 0-3-16,-2 1-1 0,2-2-3 15,-3 0 3-15,3 2-5 0,-3-1 2 0,2 1 0 16,-2-2 0-16,0 1 2 0,1-1-4 16,-1 1 3-16,1 1-1 0,-1-3 0 0,0 2-1 15,-2 0-1-15,2 0-1 0,-2-1 3 16,0 1 0-16,0-1-1 0,2 1 1 0,-2-1 1 15,0 1 0-15,0-1-3 0,2 0 0 16,0 1-1-16,1-1 4 0,2 3-1 0,0-3-2 16,0 1 6-16,0-2-1 0,3 2 2 15,-2 1-1-15,1-3 0 0,-1 0 1 16,1 2-3-16,-2 0 2 0,1-2-4 0,1 1 1 16,-2-1-1-16,1 2 0 0,-1-2 2 0,0 0-2 15,0 2 2-15,1-2 0 0,2 0-1 16,-3 0 4-16,3 3-2 0,-1-3-2 15,-1 0 0-15,2 0 0 0,-3 0 0 0,0 0 0 16,2 0 1-16,-1 0 1 0,1-3 0 16,-1 3 1-16,4 0-1 0,-2 0 0 0,1 0-2 15,-1 0-1-15,-1 0-2 0,-1 0-1 16,-1 0 3-16,0 0-1 0,-1 0-2 16,0 3 1-16,-2-3-1 0,0 0 4 0,0 0-2 15,0 0-2-15,-1 0 2 0,2 0-1 16,-1 0-1-16,2 2 0 0,-1-2 1 0,0 0 0 15,3 0 0-15,1 0 2 0,0 0 3 16,1 0-1-16,-2-2 1 0,2 2 2 0,0 0 1 16,0 0 0-16,-1-3 4 0,2 1-4 15,-2 0-1-15,-2 1 0 0,1 1-2 16,-1-2-2-16,-3 0 2 0,2 2 0 0,-3 0 0 16,2-5 1-16,-1 5 2 0,-2-2 1 15,1 1-2-15,-3-1 2 0,4 0-1 16,-2-1 0-16,2 1-3 0,-1-1 1 0,1 0-2 15,0-2-3-15,0 1 1 0,0 1-2 16,-1 0 3-16,2 0-2 0,-4 0-2 0,1-1 3 16,0 2 2-16,1-1-3 0,-1 2 1 15,-2-3 1-15,1 1 4 0,1 1-3 16,0-1 0-16,-1-1-2 0,2 1 1 0,0 1-3 16,-1-3-1-16,0 2 1 0,-1-1-1 15,1 1 0-15,0 1 2 0,-1-1-2 0,-1-2 1 16,2 2 0-16,-1 1 2 0,1 0-1 15,-2 0 1-15,1 1 0 0,-2-2 0 0,3 1-1 16,-1-1-2-16,-1 0 2 0,1 0 0 16,3 1-2-16,-2-1 2 0,0-1-1 0,2 1-1 15,-1 1 0-15,0-1 0 0,0 1 0 16,1-1 0-16,-2-1 0 0,2 1 0 0,0 1 0 16,1-1 0-16,-1-1 0 0,0 1 0 15,-2 1 2-15,2-1-4 0,0 0 2 16,0 0 2-16,0-1-2 0,-2 2 0 0,-1 0 0 15,1-1 0-15,1 2 1 0,-3-1-1 16,1 1 0-16,-1-1 2 0,1 1-2 0,0-1 0 16,-1 2 0-16,1-2 2 0,0 2-2 15,0 0 0-15,1-1 0 0,1 1-2 0,0 0 2 16,1-1 0-16,2 1 0 0,0 0 0 16,0-1 3-16,-1 1-3 0,0-2 0 15,-1 2 0-15,3 0-1 0,-3 0-1 0,1 0 0 16,-1 0 2-16,0-1 0 0,-2 1 2 15,4 0 0-15,-3 1-1 0,0-1-1 16,-2 0 0-16,1 2 0 0,-1-2-1 0,1 0-3 16,0 1 4-16,-1-1 0 0,2 0 0 15,1 1 0-15,0-1 0 0,0 0 0 0,1 1 0 16,3-1 0-16,-2 0 0 0,-1 2 0 16,2-2-1-16,3 0 1 0,-3 0 1 0,0 0 3 15,-2 0-3-15,3 0 2 0,-2 0-3 16,-2 0 0-16,1 2 0 0,-3-2 0 15,2 0-2-15,1 0 2 0,-3 0 0 0,2 0 0 16,0 0 0-16,-2 0-1 0,2 0 1 16,-2 0 0-16,2 0-1 0,-2 0 1 0,-2 1 1 15,1-1 0-15,1 0-1 0,-1 2 2 16,-1-2-2-16,1 0 0 0,0 0 0 16,1 1 0-16,-2-1 0 0,3 2 0 0,0-1-2 15,-1-1 2-15,0 2-1 0,2-1 1 16,-2 1 0-16,2-2 0 0,-1 2 0 0,0-2 1 15,1 2 1-15,-1 0-2 0,0-1 0 16,0-1 0-16,0 2 0 0,-1-1-2 0,0 1 2 16,-1-1 0-16,1 1 0 0,1-2 2 15,-1 1-2-15,1 0 0 0,-1-1 0 0,0 2 0 16,0-1 0-16,2 1 0 0,-2 0-2 16,2-1 2-16,-2-1 2 0,0 2-2 15,0 0 0-15,-1-2 2 0,1 0-2 0,0 3 0 16,-1-3 0-16,3 0 0 0,-2 2-2 15,1 0 2-15,1-2 0 0,-2 1 0 0,2 1-2 16,-2 0 1-16,4 1 1 0,-1-3 0 16,0 2 0-16,-1 1 0 0,3-1 3 0,-2 0-3 15,2-1 2-15,-2 2 0 0,2-1 0 16,-3 0 0-16,2 0-2 0,0 1 2 16,-2-2-2-16,0 2 0 0,1-1-1 0,-1 1 0 15,3 1 1-15,0-1-2 0,0 0 0 16,2 2 2-16,2 0 0 0,1 0-1 0,2 2-2 15,1 2 0-15,5-1 0 0,2 2 3 16,4 3-2-16,6 2-2 0,2 0 0 16,6 2-22-16,5-3-96 0,-2 0-170 0,5-1-89 15,-4-1-46-15,0-2-21 0,-2-1 8 0</inkml:trace>
  <inkml:trace contextRef="#ctx0" brushRef="#br0" timeOffset="16107.3365">16931 10360 200 0,'5'0'220'0,"-2"0"-12"0,2 0-58 15,-2 0-35-15,1-3-27 0,-3 3-15 0,4 0-8 16,-5 0 7-16,1 0 1 0,-1 0 5 16,0 0 4-16,0 0 4 0,0 0-1 0,0 0-7 15,0 0-9-15,-1 0-11 0,1 0-8 16,0 0-12-16,0 0-13 0,0 0-7 16,0 3-7-16,1-3-5 0,-1 0-1 0,3 0-5 15,-1 0 0-15,1 0 4 0,4 0 2 16,-1 0 0-16,3-3-1 0,-1 3 2 0,4 0 1 15,-3 0-3-15,0 0-2 0,1 0 2 16,1 0 3-16,-2 0-2 0,3 3 2 16,-2-3-1-16,-2 0 2 0,2 2-3 0,1-1 1 15,-2-1 2-15,3 2-2 0,-2-1 1 16,3-1 0-16,-2 3 0 0,0-1 2 16,2-2 0-16,-1 1 0 0,1-1 0 0,0 0 4 15,1 0 0-15,-1 0 0 0,1-1 1 16,-1-1-2-16,-1 1 2 0,-1-1-3 0,1-1-2 15,0 0-1-15,-2 3-2 0,-2-5-1 16,1 3-1-16,-3-1 0 0,1 0 0 16,-3-1-2-16,3 1 2 0,0 3-3 0,-2-2 0 15,3-1 0-15,0-1-2 0,3 3 3 0,0-1-3 16,1 0 2-16,1 0-2 0,-1 1 0 16,2-1 0-16,-1 0 0 0,0-1-1 15,-3 2 0-15,1 0 1 0,0-1 0 0,-3-1 2 16,0 0-2-16,0 2 1 0,1-3 0 15,-2 2 1-15,-1-1 1 0,1 1 1 0,0-2 0 16,0 1 2-16,-1 1-4 0,2-3 1 16,1 2-2-16,-1-2-1 0,3 1 0 0,-1 1 0 15,-1-2 3-15,-1 1-2 0,2-1-1 16,-1 3 2-16,-1-1 1 0,0-2-1 0,1 3-1 16,-1-3 2-16,-3 2 3 0,2-2 0 15,-1 3-1-15,3-3 3 0,-2 2-2 16,1-1-1-16,-2 2 0 0,3-2-3 0,-1 0 0 15,0 0-1-15,-1 3 0 0,0-3-1 16,0 4 0-16,-3-3 0 0,1 3 0 0,-2-2 0 16,3-1-1-16,-2 3-2 0,-1-2 0 15,2 2-1-15,-2-2 3 0,0 2 1 0,2 0 0 16,0 0 1-16,1 0 0 0,-2 0 0 16,1 0-2-16,-2-3 1 0,2 3-1 0,0-2 0 15,1 2 1-15,-1 0 0 0,-2 0 1 16,2 0 0-16,-2-2 3 0,0 2-2 0,1 0-2 15,0 0 0-15,1 0 2 0,-1 0-2 16,1 0-4-16,0 0 4 0,2 0 0 16,0 2 0-16,-1-2 0 0,4 0 2 0,-2 0 0 15,1 2-2-15,1 1-2 0,-2-3 2 16,3 0-2-16,-5 0 1 0,2 0 1 16,-3 0 1-16,2 2-1 0,0 0 2 0,-1-2-2 15,-1 0 2-15,2 1-1 0,-1-1 0 16,2 0-1-16,-2 2 0 0,0-2 0 0,-1 2 0 15,0-2 0-15,3 0 2 0,-5 3-2 16,3-3 0-16,-1 2 0 0,2 1 1 0,0-1-1 16,1 1 0-16,0 0 1 0,3 1 1 15,-3-4-2-15,0 3 0 0,0 0 2 0,1 0 1 16,-1-1-1-16,0 1-2 0,2-2 0 16,1 2 3-16,-2 0-3 0,5 0 1 15,-1 0-1-15,4 1 4 0,-2-1-2 0,2 1-4 16,-3-1 1-16,5 2-2 0,-3-1 2 15,5-1 1-15,-5 2 0 0,2-3 1 0,0 5-1 16,-1-4 3-16,0 2-2 0,1 0-1 16,2 1-3-16,1 1-5 0,0 1-24 0,2-1-74 15,-2 5-170-15,-1-2-91 0,-1 2-48 16,0-7-22-16,-1 1 13 0</inkml:trace>
  <inkml:trace contextRef="#ctx0" brushRef="#br0" timeOffset="19134.0905">23224 9688 32 0,'5'2'180'15,"0"-1"7"-15,1-1-39 0,-5 2-61 0,2-1-31 16,1-1-7-16,-3 0 5 0,-1 0 14 15,0 0 15-15,0 0 7 0,0 0 0 0,-1-1-3 16,-3 1-10-16,1 0-11 0,-3-2-5 16,2 2-4-16,-1 0-3 0,-2 0-2 15,1 0-4-15,1 0-7 0,-1 0-7 0,0 2-9 16,-1-1-2-16,-1 1-6 0,1-2-1 16,-1 1-2-16,-2 1-1 0,-2-1-3 15,0 0 2-15,-1 1-2 0,0-2-1 0,-2 2 1 16,-4-1-2-16,1-1 4 0,-2 3-2 15,-3-1-3-15,-3-1 2 0,1 1-2 0,0-1-1 16,-2 0-2-16,-2 2-2 0,1-1-2 16,-1 0 1-16,-1-2 1 0,0 1-2 15,0-1 2-15,0 2-2 0,-1-2 0 0,1 0 1 0,-2 0 2 16,2 0 0-16,2 0-1 0,2 0 3 16,4 0-2-16,2 0-2 0,2 0-1 15,4 0 0-15,0 0 2 0,3 0-2 0,2 0 0 16,1 0 2-16,3 0-2 0,0 0-2 15,2 0 0-15,3 0 0 0,-4 0 2 16,3 0-4-16,-1 2 0 0,2 1 0 0,0-3-11 16,2 0-14-16,-1 2-18 0,6 0-22 15,-1 1-19-15,6-1-21 0,2-2-16 16,2 3-12-16,2-3-31 0,3 2-51 0,-2 1-30 16,1-3-2-16,6 2 10 0</inkml:trace>
  <inkml:trace contextRef="#ctx0" brushRef="#br0" timeOffset="19489.872">23150 9806 178 0,'1'0'196'0,"-1"0"-17"16,0 2-53-16,-1 0-34 0,-4-2-11 15,4 0-3-15,-4 0 2 0,2 0 2 16,-2 0 3-16,-2 0 0 0,2 0-3 0,-4 0-2 16,0 1-3-16,1-1-4 0,-5 2-1 15,1 0-4-15,-2-2-8 0,-1 3-2 0,-2-3-7 16,-1 2-9-16,-4 1-1 0,0 1-5 16,-2-3-1-16,-4 2-8 0,-1-2 2 15,-1 0-5-15,-1-1-3 0,-3 0-6 0,-1-1 0 16,0 0-2-16,-2 0-2 0,1-1 0 0,1 1 0 15,2-1-1-15,3 0-2 0,1 1-5 16,6 1 2-16,1 0-2 0,7 0-5 0,1 1 2 16,6-1-6-16,3 4-16 0,5-3-44 15,2-1-71-15,1 3-139 0,2-2-79 16,1-1-41-16,8-4-1 0,-1-2 29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16:11.3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11233 7675 62 0,'5'2'253'0,"-3"-2"22"16,-1 0-5-16,1 1-54 0,0-1-67 15,2 0-43-15,-3 0-16 0,1 0-13 0,0 0-1 16,-1 0-2-16,1 0-4 0,-2 0-4 16,1 0-4-16,-1 0-7 0,0 0-4 0,0 0-8 15,0 2-7-15,-1-2-5 0,1 0-6 16,-2 0-5-16,2 0-4 0,0 0-3 0,0 1 0 15,0-1-2-15,-1 0-2 0,1 0-1 0,-2 0 1 16,2 0-3-16,0 0 2 0,-2 0-1 16,-2 2-1-16,1-2 3 0,-2 0-2 15,0 0 1-15,-3 0-1 0,-2 3 1 16,-2-3 0-16,1 0-1 0,-3 0 1 0,1 0 0 16,1 0-1-16,-3 0-1 0,0 3-1 15,0-3 1-15,-2 1 0 0,-1 0-3 0,1-1 1 16,1 0-1-16,-3 2 3 0,1-2-2 15,0 0 1-15,1 0 2 0,-1 0-2 0,-1 0-1 16,-1 2 1-16,2-2-3 0,-2 0 1 16,2 1-3-16,-1 1 2 0,1-1-2 0,0-1 2 15,-1 0-1-15,3 0 1 0,-3 0 0 16,2 0-1-16,1 0-1 0,-3 0 0 16,5 0 2-16,-3-1 0 0,2-1-2 0,-2 1 1 15,3 1 1-15,-2-4 2 0,2 3-4 0,-2 0 2 16,0-2 0-16,0 0-1 0,0 1 2 15,2 1-1-15,-2-2 3 0,1 0-3 16,0 0 2-16,-2 0-1 0,1 0-1 16,0 1 2-16,0-1-2 0,-1 0-1 0,-2 2 1 15,2-2-1-15,-2 1-1 0,1 1 0 16,1-1-1-16,-2 1-1 0,3-1 1 0,1 2 0 16,0-2 1-16,1 2 0 0,1-3 1 15,1 3 1-15,-4 0 0 0,3 0 0 16,-4 0 3-16,1 0-4 0,-1 0 1 0,-2 0-1 15,1 0-1-15,0 0 0 0,0 0 0 0,-1 0-1 16,0-2 1-16,2 2-2 0,-2 0 2 16,1 0 2-16,-1 0 0 0,-1 0-2 0,2-2 0 15,1 2 2-15,1 0-1 0,1-1 0 16,0 1 0-16,1-2 0 0,1 1 3 0,-1 1-2 16,1-1 0-16,0 1-2 0,-2 0 0 15,-1 0-1-15,2 0 0 0,-2 0-1 0,0 0 1 16,1 0-2-16,-1 1 2 0,-1-1-1 15,0 1 2-15,-1-1 0 0,0 2-3 16,-1-2 2-16,2 0 1 0,-1 0 0 0,1 0-3 16,3 0 3-16,-2-2 0 0,3 2 0 15,-1-1 0-15,2 1 0 0,0 0-1 0,0-1 1 16,-1 1 0-16,-1 0 0 0,1-3 0 16,-1 3 0-16,1 0 1 0,1 0 2 15,-2 0-2-15,1 0-1 0,-1 0 0 16,1 0-1-16,-1 0-2 0,0 0 2 0,-2 0 1 15,0 3 0-15,-1-3-1 0,1 0 0 16,0 0 1-16,0 0-1 0,2 0 1 0,1 0-2 16,1 0 2-16,2 0-2 0,1 0 1 15,-2 0 0-15,4 0-1 0,-1 0 1 0,2 0 1 16,-3 0 2-16,2 0-2 0,-1 0 1 16,0 0-1-16,-2 0-1 0,0 0 0 0,0 0 0 15,-2 0 1-15,-1 0 1 0,-1 0 0 16,1 0 0-16,-1 0 1 0,0 0-2 0,3 0 2 15,-2 0 0-15,2 0 1 0,0 0 1 16,2 0 2-16,-1 0-1 0,2 0 1 0,-1 1-6 16,2-1 3-16,-1 0-2 0,2 0-1 15,0 0-1-15,1 0-2 0,2 1 3 0,-2-1 0 16,2 2-1-16,0-2 1 0,-2 1 0 16,3 1 1-16,-4-2-1 0,3 2 0 15,0-2 0-15,0 0-1 0,0 3 1 16,-1-1 0-16,1-2 0 0,1 0 0 0,1 0-1 15,-3 2 0-15,2-2 1 0,0 1 0 0,-1-1 0 16,2 0 0-16,-1 2 0 0,-1-2 0 16,1 0 0-16,-1 1-1 0,1-1-1 15,1 2 2-15,-1-2-1 0,0 0 0 0,2 0 1 16,0 0 0-16,0 0 1 0,0 0 0 16,0 0-1-16,2 0 0 0,-2 0 1 0,0 0 0 15,2-2-1-15,-1 2-2 0,1-1 2 16,1 1 0-16,0-2 0 0,1 1 0 15,0-1 0-15,0 2 1 0,1-5 1 0,0 3-1 16,2-3-1-16,-2 3 1 0,-1-4 0 16,2 2-2-16,1-1-1 0,-1 0 2 0,1 2 0 15,-1-2-1-15,0 1 0 0,0-2 2 16,1 1 1-16,-4 2-1 0,2-1 0 16,-2-1-1-16,0 2 0 0,2 0 0 15,-2 0 0-15,-2 1-1 0,1 0 1 0,0 0 0 16,-1 1 0-16,1-1 0 0,-1 1 0 15,-1 1 1-15,0-1-1 0,2 1 0 0,-2-3 0 16,0 3 2-16,0 0-1 0,0 0-1 0,0 0-1 16,0 0-1-16,0 0 2 0,0 0 0 15,0 0 0-15,-2 3 0 0,2-3 2 16,0 0-2-16,-1 1 1 0,-1-1-1 0,-1 1 0 16,1 1 1-16,-1 1-1 0,0 1 2 15,-1-1-2-15,-1 2 0 0,0-2 0 0,2 2 0 16,-2 0-2-16,0 0 2 0,0 1-1 15,-1-2 1-15,2 1 0 0,-1-2 1 0,0 4-1 16,2-4 2-16,-2 4-2 0,-1-4 0 16,3 1-2-16,0 1 2 0,-1-2 0 15,1-1-1-15,0 1-2 0,1 0 3 0,1-1 0 16,-1 1-3-16,2-3 3 0,-2 2-1 16,2 0 0-16,0 0 0 0,0-1 1 0,0 2 0 15,0-1 0-15,2 1 0 0,-2 0 0 16,3-2 0-16,-1 2 0 0,1 0 1 15,0 2 0-15,-1-2 0 0,3 1 0 0,0 1 0 16,0 0-1-16,2 0-1 0,-2 2-1 0,1-2 0 16,1 1 1-16,0 1-2 0,0 0 1 15,-1-1 0-15,0 1 0 0,-1-2 1 16,1 1 1-16,-1-1 0 0,-2 0 0 0,0-1 0 16,1 0 0-16,-3-1-4 0,1 0-3 15,1-1-16-15,3-4-37 0,0-1-59 0,1-1-169 16,1-3-86-16,-2-1-43 0,3-2-9 15,-1-3 24-15</inkml:trace>
  <inkml:trace contextRef="#ctx0" brushRef="#br0" timeOffset="1313.3037">11094 7632 212 0,'0'-1'299'0,"0"-2"25"0,3 3-31 16,-3-3-72-16,0 2-76 0,0-2-40 16,-3 2-19-16,3-3-12 0,0 2-1 15,-1-1-4-15,-1 3-4 0,2-3-1 0,-1 3-9 16,-1-2-5-16,0 2-10 0,1 0-5 16,-1 0-5-16,2 0-8 0,-1 0-5 0,-1 2-5 15,2-2-1-15,-2 3-4 0,2-3 0 16,0 3-1-16,0-1 1 0,2 2-1 0,0 0 2 15,-1 0 1-15,2-1-2 0,1 1 0 16,0-1 0-16,2 2-1 0,-1-1 2 16,3-1-2-16,-1 0-1 0,2 0-1 0,-3 1 0 15,2-1-2-15,0 0 0 0,1 0-1 16,-1 0 1-16,2 0-2 0,-1 2 1 16,-1-2-1-16,0 0 0 0,2 0 0 0,1-1 1 15,-2 2-1-15,3-1 0 0,0-1 0 16,-3 1 0-16,1 0 3 0,-1-2-1 0,-4 0 1 15,2 1 2-15,-3-1 2 0,-2-1-4 16,0 2 0-16,-1-2-2 0,-1 0-1 16,3 2 0-16,-3-2 0 0,-3 0 1 0,3 0 1 15,-1 0 0-15,1 0 0 0,-2 0-2 16,0 0 2-16,1 3-4 0,-4-3-1 0,0 2 0 16,-1 0-2-16,-2 1 3 0,-2-2-1 0,2 2-1 15,-1 0 3-15,-2 0 0 0,3 0-1 16,-2 0-2-16,1 0 4 0,-2 2 2 15,1-2-4-15,0 1 2 0,0 1 0 16,0-2 2-16,1 2-2 0,1-1-2 0,0 1-11 16,3-2-27-16,2-1-59 0,-6 1-147 15,4-1-110-15,-3-2-53 0,6-3-19 0,-1 0 11 16,2-1 50-16</inkml:trace>
  <inkml:trace contextRef="#ctx0" brushRef="#br0" timeOffset="6021.9356">30179 8941 151 0,'-5'0'247'0,"2"3"13"0,0-1-39 0,0 1-75 16,1-1-64-16,0 0-34 0,2 1-14 15,-1-1-6-15,1-1 1 0,-3-1 1 0,3 2 2 16,0-2-1-16,0 0-4 0,0 0-4 15,0 0-7-15,0 0-4 0,-2 0-6 0,2 0-3 16,0 3 1-16,-1-3 3 0,1 1 0 16,-3 0 1-16,1 1 3 0,0-1-2 15,1 1-1-15,-2 0 0 0,1-1-2 0,0 1-2 16,1 0 0-16,-1 1 0 0,0-3 0 16,-1 4-2-16,2-3 0 0,-2 1-2 15,1 0 3-15,-1-2-3 0,0 4 0 0,0-3-5 16,0 2-9-16,-2 1-6 0,-2 0-14 15,1-2-25-15,2 3-38 0,-3-2-41 0,1 0-39 16,-2 0-55-16,-1 0-20 0,0 0 5 16,1 0 29-16</inkml:trace>
  <inkml:trace contextRef="#ctx0" brushRef="#br0" timeOffset="7902.3733">29984 9048 38 0,'-1'0'247'0,"-2"0"18"0,3-2-6 15,0 0-58-15,0 2-77 0,0 0-50 16,0 2-27-16,0-2-14 0,1 0-5 0,1 0-2 15,-1 2 2-15,1-2-1 0,1 0-3 16,-1 1 2-16,-1-1-1 0,-1 0 1 0,0 0 2 16,0 0-2-16,0 0 2 0,0 0-4 15,0 0-3-15,0 0-5 0,0 0-6 0,0 0 0 16,0 2-4-16,0-2 3 0,0 2 2 16,-1-2 0-16,-1 3 0 0,1 1 3 0,-3-1-1 15,3-1 1-15,-4 3-1 0,-1 2-1 16,1-2 0-16,0 1 0 0,1 2-5 15,-3-3 0-15,0 3 1 0,-1-1 2 0,1 3 0 16,-3-3-1-16,1 0 4 0,0 1-1 16,-3 0 1-16,-1-2-5 0,0 0 1 0,-1 0 1 15,-2-2 3-15,-2 2 1 0,-1 1 4 16,-4 0 1-16,-3 1 1 0,-4-3-2 0,0 2-1 16,-1 3-3-16,-3-3-2 0,0-1-2 15,-1 2-1-15,-1-4-3 0,3 2 2 0,-2-1-1 16,1 0 2-16,4-1-1 0,0-1 0 15,0 2-1-15,2-5-1 0,0 5-3 16,1-1-1-16,3-1-1 0,-3 1 2 0,2-1-1 16,1 2-2-16,0-3 2 0,-1 3-2 15,-1-1 3-15,1 1-1 0,-3-2-1 16,-1 1 2-16,3 1-1 0,-4-2 1 0,1 0 1 16,1-1-4-16,-1 1 3 0,3 1-1 15,-3-3 1-15,1 1-3 0,2 0 2 0,-1-2 0 16,0 3-1-16,4-3 1 0,-2 0 1 15,-1 4 0-15,1-4-2 0,-2 3 0 0,-2-1 2 16,3 1-2-16,-4-1 1 0,3 3-1 16,-2-2 1-16,3 0 1 0,-1-1-1 15,0 0 1-15,3 1-2 0,-3 0 1 0,2 0 0 16,-4-1-1-16,6-1 3 0,-4 1-3 0,2-1 5 16,1 0 0-16,-2-1 0 0,0-1-3 15,-1 1 2-15,-2-1-1 0,-1-1-1 0,-1 1-2 16,-4-1 0-16,0 2 3 0,0-3-2 15,-2 2 0-15,2-2 0 0,2 1 0 16,-1-1-2-16,3-1-1 0,-3 3 1 0,6-3 0 16,0 1 0-16,1 1 0 0,2-1 1 15,-2-1 2-15,1 3 1 0,-1-3-3 16,-1 1 1-16,-1 1 0 0,-1-1-1 0,0-1 0 16,-1 1 1-16,1 1 1 0,-2-3 0 15,-1 2 0-15,-2-2 1 0,-3 3-4 0,0-3 0 16,0 1 0-16,2-1 0 0,-2 1 0 15,3 0 0-15,5-1 1 0,2 1 2 16,1-1 0-16,1 0-3 0,1 3 0 0,2-5 2 16,-3 4-2-16,1-2 0 0,-2 0 0 0,3 0 0 15,-1 0 4-15,0 0-2 0,0 0 4 16,-1-1-1-16,6 2 0 0,-2-2-1 0,0-1-3 16,1 2 0-16,4-2-2 0,-1 4 1 15,1-2 0-15,0-2 1 0,0 2 0 0,-1 2-1 16,2-4 1-16,-5 2-1 0,2-1 0 15,0-2 2-15,-1 1-2 0,-1 0 0 16,2-3 0-16,-1 1 0 0,1 1 0 0,1 0 0 16,1 0 1-16,3-1-1 0,-2 1 1 15,3 2 0-15,-1-2 0 0,5 2 1 0,-1-1-1 16,1 0 0-16,2 1 0 0,3-1 5 16,-1 2-3-16,-2-1 1 0,1 2 1 0,2-2 0 15,-1-2-1-15,-2 1-3 0,1 0 1 16,-5-3 0-16,5 1-1 0,-6-4-1 15,2 3 2-15,0-3-2 0,-1 2 3 0,-1-3 0 16,2-1 2-16,0 1-1 0,1 1 2 16,1-2 2-16,2 2-1 0,2 1-1 0,0-3-1 15,-1 4 3-15,5 0 0 0,-1-1 0 16,1 0-1-16,1 2-1 0,-1-1 0 0,5 1-2 16,-4-1-3-16,1 2-1 0,-1-2 0 15,-1 1 1-15,4 0-1 0,-4-2 0 16,1 0-1-16,1-1 1 0,-1 0 0 0,3 0 0 15,-3-2 0-15,3-2 1 0,0 2 0 0,1-1-2 16,-1 1 1-16,1-1 0 0,0-4-1 16,0 5 1-16,0-1 0 0,1-1 0 15,0 0 0-15,-1-1-1 0,0 0 1 0,1 3-1 16,2-4 0-16,-4 1 1 0,3 1 0 16,-1-1 1-16,-1 2 0 0,3-2 1 15,-2 0-2-15,1 1 0 0,1 1 1 0,-2-3-2 16,2 5 2-16,0-3-1 0,0 4 0 15,2-2-1-15,2 1-1 0,0-1 0 0,6 2 0 16,-1-2 0-16,2 2-3 0,0-3 2 16,0 3 1-16,0-1-1 0,1 0 2 15,0 1-1-15,0-1 1 0,0-1 1 0,0 2-3 16,-2 1 3-16,3-1 0 0,0 0-1 0,1 1 0 16,1 0 0-16,2-1 1 0,0 1 0 15,1 0-1-15,1 1 0 0,-2-1 0 0,2 0 0 16,-2 1-3-16,2 2 2 0,-3 0-1 15,2 0 2-15,-1-2-2 0,2 2 1 16,-1 1 2-16,0-1 0 0,-2 1-1 0,1 0 1 16,2 1-1-16,-4-1 3 0,1 2-2 15,1 0-1-15,-1 0 1 0,1 1-1 0,2 0-1 16,2-2 0-16,-3 3 2 0,1 0 0 16,3-2-1-16,0 0 1 0,2 0 0 0,0 1 1 15,1-1-1-15,2 2 0 0,0-2 0 16,-4 3 6-16,2-2-1 0,1 2 0 15,-4 3 1-15,0-2 0 0,-2-1-4 0,1 1-1 16,-3 2-1-16,3-3-1 0,-1 0 1 16,1 2 0-16,-1-2-2 0,0 0 2 15,3 1 0-15,-3 0 0 0,0 1 2 0,4-3-1 16,0 4 0-16,-1 0-1 0,4 2 0 16,2 0-1-16,-1 2-2 0,3 0 2 0,-1 3-2 15,-1 1 1-15,-1-3 1 0,-3 3 0 0,2-2-2 16,-4 0 1-16,-1 0 2 0,-1 1-1 15,-2-2-1-15,0 0 4 0,0 0-1 16,-2 2 1-16,2-3-2 0,0-1 3 0,1 2-3 16,2 0-3-16,-2 0 3 0,4-1-2 15,0 2 1-15,-4 0 1 0,1 2 0 0,-1-2 0 16,-2 0-2-16,1 2 2 0,-1 1-1 16,0-1-2-16,-1 1 2 0,0-1 0 0,-3-1-3 15,2 2 4-15,-2-1-2 0,-2 1 2 16,1-2 0-16,0 0 2 0,-3 1 3 15,3-1-1-15,0 1 1 0,1 0 1 0,0-1-3 16,3 2-2-16,1-1-1 0,-3 1-1 16,4-2 1-16,0 3-2 0,1-1 1 0,0 1 1 15,2-2 0-15,0 3 0 0,0 0 0 16,0-1 0-16,0-1 0 0,-2 3 0 0,1 0 0 16,-4-2 1-16,-2 3 2 0,-1-1 1 15,-1-1-2-15,1 2 3 0,-1 0 0 0,-4-1-4 16,4 2 0-16,-3-2-2 0,0 4-10 15,-1 0-13-15,-1 0-27 0,2 0-52 0,-4 2-121 16,0-1-118-16,-1-2-57 0,2-5-22 16,2-1 11-16,-2-1 39 0</inkml:trace>
  <inkml:trace contextRef="#ctx0" brushRef="#br0" timeOffset="10585.0595">14320 8390 7 0,'3'-2'315'0,"-1"-1"35"0,0 0 17 0,-2 2-9 16,1-2-133-16,1 3-90 0,-1 0-49 15,-1 0-23-15,2 0-10 0,1 0-4 0,-3 0 3 16,3 0 1-16,-1 0 0 0,2 3-4 15,-4-2-2-15,3 2-4 0,-1-2-6 16,0 3-8-16,-1-1-7 0,-1 1-4 0,0 2-4 16,0-1-4-16,2 3-4 0,-2 1-2 15,2-1 0-15,-2 5-4 0,1-2 2 16,2 2-4-16,1-1 2 0,0 0 0 0,2 0-3 16,-1 1 1-16,2-1 1 0,-1-3-1 15,2 1-1-15,0-2 2 0,0-1-1 0,0-1 0 16,2-2 1-16,0-1 0 0,-2 0 2 15,2-1-1-15,0-4 1 0,-2 1 1 0,1-1-2 16,0-2 1-16,-1 1 0 0,0-3 1 0,-2-1 3 16,3-1 0-16,-1 1 1 0,0-5-2 15,0 2-2-15,3 0-2 0,-3-2-2 16,2-2-1-16,1 2 2 0,-3 0-2 0,1 0 0 16,0 2 2-16,-1-1-1 0,0 1 1 15,-1 0 1-15,0 2 1 0,1 1 0 16,0-1 0-16,1 1 0 0,-2 0-1 0,1 0 0 15,0 1 0-15,0 1 0 0,1-1 0 16,-1 2 0-16,-3-1 2 0,0 2 0 16,-2 1 1-16,1 1-3 0,-2 1-5 0,-2 0-11 15,0 1-17-15,-3 3-20 0,-3 0-29 16,0 1-25-16,-6 2-37 0,2-2-59 0,-2 2-65 16,-1 1-64-16,-1 0-20 0,0-3 4 15,3 2 31-15</inkml:trace>
  <inkml:trace contextRef="#ctx0" brushRef="#br0" timeOffset="10976.8174">14497 8506 152 0,'0'0'308'0,"0"-1"29"0,0 1-10 0,-3 0-51 15,3 0-76-15,0 0-51 0,-1 1-31 16,-1-1-13-16,1 2-15 0,-3-2-7 15,3 3-9-15,-3 2-14 0,1 0-12 0,0 0-11 16,0 0-10-16,0 2-10 0,-2 0-4 16,2-2-6-16,2 1 0 0,-3 1-4 0,1 1-2 15,0 1-1-15,-2 0-1 0,2-2-1 0,-2 3-1 16,-1-1 2-16,1 1-3 0,0 0 4 16,1 1-2-16,-1-1 1 0,0 0-3 15,-3 5 4-15,4-6 0 0,-3 6 0 0,2-4 2 16,1 3 1-16,-1-3-1 0,0 1 1 15,1-4-3-15,0 1 0 0,3-2-3 0,-1-1 3 16,1-2-2-16,-3 0 1 0,4-1 1 16,-1-3-2-16,1 2 2 0,0-2-2 0,0 1 1 15,0-1-4-15,0 0 1 0,0-1 1 16,0 1 3-16,0 0-2 0,0-2-6 16,1 1-23-16,-1-2-36 0,2 0-79 0,-2 1-111 15,0 2-101-15,0 0-44 0,0 0-8 16,0 0 22-16,0 0 70 0</inkml:trace>
  <inkml:trace contextRef="#ctx0" brushRef="#br0" timeOffset="11667.6395">14540 8712 283 0,'5'-4'340'0,"-2"3"30"0,-1 0-22 0,-1 1-79 16,1-1-75-16,-1 1-48 0,-1 0-32 16,0 0-20-16,0 0-17 0,0 1-13 15,0-1-13-15,0 0-13 0,0 0-12 0,0 1-9 16,0 0-6-16,0 1-4 16,0 1-3-16,0 0 2 0,0 2-1 0,0 0-2 0,0 2-3 15,0-1 2-15,-1-1-2 0,-1 4-2 16,2-2 0-16,0 1 1 0,-1-3-2 15,1 3-2-15,-2-1 1 0,2-1 0 0,-2 1 0 16,2 0-1-16,0-1 2 0,0-2 2 16,0 1-1-16,0 0 1 0,0-2-2 0,0 1 3 15,2-1 2-15,-2-1 0 0,2 2 1 16,-1-3-1-16,-1 1 3 0,3-2-3 0,0 0-1 16,0 0-2-16,2-2 0 0,0 1 0 15,1-3-1-15,2 2 0 0,0-3 2 0,0 3 0 16,-2-5 0-16,2 1 0 0,2-1 0 15,-4 2 0-15,0-2 4 0,-1-1 0 0,0-1 1 16,1 0-1-16,0 1 1 0,-2-1-2 16,0 1-3-16,-2 0 1 0,3 1-1 15,-3-1-1-15,2 2 1 0,-3 2-1 0,1-1-1 16,0 1 0-16,-1 1-2 0,2 0 0 16,-3 0 1-16,0 1 2 0,2 2 0 0,-2 0 3 15,0 0 1-15,0 0 2 0,0 0 2 16,0 2-3-16,0-1 4 0,-2 4-1 15,-1-1 0-15,2 4-1 0,-1-1 1 0,-1 2-2 16,0 1-3-16,2 2-2 0,-1-2-1 16,0 2 0-16,2-2 0 0,0 2 1 15,0 0-1-15,4-2 1 0,-3 2 1 0,3-3-1 16,0-1 0-16,0 0 0 0,0-1-3 0,1-1-1 16,-4-1-2-16,4-3-2 0,-2 0 1 15,1 1-4-15,0-3-1 0,-1 2 2 16,0-4 1-16,0 2 4 0,-1-3 2 0,0 0-2 15,-1-1-7-15,2-2-20 0,-1-1-27 16,0-1-37-16,-1 1-59 0,-1-1-71 0,0 1-76 16,0 2-54-16,-1 1-14 0,2-1 12 15,2 0 49-15</inkml:trace>
  <inkml:trace contextRef="#ctx0" brushRef="#br0" timeOffset="11998.9582">14880 8620 119 0,'5'-9'310'0,"2"1"37"0,-4-1-2 16,2 4-42-16,-2-1-76 0,-1 1-60 0,1 2-43 15,1 2-20-15,-3-2-12 0,-1 3-11 16,2-2-11-16,-1 2-13 0,-1 2-10 16,0 1-17-16,-1-1-11 0,-1 6-12 0,1-1-1 15,-4 3-5-15,1 2 1 0,0-2-4 16,0 2 2-16,0 2-1 0,-2-2-3 0,3 3 2 15,-1-3-1-15,3 2 3 0,-3-1-1 16,3 0 1-16,-1-1-1 0,1 1 0 0,-1-1-1 16,0 0-2-16,1-4 0 0,-1 3-1 15,1-4 4-15,1 1-1 0,-5-3 0 0,5 0 0 16,0 0 2-16,-1-3 0 0,-1 1 0 16,2-3 2-16,0 0 1 0,0 0-8 0,0 0-14 15,0 0-29-15,3-3-45 0,-1-2-77 16,1 1-92-16,-3 4-95 0,0 0-37 15,0 0-1-15,1-5 28 0,4 2 66 0</inkml:trace>
  <inkml:trace contextRef="#ctx0" brushRef="#br0" timeOffset="12484.4247">14998 8773 111 0,'14'-3'294'0,"-1"1"30"0,-2-1-6 15,2 3-52-15,-4-2-74 0,1 2-60 0,1-2-37 16,-2 2-25-16,-2-1-12 0,-1 1-10 15,2 0-3-15,-3-2-7 0,-1 0-5 16,1 2 0-16,0-3-5 0,1 1 0 0,0-1-2 16,-1-2-2-16,0 2-4 0,2-1-2 15,0-1-4-15,-1 0-3 0,-1 1-4 0,3-2-2 16,-3 2-2-16,1-2 2 0,0 2 2 16,-2-1 1-16,-1 1 3 0,-1-1 6 0,-1 2 1 15,1-1 1-15,-1 4 1 0,-1-3 0 16,0 1-1-16,-3 0-3 0,2-1-1 15,-4 3-3-15,-2 0-2 0,0 0 0 0,-1 0-5 16,-2 2-2-16,-1-1 0 0,0 3 1 16,-2-1-2-16,-1 1 0 0,3 1-2 15,-3 0 0-15,1 3-2 0,2-3 1 0,0 3 0 16,0 0-1-16,5-1-1 0,-2 1 1 0,3 1 1 16,2-1 1-16,1 1 0 0,2 1-4 15,2-2 1-15,1 3-3 0,2 0 0 16,1 0-1-16,0 1 1 0,-1-2 4 0,0 0 2 15,1-2 0-15,2 1 0 0,-3 0 0 16,0-5 0-16,-1 2 0 0,1-4 0 16,-1 1 0-16,0-1 2 0,2-2 0 0,1-1 0 15,-1 0-1-15,4-4-1 0,0 2-1 16,0-3 1-16,1 0-1 0,2-1 0 0,-4 0 3 16,2-1-2-16,-1-1-14 0,-2 2-33 15,1-3-52-15,1 3-95 0,-6 2-135 0,3 2-65 16,-2 3-26-16,1-1 12 0,3-1 42 15</inkml:trace>
  <inkml:trace contextRef="#ctx0" brushRef="#br0" timeOffset="12699.2936">15355 8799 302 0,'2'0'377'0,"3"0"28"0,1 0 12 15,-1 0-114-15,4 0-101 0,-1 1-67 16,0 0-41-16,1-1-26 0,0 2-21 15,-3 0-18-15,0-1-15 0,1 1-5 16,0-1-5-16,0 1-4 0,-2-2-1 0,1 3-1 16,2-3 2-16,-4 0 0 0,1-3 0 0,0 3 0 15,1-2-1-15,-1-1-20 0,1-2-44 16,-3 0-113-16,2 3-140 0,-5 2-71 0,0 0-36 16,0 0-3-16,0 0 34 0</inkml:trace>
  <inkml:trace contextRef="#ctx0" brushRef="#br0" timeOffset="14012.3991">15776 8707 102 0,'1'-5'336'0,"1"0"37"0,-2 1 25 0,2-1-59 16,-1 2-95-16,1-1-75 0,-2 4-47 15,2-3-30-15,-2-1-18 0,0 1-14 0,0 0-14 16,0 1-11-16,0 0-12 0,0-1-10 15,0 3-6-15,0 0-4 0,0 0-3 0,1 0 0 16,-1 0 0-16,0 0-1 0,0 0-1 16,0 0 1-16,2 3 0 0,-1-1 1 15,-1 3-3-15,4 2 3 0,-4 3-1 0,1-1-1 16,1 0 0-16,-1 4 0 0,2-1 1 16,-1 1-1-16,-1 1-1 0,2 1 2 0,-1 0-2 15,1-2 1-15,1 1 1 0,-1-1-1 16,-2-1-1-16,3-2 2 0,-3 0 1 15,2-1 0-15,-1-2 0 0,2 0 0 0,-1-1 3 16,1-4-2-16,-1 3 1 0,-1-2 1 16,1-1 1-16,0 0 1 0,0-2-4 0,0 0-1 15,2-2 0-15,0 0-1 0,-4 1 0 16,4-3-1-16,-2 0 2 0,2 0-1 0,0-2 1 16,1-2 0-16,-1 1 0 0,-1-2-1 15,3-3 0-15,-1-1 0 0,3 0-1 16,-2-2 5-16,-1 0-1 0,2 0 2 0,1 2-1 15,-2-1 2-15,-1 2-2 0,-1 2-2 16,2-1-2-16,-2 3-1 0,-1 0 2 0,0 1-1 16,-2 2 1-16,1 1 0 0,1-1 0 15,-4 3 0-15,1-1-2 0,-1 3 2 0,2 0-3 16,-2 0 3-16,0 0-2 0,1 2 2 16,1 1 2-16,0 2-4 0,-1-1 2 15,1 1 0-15,0 3 0 0,0 2 0 0,0 1 0 16,-1 0 0-16,-1 0 0 0,0 4 0 0,0-1 0 15,2 1-2-15,-1 1 0 0,3-1-1 16,1 0 0-16,-1-1 0 0,3-2 3 16,0 0-2-16,1-3 2 0,-1-1 0 0,1 0 0 15,-1-1 0-15,1-2-1 0,-3-3 1 16,3 0-2-16,-2 1 1 0,-1-3 0 0,1-2 1 16,-2 1 0-16,0-3 0 0,1 1 1 15,0-1 3-15,-2-1 0 0,-2 0-1 16,3-3 0-16,-3-1 2 0,-1 0 0 0,0-1 0 15,2 0 2-15,-2-2 7 0,1 0-1 16,-1-1 2-16,2 1 2 0,-2 1 0 0,2-2 0 16,-1 1-2-16,2-2-3 0,-1 3 1 15,3-3-4-15,-1 1-3 0,1 0-1 0,-2 1-1 16,2 2-3-16,-3 0-1 0,-1 5 3 16,3 0-3-16,-4 1-4 0,1 3-6 0,-1-1-6 15,-1 1-6-15,1 1 0 0,0 1 0 16,-2-1-10-16,2 3-25 0,0 1-52 15,-2 1-108-15,-3 3-125 0,-1-1-68 0,1 3-21 16,4-5 15-16,-2 4 45 0</inkml:trace>
  <inkml:trace contextRef="#ctx0" brushRef="#br0" timeOffset="14586.5583">16334 8806 171 0,'3'-5'340'0,"-3"1"30"0,3 0 25 16,-3-2-85-16,2 1-97 0,-2 1-63 15,0-1-35-15,-2 0-18 0,2 2-18 0,-1-2-14 16,-1 3-12-16,-1 0-15 0,3-1-11 16,-2 3-8-16,-1-2-6 0,2 2-7 0,1 2 0 15,-4-2-6-15,1 3 2 0,0 1-2 16,-3 1 1-16,3 0-1 0,-2 3-3 0,2-1 0 15,0 2 0-15,-4 0 1 0,4-1-4 16,-3 2 2-16,3 0 4 0,1-1-1 0,2-1-1 16,0 0 1-16,2-2 0 0,1 0 1 15,0 0 0-15,3-4 1 0,-1 3-1 0,1-2 0 16,1-1 1-16,-1-2-1 0,3 0 0 16,-2 0 1-16,-1-2 0 0,1 1 0 15,0-4-1-15,-2 2 0 0,0 0 0 0,-2-3-1 16,2 2 0-16,-2-2 0 0,-1 2 0 15,-1-3 1-15,4 2-1 0,-4-2 0 16,-1 2-1-16,2-2-1 0,-1 2 1 0,-1 0 1 16,2 0-1-16,-2 2 0 0,0-1-1 15,2 1 2-15,-2 1 1 0,1-1-2 0,-1 2 4 16,0-1-1-16,0 2 0 0,0 2 1 16,0-1-2-16,0 2 1 0,0 0-1 0,0 3 0 15,0 2 0-15,0 0 0 0,2 1 0 16,-1 1 0-16,1 0 0 0,0-2 0 0,-1 1 0 15,3 0 0-15,0-3 1 0,1 0-1 16,-1-1-1-16,1 0 1 0,-2 0 0 0,2-3 0 16,0 1 0-16,0-3 1 0,-1 2 2 15,1-4-1-15,-2 2-4 0,1-3-18 0,0-2-37 16,0-2-68-16,-1 0-107 0,-2 3-119 16,-1-2-54-16,2 1-16 0,2-2 19 15,1 1 57-15</inkml:trace>
  <inkml:trace contextRef="#ctx0" brushRef="#br0" timeOffset="14906.3628">16612 8685 10 0,'9'-14'288'0,"-1"4"42"0,-1-2 25 16,-4 3-30-16,4 0-66 0,-6 3-58 0,1-1-37 16,0 2-27-16,0 2-23 0,-2-1-20 15,2 1-23-15,-2 1-21 0,0 2-19 16,0 0-12-16,0 2-12 0,0 1-3 0,-2 2-4 15,2 2 0-15,-2 2-3 0,-2 1 2 16,3 2-1-16,1 0 2 0,-4 3-4 0,3-1 3 16,-1 2-2-16,-1 2 2 0,1-1 0 15,1 2 1-15,-1-1 0 0,0-2 0 16,2 1 0-16,-1 0-2 0,-1-2-1 0,-1 0 3 16,1-1-1-16,-2 0-1 0,3-2 0 15,-3 0 1-15,1-3 0 0,1 0 1 0,-1-2 1 16,3-1 3-16,-3-1-3 0,1-2-5 15,1-1-19-15,-1 0-33 0,2-2-41 0,-1-2-67 16,1 0-81-16,0 2-77 0,0-5-53 16,0 2-6-16,1-3 20 0,4-2 57 0</inkml:trace>
  <inkml:trace contextRef="#ctx0" brushRef="#br0" timeOffset="15220.1698">16746 8688 282 0,'4'-7'351'0,"-3"0"28"0,1 2-20 0,-1 1-85 16,1 0-84-16,0 4-59 16,-2-2-35-16,1 2-19 0,-1 2-9 0,0-2-6 0,0 5-8 15,0 0-10-15,-1 5-9 16,-1-3-8-16,0 3-7 0,-1 2-10 0,3 2-4 16,-1 2-2-16,-3 0-3 0,4 1-4 0,-3 0-1 15,3-1-3-15,-3 1 3 0,2-2 0 16,-1 2 1-16,2-3 1 0,0 0 0 0,-1-1 0 15,-1-1 2-15,2-1-1 0,-2-2 1 16,2 0 0-16,0-2 1 0,-1-2 1 0,1-3-2 16,0 0 0-16,0 0 0 0,0-1 1 15,0-1-1-15,1-1-4 0,-1-1-9 16,2-2-21-16,-2-1-30 0,2 1-37 16,-1-3-54-16,-1 1-63 0,0-1-70 0,0 2-62 15,2 0-18-15,-1 1 15 0,5-4 41 16</inkml:trace>
  <inkml:trace contextRef="#ctx0" brushRef="#br0" timeOffset="15613.9717">16884 8773 48 0,'3'-3'308'0,"-1"1"37"0,0 2 21 16,-1-3-45-16,-1 3-93 0,3-2-72 15,-3 2-55-15,1 2-33 0,-1-2-22 16,0 3-9-16,-1-1-8 0,1 0-3 15,-3-1-5-15,3 3-6 0,-1-3-3 0,-1 2-1 16,0-1 0-16,-1 0 1 0,0 3 2 0,-2-2 1 16,0-2 1-16,2 2 2 0,-4 0 2 15,2 0 1-15,0-1 0 0,0-1 2 0,-1 2 2 16,2-1-2-16,1 1-6 0,-1-1-3 16,1 1-4-16,1 1-2 0,1-1-4 15,1 2-1-15,0-3 1 0,0 3 0 0,0 0 2 16,1 0-2-16,1 2 2 0,1-2 0 15,1 3-5-15,-1-2 1 0,-1 0 0 16,1 0-2-16,0-1 0 0,-1 2-1 0,1-2 2 16,1-2 0-16,-1 1-1 0,-2 1-1 15,3-2 0-15,-3-1 0 0,2 0 0 0,-2-1-1 16,1 1 2-16,0 0 1 0,-1-2-1 16,2 1 0-16,1-1-6 0,1-1-17 0,1-1-40 15,1-3-82-15,-2 3-124 0,0 2-98 16,-2 0-49-16,-3 0-8 0,5 0 23 0,0-3 75 15</inkml:trace>
  <inkml:trace contextRef="#ctx0" brushRef="#br0" timeOffset="16082.9064">16985 8903 126 0,'3'0'329'0,"2"0"34"0,-2-2 21 15,2 0-66-15,2 1-94 0,-3-1-65 16,4 0-39-16,-2 2-24 0,-1-1-22 15,2-1-14-15,2 2-16 0,-5 0-14 0,3-1-5 16,-1 1-9-16,-1-1-3 0,3 1-2 16,-2-3-5-16,1 3 2 0,-3 0-6 15,3-2 0-15,0 1-1 0,-2-2 1 0,0 1-2 16,-2-1 0-16,2 2 2 0,-3-4-2 0,1 2-1 16,0 0 0-16,-3-2 1 0,4 3 1 15,-4-1-2-15,2-2-1 0,-2 2 2 0,-2-2 3 16,1 3-2-16,-2-3-1 15,0 3 1-15,0-3 0 0,-1 0 1 0,-2 3-1 16,1-1 0-16,-4 1-1 0,3-1 0 0,-2 3 0 16,-1 0 0-16,2 0 0 0,1 0-1 15,-1 5 1-15,1 0-1 0,-1 0 0 16,1 0-1-16,0 2 1 0,1 2 1 0,0-1 0 16,0 0 0-16,2 3 1 0,-3-2 0 15,5 2-2-15,-1 1 0 0,2-3-3 0,3 3 3 16,2-4-1-16,-2 1 2 0,2 0 0 15,1-1-2-15,2 0 2 0,1-1 0 16,1-2 0-16,0 0 0 0,0-1 0 0,-2 1 2 16,0-2 1-16,0-1 1 0,0 1-4 15,-2-1-6-15,1-2-22 0,-2-2-35 0,-1 1-57 16,2-3-94-16,-2 1-107 0,-3 1-66 16,1-1-16-16,3-4 12 0,-1 2 48 15</inkml:trace>
  <inkml:trace contextRef="#ctx0" brushRef="#br0" timeOffset="16561.6138">17295 8881 203 0,'3'-5'322'0,"2"3"30"16,-2-1-14-16,-1 0-59 0,-1 1-72 0,1 1-48 16,0-1-35-16,-2 2-23 0,0 0-18 15,0 2-16-15,0-1-11 0,0 1-13 0,0 1-11 16,0 1-11-16,0 1-6 0,1 1-3 15,-1-1-7-15,2 3-3 0,-1-1-2 16,-1 2-2-16,3-1 0 0,-3 0 0 0,3 1 1 16,-3-2 0-16,0 1-1 0,2-2 2 15,-2 2 0-15,0-3 0 0,0 2 0 0,0-3 2 16,0 1 0-16,0-2-2 0,0-1 2 16,-2-2 1-16,2 2-2 0,0-2-1 15,0 0 5-15,0-2-3 0,0 1-1 0,0-3 2 16,0 2-2-16,0-3 1 0,0 0-2 15,0 0 0-15,0 0 1 0,0-2-1 0,3 2 1 16,-1-1-1-16,1 0 0 0,2 0 0 16,0 1 0-16,1 0 0 0,0 2-1 0,1-2 1 15,-1 3-1-15,1-1 1 0,0-1 0 16,1 1-2-16,0 1 2 0,0-1-1 0,1 1 0 16,-1-1-2-16,-1 1 0 0,-1-1 1 15,3 1 0-15,-2 0 2 0,-1-1 0 0,-1 3 2 16,0 0 0-16,1 0-2 0,-3 0-2 15,0 0 0-15,0 0-3 0,-1 0 2 16,0 3-2-16,-1-3 3 0,1 1 2 0,0 0 2 16,-1-1-4-16,-1 0-28 0,3-2-66 15,-3 2-176-15,0 0-98 0,-8 1-49 16,0-2-24-16,-6-2 15 0</inkml:trace>
  <inkml:trace contextRef="#ctx0" brushRef="#br0" timeOffset="21989.7661">21870 8439 207 0,'0'0'351'15,"0"0"25"-15,0 0 16 0,0 0-88 16,0 1-111-16,0-1-56 0,0 0-34 0,0 1-15 16,0-1-9-16,0 0-13 0,0 0-13 15,2 0-17-15,-2 0-11 0,0 0-9 0,0 0-6 16,-2 3-5-16,0-1-5 0,0 3-2 16,-1 0 0-16,2-1 1 0,-3 1 0 0,3 2 1 15,-2-1 1-15,-1 1-1 0,1 2 2 16,2 0 2-16,-3-1-2 0,0 2 1 15,-1 0-1-15,4-1-2 0,-4 4 3 0,2-3-3 16,-2 1 1-16,1-2-1 0,-1 1 2 16,1 0-2-16,1-2 0 0,0 1 1 0,1-2 1 15,-1-1-2-15,3-1 0 0,-1 1 0 16,1-3 0-16,-2 0-2 0,2 0 1 0,0-3 1 16,0 2 0-16,0-1 0 0,-2-1 0 15,2 2 0-15,0-2 1 0,0-2-1 0,0 2 5 16,0-1-1-16,-1-3 2 0,1 2 0 15,0-3 1-15,0 1 0 0,0-1-1 16,0 0 0-16,1-2 0 0,-1 2-1 0,4-2-1 16,-3-1-2-16,2 1-2 0,2 0 0 15,0-2-2-15,2 0 2 0,0 1 0 0,3-2 0 16,-2 2 0-16,2-1 0 0,2 1-1 16,-2 1-1-16,2 0 0 0,0-1 1 15,-1 3-1-15,0 0 0 0,-1 0 2 0,2-1 0 16,-4 3-1-16,1 1 1 0,-2-1 0 15,-2 1 0-15,0 0 0 0,-2 1-1 0,0-1 1 16,-1 2 0-16,-1 0-3 0,1 2 3 16,0-2-2-16,-1 1 0 0,2-1 2 15,2 2 0-15,-4 0-2 0,1-2-2 0,1 1 2 16,-1 2-4-16,-1-2-3 0,1 0 0 16,0-1 1-16,-1 2-8 0,2-2-32 15,2-2-67-15,-2 0-135 0,2-1-109 0,-4 0-55 16,4 1-22-16,0 1 18 0,-2 2 57 15</inkml:trace>
  <inkml:trace contextRef="#ctx0" brushRef="#br0" timeOffset="22594.3964">21957 8676 32 0,'1'2'290'0,"1"1"29"16,-1-3 19-16,4 2-52 0,-4 1-93 15,2-1-67-15,2 0-40 0,-1-2-19 16,-1 3-8-16,0-1-7 0,0 0 0 0,0 1-3 16,2-1-3-16,-4-1-3 0,2 2-4 15,1-3-3-15,-3 2-4 0,3-2 0 0,-1 2-5 16,2-2-2-16,-4 2-5 0,5-4-2 0,-1 2-5 15,0-2-2-15,1 0-2 0,1 1-2 16,-1-2-1-16,3-1-2 0,-2 1 1 0,1-2-3 16,-2 0 1-16,2 1 3 0,-4-3 0 15,1 1 5-15,-2-1 3 0,1 2 1 0,-3 0-1 16,1 1 4-16,-2 0-4 0,0-1-3 16,-2 2-4-16,1-1-2 0,-3 1-4 15,1 2 2-15,0-3-2 0,-3 3 1 0,1-1-2 16,-3 2 0-16,3 0 0 0,-3 0-2 15,2 2 1-15,-2 1-2 0,0 0 3 0,2 1-2 16,0 1-1-16,-1 1 2 0,0 0-4 16,-1 1 5-16,1 2-2 0,1 0 2 0,-2 2-1 15,0 1-1-15,3-2 1 16,0 1-2-16,1-1 2 0,-1-2 1 0,2 4 0 16,2-4 0-16,1 4-2 0,0-3 1 15,1-1-1-15,2 0-1 0,2-2 0 0,-1 1 0 16,1-2 0-16,0 0 3 0,3 0 0 15,1 0 0-15,-1 0 0 0,-1-5 0 0,1 4 2 16,3-3-2-16,-5 1 0 0,0-2 0 16,2 0-2-16,-2 0 1 0,-1-2 0 0,2 1 1 15,-6 1-1-15,2-4 1 0,1 4 2 16,-3-3 1-16,2 1-6 0,-1-1-16 16,2-2-37-16,-2 1-91 0,-2 4-138 0,0-5-88 15,0 5-44-15,0 0-11 0,0 0 26 16</inkml:trace>
  <inkml:trace contextRef="#ctx0" brushRef="#br0" timeOffset="23800.3943">22402 8461 268 0,'2'0'332'0,"-1"0"25"16,-1 0-31-16,2 0-60 0,-2 0-68 15,0 0-49-15,-2 0-28 0,2 0-21 16,0 2-14-16,0-2-14 0,-1 0-16 0,1 0-14 16,-2 2-14-16,0-2-8 0,1 0-6 15,-2 0-6-15,-1 3-2 0,0-1-2 0,-2 3-4 16,1-2 0-16,-2 2 0 0,3 2-2 16,-3-1 0-16,1 1 0 0,1 1 1 0,1 2-1 15,-3 0 1-15,1-3 1 0,-2 2 0 16,3 1 0-16,-1 1-2 0,0-1 0 0,1 2 1 15,-1-3-1-15,3 2-1 0,-1-1 2 16,1 1 1-16,3-2 0 0,0 1 0 0,0 1 1 16,2-3-2-16,-1 4 0 0,3-3-1 15,-3 1 2-15,4-2-1 0,-2 2 1 16,0-3 0-16,-1-1 1 0,-1-1 2 0,2 0-2 16,-1 0 1-16,0-2-2 0,-1 1 1 15,1-4-1-15,-1 3 0 0,-1-3 0 16,2 0 0-16,-2 0 0 0,2 0 0 0,-2 0 0 15,0 0-1-15,1 0-1 0,4 0 0 16,-4 0 0-16,2 0 2 0,1 0 0 0,0 0-18 16,1-3-47-16,0 1-106 0,-5 2-143 15,0 0-78-15,0 0-41 0,-2-2-1 0,2 2 35 16</inkml:trace>
  <inkml:trace contextRef="#ctx0" brushRef="#br0" timeOffset="25085.3789">22557 8581 24 0,'2'-1'324'15,"-2"-1"42"-15,1 2 26 0,-1 0-24 16,0 0-100-16,-1 0-85 0,1 0-55 0,0 2-36 15,-2-1-22-15,0 2-15 0,-1 2-16 16,0-1-9-16,-2 2-10 0,2 1-6 0,-3 2-2 16,3-1-2-16,-2 1-2 0,0 0 0 15,0 1 1-15,2 0-3 0,0-2-1 16,-1 1 0-16,0 1-3 0,1-3 2 0,2-2-1 16,1-2-1-16,-2 0 0 0,2-2-2 15,-2 0 0-15,2-1 0 0,2 0 0 0,-2 0 3 16,2-2-3-16,-1 1-1 0,1-2-1 15,-1-2 2-15,3 1 0 0,2-3 0 0,-3 2 0 16,2-2 0-16,1-1 0 0,0 1 0 16,-1 1-1-16,3-1 2 0,-2 2-1 0,-1-1 0 15,0 2 0-15,0 0 0 0,1 0 0 16,-2 1 0-16,1 1 3 0,0-1 0 0,-2 1 1 16,2 0 1-16,-2 1 2 0,5 1-3 15,-3 1-1-15,1 1-2 0,1-2 0 16,-3 2 0-16,2 1-2 0,-3-1 0 0,1 1 0 15,-3 1 1-15,1 0-1 0,0 2 0 16,-2 1 0-16,-4 2-1 0,3-1 2 0,-3 5-2 16,-2 1 0-16,-1 1-2 0,0 0 3 15,2 0-2-15,-3 1 1 0,2 0-4 16,2 0-2-16,-1-1 1 0,-2 0 1 0,4 0-1 16,-2-1 1-16,5-1 3 0,-1 0 3 15,1 1 1-15,1-3-1 0,2 1 0 16,1-2 0-16,-1-1 2 0,2 0 0 0,1-3 2 15,3 1 0-15,-1-2 2 0,0-1-3 16,3 1 1-16,-1-2-1 0,1-3 0 0,0 0-2 16,0 0 1-16,-1 0 0 0,-1 0-2 15,-1-3-1-15,-2 0-5 0,2-2-11 0,0-1-14 16,-3 0-26-16,-2 0-45 0,0-1-97 16,-5 2-127-16,1 0-62 0,-2 1-21 0,3-1 8 15,1 2 33-15</inkml:trace>
  <inkml:trace contextRef="#ctx0" brushRef="#br0" timeOffset="25493.4373">22916 8576 48 0,'1'-1'314'0,"3"0"32"16,-3-1 16-16,1 1-40 0,-1-1-101 16,1 1-71-16,0-1-38 0,-1 2-17 0,-1 0-8 15,2 0-8-15,-2 0-12 0,0 0-13 16,0 3-8-16,0-1-10 0,0 2-4 0,0 2-7 16,-2 2 0-16,1 2-5 0,1 1-6 15,0-1-5-15,-2 2-3 0,0 0-5 16,1 0-1-16,-1 1 0 0,1-1 0 0,-3 2-4 15,1-3 2-15,-2 1 1 0,0-2-4 16,0 1 4-16,0-1-1 0,0-3 1 16,-1 2 2-16,-3-2-2 0,0-1-3 0,1-1 0 15,0-1 0-15,-1 0-1 0,3-1 2 16,1-3 1-16,0 2 2 0,0-1 2 0,4 1-1 16,-3-2 1-16,3 0-2 0,-2 0-6 15,3 0-20-15,3-2-30 0,-2 1-51 0,4-1-102 16,-5 2-126-16,5 0-62 0,2 0-16 15,6 0 13-15,0-1 38 0</inkml:trace>
  <inkml:trace contextRef="#ctx0" brushRef="#br0" timeOffset="25712.3034">23069 8749 302 0,'7'-3'350'0,"1"1"26"15,-1 1-12-15,0 1-102 0,1-2-78 16,0 2-48-16,1 0-28 0,-3 0-17 0,2 0-15 15,0 2-14-15,0-2-14 0,0 1-15 16,1-1-11-16,2 2-8 0,-3 0-6 16,2-1-3-16,1 1-2 0,-3-2-2 0,-4 2-3 15,3-2-5-15,-2 0-14 0,-1 0-18 16,-2-2-30-16,-2 2-34 0,0-2-50 0,-2 1-63 16,-2 1-75-16,-1 1-62 0,-2 3-10 15,1-4 12-15,0 3 39 0</inkml:trace>
  <inkml:trace contextRef="#ctx0" brushRef="#br0" timeOffset="25940.1626">23046 8809 119 0,'0'2'315'16,"3"1"31"-16,2-2 14 0,2 0-61 0,1 1-84 16,2-1-56-16,0 1-34 0,2-2-20 15,-1 0-16-15,1 0-12 0,0 0-15 0,-3 0-18 16,2-2-13-16,-5 2-11 0,2 0-8 15,-3-1-5-15,1 1-7 0,1-2 0 0,-3 2-6 16,1-1-6-16,0 0-14 0,3-2-19 16,-4 3-14-16,1 0-17 0,2 0-21 0,-1 0-31 15,3 3-66-15,-1-2-88 0,0 2-49 16,0 0-22-16,5 2 6 0,-2-3 30 16</inkml:trace>
  <inkml:trace contextRef="#ctx0" brushRef="#br0" timeOffset="26620.9767">23747 8632 191 0,'5'-2'330'16,"1"0"26"-16,1 1 11 0,-3-1-95 15,1 0-94-15,-2 2-53 0,1 0-20 16,-4 0-12-16,0 0-3 0,0 0-6 0,0 0-12 16,-4 2-12-16,1-2-12 0,-2 0-17 15,-4 2-12-15,-2 1-4 0,-2-1-7 0,2 1-4 16,-1 0-3-16,0 2-1 0,2-1 2 16,2 2-2-16,1-1 0 0,1 1-2 0,1-1 2 15,1 2 0-15,0-2 0 0,1 2 0 16,3 0 0-16,0-2 0 0,3 1 0 0,1 1 0 15,0 1 0-15,1-3 0 0,-1 3 0 16,1-1 0-16,0 0 0 0,2 1 0 16,-2-1 0-16,0 0 0 0,2 0-2 0,-2 1-1 15,1 0 2-15,1-1-3 0,-2 1 3 16,0-2-1-16,-2 1 1 0,1 0 2 0,-1 0-1 16,-2-2-3-16,-1 3 2 0,0-3 1 15,0-1 0-15,-1 1-1 0,-1-1-1 0,1-1 4 16,-4 0-2-16,2 0-2 0,-2 0 1 15,1 0 1-15,-1 0-1 0,-2-1 0 0,1-2 1 16,-1 3 2-16,-2-2-2 0,0 0 1 16,0-1 1-16,0 0-2 0,-2 0 0 15,1 0 0-15,2 0 0 0,1 0 1 0,0 0-2 16,3 0 1-16,-3-1 0 0,2 0 0 16,2-2-2-16,-1 1 1 0,1-1 1 0,1-2 0 15,0 3 0-15,2-3 0 0,0 1 0 16,0-3 1-16,4 4-1 0,-1-2 0 15,3 0 0-15,-1 0 0 0,1 0 0 0,0 1-1 16,-1-3 1-16,3 4 0 0,-2-2 0 16,2 0 0-16,-3 2 0 0,4-2 0 0,-2 3 0 15,-1-2 3-15,1 1-1 0,-1-1 2 16,0 1 0-16,-1-1-1 0,-2 3 0 16,2 0-1-16,-4-2-2 0,3 2-11 0,-3-1-14 15,-1 0-27-15,3 1-34 0,1-1-51 0,-4 2-95 16,0 0-107-16,1 3-46 0,2-1-10 15,2 0 21-15,0-2 42 0</inkml:trace>
  <inkml:trace contextRef="#ctx0" brushRef="#br0" timeOffset="27023.5732">24016 8731 116 0,'3'0'339'0,"0"-1"32"0,-1-1 22 15,0 2-55-15,-2 0-111 0,2 0-73 0,-2 0-42 16,0 0-21-16,-2 2-13 0,2-1-14 16,-4 1-12-16,1 1-14 0,-3 2-9 15,-1 0-10-15,-1 2-9 0,-1 3-3 0,1-1-4 16,0 1-6-16,-1 2 1 0,1 0-6 15,2 1 5-15,-1 3-3 0,2-3 2 16,1 2 3-16,1-3 0 0,1 2 1 0,2-2 0 16,0-2 0-16,0 2 1 0,3-2-1 15,2 1 1-15,-4-2-1 0,4-1 1 0,-2 0 1 16,2-3-2-16,-2 2 1 0,-1-5 0 16,0 1-1-16,-1-1 0 0,1 0 0 15,-2-2 0-15,1 0-1 0,-1 0 0 0,0 0 0 16,0 0 0-16,0 0-1 0,0-2-7 0,2-1-17 15,1-1-37-15,-2-3-76 0,-1 2-117 16,-1 1-101-16,1 0-49 0,1 1-10 16,6-2 22-16,-4 1 67 0</inkml:trace>
  <inkml:trace contextRef="#ctx0" brushRef="#br0" timeOffset="27646.0508">24054 8831 97 0,'4'-5'337'0,"-2"0"38"0,0 0 25 16,-1 3-49-16,-1-1-98 0,0 3-77 0,2 0-54 16,-2 0-30-16,1 0-24 0,-1 0-18 15,0 4-17-15,2 0-8 0,-2 1-8 0,0 2-5 16,-2-2-4-16,2 2-3 0,-1 0 0 16,-1 1-4-16,2 2-2 0,-1-2 1 0,-1 0-3 15,0 1 1-15,2 1 0 0,0-3-1 16,-4 1 3-16,4-1-1 0,0-1-1 0,0-2 0 15,-1-1 2-15,1 0 0 0,0-1 0 16,0-1 0-16,0-1 2 0,0 0-2 16,0 0 0-16,0 0 0 0,0-1-2 0,0-2 2 15,1 0-1-15,-1-1 2 0,0 2 1 16,4-2-2-16,-4-1 2 0,4 1 0 0,-3-3-1 16,1 2-1-16,1-2 1 0,0-1-1 15,0 3 0-15,2-3-1 0,2 1 1 0,0-1-1 16,0 2 1-16,1 2 0 0,-3-1 0 15,4 2 0-15,-1 1 0 0,0-1 0 0,1 1-2 16,1 2 2-16,-6-2 0 0,1 2 0 16,0 0-1-16,-2 0 0 0,0 2 1 15,2-2-2-15,-4 2 2 0,-1 2 0 0,0 0 4 16,0 1-2-16,-1 0-1 0,1 2-1 16,-5 2-1-16,2 0 1 0,0-1-1 0,-2 4-1 15,2 0 2-15,-2 0-1 0,0-1-1 16,-1 4 2-16,2-2 2 0,0 2-1 15,0 1-1-15,0-1 1 0,1-1 0 0,0 0 0 16,1-1-1-16,2 2 0 0,0-2 0 16,0 0 0-16,2-1 0 0,1 0 0 0,0-2 0 15,1 0-1-15,0-3 2 0,1 0 0 16,1-3 0-16,-3 0-1 0,1-1 1 16,-4-1 0-16,3-1-1 0,-2-1 0 0,3-1 0 15,-1-1 0-15,2 1 0 0,-1-3-2 16,4 3 0-16,-2-1 2 0,4-1-9 0,1-1-26 15,-3 0-41-15,0-2-88 0,-3 1-123 16,-4 0-89-16,-1 1-39 0,2-1 4 0,0 0 25 16</inkml:trace>
  <inkml:trace contextRef="#ctx0" brushRef="#br0" timeOffset="27970.739">24410 8787 142 0,'0'-2'331'16,"1"2"28"-16,-1 0 22 0,0 0-72 15,0 2-94-15,0 2-58 0,-1 1-38 0,1 0-19 16,-4 3-12-16,1 2-15 0,0 2-16 15,0 1-15-15,-2 1-13 0,1 3-6 16,0 1-10-16,1 0-6 0,0 1-5 0,0-2-2 16,0 0-1-16,-1 0-2 0,3-4 1 15,-4 0-1-15,2 1 3 0,-2-4-1 0,2 0 0 16,0 0 1-16,0-1 1 0,-1-4-15 16,1 0-48-16,-3-2-138 0,-5-1-132 0,1-2-68 15,-2 0-38-15,3 0-6 0,-1 0 40 16</inkml:trace>
  <inkml:trace contextRef="#ctx0" brushRef="#br0" timeOffset="30485.3279">24501 8286 299 0,'8'-8'338'0,"-2"4"13"16,-1-1 5-16,-3 1-161 0,-1 1-93 0,-1-1-44 16,0 2-23-16,0 0-3 0,-1-2 6 15,-3 1 3-15,1 1 2 0,2-3 0 16,-4 3-1-16,4 0-1 0,-2-1 0 0,-2 2-2 15,1-3 0-15,1 4 1 0,2-4-3 0,-3 1-4 16,1 0-7-16,-1 0-4 0,1-1-4 16,-4 1-6-16,2 1-2 0,-3-3-2 0,-1 1-1 15,1 0 0-15,-1-1-1 0,1 0-1 16,-5 0-1-16,2 0 0 0,-1 2-3 0,-1-2-1 16,0-2 0-16,-3 2 0 0,-1 1 0 15,-1-2 0-15,0 2 1 0,-2-2 0 16,-3 1 0-16,-1 1 2 0,1 1-1 0,2-2 2 15,-3 4-2-15,1-1 1 0,-1 2 0 16,1 2 4-16,1 1-1 0,-3 0-1 0,2 2-1 16,-4 2 1-16,0 1-2 0,0 0 0 15,0 3-1-15,0-1-1 0,0 1 2 16,0 1-3-16,4-2 1 0,-1 3-1 0,5-1-1 16,-1 0 1-16,3 0-1 0,2-4 1 15,2 1-2-15,1 0 4 0,0-4-2 16,4 3 1-16,-1-3-1 0,3 0 0 0,-1-3 0 15,4 2 0-15,-2-3 0 0,2 1-1 0,1 1 1 16,2-3 2-16,-2 0 0 0,2 0-4 16,0 0 2-16,0 0 2 0,0 0-2 15,0 0-2-15,0 0 2 0,0 0 0 0,0-3-1 16,2 1-3-16,-2 0-1 0,0-3 1 16,2 0-4-16,1 0 2 0,-1 0-1 0,0-3 1 15,1 1 1-15,2-1-1 0,-2 1 4 16,3-1-2-16,0 0 4 0,1 0 1 0,-1 2-1 15,1-2 0-15,1 1-1 0,-1 2 1 16,-1-1-2-16,-1 2 2 0,0 1 0 16,-2 0 0-16,1 0 3 0,-4 1 0 0,1 2 2 15,-1-2-2-15,3 2-1 0,-3 0 1 16,0 0-3-16,0 0 0 0,0 0 0 16,0 0-1-16,-3 0 1 0,3 0 0 0,-1 2 0 15,1 0 2-15,-4-1-2 0,1 2 2 16,-2 0 1-16,0 2 0 0,1 1-2 0,-5 0 2 15,1 2 0-15,1 1-3 0,-1 3 0 16,-1-4 1-16,3 2 0 0,-3 1-3 0,5-2 2 16,-3-1 0-16,3 0 0 0,1-1-2 15,-1-1 2-15,1 0 3 0,3-1-2 0,-1-3 0 16,1 1-1-16,0-1 0 0,0 0 0 16,0 0-1-16,1 0 1 0,-1-1 0 0,3 2 1 15,-1-1-1-15,1-1 3 0,1 1 0 16,1-1 1-16,0-1-2 0,2 0 0 15,-1 0 0-15,1 0-1 0,-2-1-1 0,3-1 0 16,-3-1 1-16,3 1 1 0,-3 0-1 16,3-1 0-16,-4 2-1 0,0-1 0 15,-3 0 0-15,3 1 0 0,-3-1 0 0,1 2 0 16,-1 0 0-16,3 0 0 0,-4 2-1 16,1-1-2-16,3 1-5 0,0 1-11 0,1 1-31 15,-2-1-72-15,0 2-167 0,-1-4-87 16,-2-1-41-16,3-3-14 0,2 2 18 0</inkml:trace>
  <inkml:trace contextRef="#ctx0" brushRef="#br0" timeOffset="39788.0802">31140 10652 136 0,'0'0'200'0,"0"0"-5"0,0 0-14 16,0-2-19-16,-2 2-27 0,1-2-31 0,1 2-30 16,-2 0-15-16,0 0-11 0,1-1-3 0,-3-1-2 15,2 2-1-15,-1-2 0 0,1 2-5 0,1 0-3 16,-3-3-6-16,4 3-1 0,-1 0-5 16,-1 0-1-16,0 0-5 0,2 0-1 15,-1 0-2-15,-1 0 2 0,1-1-4 0,-3 1 3 16,-1-1-1-16,0 1 1 0,-2-2 0 15,1 1 0-15,-2 1-1 0,-1 0-1 0,1-2-2 16,0 2-1-16,-2 0-1 0,1 0-1 0,-1 2 3 16,-1-2 2-16,-1 0-2 0,0 0 2 15,0 0 1-15,1-2 0 0,-3 2 2 0,3-2-2 16,-2 2-2-16,0 0 2 0,4 0-2 0,-3-1-3 16,0 1 2-16,1 0 1 0,-2-2-1 15,1 2 1-15,0 0-3 0,-2 0 0 16,5 0 0-16,-5 2-6 0,3-2 1 0,-1 1-3 15,-2-1 3-15,5 2-3 0,-5 0 0 0,-1-1 1 16,3 1 0-16,-3-1 2 0,3 0-1 16,-6-1 1-16,6 3-1 0,-4-3 2 0,2 0 0 15,-2 0-1-15,1 0 3 0,0-3 0 16,0 3 1-16,-2-1 0 0,0 1 1 16,1-1-3-16,-3 1 1 0,2-2-1 0,-4 2 1 15,3-1-2-15,-2 1-2 0,0 0 3 16,-1-2-2-16,2 2 0 0,-1 0 0 15,0 0-1-15,0-2 0 0,0 2 1 0,0 0-2 16,2 0 1-16,-1-1 1 0,1 1-1 16,-1 0-1-16,2 0-1 0,-4 0 0 0,4 1-1 15,-1-1 0-15,0 4-1 0,2-3 1 16,-2 1 0-16,1-1 0 0,1 0 1 0,-1 2-1 16,1-1 1-16,-1 0-1 0,1-1 1 15,-1-1 0-15,0 0-1 0,2 0 1 0,-1 0-2 16,0-1 5-16,2-1-1 0,-3 0 0 0,2-1 2 15,0 1-3-15,0-3 2 0,0 2-2 16,-1-1 1-16,0 1-2 0,-1-2 0 16,1 1 3-16,-1-1-2 0,0 2-1 0,-1 0 0 15,-2 0 0-15,0-1 0 0,0 2 0 16,0-1 1-16,2 0-1 0,-3 0 0 16,4-2 0-16,-2 3 0 0,0-1 1 0,0-2-1 15,-2 3 2-15,4-3 1 0,-5 2-3 16,1-1 0-16,4 1-1 0,-4 1 1 15,2-3 0-15,2 2-2 0,-4-1 2 0,3 1 1 16,-2 0-1-16,2 0 2 0,0-1-1 16,-3 2 0-16,4-3 0 0,0 2 2 0,-1 0-1 15,2 0-2-15,-1 0 3 0,1-1-3 16,-3 1 4-16,2 0-1 0,1-1 2 0,-1 1-2 16,1 1 1-16,0-3-2 0,2 2 0 15,0 1-1-15,3 0 2 0,-2-1-1 0,0 1 0 16,4 0 2-16,-4 1-3 0,4-1 2 15,-2 0 0-15,-2 2-1 0,4 0 3 0,-1 0-1 16,-1 0-2-16,2 0 2 0,-1 1 0 16,-1 0-3-16,3 1 0 0,0-1 0 0,0 1 1 15,-1 0-1-15,2-2 0 0,1 1 1 16,0-1-1-16,-2 2 0 0,2-2 1 16,-1 0-3-16,1 0 0 0,1 0 0 0,-1 0 1 15,0 2 1-15,1-2 0 0,-2 0 0 16,1 0 1-16,-2 0-1 0,4 0 0 0,-3 2-1 15,1-2 0-15,-1 0 0 0,1 0 3 16,2 0-2-16,-1 0-1 0,0 0 0 16,2 0 2-16,-1 0 1 0,1 1-2 0,1-1 1 15,-2 0 1-15,3 0 0 0,-2 0-2 16,-2 0 3-16,2 0-1 0,-1 2 1 0,-1-2-2 16,2 0 0-16,-1 0 2 0,1 2-4 15,0-2 2-15,-1 0 2 0,3 0-2 16,-3 0-1-16,3 0 1 0,-2 1-2 0,1-1 1 15,0 2 0-15,1-2-1 0,-1 0-6 16,2 1-15-16,-1 0-33 0,-5-1-86 0,1 3-150 16,0-3-79-16,2-3-38 0,0 1-7 15,3-5 20-15</inkml:trace>
  <inkml:trace contextRef="#ctx0" brushRef="#br0" timeOffset="43017.8095">13944 10393 52 0,'0'-2'299'15,"-1"1"29"-15,1 0 13 0,0-1-53 16,1 2-108-16,-1-1-65 0,0 1-44 0,0 0-18 16,2 0-6-16,-1 0-2 0,-1 0 0 15,3 0 1-15,0 0-3 0,1 0-2 0,-3 1-1 16,2-1-1-16,-1 0-2 0,0 2-4 15,-1-2-3-15,1 0-4 0,-1 1-6 0,1-1-4 16,-2 1-2-16,2-1-2 0,-1 0-2 16,3 2-2-16,-2-1-1 0,3 1-3 15,-2 0-1-15,2-1 0 0,0-1-2 0,1 2 2 16,2-2 0-16,0 0-1 0,0 0 2 16,0-2 0-16,1 1 0 0,1-1 0 15,-1-1-2-15,0 0 2 0,1 0-2 0,-2-3 2 16,0 1-2-16,-2 0 0 0,2 0 0 15,-3-1 1-15,1-1 1 0,-2 1 0 16,1-1-1-16,-3 2-1 0,0-2 4 0,-1 3 2 16,1-1-3-16,-2 2 2 0,-2 1 3 15,1-3-3-15,-1 2 0 0,0 2-2 0,-3-3-1 16,0 2-2-16,0-1-2 0,0 1 0 16,-1 1 1-16,-2-1 0 0,3-1-1 15,-3 2 0-15,0 1 1 0,2-2-1 0,-3 2 0 16,2 0 0-16,-1 0 1 0,2 0 0 0,-2 0-1 15,2 2 2-15,-1 1-2 0,3 0 2 16,-1 0-2-16,-1 1 0 0,1 1 1 16,0 1-1-16,0-1 1 0,2 3-2 0,-2-1 2 15,2 2 0-15,1 1-2 0,0 0 1 16,0-1-1-16,-1 2 1 0,3-2-3 0,-2 3 3 16,2-2 0-16,-1 2 0 0,1 0 0 15,1-1 0-15,-1-1-2 0,2-1 2 16,1 0 0-16,1 0-2 0,-2 1 0 0,1-5 0 15,2 2 1-15,0-2-2 0,0 1 1 16,1-1 2-16,0-1 0 0,2 1 1 0,0-1 0 16,0-1-1-16,3 2 3 0,-3-3-3 15,3 2 0-15,0-3 0 0,-1 1-1 0,-1 2-1 16,2-3 2-16,-1 1 2 0,-2 0-2 16,1-1 0-16,-3 1 1 0,-1-1-1 0,0 0 0 15,0-1 1-15,-2 0-1 0,-1 0-5 16,-1-1-16-16,2 0-25 0,-2-2-33 15,1-2-41-15,-2 1-106 0,0 1-112 0,-2-2-45 16,4 1-9-16,3-1 15 0,1 1 32 16</inkml:trace>
  <inkml:trace contextRef="#ctx0" brushRef="#br0" timeOffset="43409.1398">14314 10362 21 0,'1'-5'277'0,"2"0"30"16,-1 1 20-16,1-1-48 0,-1 2-88 15,0 1-54-15,-1 0-32 0,1 1-17 0,-1 1-5 16,-1 0-3-16,0 0-1 0,0 0-3 16,-1 1 0-16,-1 3-9 0,1-1-7 0,-3 1-10 15,-1 1-9-15,-2 3-11 0,2-2-9 16,-3 3-7-16,2 0-6 0,-1 1-5 15,0 1-2-15,2-1-3 0,-2 3-1 0,4-3 1 16,0 2 1-16,3 0-1 0,0-1 2 16,0-1 0-16,3 0 0 0,0 0 0 0,1-3 0 15,1 2 0-15,-1-2 0 0,4 0-1 16,-2-1 0-16,1-1 0 0,-1 0 1 16,-1-1 0-16,1-1 0 0,-3 1 1 0,0-1 0 15,1-2 0-15,-1 0-1 0,0-1 3 16,0 0-2-16,0 0 1 0,3-1-4 15,-1-2-7-15,0 2-18 0,0-4-29 0,0 1-29 16,-1-1-36-16,2 1-91 0,-4-1-105 0,-2 1-54 16,0-1-7-16,2 1 7 0,-1-1 28 15</inkml:trace>
  <inkml:trace contextRef="#ctx0" brushRef="#br0" timeOffset="43949.3653">14443 10405 26 0,'4'-4'294'0,"0"2"39"16,-2 1 14-16,-2-3-29 0,0 3-68 16,0-1-68-16,0 2-45 0,0 0-29 0,0 0-13 15,-2 2-16-15,2-1-8 0,-1 3-13 16,-1-1-14-16,1 1-13 0,-1 1-11 16,2 0-7-16,-2 3-8 0,2-1-2 0,0 0-2 15,0 2-3-15,0-2 0 0,0 2 2 16,0-2 0-16,0 2 0 0,0-1 0 0,0-1 0 15,0 0 0-15,0-2 0 0,0 0 0 16,0 0 0-16,0-1-1 0,0-2 1 0,0 1 0 16,0-2 0-16,0-1-1 0,2 0 0 15,-2 0 1-15,0-1 0 0,2-1 0 16,-1-1 0-16,1-1 0 0,-1-1 0 16,1 0 0-16,1 0 0 0,-1-2 0 0,1 2 0 15,0-3 0-15,3-1 0 0,-1 2 0 16,0-2 0-16,1 0-2 0,2 0 2 0,0 0 0 15,0 3 0-15,-2-1 0 0,1 2 2 16,0 0 0-16,-2 1-1 0,-2 2 3 0,1 1-1 16,0 1-1-16,0-2-1 0,-1 4 4 15,1-2-3-15,-1 3 2 0,-1-1-3 0,0 3 1 16,-1 1-2-16,1 0 0 0,-1 2 1 16,-1 1-1-16,0 0 0 0,2-2-1 0,-2 2-1 15,2-2 2-15,-2 2-2 0,1 1-1 16,1-3 3-16,-2 0 0 0,1-2 0 0,-1 0 0 15,0-1 0-15,0-1 0 0,2 0 0 16,-2-1 0-16,0-1 0 0,0 0 3 0,0-1-1 16,2 0-3-16,-1-1-8 0,1 0-21 15,-1-2-31-15,2 1-38 0,-3-2-61 16,0 1-136-16,-3 1-77 0,3-3-24 0,3 2 6 16,-1-2 25-16</inkml:trace>
  <inkml:trace contextRef="#ctx0" brushRef="#br0" timeOffset="44264.4585">14687 10353 221 0,'5'-6'354'0,"-2"-1"30"0,0 3 21 15,-3-1-102-15,3 2-90 0,-3 1-62 0,0 2-38 16,0-2-24-16,0 2-17 0,2 2-19 16,-2-2-16-16,0 4-14 0,0-1-9 0,0 4-5 15,0-2-5-15,0 3-1 0,0 1-3 16,0 0 0-16,2 1-1 0,-2 0-1 0,1 2 0 15,2 0 2-15,-2 1-1 0,1-3-2 16,0 3 2-16,-1 0-1 0,1-1 1 0,-1 0-1 16,-1 2 1-16,0-3 1 0,-1 1 1 15,-1 0-1-15,-1 0 0 0,-3-1 0 16,1-3-1-16,1 2 1 0,-5-1-3 0,3 0 2 16,-1-2 1-16,-2-1 0 0,3 0 0 15,1-2 1-15,0 0 1 0,1-1-1 0,3-1 0 16,1 0 3-16,1-1-10 0,2-1-38 15,2-1-60-15,-5 1-175 0,0 0-95 16,3 1-52-16,3-4-16 0,-1 1 23 16</inkml:trace>
  <inkml:trace contextRef="#ctx0" brushRef="#br0" timeOffset="50537.8293">13221 11543 142 0,'0'3'339'0,"0"-6"23"16,0 3 14-16,0 0-77 0,0 0-120 0,0 0-84 16,2 0-46-16,0 0-24 0,-1 0-10 15,2 3-2-15,-1-3-1 0,3 0 3 0,0 1 1 16,0-1 4-16,2 1 2 0,-2-1-4 15,1 0 1-15,-1 0-4 0,3 0-3 0,1-1-4 16,1 0-2-16,3-2-5 0,1-1 1 16,-1 0-2-16,1 0-2 0,0-1 4 15,0 2-2-15,0-3 0 0,0 1 0 0,-4 2 0 16,0 0 2-16,-1 2-2 0,-3-1 5 16,-1 1 4-16,2-1 2 0,-1 0 2 15,0 2 0-15,-1 2 4 0,0 0 2 0,-1-1-3 16,1 1 0-16,-2 1 2 0,2 1 1 15,1-1-2-15,1 3 1 0,-3-1-4 0,1 2 2 16,0 0-2-16,2 1-4 0,-3-1-2 16,1 0-2-16,1-1-4 0,0-1 1 15,2 0 0-15,0-2-3 0,0 0 0 0,0-3 0 16,4-3 0-16,-2 0 0 0,1-2-3 16,0 1 1-16,-1-2 1 0,-1 1 1 0,0-3 0 15,0 1 0-15,-5 2 0 0,1-2 0 16,0 2 0-16,-1 2 0 0,-1 3 3 15,-3 0-2-15,2 0 1 0,1 0 0 0,-1 3-1 16,0 1 2-16,-1 1-3 0,2 0 0 16,-1 2 0-16,1-1 0 0,2 1 0 0,-1-1-3 15,1 1 2-15,2-2-3 0,1 0 1 0,2-4-1 16,2 2-2-16,0-4 1 0,2-1-1 16,-1-1 5-16,3 0-4 0,-2-2 4 15,0 1 0-15,-3-2 1 0,1-2 0 0,0 3 1 16,-2-2-1-16,-1 0 0 0,0 1 1 15,-2-1 1-15,-1 4-1 0,1-2-1 0,0 2-2 16,-2 0 2-16,0 2 2 0,-2-1-2 16,0 2-1-16,1 2 1 0,0-1 1 15,-1 4-1-15,2-2 0 0,-2 3 1 0,0-3 1 16,1 4-2-16,0-1 0 0,1 1 2 16,1-3-2-16,-1 1 2 0,1 0 0 0,1 0-2 15,-1-2 0-15,3 0 0 0,-1-1 0 16,-1 2 0-16,3-1-2 0,-1-2 0 15,4-1 2-15,-1 0-2 0,2 0 2 0,3-1-2 16,-2-1 0-16,2 1-1 0,-4-1 3 16,2 0 0-16,-5 0 0 0,1-3 0 0,-1 2 0 15,-4 0 2-15,0 1 0 0,-1-3 1 16,-2 2 1-16,-1 1 0 0,1 0 4 0,-3-1 2 16,2 3-1-16,-2 0 1 0,3 0 0 15,-3 0-4-15,1 3-1 0,2-1-1 0,2 1-4 16,2 1 0-16,2 3 0 0,0-3 0 15,3 1-1-15,2 1 0 0,0-3-1 16,-1 1 2-16,4 1 0 0,-1-2 2 0,-2 0 0 16,-1 0-2-16,-1-3 0 0,1 3 1 15,-2-3-2-15,-1 3 1 0,-2-2-4 0,0-1 3 16,-1 0 1-16,0 0-2 0,-1 0 2 16,-3 0 0-16,2-1 0 0,-3 1 0 15,-1 0 1-15,2 0 0 0,-3 0 0 0,0 0-1 16,0 0 2-16,0 1-1 0,0-1-2 15,0 0-1-15,0 0 2 0,0 0-1 0,0 0 1 16,2-1 0-16,-1-2 0 0,2 3 0 16,1-3-1-16,0 3 2 0,0-3-2 0,1 0 0 15,-1-2 1-15,4 2 1 0,-3-1 0 16,0-3 0-16,-1 3-1 0,1-3 3 0,-2 0-2 16,3-1-1-16,-3-1 5 0,-1-3-4 15,1 1 3-15,1-2 0 0,-1-1-2 16,0-2 2-16,0-1-4 0,3-1 2 0,1-3-2 15,-3 2-2-15,3-5 2 0,-1 4 0 16,0-3 2-16,1 3 3 0,-3 0-2 0,1 2 2 16,-3 1 1-16,-1 2-2 0,1-2-2 15,1 5-1-15,-1-3 1 0,-1 1 0 0,2 0-2 16,-1-1 0-16,1 1 1 0,-1 0 0 16,1-1-1-16,0 1-1 0,0-2 2 15,0 1 0-15,1 0-1 0,1 2 0 0,-1-1 0 16,-3 2 0-16,3 0-2 0,-1 2-1 0,0 2 0 15,-3-1 2-15,3 3-2 0,-3 0 3 16,0 1-1-16,2 3 1 0,-1-1 0 16,-1 1 0-16,0 2 2 0,0-1-1 0,0 1 1 15,0 1-3-15,-1-1 0 0,-1 5-2 16,2-1 2-16,0 1-2 0,-1 2 2 0,-1 1 2 16,2 1 3-16,-2 1 0 0,1 2-2 15,-2 1 3-15,-1 1 0 0,-1 1-1 16,-2 3-2-16,-1 0 0 0,0 1 1 0,-3 3-1 15,3-1 0-15,0 2-2 0,0 0 0 16,-1 0 0-16,3 0 0 0,-1 3-2 16,2-2 1-16,-2 0 1 0,2-1-1 0,-1-1 2 15,2-1 1-15,-1 0 2 0,1-1-4 16,-1-2 0-16,2 1 0 0,0-2-4 0,1-1 0 16,2-1-1-16,-1 0 2 0,1-1 1 15,1-1 0-15,-1 1 4 0,2-4-2 0,1 1 1 16,-1-2 2-16,2 0-2 0,-2-2 2 15,1-2 1-15,0 0 0 0,-1-2-3 0,-1-1-1 16,3 0 0-16,-4-1 1 0,1-1-1 16,2 0-1-16,-1-1 2 0,1-1-1 0,-1 0 0 15,-1-1 0-15,2 3 0 0,0-4 0 16,-1 3 0-16,0-3 2 0,-1 3-2 16,2-1 0-16,-3 1-2 0,2 1 2 0,0-1 0 15,-2 1 0-15,1-3 0 0,-1 3 0 16,2 0 2-16,-1 0-1 0,1 0 0 0,1 0-1 15,0 0 0-15,0 0-2 0,2 0 0 16,-2 0 4-16,0 0-2 0,2 3-2 0,-2-2 2 16,2-1 4-16,-2 1-2 0,2-1-2 15,0 2 3-15,-4-2 0 0,4 0 0 16,-2 1-3-16,2-1 0 0,0 0 0 0,2 0-3 16,-2 0 3-16,3-1 0 0,2 1 0 15,-1-2-2-15,2 1 1 0,1 1-1 0,0-1 1 16,1-2-2-16,-1 3 3 0,3 0 1 15,-2 0 1-15,0-3-1 0,4 3-1 0,0 0 0 16,1 0 0-16,-2 0-1 0,3 0 1 16,-1 0-2-16,-1 0 2 0,0 0-1 0,-2 0 1 15,-1 0 0-15,-3 0-3 0,-3-2 3 16,2 2 0-16,0 0-1 0,-2 0 1 0,0 0-1 16,3 0 0-16,-1 0-2 0,-1 0-1 15,2 2 1-15,0-2 0 0,-1 3-2 16,4-3 2-16,-3 3 1 0,2-2 2 0,-4 2 2 15,3-2-4-15,-2 3 2 0,0-2 0 16,0 1-2-16,-1 0 0 0,0-2-1 0,-1 2 1 16,-1-2-1-16,0 1 2 0,1 0 0 15,-1-2 1-15,-1-2 0 0,3 0 0 16,-1-1 0-16,2 1-1 0,1-1-1 0,-2 0-2 16,1-1 0-16,-2 1 1 0,3 0 1 15,-3-1 1-15,0 1-1 0,-1-2-1 0,0 4 1 16,-1-2-2-16,-2 0 2 0,0 1 1 15,0-1-1-15,-3 2 0 0,3 1 1 16,0-2 3-16,-1 2-4 0,2 2 2 0,1-2 0 16,-1 1 0-16,4 2 0 0,-3 0-4 15,3 0 3-15,-3 0-1 0,1 0 0 0,-2-1 4 16,0 1 0-16,2 1 1 0,-1-1-1 16,1-2 0-16,0 3-2 0,-1-3 0 0,1 0 0 15,-1 2-1-15,2-3 0 0,-2 0 1 16,2 0 0-16,0 0 0 0,1-3 0 0,-2 2 0 15,1 0 0-15,0 1 0 0,1-2 0 16,-1 0-1-16,2 1 0 0,-1-1 1 0,-1 1 1 16,0 0-2-16,-2-2 2 0,2 0 0 15,-2 3 1-15,-1-3-1 0,0 0 2 16,0-2-3-16,-2 2 2 0,3-3 0 0,-3 1-2 16,0 0 1-16,1 0-2 0,0 0 2 15,-2-3 0-15,3 1-1 0,-2 0 0 0,1 0 2 16,1-1 0-16,2-1 0 0,-3 2-2 15,4-2 2-15,0 0-2 0,-2 0 0 16,1 2 0-16,-1-3 0 0,-1 0 0 0,3 4 0 16,-2-2 0-16,-1 1 2 0,1-2-2 15,-1 1 0-15,1 0 0 0,-1 1 0 0,-2-1 0 16,2 1 0-16,0-3 0 0,0 1-2 16,-1-2 2-16,2-1-1 0,-1 1 1 15,0-4 0-15,1 1-1 0,-1-1 2 0,1-2 0 16,-1 3-1-16,-2-2 0 0,2 0 0 15,-2 1 0-15,0 1 0 0,1-2 0 16,0 2 0-16,2 1 0 0,-1-1 0 0,2 0-1 16,-3 1 1-16,1 1 0 0,0 0-3 15,3-1 1-15,-4 1 0 0,1-2-2 0,-2 2 2 16,2-2 2-16,-2-1-3 0,3 2 3 0,-2 1 0 16,-3 0 0-16,2 3 0 0,-3-1 0 15,2 3 0-15,-2-1 2 0,-2 1-2 0,2 2 0 16,0 1 0-16,-3 0 0 0,3 1 0 15,0 2 0-15,-1-1 0 0,1-1-3 16,0 3 3-16,-2-1-1 0,2 1 1 0,-2 1-1 16,2 1 1-16,-1 1 0 0,-2 1-1 15,1 4 0-15,1-1-1 0,-4 3 1 0,2 2 1 16,-2 2 1-16,-1 1 3 0,-2 2-2 16,2 0 2-16,-1 3 4 0,1-3-3 15,-1 4-4-15,0-1 1 0,0 0-1 0,3 1-1 16,-3 0-1-16,2 0 1 0,-2-1 0 15,0 1-2-15,4 0 2 0,-2 1 0 0,2-2 0 16,0 1 0-16,0-1 0 0,-2-1 0 16,4 0 0-16,-1-2 0 0,1 3 0 0,-1-3 0 15,0 0 0-15,-1-2 0 0,3 0 0 16,-2-2 0-16,1-1 0 0,-1-1 0 16,-1-1 0-16,3-1 0 0,0-1 0 0,2 2 0 15,-1 0-1-15,4-3-2 0,0 1-1 16,0-3-2-16,1 1 0 0,-2-2 0 15,1 0 0-15,-1 0 0 0,-1-2 3 0,-2-1 1 16,3 1 2-16,-1-1 0 0,1-1 2 16,-1 0-2-16,0 0 0 0,1 0-2 0,1-1 1 15,-4-1 1-15,2 2-3 0,-1-1 3 16,0-1-1-16,-1 2 2 0,-1-1-1 16,3-2 0-16,-3 3 0 0,2-2 0 0,2 0 4 15,-2 0-4-15,1 0 2 0,0 1-2 16,2-1 0-16,0 2 0 0,3-1-2 0,0-1 0 15,1 2 2-15,-1 0 0 0,1-1 0 16,1 1 2-16,-2 0 0 0,3 1 0 0,-2 1-2 16,4-1 0-16,1 4 0 0,2-3 1 0,1 2-2 15,1 0 1-15,-1-1 0 0,2 2 0 16,-1-1 0-16,2 1-2 0,-2-2 2 16,-1 1 1-16,2-1 0 0,-2 0-1 0,-1 0 3 15,-1 1-1-15,-3-1-2 0,-1-1 0 16,-3 1 2-16,1-1-2 0,-4 0 0 15,2-2-2-15,-3 5 2 0,1-5-1 0,0 0-2 16,1 0 3-16,0 0 0 0,-1 0 0 16,2 0 0-16,-3 0 2 0,1 0-2 0,1 0-2 15,1 0 4-15,-1 0-2 0,2 0 0 16,1 0 0-16,-1 2 0 0,3-2 0 16,2 0 0-16,-2 1-2 0,0-1 1 0,3 0 0 15,-2 2 1-15,-2-2-1 0,1 1-1 16,2-1 1-16,1-1-2 0,-2-1 3 0,1 2 0 15,-1-1 0-15,2 1-1 0,-3-2 1 16,0 2 3-16,2-2-3 0,-5-1 0 0,-2 3 0 16,2-2 1-16,1 0-1 0,-1 1-1 15,0-1-2-15,1 2-4 0,-1-1-2 0,-3 0 0 16,2 1-2-16,-1 0 2 0,-2 0 0 16,1-3 4-16,-2 3 0 0,1 0 4 0,-1 0-2 15,0 0 1-15,0-3 2 0,2 3-3 16,1-1 1-16,0 0-2 0,3-1-6 0,-3 0-5 15,0-1-8-15,4 1-5 0,-4-1-4 16,-1-2 0-16,0 1 6 0,-2-1 5 16,1 1 8-16,-1-1 5 0,-1-1 3 0,1 0 5 15,0 0 0-15,1-1 0 0,-1 0 0 16,0-1 0-16,3-1 2 0,0 0-2 16,-1 1 0-16,2-1-2 0,-3 0 2 0,1 3 5 15,-1-2 1-15,-2 4 7 0,1-1 1 16,1 2 4-16,-3-2-1 0,1 3-2 0,-1-1-1 15,1 1-6-15,0 1 1 0,-1 0-2 16,-1-2-3-16,0 3 1 0,2-3-2 0,-1 3-3 16,1-2 2-16,1 1 0 0,1-2-2 15,1 0 0-15,0 0-2 0,2 0 1 0,-2-2 0 16,-1 0-2-16,2 1-2 0,-1-2 3 16,0 3 2-16,-2-2-1 0,2 0 1 15,-2-2 1-15,0 2 1 0,1-2-2 0,0-1 0 16,-1 2-1-16,0-3 0 0,0-1 1 15,-1 2-1-15,0-2-1 0,-1 1 2 0,3-1 1 16,-3 0 1-16,-1-1-2 0,3 1 0 16,-1-2 2-16,1-1-1 0,0 1-1 15,0 0 0-15,0 0 0 0,1-1 0 0,0 0-2 16,1 0 1-16,0 1 1 0,1-3-1 16,-1 4-1-16,0-1 2 0,-2 0 1 0,2-1-1 15,-4 4 1-15,2-4-1 0,-1 3 1 16,1 1-1-16,2 0-2 0,-4 0 0 0,2 0 0 15,1 0 0-15,-3 2 1 0,2 0 0 16,-1 1 1-16,1 1 0 0,-3 1 1 0,2 1 0 16,-2 0-1-16,0 2 1 0,0-1 2 15,0 1-1-15,0 1-1 0,0 0 0 16,-2 0 1-16,2 0 1 0,0 1-3 0,0 1-2 16,0-1 1-16,0 2-1 0,0-1-1 15,2-1 0-15,-2 1-3 0,1-2 5 16,-1 0-4-16,2 2 4 0,-2-2-2 0,2 0 0 15,-1 0 3-15,-1 0-2 0,0 0 4 16,3 0-2-16,-3 0 2 0,2 0 3 0,-2-2-5 16,0 2 6-16,1 0-2 0,-1 0 1 15,2-2-1-15,-1 1 3 0,-1-4 0 16,2 2 0-16,0-1 3 0,-2-1 1 0,1-1 4 16,1 0 0-16,-1 0 1 0,-1-2 0 15,2 3 0-15,-2-2-1 0,3 2-1 0,-3 0-3 16,4 0-1-16,-4 1-3 0,1 3 1 15,-1-3-2-15,0 3 0 0,0 0-4 0,0 1 1 16,0 1 0-16,0 0-2 0,-1 3-1 16,1-1-1-16,-4 4 1 0,1 0 3 0,1 1-3 15,-2 4-1-15,0-1 3 0,-2 2 2 16,0 1 2-16,0 1-1 0,-1 0 0 0,-1 1 4 16,-1 1-2-16,1-2-1 0,-2 2-3 15,1 0 3-15,1 3-1 0,0-2-3 16,0-1-2-16,1 3 3 0,0-3-3 0,2-1 0 15,0 1-3-15,2 1 3 0,0-3 0 16,1 1 0-16,-2-2 3 0,3 2-2 0,-1-2 1 16,0 1-2-16,1-2 0 0,-1 0 0 15,2 1-2-15,-1-1 2 0,-3 1 0 0,3-3 0 16,-3 1 0-16,1 0 0 0,0-1 0 16,1 1 0-16,-1 0 0 0,-1-1 0 0,1 0-2 15,1-2 2-15,1 0 0 0,-1-3-2 16,2 1 2-16,0-1 0 0,0-2 0 0,2 0-2 15,-2-1-1-15,1 0 2 0,1-1-1 16,-1-2-1-16,3 5 2 0,-2-5 0 16,-2 2 2-16,3-2-1 0,1 1 0 0,-1 1-1 15,0-1 1-15,2 1 0 0,0-1 0 16,0 1 0-16,2-2 0 0,-1 0 0 0,1 0-3 16,-1 0-1-16,3 0 3 0,1 0-2 15,0-2-1-15,0 2 3 0,0-1-3 0,-2 1 2 16,5 0-3-16,-5 0-1 0,1 0 1 15,2 1-3-15,-1-1 2 0,-2 0-2 16,0 0 1-16,1 0 4 0,0-1 0 0,0 1 1 16,1 0 0-16,0 1 2 0,1 1 0 15,1-1-1-15,0 0 0 0,-3 1-1 16,2 0 1-16,-1 1-3 0,-4-2 2 0,-1 1 0 16,3-1-1-16,-4 1 2 0,0-1 0 15,0 1 1-15,0-2 1 0,0 1-2 0,1 1 1 16,0-2-1-16,-1 0 1 0,1 1-1 15,2 1 0-15,1-1 1 0,2 1 0 0,0 1-1 16,4 0-1-16,-1 1 2 0,0 1 0 0,1-3 0 16,-1 4-2-16,-3-4 0 0,-2 1-2 15,0 1 0-15,-3-4-1 0,-2 3 2 16,2-1 3-16,-2-2 0 0,0 2 0 0,0-2-1 16,2 0-2-16,0 0-5 0,-2 0-6 15,5-2-5-15,-3 2-5 0,1-2-5 0,0-1-2 16,-1 3 1-16,1-2-5 0,1 0 7 15,-1 1 3-15,-1-1 5 0,0 2 4 0,0-1 6 16,2 0 2-16,1 1 0 0,0 0 2 16,3 0-5-16,0 0-1 0,0 0-1 15,3 0-1-15,-1 1 1 0,1 2 1 16,1-2 0-16,-2 3 4 0,0-4 2 0,0 5 2 16,0-2 1-16,-4 0 3 0,2 0 3 15,-5-1 1-15,-1-1 3 0,0 0 5 0,-2 1-2 16,2 0 3-16,0-2 1 0,2 0 0 15,-2 0-4-15,3 0-3 0,0-2-1 0,1 0-1 16,-2 2 0-16,-1 0 1 0,1-1 6 16,0 1 0-16,0 0 1 0,-1 1 6 0,1 1 2 15,2 1 0-15,-1-1-3 0,1 1-1 16,-1 0-2-16,3 0-2 0,-3-2-3 16,0 1 2-16,0-1 0 0,-2-1 3 0,1 0-1 15,-3 0 0-15,3 0 0 0,0-1-4 16,1 1-3-16,2-3-3 0,-2 3-4 15,4-2-6-15,-2 1-10 0,-2-1-17 0,3-1-24 16,-3 2-42-16,-3-2-63 0,-4-1-130 0,-1 4-63 16,0 0-21-16,-1-4 2 0,-4-2 30 15</inkml:trace>
  <inkml:trace contextRef="#ctx0" brushRef="#br0" timeOffset="53638.4623">28017 12134 32 0,'3'-3'305'15,"2"2"22"-15,-4-3 17 0,2 1-22 0,-3 1-142 16,2 1-72-16,-2-3-32 0,-2 2-11 16,2 0-7-16,-3-1-4 0,2 2-7 0,-1-1-8 15,-3 4-12-15,-1-1-9 0,-2 1-7 16,-3-1-4-16,0 1-3 0,-2 0 1 15,1 2 1-15,-4-1-1 0,1-3 4 0,-3 0 0 16,-2 3 2-16,-3-3 2 0,-2-3 0 16,-5 3 3-16,-2-5-6 0,-1 1-2 15,-1-2-1-15,-2 0 1 0,-1-2-1 0,-2-1 0 16,-2 2 4-16,-1-3 4 0,-4 1 1 16,0 1 2-16,0-2-3 0,-1 3-1 0,2 1 0 15,0 1-4-15,0 3-1 0,0 0-3 16,-2 1-3-16,0 2-3 0,3 1 1 0,1 0 0 15,5 2 0-15,7-1 1 16,-1 1-2-16,5-1 0 0,1-1 0 0,3 0 0 16,-1-2-3-16,2-1 1 0,0 0 2 0,3-4 1 15,0 1-1-15,2-4 0 0,-2 3 3 0,2-2 0 16,1-2 2-16,0 4-3 0,3 0 0 16,2-2 2-16,0 4-4 0,3 1 0 15,2-1 0-15,-2 3-2 0,2 0 0 0,3 0-4 16,-2 0-7-16,2 3-14 0,-1-1-29 15,3 0-36-15,1 4-171 0,0-2-87 0,-2 0-39 16,2-4-12-16,-2-1 15 0</inkml:trace>
  <inkml:trace contextRef="#ctx0" brushRef="#br0" timeOffset="54837.7796">29247 13321 200 0,'0'2'276'16,"0"-2"14"-16,0 0-40 0,0 0-63 15,0 0-74-15,0 0-35 0,0 0-25 0,0 0-15 16,0 0-6-16,-2 1-6 0,0-1 4 16,-2 0-5-16,-1 0 6 0,-5 0 4 0,-2 0 2 15,-4-1-1-15,-5-1-1 0,-1 1 0 16,-3-3-1-16,-8 2 0 0,0-3 1 15,-4 2-3-15,-1-1 0 0,0 0-4 0,-3 1 1 16,3 0-5-16,-2-1-6 0,0 1 0 16,0 1-2-16,-1-1-4 0,-2 3-2 15,2 0-1-15,0 0 0 0,-3 3-1 0,3-1-1 16,-3 1 0-16,-1 2 4 0,-4-1-1 0,3 2 1 16,-4 0 2-16,2 0 0 0,-2-1-1 15,-1-1-4-15,4-2 2 0,-1 1-5 0,2-2-1 16,2 0-3-16,5-2-1 0,4 0 0 15,1-2 0-15,8 1 0 0,1 1 2 0,3-4-1 16,5 2 0-16,4 0 2 0,1 0 0 16,2 0 0-16,1 2-2 0,5-1-1 15,-3-1 0-15,2 1-4 0,0 1-8 0,0 0-15 16,1 0-21-16,1-1-29 0,0 1-95 16,0-3-127-16,3 4-62 0,0 0-24 15,5 0 2-15,1-3 18 0</inkml:trace>
  <inkml:trace contextRef="#ctx0" brushRef="#br0" timeOffset="58444.497">15850 10585 178 0,'-1'-3'295'0,"1"1"14"0,-2 2-13 15,2 0-88-15,0 0-83 0,0-2-43 16,-1 2-21-16,1 0-7 0,-2-1 2 0,0 1-1 15,2-2 3-15,0 2 2 0,-1 0-2 16,-1-2-1-16,2 2-5 0,0 0-6 0,0 0-3 16,0 2-10-16,0-2-6 0,2 2-9 15,-2-2-6-15,0 1 1 0,0 1-5 0,0-2 2 16,0 5 0-16,0-5 4 0,0 2-2 16,0 1 1-16,0-2-1 0,0 1 2 0,0-1 0 15,0-1 3-15,0 2 1 0,-2-2 2 16,2-2-4-16,0 2 0 0,0-3-4 0,0 0-1 15,0 0-4-15,0-2-4 0,0 3 0 16,-2-3-1-16,2 2-2 0,0 1 0 16,0-1-1-16,0 3 1 0,0-1 0 0,0 1 0 15,0 1 0-15,0 2-1 0,0-3 1 16,0 5 1-16,0-1-1 0,0-1 0 0,0 2-1 16,-1-3 0-16,1-1 2 0,-2 1-2 15,2-1 1-15,0-1 0 0,0 0 0 16,-4-1-2-16,2-1 0 0,1 1 4 0,-2-1-4 15,-1-3 2-15,1 2 0 0,2-2 0 16,-3 1 0-16,3 1-1 0,-1 2 1 0,2 0 0 16,-2 1 0-16,2-2 0 0,0 2-1 15,0 2 1-15,2-1 0 0,-2 3-1 16,0-2 1-16,2 1 2 0,-1 2-1 0,-1-3-2 16,0 3 0-16,2-2 1 0,-2 0 1 15,0-1-1-15,0-1 1 0,0-1-1 0,0 2 2 16,2-2-2-16,-2 0-2 0,0 0 2 15,0-2 0-15,1 2-1 0,1-3-1 16,1 2 1-16,0-2 1 0,0 1 0 0,2 2 1 16,-1-5 0-16,1 5 1 0,-1-2-2 15,-1 2 0-15,0 0-1 0,-1 0 0 16,-1 0 0-16,2 0 0 0,-1 2 0 0,2 0 0 16,0 1 1-16,-3 0 1 0,1 0-1 0,1 2 0 15,0-1 1-15,-1 1-1 0,1-2 0 16,0 1 0-16,0-2-2 0,-1 1 1 15,1-1-2-15,-2 0 5 0,3 0-4 0,-3-1 2 16,-1 1-1-16,2-2 1 0,-1 0 0 16,-1 0 0-16,0 0 1 0,0 0-1 0,2 0 4 15,-2 2-1-15,0-2-1 0,0 2-2 16,0-2 1-16,0 1-1 0,0-1-1 0,0 2 0 16,2 0 1-16,-2-1 1 0,0 1-2 15,0 0 0-15,0 1 1 0,-2-1 0 16,2 1 0-16,-2 1 0 0,-1 1 1 15,-2 1 0-15,-1 0-1 0,2 2-1 0,-1-1 0 16,0 1-1-16,-1 1 2 0,2-2-1 0,-2-1 1 16,3 0 0-16,0 1 0 0,1-4 0 15,-1-1-2-15,2 1 0 0,1-3 2 16,-2 2 0-16,0-1 0 0,2-1 0 0,0 0 2 16,0 0-2-16,0 0 2 0,0 0-2 15,0 0 0-15,0 0 0 0,-1 0 0 0,-1 0 1 16,2 0-1-16,-2 0 0 0,2 0-1 15,0 0 1-15,0 0 0 0,0 0-1 0,0 0 1 16,0 0 0-16,0 2 2 0,0-1 1 16,0-1-6-16,0 2-12 0,0-1-27 15,-1-1-28-15,-1 0-47 0,-2 0-98 16,-1-3-117-16,0 0-54 0,4 0-11 0,1 3 14 16,0-5 33-16</inkml:trace>
  <inkml:trace contextRef="#ctx0" brushRef="#br0" timeOffset="59354.005">15852 10677 215 0,'2'-2'285'0,"-1"1"6"16,1-1-29-16,-1 1-51 0,-1-1-60 16,2 2-42-16,-2-1-31 0,0 1-16 15,0 0-9-15,3 0-7 0,-2 0-3 0,-1 0-4 16,0 0-1-16,0 0-2 0,0 0-2 15,2 0-4-15,0 0-5 0,-2 0 2 0,0 0-4 16,0 0 4-16,0 0 1 0,0 0 3 16,-2 0 2-16,0 0-2 0,2 0-1 15,-4-2-4-15,2 2-1 0,-2-1-5 0,-1-1-3 16,-2 2-5-16,1-1 0 0,-5-1-3 16,2 2-2-16,-3 0 0 0,-2 0-1 15,0 0 4-15,-5-3-4 0,3 3 1 0,-4 0-1 16,-1-2-3-16,2 2-1 0,-3 0-2 15,0 0-2-15,0 0 2 0,1-2-1 0,-1 2 1 16,-1 0 1-16,3-1-1 0,-2 1 3 16,2 0-3-16,1-2 0 0,-2 2 0 0,2-2 0 15,0 2 1-15,2-1-1 0,1-1 0 16,-1 0 4-16,1 2-2 0,0-3 3 0,2 2-3 16,0 0 3-16,-2-1 0 0,0-1-4 15,-1 1 1-15,-1-1-1 0,1 1-1 0,2-1 0 16,-2 3-1-16,3-4 1 0,-2 3 1 15,2 0-1-15,-2-1 0 0,5 1 1 16,-3-1-1-16,4 2 0 0,1-1-1 0,1-1 0 16,0 1-2-16,3 1 2 0,1-2-1 15,-1 2 2-15,-2 0 1 0,1 2-1 16,2-2 2-16,-3 1-2 0,2-1 3 0,1 0-3 16,0 0-2-16,0 2 1 0,1-2 1 0,1 0-1 15,-1 1 1-15,1-1 0 0,1 0 0 16,-1 2-1-16,1-2 1 0,1 0 0 15,0 0 1-15,0 0-1 0,0 0 0 0,0 0 1 16,-2 0-1-16,0-2 0 0,2 2-1 16,-3-1 0-16,1-1 1 0,1 1-1 0,-1-1 1 15,0 2-2-15,0 0 1 0,2-1 0 16,0 1-2-16,0 0-2 0,0 0 3 0,0 0-2 16,0-2-2-16,2 0 1 0,0 2-1 15,0-2-1-15,1 0 1 0,0-1-2 16,1 0 0-16,-1 0 0 0,0 0 0 0,0-2 3 15,0 3 0-15,1-3 2 0,0 0-1 16,-1 2 4-16,0-2-1 0,1 1-1 16,-3-1 0-16,2 3 1 0,1 1 1 0,-3-3-1 15,2 2-1-15,-1-1 2 0,2 1 0 16,-2 1 0-16,0-1 2 0,-2 2-2 0,1 0 0 16,-1 0 2-16,0 0 0 0,0 0 1 15,0 0-1-15,0 0 0 0,0 0 0 16,0 0-1-16,-1 0 0 0,1 0 2 0,0 0-2 15,-2 0 1-15,0 0 0 0,2 0-1 16,-4 0 1-16,4 0-4 0,-2 0 2 0,2 0 2 16,-3-1-2-16,2 1-2 0,-1 0 2 15,0 0 2-15,1 0-2 0,-1 0 0 0,1-2-4 16,-1 2-3-16,0 0-6 0,-1 0-11 16,2 0-19-16,-1 0-24 0,0 2-37 0,-2-1-123 15,-1 2-102-15,0 0-46 0,2-3-13 16,-2 2 8-16,0-2 32 0</inkml:trace>
  <inkml:trace contextRef="#ctx0" brushRef="#br0" timeOffset="60746.0623">15052 10585 176 0,'2'0'288'16,"-1"0"14"-16,1 0-29 0,-1 0-55 15,1 0-78-15,-2 0-53 0,3 0-37 16,-1 0-23-16,-1 2-10 0,1-2-4 0,-2 1-4 15,2-1 1-15,-1 2-2 0,-1-1 4 16,3-1 3-16,-3 2 1 0,0-2 4 16,0 1 0-16,0-1 2 0,-3 0 1 0,3 2 3 15,0-2 6-15,0 0 3 0,-1 0 8 16,-1 0 3-16,0-2 2 0,-1 2 3 0,-2 0-3 16,-1-1-4-16,1 1-1 0,-4-2-6 15,1 2-4-15,2-1-8 0,-4-1-2 0,-1 1-6 16,2 1-5-16,-5-2-4 0,1 2 1 15,-2 0-2-15,0-3-2 0,-1 1 0 0,0 2-2 16,-1 0 3-16,-1-2-4 0,1 2 3 16,1 0-3-16,0 2 3 0,0-2-2 0,2 0-1 15,2 0 0-15,-2 0-2 0,4 2 0 16,2-2 0-16,0 3-1 0,2-3 1 16,1 0 0-16,0 0-3 0,2 0 3 0,0 0 0 15,0 2-1-15,1-2 1 0,0 0 0 16,-2 1 1-16,1-1-1 0,0 2-1 0,0-2 1 15,-1 1-1-15,1-1 0 0,1 0-1 16,1 2 1-16,-1-2-1 0,2 0 2 0,0 0-2 16,-1-2 0-16,1 2-1 0,1 0 3 15,-1 0-4-15,3 0-1 0,-1-1-2 0,1-1-2 16,1 1-2-16,0-1-2 0,1 2-1 16,1-5 0-16,-1 5 3 0,1-2 0 15,-1 1 3-15,0-3 4 0,4 1 1 0,-3 1 1 16,1-1 1-16,-1 1-1 0,2-1 1 15,-2-2 0-15,-1 1 1 0,2 1 0 0,-3-2-1 16,1 1 2-16,1 1 1 0,-3 1 0 16,-1-1 1-16,0 0 3 0,-1 1 3 15,-1 1-2-15,2 0 2 0,-2-1 0 0,0 1 0 16,0 1 0-16,0 0 0 0,0 0 1 16,0 0 0-16,-2 0 0 0,2 0-1 0,0 0-1 15,0 0-1-15,0 0 0 0,0 0-2 16,-1 0 0-16,1 0-2 0,-4 1 1 15,1 1-1-15,1-1 0 0,-5 0-1 0,2 3 3 16,-1-1 0-16,-1 1 1 0,-2 1 0 16,1-1-2-16,-2 1-2 0,2 0 2 0,-1 2-2 15,0-2-1-15,1 0 0 0,-1 0 3 16,2 2-1-16,1-4-3 0,-1 2-1 0,4-2-1 16,0 1 1-16,-1-1-2 0,4-1 2 15,-2 1 1-15,2-2 1 0,0 2 3 0,2-1-4 16,-2-2 2-16,1 3-1 0,2-2-1 15,-2 2 2-15,1-1-2 0,1-1 0 0,0 1 3 16,2 2-1-16,-1-1-1 0,-1 0 1 16,0 1 1-16,3-1-3 0,-3 2 3 0,3 0 0 15,1 2-2-15,-1-2-1 16,3 1 0-16,1 1-1 0,-2-1-1 0,4 2 1 16,-3-2 0-16,0-3-1 0,-1 2 1 0,-2 0-2 15,1-1-21-15,-3-1-51 0,-7-3-102 16,0 2-141-16,-2-4-75 0,5-1-40 15,0-4 0-15,0-2 40 0</inkml:trace>
  <inkml:trace contextRef="#ctx0" brushRef="#br0" timeOffset="61434.1995">15273 10141 189 0,'-3'-3'296'0,"3"2"26"0,-3-1-19 15,3-1-69-15,-2 2-64 0,1 0-40 16,-1-1-24-16,2 2-10 0,0 0-7 16,0 0-9-16,0 0-10 0,0 0-10 0,-1 2-12 15,1-1-9-15,0 3-11 0,-4-2-2 16,4 1-1-16,-1 1-1 0,-2 1-1 0,1-1-2 15,1 4 0-15,-1-1-6 0,1 1-2 16,-1 1-3-16,0-1 0 0,1 1-3 0,-1-1-3 16,-1 3 1-16,1-1-5 0,1-1-1 15,-1 2-3-15,1-2 0 0,-3-1 0 0,3 2 2 16,-1-1 0-16,-1-2 2 0,0 0 0 16,3 1-1-16,-1-2 0 0,-1-2-1 0,2 1 1 15,0-1-2-15,0-1 2 0,0 1 1 16,0-3-1-16,0 3 1 0,2-4 0 15,-2 3 1-15,1-1-1 0,-1 1 3 0,0-1-1 16,0 0 0-16,2-1-2 0,-2-1-8 16,-2 0-16-16,2-1-26 0,-1-1-36 0,-1-1-50 15,-1-1-159-15,0 1-79 0,-2 3-31 16,1-7 2-16,4 0 21 0</inkml:trace>
  <inkml:trace contextRef="#ctx0" brushRef="#br0" timeOffset="63654.0903">15251 10113 52 0,'0'-2'291'0,"2"1"26"16,2-1 16-16,0 0-59 0,-3 2-99 15,2-5-65-15,2 5-36 0,-2-3-21 16,-1 1-6-16,1-1-5 0,1 1 2 0,-4 1-2 16,1 0-1-16,3-1 3 0,-4-1 2 15,2 3 0-15,0-1 0 0,-1 1-2 0,-1-2-5 16,0 2-7-16,2 0-4 0,-1-1-9 15,1 1-8-15,1-2-4 0,2 2-3 0,0 0-2 16,2 2 0-16,1-2-1 0,1 1 0 16,-1-1 1-16,1 2 0 0,-3-2 2 0,1 1-4 15,-1-1 5-15,0 2-4 0,-1-2 4 16,-2 1 0-16,0-1 0 0,0 2 1 0,1-1-3 16,-3 0 1-16,2-1-2 0,-1 2 1 15,-2-1-2-15,3 3 0 0,-1-4 0 16,0 1 2-16,0 1 0 0,0 0 1 0,-1 1 0 15,3-1-2-15,-3 1 3 0,1 1-3 16,-1-1 3-16,3-3 0 0,-3 5-2 0,-1-1 3 16,2-1-4-16,-1-1 4 0,-1 1-1 15,0 0-1-15,-3 2 1 0,3-2 1 0,-1 0-2 16,-1 1-2-16,0-1 0 0,1 0-2 16,-1 0 1-16,2-1-1 0,-1 0 0 15,1 1-1-15,0 1 1 0,-2-3 0 0,0 1 0 16,2 0 0-16,-1 1 3 0,-1-3-1 15,0 2 3-15,-2 0 0 0,1-1 0 0,0 1-1 16,0 0-2-16,-1-2 3 0,1 3-4 16,1-3 0-16,-1 2-1 0,2-2 0 0,-1 2 0 15,0-1 0-15,-2-1 0 0,1 2 1 16,1 0 1-16,1-2 0 0,-2 0 1 16,-1 1-3-16,1-1 2 0,0 0-2 0,-2 0 0 15,-1 0 0-15,3 0 0 0,-2 0 3 0,0 0-1 16,2 0 4-16,-2 0-3 0,2 0 1 15,1 0 1-15,-2 0-2 0,3 0-3 16,-1-1 0-16,0 1 3 0,1 0 0 0,-1 0-2 16,0 0 2-16,1-2 0 0,-1 2-2 15,-1-2-2-15,1 2-1 0,2 0 0 16,-3-1 0-16,2 1 0 0,-1-2 2 0,0 2 1 16,-2 0 0-16,3-2 1 0,1 2-2 15,-2 0 0-15,0 0 0 0,2 0-2 0,0 0 2 16,0 0 0-16,0 0 0 0,0 0 0 15,0 0 0-15,0 0 0 0,0 0-2 16,0 0 2-16,-1 0 1 0,1 0 0 0,-2 0-1 16,2 0 0-16,0 0 0 0,0 0 0 15,0 0 0-15,0 0 0 0,0 0 2 0,0 0-1 16,0 0-2-16,0 0 1 0,0 0-2 16,0 0 2-16,0 0 0 0,0 0 0 0,0 0 0 15,0 0 0-15,0 0 2 0,2 0-4 16,-2 0 2-16,1 0 2 0,-1 2-2 0,0-2 0 15,0 0 0-15,2 2 1 0,0-1-1 16,-2-1 0-16,1 2 1 0,3 0-1 0,-2-2 1 16,0 1 0-16,1 1-2 0,0-1 1 15,2 0-1-15,0 2 0 0,0-3 0 0,-1 0-1 16,-1 2 1-16,0-2-4 0,0 1 4 16,-1-1-4-16,1 0 2 0,-1 0-1 15,0 0 1-15,-1 2 3 0,2-2 0 0,1 1 0 16,-3-1 0-16,3 0 0 0,0 0 0 15,-3 0 0-15,2 0-1 0,1 0 0 16,1 0 0-16,-4 0 1 0,2-1 0 0,1 1 0 16,-3 0 1-16,3 0-1 0,-2 0 0 15,-2 0 1-15,2 0 0 0,-1 0-1 0,-1-2 0 16,3 2 3-16,-3 0-3 0,2-1 1 16,1 1-2-16,-3 0 0 0,4 0-1 15,-1-2 2-15,0 2 0 0,0 0 0 0,-1 0 0 16,0 0 0-16,0 0 0 0,0 0 0 0,-1 0 2 15,-1 0-1-15,4 0-1 0,-4-3 0 16,1 2 0-16,-1 0 0 0,2-1 0 16,-1 1-3-16,-1-1 3 0,0 0 0 0,2-1 0 15,-2 1 0-15,2 2 0 0,-2-3 0 16,0 3 0-16,0-2-1 0,0 0 1 0,1 1 1 16,-1-3-1-16,0 4 0 0,0-3 0 15,0 1 3-15,0 0-2 0,0 1-1 0,0-1 0 16,0-1-1-16,0 1 1 0,-1 1-1 15,1 0-1-15,0-1 2 0,0 1 2 16,0-1 0-16,-2-1-2 0,2 2 0 0,0-1 2 16,0 2-2-16,0-2 0 0,0 1 0 15,0 0 0-15,0-2-2 0,0 1 2 0,0 1-1 16,0-1 0-16,0-1-1 0,-2 2 2 16,2 1-1-16,0-2-1 0,-1 2 1 15,-1 0 0-15,1-3 1 0,-1 2 1 0,0 0-1 16,1-1-1-16,-1 2 2 0,0 0 1 15,0-1-1-15,0 1 0 0,2-2-1 0,0 2 0 16,-1 0 0-16,-1-2 0 0,2 2-2 16,0 0 0-16,0 0 0 0,-2 0 1 15,2 0 0-15,-3-1-2 0,2 1 3 0,-3-2 0 16,1 2 0-16,0-2 0 0,-2 2 3 16,2 0-2-16,-3-3 0 0,1 3-1 0,2-2 0 15,0 0-1-15,-1 2-2 0,1-1 3 16,2 1 2-16,-1 0-1 0,-1 0-1 15,0-2 0-15,2 2 0 0,-3 0-1 0,3 0 1 16,-1 0 0-16,1 0-3 0,-3-2 3 16,4 2 0-16,-3 0 0 0,1 0 1 0,1 0 3 15,-1 0 1-15,-1-3-1 0,1 3 0 16,-2-2 1-16,3 2-3 0,-3 0-2 0,1 0 1 16,0 0 0-16,0-2-1 0,-1 2 0 15,1 0 0-15,2 0-1 0,-1 0 0 0,-1-1-1 16,0 1 2-16,2 0 2 0,-1 0-1 15,0 0-1-15,1-2 1 0,-1 2 1 0,0 0-2 16,2-2 0-16,0 2 0 0,-1 0-2 16,-1 0 1-16,2 0 1 0,0 0 0 0,0 0-1 15,0 0-1-15,-1 0 2 0,1 0 0 16,0 0 2-16,0 0-2 0,0 0-2 16,0 0 2-16,0 0 0 0,0 0 0 0,0 0 2 15,0 0-2-15,1 0 1 0,-1 0-1 16,0 0 0-16,0 0-1 0,0 0-1 15,0 0 2-15,0 0 0 0,0 0 0 0,0 0 0 16,0 0 0-16,0 0 2 0,0 0-2 16,0 0 0-16,0 0 0 0,0 0 0 0,0 0-2 15,0 0 0-15,0 0 2 0,0 0 0 16,0 0 0-16,0 0 0 0,0 0 0 0,0 0 0 16,-1 2 2-16,-1 0-2 0,2-1 0 15,-2 1 0-15,1 0 0 0,-1 1 0 16,1 2 0-16,-1-1 0 0,0 1 0 0,-2 2 2 15,4-3-1-15,-2 2-1 0,-1 0 1 16,2 0-2-16,-1-2 1 0,0 2-1 0,1 0-1 16,-1 0-1-16,-1-1 1 0,1 2 1 15,2 0 1-15,-3-4 0 0,2 2 1 0,-1 2 2 16,0-2-3-16,1-2 2 0,-1 3-2 16,-1 0-2-16,3 0-1 0,-3-1 2 0,3 0-1 15,-1 2 0-15,-1-4 0 0,2 2 1 16,0 0 0-16,-2 2-2 0,2-5 2 15,0 5 0-15,0-4 1 0,0 2-3 0,-1-3 2 16,1 1 1-16,-2 1 0 0,2-2 0 16,0 2-1-16,0-1 0 0,0 0 1 0,0 2-3 15,-1-2 3-15,1 1 0 0,-2 1 0 16,2-2 2-16,-2 1-1 0,2 2 0 16,-1-2-1-16,-1 3-1 0,2-1 1 0,-2-2-1 15,2 2-2-15,-3-1 0 0,3-1 3 16,-3 0-1-16,3 3 1 0,-3-3 0 0,3-1 4 15,-1 0-15-15,-1 0-37 0,4 0-50 16,2 6-146-16,1-2-112 0,-2 0-58 0,-3-7-19 16,-2-4 21-16,1 4 44 0</inkml:trace>
  <inkml:trace contextRef="#ctx0" brushRef="#br0" timeOffset="77181.1758">14505 11558 257 0,'2'-3'299'15,"-1"3"8"-15,-1 0-41 0,0-2-62 16,0 0-67-16,0 2-43 0,-1-1-21 0,1 1-12 16,0 0-4-16,0 0-4 0,0 0 0 15,1 0-6-15,-1 0-2 0,0 0-4 16,0 0-5-16,0 0-3 0,0 0-5 0,0 0-6 15,0 0-3-15,0 0-4 0,0 0-5 16,0 0-4-16,0 0-3 0,0 0-11 16,0-2-19-16,2 2-33 0,0 0-45 0,-2 0-150 15,1 2-84-15,2 1-35 0,2-3-6 0,1 2 19 16</inkml:trace>
  <inkml:trace contextRef="#ctx0" brushRef="#br0" timeOffset="77762.5953">15627 11613 224 0,'-3'0'306'15,"1"-2"18"-15,1 0-20 0,-1 2-98 0,2-1-77 16,0-1-48-16,0 1-22 0,0 1-13 16,0 0 0-16,2-1-5 0,-2 1-1 0,0-3-8 15,0 3-6-15,0 0-6 0,-2 0-9 16,2 0-12-16,-4-3-20 0,1 3-19 0,-2 0-51 15,-5-2-107-15,0 1-91 0,-3 1-40 16,1 0-10-16,-1 0 5 0</inkml:trace>
  <inkml:trace contextRef="#ctx0" brushRef="#br0" timeOffset="78186.339">14572 11613 148 0,'-4'0'315'15,"4"-2"19"-15,-3 0 7 0,3 2-88 16,-1 0-111-16,1-1-62 0,0 1-29 0,-2 0-14 15,2-2-5-15,0 2-2 0,0-1-4 16,0 1-2-16,2 0-6 0,-2 0-8 16,0 0-6-16,1 0-12 0,-1 0-18 0,3 0-43 15,-3 0-129-15,0 0-85 0,2 3-43 16,4-3-18-16,-2-2 6 0</inkml:trace>
  <inkml:trace contextRef="#ctx0" brushRef="#br0" timeOffset="88740.4761">28070 12063 54 0,'2'-2'265'0,"-1"0"18"0,-1 1 3 0,4-1-65 16,-3 1-97-16,1 1-55 0,-1 0-27 0,3-1-12 16,-3 1-5-16,4-3 0 0,-1 3 0 15,3 0 6-15,-2 0 1 0,-1-3 3 0,1 3 4 16,2-2 0-16,0 1 2 0,0-1-2 16,-1 0-4-16,1 1-3 0,0-2-3 15,-1 2-1-15,3-2-2 0,-1 0 2 0,2 0-3 16,0-3 3-16,0 2 1 0,0-1 1 15,-2-2 4-15,2 2-3 0,1-2 2 16,-3 2-2-16,1-3-1 0,-2 1-5 0,2-1-3 16,-1 1-3-16,-2-1 2 0,3 0-2 15,0-1-4-15,-1-2 0 0,0 0-2 16,2-2 0-16,-2 2-6 0,1 1 2 0,0-4-2 16,0 2-2-16,1 1-1 0,0-3 0 0,0 3 2 15,-2 1-3-15,4-2 2 0,-3 2 0 16,0-2-2-16,-1 0 2 0,-3 1-3 15,3 3 4-15,-3-2 0 0,-1-1 2 0,0 2-3 16,-3-1 3-16,-1-1-1 0,2 2-2 0,-2-1-3 16,-2-1 3-16,1 0-1 0,-3 1-3 15,1 0 2-15,-2-3-1 0,2 2-2 16,-3 0 0-16,1-1 1 0,1 0 0 0,-1 3 0 16,-2-5 0-16,-2 1-1 0,3 3 0 15,-1-4 0-15,1 1 0 0,-1 2 0 0,0-1 0 16,2 0 0-16,-1 2 1 0,1-1-1 15,0 1 0-15,-1 1-1 0,1-2 0 16,1 2 1-16,0 1-1 0,-1-2 2 0,2 0 0 16,-2 1-1-16,4 0 0 0,-5 0 0 15,3-2 1-15,-1 2-1 0,0-3 0 0,-1-1 0 16,-2 4 0-16,-2-3 0 0,3-2-1 16,-2 3 0-16,-2-4 0 0,-1 4 1 15,2-1 2-15,-4 0 0 0,2 1 4 0,0 2-2 16,-1-3 2-16,0 2-1 0,1-2-4 15,-1 4 3-15,0-2-4 0,-1-2 1 16,0 1-1-16,-1 1 0 0,-1-2 0 0,0 0 1 16,-1 1 0-16,-2 1-2 0,2-2 1 0,-1-1-1 15,-1 1 0-15,-2 0-3 0,0-1 3 16,-3 1-2-16,3 0 0 0,-4 0 2 0,2 2-3 16,1-1 1-16,1 1 2 0,-2 1-1 15,3-2 2-15,-3 4 0 0,0-1 0 16,1 2 0-16,0-2 2 0,1 2-4 0,1 0 1 15,0 1-2-15,0 0 1 0,2-1 0 0,-2 1 0 16,-3 1 2-16,1-2 0 0,-1 2-1 16,-2-1 0-16,-1 1 1 0,3-2-2 15,-4 1 1-15,3 0 0 0,-1-2 0 0,3 2-2 16,1 1 1-16,0-2-1 0,0 3 3 16,3-1-1-16,3 1 1 0,-4-1 1 15,1 3-1-15,1 0-1 0,-1 1 0 16,-1 0 0-16,0 1 1 0,-4 0 0 0,1 1 0 15,-5 0 0-15,1-1 1 0,-2 1 0 0,2-2-2 16,-1 0 0-16,0 2 1 0,-1 0 0 16,2-2 0-16,3-2-2 0,0 2 4 15,4-2-1-15,1 2 0 0,2 0-1 0,2-2-1 16,1 2 1-16,3 2-1 0,-2-2 1 16,1 0 0-16,4 4-2 0,-5-3 2 0,1 1 0 15,2 1 2-15,-4 1-4 0,1-1 2 16,-4 1-2-16,1 1 2 0,1-2 0 0,-4 2-2 15,1 1 3-15,2-1 0 0,0-1 6 16,0 1-3-16,3-1 1 0,3 2 1 16,-3 0-2-16,3-1-2 0,0 0-2 0,0 0 0 15,0-1 0-15,3 2 2 0,-3 0-2 16,2-3-2-16,-3 4 2 0,1-1 0 0,0 0 0 16,-5 1-1-16,2 1 1 0,-2 1 1 15,1-1-1-15,-1 1-2 0,-1 1 1 16,1 0 0-16,-1-4 0 0,3 3 2 0,1 0 2 15,0 0 2-15,0-1-2 0,2 4 0 16,-1-2 3-16,1 2-4 0,0-3 0 0,0 2-1 16,-1 2 0-16,-1 2-1 0,-1 0 0 15,-5 3 0-15,0 2 0 0,-3 0 0 0,-1 4-1 16,1-2 0-16,-3 2 1 0,1 5-2 16,4 0 2-16,-2 5 0 0,4 1-2 0,5 5-30 15,5 1-68-15,2 8-180 0,3 1-94 16,3 4-53-16,2 0-25 0,5 1 17 0</inkml:trace>
  <inkml:trace contextRef="#ctx0" brushRef="#br0" timeOffset="92344.0267">28282 14618 234 0,'-2'-2'297'0,"1"0"12"0,-4-1-34 0,4 0-67 16,-2 0-77-16,3 0-47 0,-4 2-26 15,4-1-9-15,0 1-8 0,-1-1-3 0,1 2-2 16,-2 0 2-16,2 0-3 0,-1 0 0 16,1 0 0-16,-4 0-1 0,3 0-5 0,-4 2-3 15,-3-2-1-15,0 1-5 0,-3 1-2 16,-3-1-3-16,1 1-1 0,-4-2 1 15,-2 0-3-15,-3-2 4 0,-3 1 2 0,-4-2 0 16,-4-2 1-16,-3-1-2 0,-6 0-1 16,-2 0-4-16,0-1 1 0,-2 0-7 0,2 0 3 15,3 3-2-15,1-3-2 0,5 5 3 16,1-5-2-16,2 6 3 0,0-3 1 16,2 2 1-16,0 1 1 0,0-2-2 15,3 1-1-15,-1 1-3 0,1 1-2 0,2-2-2 16,1 2-2-16,2 0 1 0,0 2-2 15,2-2 2-15,2 1-1 0,1-1-1 0,2 2 0 16,1-2-3-16,3 0 1 0,0 1 0 16,6-1-2-16,1 0-4 0,0 0-3 0,3-1-5 15,-1 1-12-15,2 0-13 0,2 0-18 16,-1 0-18-16,3 1-21 0,2 1-72 16,-3-1-106-16,2-1-58 0,-2 3-21 0,3-1 0 15,1 0 13-15</inkml:trace>
  <inkml:trace contextRef="#ctx0" brushRef="#br0" timeOffset="92752.7766">27762 14790 212 0,'6'2'310'0,"-2"-2"17"0,-1 1-12 0,-2-1-87 16,1-1-89-16,0 1-45 0,-2-4-22 15,1 3-7-15,1-3-6 0,-2 1 3 0,-2 1-4 16,-1-1-4-16,0-1-4 0,0 1-7 16,-2 1-7-16,-3-1-9 0,2 1-3 15,-2-1-6-15,-4 0-1 0,2 2-3 0,-3-2-3 16,-3 0-2-16,0 0-1 0,-3 0-1 15,2-2-2-15,-5 2-2 0,-3-1 1 0,-1-1 0 16,0 0-2-16,-1-2-2 0,-5-1 3 16,1 3-2-16,-3-4 1 0,1 2-2 15,1 0 0-15,1 0 2 0,2 1-2 0,3 0 1 16,5 0 0-16,0 4 1 0,4-3 0 16,3 3-1-16,4 1-4 0,2-1-11 0,4 2-11 15,0 0-21-15,3 2-23 0,2-2-38 16,-1 0-129-16,4 3-93 0,-4 2-42 0,4-5-7 15,0 0 9-15,0-3 31 0</inkml:trace>
  <inkml:trace contextRef="#ctx0" brushRef="#br0" timeOffset="102099.0071">15692 13543 261 0,'0'-3'344'0,"0"0"20"0,2 2 9 0,-1-1-130 15,-1-1-105-15,0 2-49 0,0 1-19 16,0-2-8-16,0 2 2 0,0-1-2 16,0 1-1-16,0 0-8 0,0 0-11 0,-1 0-9 15,-1 0-9-15,2 0-6 0,0 0-5 16,0 0-4-16,0 0-3 0,2 0-3 0,-1 1-1 16,1 1-1-16,0-2-1 0,2 1 0 15,0-1-1-15,2 2 0 0,0-2-1 16,-1 1 0-16,1-1-3 0,5 0-1 0,-3 0-1 15,3 0-1-15,0 0 1 0,-1 0 0 16,-1 0 1-16,-1 0 3 0,1 2 2 0,0-2-1 16,-3 0 0-16,0 1 2 0,3-1 0 15,-2 0 0-15,-1 0 0 0,1 0 0 16,0 0 0-16,-3 0 0 0,0-1 0 16,0 1-1-16,-3 0 1 0,2-2-2 0,1 2 2 15,-1-1-1-15,3-1 1 0,-1 2 0 16,-1-1 0-16,4-1-1 0,-1 1 1 0,0 1 0 15,1-2 0-15,0 2 0 0,1 0 0 16,-2 0 1-16,1 2-1 0,-2-2 0 0,1 0 0 16,0 1 1-16,-3 1 1 0,0-2 1 15,0 1-1-15,1 1 0 0,-4-2 4 16,2 0-2-16,2 0 1 0,-1 0-2 0,1 0 1 16,0-2 0-16,0 2-2 0,1 0-2 15,3-1 0-15,0-2 0 0,-1 1 0 0,1-1 0 16,5 1 0-16,-3-1-4 0,2-2 4 0,-2 1 2 15,-1-1-2-15,0 2 0 0,-2-1 2 16,0 1-2-16,-3 1 2 0,1 0 0 0,-3 1-2 16,-1-1 2-16,1 2 0 0,-3-2-2 15,2 2 0-15,-2 0 1 0,0 0 1 16,1 0-1-16,-1 0 0 0,2 0 0 0,0 2-1 16,1 0 0-16,2 1 0 0,0-3 0 15,2 2 4-15,-1 1 0 0,3-1-4 16,1 1 1-16,-2-1 0 0,4 0 0 0,-3 1-1 15,4-1-1-15,-5 0 0 0,1-1 0 16,0-1-1-16,-1 2 0 0,-1-2-2 0,-1-2 4 16,2 1 0-16,-2-1 0 0,-1 0 0 15,1-1 0-15,-1-2 0 0,1 1 0 16,-3-1 0-16,1 0 0 0,-1 0 0 16,-2 3 1-16,1-3-1 0,0 4 2 0,-1-1-1 0,-1 1 3 15,2 1-1-15,0 0-2 0,-1 0 2 16,2 1-2-16,0 1-1 0,0-1-1 15,0 4 1-15,-1-1 0 0,3-1-1 0,-2 2-1 16,4 0 1-16,0-1 1 0,-1-1 0 16,2-1 0-16,1 1-1 0,0-1-1 0,0 0 2 15,-1-1 1-15,2-1-1 0,1 0 3 16,-2-1-1-16,1 1 0 0,1-2 0 16,-2 0-2-16,1-1 0 0,-1 1-1 0,-1-1 0 15,0-1 0-15,0-1 1 0,-2 3-1 16,-3-3 1-16,2 1 0 0,-2 0 0 15,-1-1 1-15,0 0 0 0,-1 0 1 0,1-1 1 16,0-2-2-16,-1 1-1 0,2 0 1 16,-2-1-1-16,3-1 0 0,0-1 0 0,-2 2 2 15,4-3 0-15,-2 2 0 0,1-1 0 16,-2 0-1-16,1-2 3 0,1 0 3 0,-2 2-2 16,0-2 2-16,2 0-1 0,0 0 0 15,0 0-1-15,1 0-2 0,0-1 0 0,1 1-3 16,1-2 0-16,-1-1 1 0,1 1 2 15,0-2 0-15,-1 1 0 0,0 0 1 0,1 0 0 16,-3 1-2-16,-2-1 3 0,0 4-2 16,-1-1 3-16,0 0-2 0,-1 1 1 0,-1 1-2 15,0-2-1-15,0 0-2 0,0 4 4 16,0-2-2-16,0 0 1 0,0 2 0 16,0-2-1-16,3 1-1 0,-3 2 0 0,3-2-2 15,0 2 1-15,-1 0 0 0,0 0 0 16,-1 3 0-16,1-1-3 0,-1 1 3 15,1 1 0-15,-2 2 0 0,2 1 0 0,-2-2-2 16,0 0 2-16,0 2 0 0,0 2 0 16,-2 0 0-16,0 1 0 0,1 0 2 0,-1 4 0 15,-1 0-1-15,0 1-1 0,-2 1 1 16,2 0 1-16,0 1-2 0,1 1-2 16,1 1 2-16,-2 0 0 0,1 0-1 0,0 1 1 15,-1 0-1-15,2-1-1 0,-1 2 2 16,0 1 3-16,-1-1-3 0,0 3 0 0,2-2 0 15,-1-1 1-15,2 3-1 0,0-2-1 16,0-1-2-16,2 1 3 0,-1 0 0 0,2-1 0 16,0-2-2-16,-1 0 1 0,0 0-1 15,-1-2 1-15,1 2-1 0,-1-5 0 0,-1 2 2 16,0 0 0-16,-1-3 0 0,-1 1-2 16,1 1 2-16,-1-3 0 0,0 2 0 0,-1-2 2 15,0 2-2-15,3-2 2 0,-1 0-2 16,2 1 2-16,2-1-1 0,-1 0-1 15,-1 0 3-15,4 1-3 0,-2 0-1 0,1-1-1 16,-1 0 2-16,-2 2-1 0,1-2-1 16,1 2 2-16,-3 1 0 0,0-1 0 0,0 0 0 15,0 0 2-15,-3 1-1 0,3-2-1 16,0 0 2-16,-2-1-2 0,2 0 0 16,0-1-2-16,0-3 1 0,0 1 1 0,0 0 0 15,0-2 0-15,0 0 0 0,0 0 0 16,0 0-2-16,0 0-2 0,0 0 4 0,0 0 2 15,0 0-2-15,-1 0 2 0,1 0-2 16,0 0 0-16,0 0 2 0,0 0-2 0,1 0 0 16,1-2 1-16,1 2-1 0,0 0 0 15,3 0-1-15,1 0 1 0,-1-2 0 16,2 2 0-16,1 0-2 0,-1 0 2 0,0 0 0 16,3-1 0-16,-1-1-1 0,0 0-2 15,-4 2 3-15,1-3 0 0,1 1 0 0,-3 2 0 16,0-3 0-16,2 1 0 0,-2 0 2 15,0 2-1-15,-2-1-1 0,2 1 0 16,0 0 1-16,-2 1-1 0,2-1-1 0,1 2-2 16,1 0 3-16,-3 1 0 0,1-3 0 15,0 0-1-15,1 2-1 0,-1 1-2 0,0-3 0 16,-2 0-2-16,2 2 1 0,-4-2-1 16,4 0 4-16,-2 0 2 0,2 0-3 15,-4 0 1-15,4-2-1 0,-2 2-2 0,2-3 0 16,0 1-4-16,1 2 2 0,0-2 1 15,1 1 2-15,-1-1 2 0,1-1 1 0,-3 1 1 16,4 1-3-16,-3-2 1 0,-1 0 1 16,0 2 1-16,-1-2 0 0,0-1 0 0,-3 2 0 15,3-3 0-15,-1 1-2 0,1-1 2 16,0 2 0-16,-2-1 0 0,3 1 0 0,-3 0 2 16,2-1-2-16,1 4 0 0,-1-3 1 15,0 3 0-15,0-2-1 0,3 2-2 0,-3-2 0 16,-1 2-1-16,1 0 1 0,1 2 1 15,-3-2 1-15,2 2 1 0,1-2 1 16,0 3 0-16,-2 1-1 0,4-1-2 0,-3 0-1 16,-1 0 0-16,-1-1 2 0,3 3 0 15,-3-2 0-15,1 0 0 0,-1 2 0 16,3-3 0-16,-3 2 0 0,1-3 0 0,-1 2 0 16,1-3 0-16,2 2 0 0,0-1 2 15,-3-1-2-15,2-1 0 0,2-1 0 0,0 2 0 16,1-1 0-16,0-2-2 0,-1-1 1 15,2 3 1-15,-1-2 0 0,-3 0-1 0,2 0 1 16,-1-1 0-16,0-1 0 0,-1 3 1 16,0-5-1-16,-3 2 0 0,3 2 1 15,0-4 1-15,-1 2 1 0,3-2-3 0,-2 0 0 16,5-1 2-16,-4-1-4 0,4-1 2 16,1 0 0-16,1-2-1 0,0-2 1 15,0-1 0-15,0 3 0 0,-2-2 0 0,0 1-2 16,0-1 4-16,1 2-2 0,-4 0 1 0,2 0 1 15,-2 0 4-15,-1 0 0 0,2 2 1 16,-2 0 1-16,-1 0 0 0,0 0 0 0,0-1-2 16,0 1 0-16,1 0-4 0,-1-2 2 15,1 0-3-15,-1 2-1 0,-3-2 0 16,4 0 0-16,-4 1 0 0,1 0 3 0,-1-1-3 16,0 0 2-16,0 0 0 0,0 1-1 0,0 1 0 15,0 1 0-15,0 0 0 0,2 0 2 16,-1 2-1-16,-1 0-1 0,2 2-1 15,0 0 0-15,-1 0-1 0,1 1 1 0,-1-1-1 16,1 1 1-16,0 1-1 0,-1 0 2 16,-1 0 1-16,2-1-2 0,0 3 1 15,-2 0-1-15,0 0 0 0,0 1 0 0,0 0 0 16,0 0 2-16,0 0-2 0,-2 0 1 16,0 1-1-16,1 0-1 0,-3 2 0 0,1 0 0 15,0 3 1-15,-2-1 1 0,0 1-2 16,-1 3 1-16,0 0-1 0,0 1-1 0,-1 4 2 15,2-1-2-15,-1 2 0 0,0 0 1 16,1 1 1-16,0 1 0 0,0 3 0 16,2-2-1-16,0 2 1 0,0-3-1 0,2 3 0 15,-1-4-1-15,1 3 0 0,-3-4 0 16,3 0 1-16,-2 2 1 0,-1-3-2 0,1 0 1 16,1 1 1-16,-1-2-2 0,0-3 2 15,0 4 0-15,0-4 2 0,3 1 0 0,0-2-2 16,0-1 1-16,2 2-2 0,-1-3 1 15,2 1-1-15,-1-1 0 0,1 1-1 0,0-1 2 16,0 1 0-16,1-3 0 0,0 3 2 16,0-1-1-16,-1 0 1 0,1 0-2 15,-1-1 0-15,0 0 0 0,2 0 0 0,-1 0 0 16,0-1-1-16,1-1 0 0,3-1 1 16,-3-2 0-16,1 1-1 0,0 0-1 0,1-2 2 15,0-2 2-15,1 0-1 0,0 1 0 16,-3-1 0-16,3 1 0 0,-2-2-1 15,-3 0 2-15,1 2-2 0,-1-1 0 0,0-1-3 16,0 0 3-16,1 2 0 0,-2-2 0 16,1 0 0-16,1 1-1 0,0 1 0 0,0-1 0 15,1 1 1-15,-1-3 0 0,5 4 0 16,-4-1-2-16,3 0 2 0,-1 1 0 0,-1-1-2 16,3 1 1-16,-2 0 0 0,-1 0 0 15,1-2 0-15,-2 2 0 0,0 0 1 16,0 0-1-16,2-1 1 0,-3 1 0 0,0 0 0 15,1 0 0-15,0-2-2 0,0 2 0 16,2-2-1-16,-1 2-3 0,0 0 2 0,0 0-1 16,2 2 1-16,-1-2-2 0,-1 2-2 15,2-2 1-15,-2 1-2 0,1-1 0 16,-1 2-1-16,-1-2 2 0,1 0-1 0,0 1 1 16,-1 0-2-16,2-1 2 0,2 1 0 15,-3 1-1-15,0 0-1 0,3-2 1 0,0 0-2 16,-3 0 1-16,2-2 0 0,-1 0 2 0,-1 1 1 15,1 0 2-15,2 0 3 0,0-1-3 16,2 1 1-16,0 1-4 0,4-2-6 16,-1 0-14-16,-2 2-13 0,2 0-9 0,-1 0-9 15,0-1-2-15,-4 1 6 0,-1 0 9 16,0 0 15-16,-2-2 14 0,-1 0 8 0,-3 2 10 16,-1 0 7-16,-1 0 5 0,0 0 8 15,-1-3 6-15,-1 3 5 0,0 0 3 16,-1-2 1-16,2 2 5 0,-4-2-4 0,5 2-1 15,-1 0-4-15,1-1-6 0,-2 1-6 16,2 0-5-16,0-2-6 0,2 2-3 0,-1-2-2 16,-1 2-2-16,5-3 1 0,-4-1 1 15,1 1-1-15,-1-2 4 0,1 1-1 16,1-3 0-16,1-1-1 0,0-1 0 0,1-1-2 16,1-3-2-16,0 1-1 0,-1-1 2 15,2-2-1-15,-1 2 2 0,0-2 2 0,-1-1 1 16,-2 0 3-16,0 1 2 0,-1 0 3 15,0 0 2-15,-1 1 2 0,2-1 0 16,-1 0-1-16,0 1-2 0,1 0 0 0,-2 1-2 16,4 1-7-16,-2-2 1 0,0 2-1 15,0-2-1-15,1 3-1 0,-1-1-3 0,0 0 2 16,0-2-2-16,3 2-1 0,-3 0-1 16,2 0-1-16,0 0 0 0,1 2 1 0,-1-1 1 15,0 2-3-15,3 0 3 0,-4 2 0 16,0-2 0-16,0 3 0 0,-2 0 0 0,1 0 0 15,-3 1-1-15,2 0 1 0,-4 3 0 16,2-1 0-16,-1-2 0 0,-3 2 0 0,1-1 1 16,0 2-2-16,-2 1 0 0,2-1 0 15,0-1-1-15,-1 1 2 0,2 1-1 16,0 1-1-16,2-1 0 0,-1-1-1 0,1 2 0 16,0 0-2-16,1 0-2 0,-1 0 0 15,0 2 3-15,2-2 0 0,-2 1 0 16,2 0 3-16,-2 1 1 0,-2 3 0 0,0-2 0 15,-1 2 1-15,1 2 1 0,-2 1 1 0,-3 1 1 16,2 4 4-16,-2-1 0 0,0-1 1 16,-1 4 1-16,2 0-2 0,1 2-1 15,-2 0-2-15,0-2 0 0,2 1 0 16,2 1-2-16,-2 0-1 0,2 0 1 0,0 1-2 16,0 0-1-16,2 2-2 0,1-2 2 15,-2 0-1-15,0-1 0 0,2 0 1 0,0 0 0 16,0-2 0-16,-1-1 0 0,-1-2-1 15,1 2 2-15,1-2-2 0,-2-1 1 0,0-1-3 16,2-2 2-16,-1 4 1 0,1-4-1 16,1 1 2-16,1-2-1 0,0 1 1 0,1-1 2 15,2-1-2-15,-4 0-1 0,5 0 0 0,-1 0 0 16,-2-1 1-16,0 2-1 0,1-2 1 16,-3 2-1-16,1-2 1 0,-1 2 0 15,1-1-1-15,0-1 1 0,-2 3-2 16,1 0 1-16,1-2 0 0,-1 0 0 0,2-1 0 15,-1 0-1-15,-1 0 0 0,3-3 1 16,0 1 0-16,0-3 0 0,-3 2 0 0,2-2-1 16,-1 0 1-16,1 0-1 0,0-2 1 15,2 2 0-15,-2-5 0 0,0 3 0 0,2-3-1 16,0 1-2-16,-2 0-1 0,4-1-3 16,-2-1-4-16,2 0-4 0,-1 0-4 15,2 0-1-15,0 1 2 0,0 0 0 0,0-2 5 16,0 5 2-16,3-1 2 0,-5-1 1 15,2 4 2-15,-1-3 1 0,0 1-3 0,-1 0 7 16,-1 2 1-16,0 0-2 0,0 0 2 16,-2 2 0-16,3-2 1 0,-1 2-1 0,0-2-1 15,1 3 3-15,2-1-1 0,1 0-1 16,-1 1-2-16,4-1 1 0,0 1 0 16,-1 1-1-16,3-3 0 0,-3 3 2 0,-1-1 0 15,2-1 1-15,0-1-1 0,-3 3-1 16,4-1 1-16,-4 0 0 0,4-2 0 0,-4 2 0 15,-1-1 0-15,0-1 0 0,-2-1-2 16,-3 0 2-16,1 0-1 0,-3-1-1 16,3-1 2-16,-3 2 0 0,1-1-1 0,-1-1 0 15,1 1-1-15,0 1 2 0,-1-2 0 16,2 2-3-16,1 0 2 0,1 0-1 0,2-1 1 16,-1 1-1-16,2 0 2 0,0-2 0 15,-2 2 0-15,1-1 3 0,-1 1-3 16,-1-2 0-16,3 2 0 0,-4 0 1 0,3 0 0 15,-1 0-1-15,-1 0 0 0,4 0 0 0,-2 0 0 16,-1 2 0-16,1-2 0 0,0 0 1 16,-2 1-1-16,0-1 2 0,-1 0-1 15,1 0-1-15,-1 0 0 0,-3 0 2 0,2-1 0 16,3 1-2-16,-3-4 0 0,1 3 0 16,1 1 2-16,-1-1 1 0,0 0-3 0,-1 1 2 15,1-2-1-15,-1 1 1 0,-1-1-1 16,-1 0-1-16,3 2 0 0,-1-1-2 0,-1 1 2 15,1-4 1-15,-2 4-1 0,3-3 0 16,-3 3 2-16,-1-2 1 0,0 0-1 16,0-1-2-16,0 1 0 0,0-1 0 0,0-2 0 15,0 1-1-15,2 0 0 0,-1 0-1 16,2-2 2-16,0 1-1 0,1 1 1 0,-1-2-3 16,2-2 1-16,-1 3 0 0,1-4 0 15,3 2 2-15,-2-1 0 0,1-2 0 16,-3 1 2-16,1 0 0 0,0-1-2 0,-1 1 1 15,1-2 1-15,-3 1-1 0,-1-1 1 16,3 1-2-16,-3-3 0 0,1 2 0 0,-1 1 0 16,1-2 3-16,0 0-2 0,1-1 3 15,0 3-2-15,1-2 1 0,0-1 0 0,0 2-1 16,-2 0-1-16,3 1 0 0,-2-1 1 16,0 2 0-16,1 0 0 0,-4 0 1 0,1 2-2 15,-1-2 1-15,0 2-1 0,0 0-1 16,0 0 0-16,-1 0-1 0,1 2 2 15,0-1-1-15,-2 1 1 0,2 1-1 0,0-2 1 16,2 1-1-16,-2 0-1 0,1 2 0 16,-1-4-2-16,3 3 2 0,-3 0-1 0,1-3 1 15,-1 5 0-15,0-3 0 0,0 0 1 16,0-1 1-16,0 2-1 0,0 1-1 0,0-2 1 16,0 1 0-16,0-1-1 0,-1 1 1 15,1-1 0-15,0 1 0 0,0 0 1 16,0 0 2-16,0 1-1 0,0 2 2 0,0 0 1 15,0-2-1-15,0 3 3 0,0 0-5 16,0 0 1-16,0 0 0 0,-3 0 2 16,3 0 1-16,-1 4-1 0,-3 0 3 0,1 1 1 15,-2 2-2-15,0 2-2 0,1 0-1 16,-1 2 2-16,-1 1 0 0,1 0-4 0,2 0 1 16,0 1 0-16,-1-1 5 0,1 3-7 15,2-2 2-15,-1 2 1 0,0-2-2 0,1 2 1 16,-2 0-2-16,3 2 2 0,-1-2 0 15,-3 0-3-15,4 3 2 0,-3-1 1 0,1 0-3 16,1-2-3-16,-1 0 3 0,1-2-2 16,-1 0 1-16,0-1 1 0,-1 0 0 0,2 0 0 15,1-2 1-15,-2 0-1 0,0-1 0 16,2 0 0-16,-1 0 0 0,-2 0 2 16,1 1-2-16,1-1 0 0,-1-3 2 0,1 2-1 15,-1 1-1-15,0-3 0 0,2 2-1 16,0-3 1-16,0 0-2 0,0-1 2 15,0 1-2-15,0-2 2 0,0 1 2 0,0-1-2 16,2-1-2-16,0 1 4 0,-2-1-2 0,0 1 0 16,1 0 0-16,1-2 2 0,-1 2-2 15,1-1-2-15,2 1 2 0,0-2-2 0,-1 1 2 16,0-1-1-16,0 2-1 0,-1-1 1 16,1-1-1-16,-1-1 2 0,-1 1 0 15,-1 1 0-15,4 0 0 0,-4-1 0 0,1 1-1 16,2-1-2-16,-2-1 3 0,4 2 0 15,-2-2 0-15,4 1-2 0,-1 1 1 0,2-1-1 16,-2-1-3-16,2 0-3 0,-1 1 5 16,-2-1-2-16,0 2 1 0,0-2 1 15,-2 1 0-15,1-1 2 0,-1 4 0 16,0-3 1-16,-1 1 0 0,-1-2-1 0,3 0 1 16,-3 2 0-16,3-2 0 0,1 0 0 15,0 0 1-15,0 0-1 0,1-2-1 0,2 2-2 16,0 0 0-16,0-3 1 0,-2 1-1 15,3 0 1-15,1 1 1 0,-2-2-2 16,0 0 0-16,1 0-1 0,-1 2 0 0,0-1-2 16,-1 1-1-16,0 1 0 0,1 0 2 15,-1 0 0-15,-1 1 0 0,0 1 1 0,-1-1 0 16,-2-1 1-16,2 2 0 0,-2-1-1 16,4-1-2-16,0 3-2 0,1-3-4 0,0 1-8 15,0 1-3-15,0-1-1 0,-2 3-5 16,1-3-4-16,-2 1 4 0,-1 0 1 0,-2 1 2 15,0-3 3-15,0 2 4 0,1 0 9 16,-3-1 3-16,2 1 0 0,1 0 6 0,1 1-1 16,0-1 1-16,1 0-2 0,4-1-3 15,-2 1 2-15,1 1 0 0,-2-1-1 0,2-1 1 16,3 1 0-16,-1 2-1 0,-1-1 4 16,0-2 0-16,1 2 1 0,-3-3 2 15,2 2 2-15,-3-2-1 0,0-2 1 0,1 2 0 16,-1-1-1-16,0-1 4 0,-1 1-4 15,0-1 2-15,-2 2-5 0,0-1 0 0,-1 1 2 16,0 0-4-16,-2 0 2 0,1 0 0 16,-1 0 0-16,2 0 0 0,-1 0 0 0,2 0 0 15,-1 1 3-15,-2-1-2 0,1-1 1 16,1 1 0-16,-1 0 1 0,3-4 0 16,-3 3 3-16,3 0 1 0,-1-2 5 0,0 0 2 15,0 0 2-15,3-1 4 0,-3 1 1 16,2-1-5-16,0-1-2 0,0 2-5 0,0-1-1 15,-1-1-5-15,2 2 0 0,-1-1 0 16,0 0-2-16,0-1 0 0,1 1-1 16,-3-1 2-16,5-1-2 0,-5 0 0 15,4-1 0-15,-4 0 4 0,0-1-3 0,0-1-1 16,0-1 2-16,-1 2-1 0,2-3 0 16,-4 1-3-16,4 0 2 0,-3-2 0 0,1 0 0 15,-1-1 0-15,3 1 0 0,-1-1 0 16,2 0-1-16,0-1 1 0,0 0 0 0,0-1 0 15,3 2 0-15,-1-2 0 0,2-1 1 0,-1 2-1 16,0-1 0-16,0 1 3 0,-1 0-1 16,1 3-2-16,-3-3 0 0,2 2 0 0,-2 0 0 15,0 2-2-15,2-2 2 0,-4 3 0 16,4-1 0-16,-6 0 0 0,2 0-1 16,1-2 0-16,-4 4-1 0,1-2 2 0,1 0-1 15,-2 0 1-15,0 2 0 0,0-1 3 16,-2 2 1-16,1 1-1 0,-1-1 0 15,0 1-3-15,2 1 3 0,-1-1-1 0,-1 3-2 16,2-1 0-16,0 2-1 0,0 0-3 16,0 1 1-16,0 1-4 0,0-1-1 0,2 1 2 15,-2 0-1-15,1-1 4 0,1 1-2 16,0-2 2-16,-2 1 3 0,1-1-1 0,3 0 1 16,-4-1-2-16,2 2 2 0,0-3 1 15,-1 2 0-15,-1 0-1 0,0 1 1 16,0-1 1-16,0 0-1 0,0 2 1 0,0-3 1 15,0 3-2-15,0 0 2 0,-1 0 2 16,-1 0-2-16,0 0-1 0,-2 3 0 16,3-1 3-16,-4 3 2 0,2 1-1 0,-4 0 6 15,2 2 0-15,0 3 3 0,0 0 1 16,0 2-1-16,0 2-1 0,0 0-1 0,3 0-2 16,-2 0-2-16,0 0-4 0,2 0 0 0,-1 0-2 15,3 0-1-15,-4 0 0 0,1 0 0 16,2-2 0-16,-3 3 2 0,-1-3-1 0,2 2 0 15,-2-1 2-15,0 0-1 0,-2-2 2 16,2 3 1-16,-1-4-1 0,1 3 1 16,-2-1-2-16,3 0-1 0,-1-1-1 0,1 1-1 15,2-1-1-15,0 0-1 0,-1 1 0 16,3 0 0-16,-1-1 0 0,1 0 0 16,1-1 0-16,-1 1 2 0,0-1-2 0,2-1 2 15,-2-1-1-15,1-2 0 0,-1 1-1 16,2-1 0-16,0-4 0 0,-2 4 0 0,1-4 0 15,-1 0-1-15,2 0 1 0,-1-2-1 16,1 0-1-16,1 1 2 0,1 0 0 0,1-2 0 16,0 1 0-16,-2-1 2 0,4 2-1 15,-2-2 0-15,0 0 2 0,0 0-1 16,2 0-4-16,-1 0-1 0,1 0-2 0,-1 0-2 16,2-2 0-16,-2 2-1 0,-1-1 4 15,0 1 0-15,1 0-1 0,-2 0 3 0,1 0 0 16,0 0 2-16,-2 0-2 0,1 0 1 15,0 0 1-15,0 0 1 0,1 1-1 0,0-1 0 16,-1 0 0-16,0 0-1 0,1 0-1 16,0 0 1-16,1 2 0 0,-1-2-1 0,0 0 0 15,-1 1 1-15,0-1-1 0,0 2 1 16,1-1 0-16,0 1 1 0,-1-1-2 0,0-1 2 16,-1 1 0-16,0 1 0 0,0-2 0 15,0 0-2-15,1 0 2 0,2 1 2 16,-3-1-4-16,2 0 2 0,-1 0 0 0,1 0 0 15,0 0-4-15,-2 0 1 0,3 0-1 16,-3 2 1-16,-1-2-3 0,1 2 3 0,-3-2 2 16,2 0 1-16,-1 1 0 0,1-1 0 15,0 2 1-15,1-2-1 0,0 0 0 16,0 0 0-16,3 0 0 0,1 2 0 0,-3-2-1 16,3 3 1-16,-1-3-2 0,2 2 2 15,-2 1-2-15,4 1 4 0,-2-1-2 16,1 2 0-16,2 2 0 0,-3 0 2 0,6-1-1 15,-2 0-1-15,-3 0 0 0,4 0 0 0,-4-2 0 16,-1 0 0-16,1 0 0 0,-1-1 0 16,-3-1 0-16,2-2 0 0,-1 0 0 15,-2-2 0-15,1 2 0 0,0-3 0 0,2 1 0 16,-3-1 0-16,1 0 0 0,-1 2 1 16,1-2-2-16,-1 0 1 0,0 0 0 0,0-1 0 15,-1 2 0-15,0-1-3 0,1 0 1 16,-4-2-2-16,2 2-6 0,-1-1-4 15,-1 0-6-15,-1 0-1 0,1-1-2 0,0 2 3 16,0 1 0-16,0 0 3 0,1 1 2 16,1-1-3-16,0 0-5 0,-1-3-4 0,3 5-5 15,-3-5-2-15,2 2-3 0,2 0-3 16,0-3-1-16,-1 2 2 0,1-1 0 16,-2-1 7-16,1-1 4 0,-3 1 8 0,1-2 5 15,-1 0 2-15,1-1 7 0,1 2 0 16,0-1 4-16,3 1-1 0,-1 1-2 0,2 0-1 15,-3 0 1-15,3 0-3 0,0 1 2 16,-2-2 0-16,0 2 5 0,-2-2 4 0,0 2 4 16,-1 0 4-16,0-2 5 0,-2 3 1 15,-2-2 5-15,2-2-2 0,0 3-2 0,-2-1-2 16,2-3-2-16,0 1-5 0,0 0-3 16,0-1-3-16,0 1-3 0,4-1 0 0,-1 0 0 15,0-2 0-15,5 2 0 0,-4 1 0 16,1-4 6-16,-2 3 2 0,1 1 6 15,-3 0 4-15,3-1 7 0,-4 2 1 0,1-1 5 16,-1 0 0-16,0 2-3 0,2-3-2 16,-2 2-4-16,2-1-6 0,-2 1-5 0,2 0-5 15,0-2-4-15,-2 1-1 0,1-1-1 16,2 1 0-16,-1-4-3 0,1 4 1 0,1-3 2 16,-1-2-2-16,0 3 4 0,-1 0-2 15,-1 0 0-15,-1 1 0 0,2-2 0 16,-2 3 0-16,-2-1-2 0,2 1 0 0,0 3 1 15,-1 0-2-15,-1 1 1 0,0 0-1 16,2 1 2-16,-1 0 0 0,-1-2 1 16,2 3 1-16,0-1-1 0,-1-1 0 0,1 0-1 15,0 0 0-15,-2 2 1 0,2-1 0 16,0 1 0-16,0 0 0 0,0-1 0 0,0 3 1 16,0 0-1-16,0-2 0 0,0 2-1 15,0 0 1-15,0 0-2 0,0 0 1 0,0 0-2 16,0 0 3-16,0 0-1 0,0 0 0 15,0 0 1-15,0 0 1 0,0 0 1 16,0 0 1-16,0-2-1 0,0 2-2 0,-2-1 2 16,2 1-1-16,0-2-1 0,0 2 0 15,0-2 0-15,0 2-1 0,0 2 0 0,0 0 3 16,0-1 3-16,-1 1 5 0,1 0 4 16,-4 1 2-16,4 2 2 0,-3-1 0 0,0 1 0 15,-3 2-1-15,3-2 2 0,0 3-3 16,-2 1 1-16,2 0-1 0,-1 1-3 0,1 0-1 15,2 2-2-15,-1 0-2 0,0-1-3 16,-2 1 0-16,4 2-2 0,-1-2-2 16,-3 2 1-16,3-1-2 0,-1-1 3 0,0 3 0 15,-1-4-2-15,2 4 1 0,-3-6 1 16,3 4-2-16,-1-1-1 0,1-2 0 0,-1-1 0 16,0 0 0-16,1 1 0 0,-2-3 0 15,3 1 0-15,-2-1 0 0,2 0 0 16,0 1 0-16,0-1 0 0,0 1-1 0,0 1 0 15,2-2 0-15,1 0 0 0,-2 0-1 16,3 1 2-16,0-3 0 0,0 3-3 0,0-1-1 16,0-1 1-16,1 0 0 0,0 0-2 15,-1-1 0-15,-1 0-1 0,0-2 0 0,0 2-2 16,0-1 1-16,-1-1-3 0,1-1 0 16,-3 1 0-16,4-1 1 0,-4 0-1 0,0 1 2 15,0-1 2-15,0 0 0 0,0 1 4 16,0 0 0-16,0-1-2 0,1 0 1 15,-1 3-4-15,2-2-3 0,0 0 0 0,0 0 0 16,0 1-2-16,-1 1 5 0,1-1 2 16,-1 1 1-16,3-1 0 0,-3 1 2 0,-1 0 1 15,2-2 0-15,-2 1 1 0,0-1 2 16,-2-1 0-16,2 1 1 0,-1-3 2 0,-1 2-1 16,2 0 0-16,-2-2-2 0,2 1-1 15,-3-1 0-15,3 0-1 0,0 2 0 0,-1 0 0 16,1-2 0-16,0 1-1 0,0 1-2 15,0-1 1-15,0-1-2 0,1 1 0 16,-1-1 0-16,0 0 0 0,0 1 2 0,0-1 0 16,3 0 2-16,-3 0 0 0,2 2 0 15,0-2 0-15,-1 2 2 0,1-1-2 16,0 1 0-16,-1-2 0 0,-1 1 0 0,2-1 1 16,-1 2-1-16,1-1 0 0,0 1 0 15,-2-1 0-15,1 2 2 0,1-3-1 0,0 1 1 16,2 3 2-16,-4-1 0 0,1-2 2 15,2 4-2-15,-1-1 2 0,-2-1-2 16,3 2 0-16,1 0 0 0,-3-1-1 0,2 1-3 16,1 0 0-16,-1-2 0 0,3 2 3 15,-5-2-3-15,2-2-2 0,-1 0 2 0,1-1-1 16,-1-1 1-16,1 0-1 0,-3 0 0 16,3-2 1-16,-1-1 1 0,0 1 1 0,-1 1-2 15,1-1-6-15,-1-1-2 0,2 1-5 16,0 1-8-16,2-1-4 0,-2 1-4 0,4 2-7 15,-1 0-4-15,2-2-3 0,-2 1 0 16,2 1 5-16,0 0 3 0,0 0 10 0,-3 0 9 16,-1 1 8-16,0 1 4 0,-3-2 3 15,2 0 1-15,-1 2 0 0,-2-2 0 0,3 3 0 16,-3-1 1-16,4 1-1 0,-2-1 0 16,1 0-1-16,1 1 1 0,-1 1 0 15,2 1 0-15,-1-2 0 0,5 2 4 16,-2 0 0-16,1 1 3 0,0 1-1 0,0-1 2 15,0 1 1-15,-4 0 3 0,0-2 2 0,-1 0 3 16,-1 0 1-16,-1-3-1 0,2 3-2 16,-1-2-1-16,0 1-6 0,3-1-3 15,0-2-2-15,2-1 0 0,1 0-3 0,1-1 0 16,-1-1-3-16,0-1-9 0,-2 0-18 16,4-1-35-16,-6-1-153 0,0-2-79 15,-4-1-42-15,-4-1-16 0,1-4 9 0</inkml:trace>
  <inkml:trace contextRef="#ctx0" brushRef="#br0" timeOffset="123465.3103">3226 15574 108 0,'3'0'276'0,"-3"-1"19"0,0 1 9 16,2 0-101-16,-1 0-88 0,-1-2-52 0,0 2-30 15,0 0-16-15,0 0-5 0,0 0-3 16,0 0-2-16,0 0-1 0,0 0 3 15,0 2-3-15,0-2-5 0,0 0-1 0,0 1 0 16,3 1 2-16,-3-2-4 0,0 1 2 16,1-1-1-16,-1 3 1 0,2-1 0 0,-2-1 0 15,2 1 3-15,-1 1 3 0,1 0 7 16,0 1 2-16,-1-1 1 0,2 2 2 0,-1 0-2 16,1 0-1-16,-1 2-3 0,1-2 0 15,-1 3-2-15,-1-1-1 0,2 1-1 16,-3 0 2-16,0 2-1 0,0 0 0 0,0 2-1 15,-3 0 2-15,0-1-2 0,1 1 1 16,-1-2-5-16,0 1 3 0,1 1 0 16,-2-2 3-16,-1 2 2 0,0 0 2 0,-1-1 4 15,1-2-1-15,0 1 0 0,2-1-3 0,-2 0-3 16,2 1-3-16,-3-1-3 0,3-1-2 16,-2 0 0-16,2 0 0 0,0-1-2 0,-2 3 1 15,0-2 1-15,0 2 0 0,-1-1-1 0,2 0-1 16,-3 0 0-16,2 0 0 0,-1 0-1 15,-3 0 1-15,-1 0-1 0,2 0 3 0,-4 1 0 16,2-1-2-16,-1-1-1 0,-2 1 1 16,4-2-1-16,-1 0 0 0,-2 0 0 0,2-1 1 15,-2 1 3-15,2-2-3 0,0 2-1 0,0-2 0 16,0 0 2-16,2 0-2 0,-4 0 0 16,4 0 1-16,-2 1-1 0,-1-2 1 0,0 2 0 15,0-1 1-15,-2 0-1 0,2 2 4 16,0-2 3-16,-3-2 0 0,1 4 1 0,-1 0 0 15,-2-4 1-15,-1 4-3 0,1-4-2 0,-1 4-1 16,-1-3-1-16,-1 1 4 0,1-1 1 0,0-1 4 16,2 2 0-16,0-2 6 0,1-3 2 15,0 1 1-15,1-1 1 0,1 0-2 0,-1 0-2 16,3 0-2-16,0-1-4 0,-3 1-3 0,3-3 0 16,-2 3-1-16,-1-3-1 0,0 3 0 0,1-2 1 15,0 2 0-15,-1-1 1 0,0-1-1 0,-2 0-1 16,3 1 0-16,-2 0 0 0,2-1 0 15,-1 1-2-15,1 1 1 0,-1-3-1 0,3 1-1 16,0-1-2-16,-2 0-2 0,2-1 1 0,0 0 1 16,-2-1-2-16,2 1 1 0,-3-3-1 15,0 2 0-15,-2-2 0 0,0-1 0 0,1 3 4 16,-3-3 3-16,1 2 1 0,1-1 4 16,-1-2 3-16,-1 1-2 0,2 0 0 0,-1 0-3 15,1-1-1-15,0 0-1 0,2 0 1 0,0 0-1 16,1 0-1-16,0 0 3 0,1-1-3 15,1-1-4-15,-2 0-1 0,2-2 1 0,1 2-1 16,0 1-1-16,0-2 0 0,0 2 0 16,0-2 2-16,0-1-1 0,0 3-1 0,1-2 1 15,1-2 1-15,0 3-1 0,2-4 0 0,0 2-2 16,3-1 1-16,-1 0-1 0,1-1 0 16,0-1 0-16,3-1 1 0,-2-1 0 0,1 0-1 15,1 0 0-15,1-1 0 0,1 3 0 16,-2-2-1-16,2 4 1 0,-1-4-1 0,1 1-1 15,1 2 1-15,-1-2 1 0,1 1 0 16,1-3-1-16,-1 2 1 0,1-3 0 0,-1 1 0 16,3-2 1-16,-1 0-1 0,0 0 0 0,1-1 0 15,2 0-1-15,-2 1 1 0,1-3-2 16,3 2 0-16,0-2 2 0,0 2-2 0,0-3 1 16,0 3-1-16,0-1 2 0,2 2-1 15,-2 1 1-15,-2 1 1 0,4 1-1 0,-2 0 2 16,-2-2-4-16,4 3 1 0,-1-3-2 0,1 2 2 15,0 2-2-15,-1-2 0 0,3 1 1 16,-1 1 2-16,1 0 0 0,2 2 0 0,0-1 0 16,0 1 0-16,-1 1 0 0,1-1 0 15,2 2 0-15,-2 0-1 0,-1 2 0 0,0-1 1 16,-1 2 0-16,-2 0 1 0,1 1-1 16,0 1 1-16,-2 0-1 0,1 0 0 0,0 0 2 15,-1 1-2-15,1 0 0 0,1 2-2 0,1-2 2 16,-1 1 0-16,2 0-3 0,-2 2 0 15,3-2 0-15,-2 1 0 0,2 1 1 0,-2-1 2 16,2 3 0-16,-2-3 0 0,2 1 0 16,0 3 2-16,1-2-2 0,-1 2 0 0,1 0 0 15,-2 0 0-15,2 0-2 0,-1 0 1 0,0 2 1 16,-2 0 0-16,3-2-2 0,-4 3 4 16,1-1-2-16,-1-1 0 0,1 1 0 0,0-1 1 15,0 0-1-15,-1 2 0 0,0 0 0 16,4-2 0-16,0 2 0 0,1 0 0 0,1 1 0 15,0 1 0-15,0 1 0 0,1 0 0 16,1 1 0-16,0 2 0 0,0-1 2 0,1 4-2 16,1 0 0-16,-1 1 0 0,2 2 0 15,-2 2-2-15,-2 1-4 0,1 2-14 0,-1 3-24 16,-2 0-38-16,1 4-54 0,-5 3-155 16,0-2-79-16,-3 2-31 0,1-3 1 0,0-2 26 15</inkml:trace>
  <inkml:trace contextRef="#ctx0" brushRef="#br0" timeOffset="125833.3222">3066 14326 221 0,'-5'-1'310'0,"2"-1"15"0,1 0 8 0,-1 1-138 15,3-1-91-15,-3 0-48 0,3-1-26 0,3-2-14 16,-3 2-7-16,3-1-4 0,-1-1-2 15,-2 0 0-15,3 1-1 0,-3 0 2 0,0-1-4 16,2-1 6-16,-2 1-1 0,0-2 0 0,1 1 0 16,1 0 0-16,0-1-1 0,-1 0-1 15,2 0-1-15,2 0-2 0,1-1 2 0,1 2 1 16,-1 0-3-16,2 1 1 0,1 0-1 0,1 2 0 16,-1-1-1-16,4 1-3 0,-2 3 4 15,-1-2-1-15,0 4 1 0,0-2-2 0,-2 3 1 16,-3-1-1-16,2 1 2 0,-2 2-1 0,0 2 1 15,0-4-2-15,-2 2 2 0,-1 2-2 16,-2-2-1-16,1 2 2 0,-1-1-1 16,2 2 0-16,-2-3-1 0,0 2 3 0,-2-2-1 15,1 2 1-15,1-2 1 0,0 0 4 0,0 0-2 16,-2-2 4-16,2 1-4 0,-1-2 0 16,-3 0-1-16,1 0 1 0,0 0-3 15,-2-1 0-15,-2 1 0 0,-3-1-2 0,2 1 2 16,-2-2 2-16,-2 0-2 0,2 1 1 0,0-1 3 15,0 0 1-15,3 0 2 0,1 0-1 16,0-1 8-16,0-1 0 0,1 1 0 0,0-2 7 16,2-1-1-16,-2 2 0 0,3-1 2 0,-1 0-3 15,-1 0 2-15,1 0-4 0,1-2-4 16,0 3 3-16,1-5 2 0,1 4-1 0,-2-3 4 16,2 2 2-16,-1-5 3 0,1 2-4 15,1 0-2-15,-1-2-2 0,2-1-4 0,1-1-1 16,0-3-2-16,3 2-3 0,-1-1 2 0,1 0 0 15,1-1-4-15,-1 0 2 0,2 0-4 16,-2-1-2-16,1 1 0 0,-3 1-1 16,1 2-1-16,1-2 1 0,-4 2-1 0,1 1-2 15,0 2-11-15,2-1-20 0,-2 1-32 16,2 1-43-16,-2 0-102 0,-1 0-102 0,-2-1-43 16,4 1-9-16,3 2 16 0,-1-2 34 0</inkml:trace>
  <inkml:trace contextRef="#ctx0" brushRef="#br0" timeOffset="126093.8198">3478 13699 42 0,'-1'2'269'0,"-2"-1"18"16,1 2 9-16,-1 1-61 0,-3 3-107 15,-1 0-55-15,-1 5-29 0,-1 3-10 0,-2 0-2 16,1 3-2-16,-2 2-4 0,2 2-2 0,-2-1-5 16,4 4-6-16,-2-4-2 0,2 1 0 15,-1-3-3-15,1-1 1 0,0 1-2 16,0-2-1-16,-1 0-2 0,1 0-8 16,1-3-19-16,-3 1-36 0,-2-1-89 0,-2-1-90 15,-2-1-51-15,3 0-17 0,0 0 2 0</inkml:trace>
  <inkml:trace contextRef="#ctx0" brushRef="#br0" timeOffset="126376.0746">2936 14316 15 0,'0'2'258'0,"-1"0"21"0,-1-2 11 15,2 0-53-15,-2 1-88 0,1 1-51 0,-3 0-22 16,-1-1-11-16,-2 3 0 0,1-1-6 16,-5 4-1-16,0-2-7 0,0 3-8 0,-3 0-6 15,1 1-8-15,-1-2-7 0,3 2-7 0,-1-2 0 16,0 1-8-16,1-1 0 0,0 0 1 16,0 0-4-16,1-1-1 0,-1-1-3 0,3-1 0 15,2 0 0-15,-1 0-7 0,1-3-18 16,3 1-38-16,-1-1-87 0,-1 2-113 0,-2-1-56 15,4-1-29-15,3-1 4 0,-3 0 29 16</inkml:trace>
  <inkml:trace contextRef="#ctx0" brushRef="#br0" timeOffset="126854.7824">2699 14301 62 0,'0'-3'274'16,"0"1"16"-16,-1 1 10 0,-1 1-71 0,2 0-103 16,0 0-52-16,-2 0-29 0,1 0-9 15,-1 0-6-15,1 0-3 0,-1 0-1 0,2 0-6 16,-3 0-2-16,3 0-1 0,-3 0 1 0,0 1 0 16,0 1 2-16,-2-2 3 0,0 1-1 0,-1-1-3 15,-2 2-4-15,0-2 4 0,0 0-1 16,1 1 1-16,0 1 0 0,1-1 3 15,-1-1-5-15,1 2-2 0,-1-1-3 0,-2 2-4 16,3-1-2-16,-1 1-4 0,1 1 0 16,0 1-1-16,0-2 2 0,1 2-2 0,0-1-1 15,3-1 0-15,-1 2-1 0,0 0 1 0,1-3 0 16,0 4 0-16,0-2 1 0,0 0 1 16,2 1 0-16,-1 0-1 0,-1-1 1 15,2-1-1-15,0 2-1 0,-3 0 0 0,3-2 0 0,-2 2 0 16,1-2 1-16,-1 1 0 0,-1 1 0 15,0 0 6-15,-2-1 5 0,-3 1 6 0,0-1-1 16,0 2 2-16,-1-2-2 0,-2 1-2 16,1 0-4-16,-2-1-6 0,2 0-2 0,1 1-1 15,-2-1-2-15,3 1 0 0,-2-2-2 16,0 1 2-16,1 1 0 0,1 0 0 0,2 0 0 16,1-3-3-16,1 1-15 0,4 0-32 15,-2 0-91-15,2 2-123 0,0-1-67 0,2 2-34 16,-2-1-5-16,4-1 24 0</inkml:trace>
  <inkml:trace contextRef="#ctx0" brushRef="#br0" timeOffset="127060.9617">2486 14662 162 0,'0'3'365'0,"3"-1"31"15,-3-2 14-15,0 1-60 0,0-1-139 16,0 2-81-16,2-2-47 0,-1 0-27 0,-1-2-13 15,0 2-6-15,0-1-13 0,0 1-16 0,-1 0-37 16,1-3-64-16,-4 1-135 0,1 1-106 16,-3 2-57-16,4-2-23 0,-4-1 14 0,3 1 51 15</inkml:trace>
  <inkml:trace contextRef="#ctx0" brushRef="#br0" timeOffset="127389.6759">2222 14318 255 0,'-2'-2'291'16,"1"-1"10"-16,1 3-24 0,0 0-126 15,0 0-71-15,0 0-36 0,0 1-14 0,3 1-7 16,-3 2 5-16,3-1 2 0,-3 2 3 0,3 0-2 15,-1-1-1-15,2 2-2 0,-2 1-7 16,1-1-1-16,-1 2-6 0,1-1 0 0,-1 1-3 16,-1 1-2-16,1-1-3 0,1 4 0 15,-3-2 7-15,0 0 7 0,-3-1 6 0,1 2 1 16,-3-4 0-16,1 2 4 0,-1-2-12 0,-1 0-3 16,-1-2-4-16,1 0-4 0,0-1-1 15,-2-1-2-15,0-1-3 0,0 1-1 16,1-1-1-16,1-1-12 0,0 1-24 0,3-4-37 15,0 1-67-15,1 1-115 0,-3-2-66 0,2 2-23 16,1-3 4-16,1 1 26 0</inkml:trace>
  <inkml:trace contextRef="#ctx0" brushRef="#br0" timeOffset="127929.0752">2187 14275 24 0,'0'-12'277'15,"-3"2"27"-15,0 2 14 0,-2 4-54 16,0-3-93-16,-4 6-62 0,1-2-37 0,-2 3-19 16,0 1-8-16,0 2-4 0,0 2-5 0,-2 1-4 15,4 0-6-15,-2 3-9 0,1 1-4 16,1-2-2-16,0 1-5 0,3-1 1 0,-4 1-1 16,4 0-3-16,-1-1 1 0,1 1-1 0,2-1-1 15,1 1-2-15,-1 0-1 0,0 0 2 16,3-1-1-16,0 1-1 0,0-2 1 0,3 0 0 15,-3 0 2-15,3 0 0 0,-1 0 1 16,-2-4-2-16,3 4 2 0,-3-3-2 0,2 1-1 16,-1-1 0-16,-2 1 0 0,-1-2 0 0,2 3 0 15,-3-2 0-15,-2 1 0 0,-1 0 1 16,0 2 1-16,-1-3 0 0,-1 0-1 16,-3 3 1-16,2-2-1 0,-3 0 0 0,0 0 1 15,1 1-1-15,-3 0 9 0,3 0 3 0,-2-2 6 16,-1 2 6-16,1-1 3 0,1-2 6 15,0-1-2-15,3 0-1 0,-2-1 8 0,3-1-2 16,0-1 2-16,2 1-4 0,0-2-1 16,1-2-6-16,2-1-5 0,1 1-7 0,-1 0 0 15,1-4-5-15,1 1-1 0,-1-2-3 0,0 0 1 16,1-1-3-16,-1 0-2 0,0 0-1 16,0 1-1-16,0 0 1 0,1 0 1 15,-1 0-1-15,2 2 4 0,-2-1-2 0,2 0 0 16,0 2 1-16,2-1-3 0,0 0 1 0,1 2-2 15,3-3-1-15,0-1 3 0,2 0-2 16,0 1 0-16,3-4 1 0,-3 4-6 0,3-3-20 16,2 1-37-16,-1-3-64 0,-2 6-138 0,-4 0-100 15,-1 0-48-15,3-1-9 0,0 1 21 16,-1 3 60-16</inkml:trace>
  <inkml:trace contextRef="#ctx0" brushRef="#br0" timeOffset="138058.5249">4778 13934 151 0,'2'0'296'0,"0"0"18"0,-2-1 8 0,2 1-111 15,-2 0-90-15,0-2-53 0,0 1-30 16,-2-2-8-16,2 0 1 0,-2 2 7 16,0-2 7-16,2-2 7 0,-2 2 2 0,1 0-1 15,-1 0-6-15,2-1-8 0,0 2-5 16,-1-2-11-16,-1 1-3 0,2 0-5 0,0 0-1 16,0-1-6-16,3-1-1 0,-3-2-1 15,3 2-3-15,1-2 2 0,0 0 0 0,-1 0 3 16,2-2-2-16,0-2 1 0,1-1 1 15,1 0-2-15,2-1-2 0,-1-2 0 0,2-2 2 16,2-1-1-16,-1-4-2 0,3 1 1 16,0-2 0-16,-1-1 0 0,3 0-2 15,-3-2 0-15,2 4 2 0,-3-2-1 0,0 0 2 16,-1 4-1-16,-3-2 6 0,3 2 2 16,-5 1 8-16,-1-2 5 0,0 0 3 0,0 2 1 15,1 0-3-15,-3-2-4 0,2 4-10 16,-2 0-4-16,2 1-4 0,-2 0-2 15,2 4-1-15,-2-1-1 0,1 3 0 0,-2 1 0 16,1 0-1-16,-1 0-1 0,-1 1 2 0,1 3 0 16,1-2 0-16,-1 2 3 0,-2 0 0 15,1-2-1-15,1 2 0 0,-2 2 3 16,0 0-2-16,2-1-2 0,-1 3-1 16,-1 1 1-16,0 0-2 0,0-1-1 0,0 1 0 15,0 0 1-15,-1 0-2 0,-1 0 2 16,2 0 1-16,0 0-1 0,0 1 1 0,-3-1-1 15,3 0 1-15,-3 1 0 0,-1 3 0 16,0-1 1-16,-4 0-1 0,2 1-2 0,-4 0 2 16,2 3-2-16,-4-2 1 0,0 2 0 15,-3 0 0-15,2 1 2 0,0-3-1 0,-2 3 0 16,2-2 0-16,0 0 0 0,4-1 0 16,1-2-1-16,0 1-1 0,3-3 2 0,2 1 0 15,1-1 2-15,1-1-1 0,1 0 1 16,0 0 0-16,0 0 0 0,0 0-1 15,1-1-1-15,1 1 0 0,1-3 0 0,2 2-1 16,4-2 0-16,-2-2 1 0,2 0-1 16,-1 1 0-16,3-2 0 0,-3 0 0 15,0 1 0-15,1-3 0 0,1 1 1 0,-4 0 0 16,2 0 1-16,0-1 2 0,-2 1 1 16,1 2-1-16,-1-1 1 0,3-1-4 0,-4 2 0 15,2-1 0-15,-3 4 0 0,1-3 0 16,0 2-2-16,-1-1 2 0,1 1 0 0,-2 3 0 15,2-2-1-15,0 0 0 0,0 2-1 16,1-1 1-16,-3 1-3 0,2 0 0 0,-2 1 0 16,2-1 2-16,0 2 0 0,-2 0 0 15,3-2 2-15,-3 3 2 0,0 1 0 16,2-1-1-16,0 2 0 0,-2-3-1 0,2 4 0 16,1-1 0-16,-1 1 0 0,-2-2 0 15,2 1 0-15,-4-2 1 0,1 0-1 0,1-1-1 16,-3 0-1-16,2-1 2 0,-2-1 0 0,3 2 0 15,-3 0-2-15,3 1 2 0,-3-1 0 16,4-2-2-16,0 3 2 0,-1 1 0 0,3 1 2 16,1-2-20-16,1 2-47 15,1 0-77-15,-3-1-150 0,-1 1-81 0,-2-2-41 16,-3-3-2-16,-8-3 32 0</inkml:trace>
  <inkml:trace contextRef="#ctx0" brushRef="#br0" timeOffset="138817.7645">4803 12573 36 0,'2'-3'263'0,"1"-2"19"15,-3 2 14-15,0 0-60 0,0 0-88 16,0 3-44-16,-2-3-26 0,1 2-11 16,1-1-6-16,-2 2-8 0,2-2-7 0,-1 4-8 15,-1 0-12-15,0-1-7 0,1 2-6 16,-1 0-7-16,-1 2-1 0,-2 1-1 0,2-2-1 15,-1 5 2-15,-1-1-2 0,3-1-2 16,-3 0 2-16,2 3 0 0,-2-2-2 0,2 2 3 16,0 0-1-16,-3 1 3 0,3-1 0 15,0 2 1-15,-1-1 0 0,-2-1 1 0,4 1-2 16,-3-3 0-16,2 2-3 0,3-2 2 16,-1 1-1-16,-2-2 2 0,3-2-3 15,0 2 1-15,0-2 0 0,0-1-2 0,0 0 1 16,0-2-2-16,0 1 2 0,0-2 0 15,0 1-2-15,0-2 0 0,0 0 0 0,3 0 1 16,-3-2 0-16,0 2 0 0,0 0 1 16,0-1 1-16,0-1-11 0,1 1-13 0,-1-3-26 15,0 2-31-15,2-1-73 0,-4 0-114 16,-2-2-53-16,2 0-15 0,1 1 6 0,-1 1 21 16</inkml:trace>
  <inkml:trace contextRef="#ctx0" brushRef="#br0" timeOffset="139710.4639">4725 12589 65 0,'0'-5'265'0,"2"1"15"0,0 0 11 15,-1 1-78-15,1 0-84 0,-2-1-46 16,3 3-20-16,-3-2-10 0,2 2-2 0,-1-2-5 15,-1 1 0-15,2 1-4 0,-2-2-5 16,2-1-5-16,-1 3-7 0,1-1-4 16,-1-1-8-16,1-1-5 0,2 3-3 15,1-3-2-15,-2 1-2 0,2-1 1 0,0 1-2 16,3 1-2-16,-2-1 2 0,2 1 0 0,-2-1 0 16,1 1-1-16,0 0 1 0,0 1 0 15,-2 1-2-15,1 0-1 0,-1 0 0 0,0 1-1 16,-1 1 2-16,-1 0-2 0,0-2 1 15,1 3 3-15,-3-1 0 0,-1-2-1 16,2 3-1-16,1 2 1 0,-1-1 1 0,-1-1-2 16,1 1 2-16,-2-3 0 0,2 4 2 15,-1-2-1-15,-1-1-1 0,0 2 2 0,2 0-1 16,-1-1-1-16,-1 0 0 0,0 0 0 16,-1 0 3-16,-1 2 3 0,1-4 0 0,-3 5 1 15,1-3-1-15,0 3 1 0,0-2 0 16,-2 1-4-16,3-2 1 0,-4 1-2 0,3 1 3 15,0 0-2-15,-2 0-2 0,2-2 2 16,-2 1-3-16,0 0 0 0,0-1 2 0,-2 0 0 16,2 0 0-16,0 0 2 0,2-1-3 15,0-2 1-15,0 1-1 0,1-1-2 16,2 2 1-16,0-2-3 0,0 0 0 0,0 0 2 16,2 0-1-16,-1 0 2 0,4 0 0 15,-2 1 1-15,4-1 0 0,-1 0 1 0,2 2 0 16,-2-2-2-16,2 0-2 0,0 0 2 15,1 0-2-15,-1 3 2 0,0-2-1 16,0 0-2-16,1 2 3 0,-1-1-2 0,-1 1 2 16,2 1-1-16,-1-1 0 0,0 1 0 15,-1-1 0-15,0 2-1 0,-2-1 1 0,1-1-1 16,-1 2-1-16,0-3 2 0,-2 3 1 16,-1-2 0-16,2 1 0 0,-4-1 0 15,0 0 1-15,0 2 0 0,0-1-1 0,-3 1 2 16,2-1 1-16,-1 1 1 0,-1 0 0 15,1-2 0-15,1 2 0 0,-2-1-1 16,1 1 0-16,-1 0-1 0,-1 0 0 0,1-2 3 16,0 1 4-16,-1 0 5 0,-1-1 7 15,0 0 0-15,-1 1 1 0,-1 0-1 16,0-3-4-16,0 1-5 0,1-1-3 0,-2 1-2 16,0-2-1-16,0 0 1 0,0 0-1 0,0 0 1 15,-1-2 0-15,1 2 0 0,-2-1 0 16,2-1-2-16,-1 1-2 0,1 1 0 0,2 0-2 15,-1 0-1-15,0-2 0 0,2 2-1 16,0-2 1-16,2 2-1 0,1 0 1 0,-1 0-3 16,3 0 3-16,-2 0-2 0,2 0-1 15,0 0 2-15,0 0-3 0,0-1-8 0,2 1-25 16,0 0-32-16,-1-3-89 0,-1 3-117 16,0 0-64-16,2-1-23 0,1-2 5 15,2-2 25-15</inkml:trace>
  <inkml:trace contextRef="#ctx0" brushRef="#br0" timeOffset="141012.802">5078 12533 63 0,'2'-3'263'0,"0"3"16"16,-1 0 10-16,-1 0-76 0,0 0-84 0,0 0-44 15,0 0-17-15,0 0-9 0,0 0 0 16,0 0-6-16,0 0-5 0,0 0-11 0,0 0-9 16,0 3-9-16,0-3-6 0,0 0-6 15,0 0-4-15,0 2-3 0,0-2-1 16,0 0 1-16,0 2-2 0,3-1 2 0,-3 1 0 16,1 3 0-16,-1-3 2 0,0 3 3 0,0 1 0 15,0 0-1-15,0 0 3 0,0 0 1 16,0 2 4-16,0-1 2 0,0 0 1 15,0 0 5-15,0 1 0 0,0 0 2 0,2-1 0 16,0 1-2-16,-1 1 0 0,2 0 3 16,-1 0-1-16,1-1-1 0,2 1-3 0,-2-1 0 15,-1 0-4-15,1-1-1 0,1-1-5 16,-2 0 0-16,1 0-1 0,-3-1 0 0,2-1-4 16,1-1 0-16,-1 0-1 0,-1 0 0 15,1-1 0-15,0 0 1 0,-1 1 0 16,-1-3 2-16,2 0-1 0,-1 2-1 0,-1-2-3 15,0 0 2-15,0 0-2 0,2 0 0 0,-2 0 0 16,2 0 1-16,-2 0 6 0,1 0 3 16,-1 0 8-16,3-2 1 0,0-1 1 15,0 1 1-15,1-5-3 0,0 3-4 16,-2-2-1-16,3-2-4 0,-2 0 1 0,0-2-2 16,3 2-4-16,-3-2 0 0,1 1-2 15,-1 1-2-15,0 0 0 0,0 1 2 0,-1-1-1 16,1 2 0-16,-1 2 1 0,-1-3 0 15,1 4-2-15,2 0 0 0,-4-2 1 0,3 2-1 16,-1-1 0-16,0 0-1 0,-1 3 2 16,1-3-1-16,-1 4-1 0,-1-3-1 15,0 3 2-15,0 0-2 0,0 0 1 0,2 0-2 16,-2 3 1-16,2-1 2 0,-1 1-1 16,1 1-1-16,1 3 1 0,0-1 1 0,-1 3 0 15,2-2 0-15,1 0 1 0,-2 1 2 16,2 1-3-16,0-1 2 0,0-3 1 0,1 2-2 15,-2-1-1-15,0-2 0 0,-1 0 0 16,0-1-1-16,0-1 0 0,1-1-1 16,-3 3 2-16,2-3 0 0,-1 1 0 15,2-2 2-15,-2 1-1 0,1-1 0 0,2 0 1 16,-2 0 2-16,2 0 4 0,-2 0 0 16,0-1 6-16,2-2 3 0,-4 1-1 0,2-1 3 15,1 1-3-15,-1-5-3 0,0 3-1 0,0 0-2 16,-1-3-2-16,1 0-3 0,-1 0 0 15,1-1-1-15,-1 2-1 0,0-3 0 16,1 0-2-16,1 0 3 0,-1 0-2 0,0 1-1 16,0 0 1-16,-1-1-1 0,1 1 1 15,0 0-4-15,1 1 2 0,0-1-3 0,-4 1 0 16,3-1 1-16,-3 3 0 0,2-2 2 16,-1 2-1-16,-1 0 1 0,2 2 1 0,-2-2-1 15,0 3-2-15,0 1 2 0,-2 0-11 16,2-2-24-16,-1 6-35 0,-1-2-55 15,-7 5-122-15,1 1-110 0,-2-2-47 0,-2 0-8 16,2 0 19-16,-6 0 48 0</inkml:trace>
  <inkml:trace contextRef="#ctx0" brushRef="#br0" timeOffset="141917.5508">4503 12627 70 0,'2'0'275'0,"-1"1"27"0,-1-1 4 0,3-1-50 16,-3 1-87-16,-3-2-49 0,3 0-36 15,0 2-15-15,-3 0-8 0,3 0-10 16,-3 2-6-16,1 0-12 0,-1 1-1 0,0 1-8 15,-1 1-9-15,1 2-8 0,2 2-3 16,-1 2-2-16,-1 1-2 0,3 0 1 0,0 1 1 16,-3-1 0-16,3 3-1 0,-3-2 2 15,1 2-1-15,2-3-1 0,-3 1 0 16,2-1-1-16,-1-2 1 0,0-1 1 0,-1 0-2 16,1-2 1-16,1-2-1 0,1 0 4 15,0-2-4-15,0 0 2 0,0-2 2 0,0 0-3 16,0 1 1-16,1 0-7 0,1-2-8 15,-2 0-9-15,3 0-12 0,-3-2-12 16,2 0-12-16,-2 1-11 0,3 0-10 0,-3-2-45 16,3-2-58-16,-3 5-70 0,-1-3-38 15,2-2-7-15,-1 1 9 0</inkml:trace>
  <inkml:trace contextRef="#ctx0" brushRef="#br0" timeOffset="142236.3544">4575 12716 26 0,'0'0'275'0,"0"-1"24"0,0 1 11 16,-1-1-48-16,-1-1-90 0,0 1-59 0,0 1-36 15,-1-2-18-15,-2 2-10 0,0 0-10 16,0 0-6-16,-1 0-7 0,-2 2-3 0,0-1-6 16,0 2-2-16,0 0-4 0,-1 2-2 15,1-2 0-15,0 1-1 0,0 0-5 0,-3 3 1 16,3-2-1-16,2 0-1 0,-2-1 0 15,0 3-1-15,3-2 2 0,-1-1-2 16,1-2 2-16,-1 2-2 0,3-1 2 0,-2 0 0 16,2 0-3-16,0-2 3 0,-2 1-1 15,3-1-1-15,-1 0-1 0,1 1 0 16,1 0-2-16,-1-2-7 0,-2 0-9 0,4 0-10 16,0-2-14-16,-2 0-12 0,2 2-15 0,0-1-36 15,0-2-46-15,0 0-65 0,-3-1-53 16,1 1-21-16,1-3-2 0,1 0 32 0</inkml:trace>
  <inkml:trace contextRef="#ctx0" brushRef="#br0" timeOffset="142524.6466">4364 12673 133 0,'0'-2'279'16,"0"2"16"-16,0 0-28 0,1 0-61 15,-1 0-81-15,0 2-59 0,2-2-31 0,-2 0-18 16,1 2-4-16,1-2-1 0,1 1-1 15,0 1 4-15,2-2 1 0,-1 2 3 16,1 1 0-16,0-1 1 0,0 1 0 0,0 1 1 16,1 0-2-16,-1 2 0 0,3-2 0 15,-2 1 0-15,0 0 1 0,1 2 0 0,-1-4 3 16,0 4 2-16,-1-1-4 0,0 1 0 16,-2-2-3-16,0 3-2 0,-1-2-4 15,0 0-5-15,-1 0 0 0,-1 0-1 0,0-2-3 16,0 2 1-16,0-1 0 0,3-2-12 15,-3-3-15-15,3 3-31 0,-1-3-72 0,-2 0-124 16,3-3-63-16,0 1-24 0,2-1-2 16,-2 3 17-16</inkml:trace>
  <inkml:trace contextRef="#ctx0" brushRef="#br0" timeOffset="143388.9898">3920 12753 111 0,'-2'-2'287'16,"-1"-3"17"-16,1 2 12 0,1-1-88 0,1-1-96 15,0 4-58-15,0-2-28 0,0-1-13 16,0 4-10-16,0-2-3 0,1-1-5 0,1 2-1 16,-2-1-1-16,3 0-2 0,-1 1 0 15,-1-2 0-15,1 0 1 0,-1 2-2 16,3-2 0-16,0 0-4 0,1 1 1 0,0-1-3 15,-2 2-4-15,3-2 0 0,-1 2-2 16,3-1 2-16,-2 2-2 0,0 0 4 0,1 0-1 16,-1 2-1-16,2-1 1 0,-3 2-1 15,1-2-1-15,-3 2-2 0,1 0 3 0,-1 0 0 16,-2-1 0-16,1 2 0 0,-2-1 0 16,3 0 4-16,-3 2-3 0,-3-2 1 0,3 2 0 15,-2 0 3-15,1 0-1 0,-2 0-2 16,1 2 3-16,-1-1-3 0,1 0 0 15,-1 1-2-15,1 1 0 0,-1-1 0 0,1 1 1 16,-1-2-1-16,2 4 0 0,-2-3 2 16,0 1-2-16,-1 0 0 0,1 0 0 0,0-3 0 15,0 3 0-15,0-1 0 0,-1 1 0 16,1-2 1-16,-3 2 0 0,3 1-1 16,-2-1 2-16,0 0-1 0,2 0 0 0,0-4-1 15,0 2 0-15,1-2 1 0,-1 1-1 16,3-2 0-16,-3-2 0 0,3 0 0 15,0-1 0-15,3 2 0 0,-1-2 0 0,2 0 0 16,1-2 2-16,2 1-1 0,2 0 3 16,2-1-2-16,0 1-2 0,2-1 4 0,-2 1-4 15,0 1 3-15,1-2-2 0,1 2 0 16,0 0 3-16,-2 2-2 0,0-2 1 0,1 1 0 16,-2-1-1-16,-2 0 1 0,-3 0 1 15,1 0-1-15,-1 0-1 0,-2 0 1 0,2 0 1 16,0 0-1-16,1 0-5 0,5 0-14 15,0-1-33-15,-1 1-114 0,0 0-97 0,0 0-51 16,4-2-27-16,-4 1 0 0</inkml:trace>
  <inkml:trace contextRef="#ctx0" brushRef="#br0" timeOffset="153508.0989">12199 14886 41 0,'0'-2'261'0,"0"-1"17"0,0 2 8 0,2-1-66 15,-1 1-98-15,1-1-56 0,-1 2-30 16,1 0-13-16,1-3-6 0,0 3-2 0,-3 0-2 16,0 0 0-16,2 0-4 0,-2 0 1 15,0 0-5-15,-2 0-1 0,2 3-2 0,0-3 4 16,-3 3 4-16,3 0 1 0,-3 0 1 15,0 0 4-15,0 2-3 0,-1-1-4 16,1 1-2-16,0-1 0 0,1-1 0 0,-2 2-1 16,-1-2-2-16,2 1 0 0,0-1 0 15,-1 3-2-15,0-2-1 0,0 1 2 16,-3 0 1-16,2 2-3 0,0-4 1 0,0 3 2 16,1 0-1-16,-3-1 3 0,0 1-1 15,-1 1 1-15,0-2 1 0,0 2 1 0,-2-1-1 16,1 1-1-16,-1 0 0 0,1-2-1 15,1 3 0-15,2-2-3 0,-3 2-1 0,2-2-1 16,1 1 0-16,-1-1 0 0,2-1 0 16,0 2 0-16,-2-1 1 0,1 1 2 0,-1-3 0 15,2 1-1-15,-1 0 3 0,-2 0 0 16,4-1-3-16,-3 0 1 0,1 0 0 16,-2 2-2-16,2-2-1 0,-1 2 0 0,-1-1 2 15,-1 1-2-15,-1 1 1 0,2 0 1 16,-4 0 1-16,2 0 1 0,1-1 1 0,-2 0-3 15,1 0 3-15,-1-1 0 0,2 1-1 16,-4-2-1-16,4-1 1 0,-7 2 0 0,3-2-1 16,-1 0 0-16,1-2-1 0,-1 2 4 15,1-1-5-15,-1-1 2 0,0 2-2 16,1-2-1-16,-1 2 0 0,1 0-1 0,-1-1 1 16,2 0 1-16,-2-1 1 0,1 3-2 15,0-2 3-15,-3 1-1 0,3 0-1 0,-2 0 0 16,2-1-1-16,-1 1 2 0,0-1 0 15,0 0-2-15,-1 0 1 0,1-1 0 16,1 1-1-16,1-1 1 0,-2 1-1 0,1 1 3 16,-1-3-3-16,-1 1 1 0,1 2 0 15,2-1-1-15,-4-1 1 0,3 1 0 0,-1-2 3 16,0 3-1-16,-2-3-2 0,3 3 2 0,0-3-2 16,-2 3 1-16,2-2-1 0,-1 0-1 15,1 1 0-15,1 0 0 0,1-1-1 16,-1 1 1-16,0-2 0 0,2 1 1 0,1-1-1 15,-2 0 0-15,1 1 0 0,-4-1 1 16,3 0-1-16,-2 3 0 0,-1-3 0 16,-2 0 0-16,-1 0 0 0,1 0 0 0,-1 0 0 15,-2 0 0-15,3 0 0 0,-1 0 0 16,1 0 0-16,0 0 0 0,2 0 0 0,-2 0 0 16,5 0 0-16,-3-3 0 0,4 2 2 15,-3 1-2-15,1-1 0 0,2 1 2 16,-2-2-2-16,-1 2 2 0,2-1-2 0,-1-1 0 15,0 0 1-15,1 1-2 0,-1 0 1 16,1 1 0-16,-3-3 0 0,-1 3-2 0,1 0 2 16,1 0 0-16,-4-3 0 0,3 3 0 15,-1-2 2-15,1 1 1 0,1 1-3 0,1-2 3 16,-1-1-3-16,-1 2 0 0,1-1 2 16,-2-1-2-16,0 0 1 0,-3 0 1 0,1 0 1 15,-1-3-2-15,0 2 4 0,-1-1 0 16,-1 0 2-16,4 1 2 0,-3-1-3 0,1-1 2 15,0 2-1-15,0-2-2 0,2 2 0 16,1-1-2-16,0 1 0 0,1-1 1 0,1-1-1 16,2 2 0-16,-1-2-1 0,-1 0 2 15,2 1 0-15,0-2 1 0,-2 1-1 16,-1-2 0-16,1 2 1 0,-2-1-3 0,0 0 1 16,-2-1-1-16,3 0 0 0,-3 1-1 15,2-2 0-15,1 2 2 0,0-1-2 16,0-1 1-16,1 0-1 0,1-1-1 0,3 2 8 15,1-3 3-15,0 2 4 0,1 0 4 0,2-1 2 16,2 1 0-16,-2-3-2 0,3 3-7 16,-1-2 1-16,2-1-3 0,-1 3 1 15,2-3 2-15,-2 0 0 0,1-1 0 0,-1-1-2 16,-1 1-4-16,2-3-2 0,-1 1-1 16,2 1-2-16,-3-3-2 0,3 1 2 15,-2 0 0-15,2 0-1 0,-1-1-2 0,1 1-1 16,-2 0 2-16,2 0 2 0,-1-2-2 0,-1 4 0 15,2 0 1-15,-2-1 0 0,2 1 1 16,-3-1-2-16,3 1 2 0,-1-1 1 0,-1 1 0 16,2-1-2-16,3 2-1 0,-1-3 2 15,1 2-2-15,3-1 0 0,1 0-2 0,0-2 2 16,1 2-1-16,2-2-1 0,-1 3 2 16,2-1 0-16,-1-2 0 0,1 2 2 15,-2 1-1-15,1 0-1 0,2-1 0 0,0-1 0 16,-1 2 0-16,3-2 0 0,0 2-1 15,0-1 1-15,1 1-3 0,0-1 3 16,0 0-1-16,2 2 1 0,-3-2 0 0,2 1-1 16,0 1 1-16,1 1 0 0,-2 0 0 15,2 0-1-15,-3 0 1 0,2 2-2 16,-2-2 2-16,0 2 0 0,1 1-1 0,-1 0 1 16,0-1 0-16,0 2 0 0,2-1 0 0,0 1-1 15,0-1-3-15,3 2 2 0,-1 1 2 16,2-1 0-16,0-1 2 0,4 2 1 0,0-1-1 15,3-1-1-15,1 3-1 0,4-2-1 16,-1 2-2-16,1 1 1 0,1-1 0 16,1 0 0-16,-2 3 4 0,0-3-2 0,-1 4 0 15,-2-2 0-15,-1 0 0 0,-2 2-2 16,2-1-2-16,-4-1 2 0,0 0-2 16,-1 0 3-16,-2 0 1 0,1 0 0 15,0 0 1-15,0 2 0 0,-1-2 2 0,4 1-3 16,-1 2-1-16,1 0 1 0,0 0 1 0,1 2-1 15,2-1 2-15,-1 1-2 0,-2-1 4 0,1 2-4 16,-3 0-1-16,0 0-2 0,-1-3 1 16,-2 1 1-16,1 3-1 0,-1-3 2 15,1 1 0-15,-2-1 2 0,3 2-1 0,3 1 1 16,0-1-2-16,2 1 0 0,2-1 0 16,2 4 0-16,-1-2 0 0,3 0-2 0,-3 4 2 15,2-4 0-15,-2 3 0 0,-3-1 0 16,1-1 0-16,-3 0 2 0,-2 0-2 15,-1 0 0-15,-2-1 0 0,-3 0 0 0,-2-1 2 16,0-1 2-16,-2-1 2 0,-3 1 1 16,0-3 0-16,-4 2 2 0,2 0-1 0,-2-1-2 15,-1-1-1-15,0 2-1 0,0-2 0 16,2 2-2-16,0 1 0 0,-1-2 0 0,2 3 0 16,1-1-2-16,-1 0-1 0,-1 3 0 15,-1-2-2-15,3 3-3 0,-4-3-17 0,0 2-27 16,-2 0-49-16,-3 1-138 0,0 2-91 15,-5-6-48-15,-3-6-8 0,-4-1 17 0</inkml:trace>
  <inkml:trace contextRef="#ctx0" brushRef="#br0" timeOffset="160736.7369">6237 15126 212 0,'0'-2'278'16,"-2"1"13"-16,1 1-18 0,1-2-119 0,-2 1-72 16,2 1-36-16,0 0-23 0,-1-2-10 15,1 1 0-15,-2 1-3 0,2 0 3 16,-2 0 3-16,2-2 5 0,0 2 1 0,0 0-2 15,0 0-2-15,2 0-4 0,-2 0-4 16,0 0-3-16,2 0 1 0,-2 0 4 0,1 0 5 16,1 0 2-16,1-2 5 0,3 1-2 15,0 0 0-15,2-2-4 0,2 1-6 0,2 1-1 16,1-2-3-16,3 1 1 0,-2-3-1 16,3 3-1-16,1-1 2 0,3 0 0 15,-1-1 0-15,-1 0 0 0,3 0 0 0,0 0 0 16,0 2-3-16,2-1 0 0,0 0-5 15,1-1 1-15,0 3 0 0,0 0-2 0,-2-1 2 16,4 1-1-16,1-1 0 0,-1 1-1 16,1-2 0-16,1 1-1 0,-1 1 1 15,1-1 0-15,-1 1 1 0,2-3-1 0,-3 3 0 16,1-2 1-16,-2-1-2 0,1 1 2 16,0 1-2-16,-2-3 0 0,2 3 0 0,0-3 1 15,-1 4 3-15,1-3-1 0,-1 1 0 16,2 1 4-16,2 0 1 0,0 1-1 0,0-1-3 15,2 0 1-15,1 1-1 0,-1 1-1 16,4 0-2-16,-1 0 0 0,0 1 0 0,1 1 0 16,0 1-1-16,2 0 0 0,-3 1 0 15,0 0 1-15,-4-3 0 0,1 2 0 16,-2 1 1-16,-2-2 2 0,-2 1-1 0,-1-3 1 16,-3 2 0-16,0-2-1 0,0 1-1 15,-1-1 1-15,-2 0 0 0,1 0-1 0,1-1 2 16,1 1-2-16,0 0 1 0,0 0-1 15,-1 0 0-15,1 0-1 0,0 0 0 16,-3 1 0-16,2 1-1 0,-2-1 1 0,-2 1 0 16,0-1-1-16,-2 1 1 0,0-1 0 15,-2 0 1-15,-2 1-1 0,-1 0 1 0,-1-2 2 16,-2 1-2-16,0 1 1 0,-2-2 1 16,0 0-3-16,-2 0 2 0,2 1-2 0,-2-1-17 15,0 0-40-15,-3 0-125 0,0 0-95 16,-3 2-52-16,3-5-26 0,-3-4 0 0</inkml:trace>
  <inkml:trace contextRef="#ctx0" brushRef="#br0" timeOffset="163935.0249">12932 16801 62 0,'2'3'246'0,"0"-1"26"15,-1 0-17-15,-1-2-47 0,0 0-57 0,0 0-45 16,0 3-27-16,2-3-15 0,-2 0-11 16,0 0-10-16,0 0-5 0,0 0-7 0,1 0-4 15,-1 0 2-15,0 0 0 0,0 2 2 16,-1-2 4-16,-1 0 5 0,2 0 0 0,0 0 3 16,0 0-1-16,-1 0-1 0,-3 0-5 15,1 0-7-15,-5-2-4 0,-3 2-7 0,0 2-4 16,-3-2-6-16,0 2-2 0,-2-2 0 0,0 1-2 15,-1-1-2-15,-1 0-2 0,1 0 0 16,-1 0 0-16,-2 0 0 0,0 0 0 16,0 0 0-16,-2 0 0 0,-3 0 0 0,3 0 0 15,-2 0 0-15,0 0 3 0,-1 0-2 0,0 2 1 16,0 0-2-16,-2-2 2 0,0 0-4 16,-2 3 2-16,2-3 0 0,-3 0 0 0,0 2 0 15,2 0 2-15,-2-1 1 0,0 1-1 16,2 0-1-16,-2-1 2 0,-1-1-2 0,3 2 0 15,-2-1 2-15,2-1-3 0,1 1 1 0,0-1-1 16,4 0 0-16,-2 1 0 0,0-1 0 16,-2 0-1-16,2 2-2 0,0 0 2 0,-4-2 0 15,1 1-2-15,2 1 2 0,-4-1 1 0,2 1 0 16,-2-2 0-16,-2 1 1 0,1 1-1 16,-3-2 2-16,-2 1-4 0,2-1 2 0,0 0 0 15,1 0 0-15,3 0 0 0,-2 0 3 16,2 2-2-16,0-2 3 0,0 1-1 0,2 0-2 15,-1-1-1-15,1 2 0 0,1 0 0 0,0-2-1 16,3 1-1-16,-1-1 1 0,0 0 2 16,1 0-1-16,-1 0 3 0,4 0-1 0,-2 2 2 15,1-2-1-15,-2 0-2 0,3 0-1 16,-1 0 0-16,2 1-1 0,0 1-1 0,0-2 1 16,3 0 1-16,1 3-1 0,0-1 2 15,3 0-1-15,-2 1 0 0,5 0 0 0,-1-1 0 16,0 0 1-16,2 1 0 0,-1 1 0 15,3-3 0-15,-3 3-1 0,0-1 0 0,0-1 0 0,-2 0-1 16,2 1 0-16,-5 0 0 0,2-1-1 16,-2 0-1-16,0 1 3 0,-2 0-2 15,1 0 2-15,-3 0 0 0,1 0 0 0,1-1 0 16,-2 0 0-16,2 0 2 0,0 1-2 0,2-1 4 16,-2 1-2-16,4-3 0 0,-1 3-2 0,3-2 2 15,-2 2-2-15,1-2 0 0,0 1 0 16,-2 1 0-16,3-3 0 0,0 2 2 15,-3-2-1-15,1 2 0 0,-1-2 1 0,3 3-2 16,-3-3 0-16,1 0 0 0,0 0 1 16,1 0-1-16,-1 2-1 0,1-2 0 0,0 2 1 15,1-2 0-15,1-2 0 0,1 2 0 0,0-2 0 16,0 2 1-16,2 0 0 0,-1 0 0 16,2 0 0-16,-2 0 0 0,2-3 0 0,-1 3 0 15,1 0-1-15,1 0-1 0,-1 0 0 16,1 0 0-16,1 0 0 0,-1 0 0 0,2 0 1 15,-1 0 0-15,1 0 0 0,1 0 0 0,1 0 0 16,-2 0 1-16,3 0 0 0,0 0 0 16,-1 0 0-16,1 0 0 0,0 0-1 0,1 0 0 15,-1 0-1-15,0 0 0 0,0 0 3 0,0 0 0 16,0 0 4-16,0 0 0 0,-1 0 1 16,1 0 5-16,-2 0-5 0,2 0 2 0,0 0-2 15,0 0 0-15,0 0 1 0,0 0-2 16,0 0 0-16,0 0-2 0,2 0 0 0,-2 0-2 15,0 0-2-15,0 0 1 0,0 0-2 16,0 0 1-16,0 0-1 0,0 0-1 0,0 0-1 16,1 0-4-16,-1 0-19 0,4 3-34 15,-2-3-58-15,-2 0-153 0,2 4-83 0,-2-4-39 16,6-4-2-16,1 1 21 0</inkml:trace>
  <inkml:trace contextRef="#ctx0" brushRef="#br0" timeOffset="173236.1574">8799 8857 169 0,'0'0'348'0,"0"-1"26"0,2 1 15 0,-1 0-83 16,-1 0-123-16,0-1-66 0,0 1-37 15,0 0-15-15,2 0-6 0,-2 1-2 0,0-1-5 16,0 0-6-16,0 0-11 0,0 1-8 0,0-1-5 15,0 1-5-15,0-1 1 16,-2 0-3-16,2 0-2 0,0 2-4 0,0-2-2 16,-1 2 0-16,-1-1-3 0,2 1-3 0,-2-1 0 15,-1 1 1-15,1 1-2 0,-1 0 0 16,-1-2 2-16,2 2 0 0,-2 2-1 16,0-2-1-16,0 0 0 0,-1-1 1 0,-2 1 3 15,1-1-1-15,-2 0-3 0,0-1 2 16,0 1-2-16,-1 0 1 0,1-2-2 15,2 0 2-15,1 0 1 0,-1 0-2 0,1 3 1 16,2-3-1-16,1 0 1 0,-1 0-1 16,1 0 1-16,1 0-1 0,-1 4 2 0,1-4 1 15,-1 3-1-15,0-1-1 0,1 3-1 16,-1 0 1-16,2 0-2 0,0-2 0 0,0 4 1 16,0-3-2-16,2 2 2 0,-2-1 0 15,1-1 0-15,-1 1 0 0,0 0 0 16,0 0 3-16,-1 2-3 0,-1-3 0 0,-2 1 1 15,1 0-1-15,-4 0 2 0,1 2-2 16,-4-1 0-16,-1 2 0 0,0-1 0 0,-3-1-2 16,1 1 1-16,2 0 0 0,-1-2 1 15,2 2-2-15,2-4 1 0,1 2 1 16,2-4 0-16,0 2 0 0,3-2 0 0,-1 1 1 16,3-2-1-16,0 2-17 0,2-1-31 0,1-1-49 15,0 0-83-15,0 3-135 0,-1-1-75 16,0 2-26-16,-1 0 8 0,2-1 35 15</inkml:trace>
  <inkml:trace contextRef="#ctx0" brushRef="#br0" timeOffset="173550.9604">8677 9169 209 0,'8'3'296'0,"-1"0"24"0,-1 0-18 0,-2-1-87 15,-2 1-59-15,1-2-33 0,-3 1-9 16,2 1-1-16,-2-3 2 0,0 1-3 0,-2-1-12 15,2 0-14-15,0 0-21 0,-1-1-19 16,1 1-16-16,0 0-11 0,0-3-9 0,0 3-6 16,1 0-10-16,-1-2-22 0,0-1-46 15,2-2-91-15,-2 5-147 0,0 0-78 0,-5-1-35 16,2 0 1-16,-5-1 30 0</inkml:trace>
  <inkml:trace contextRef="#ctx0" brushRef="#br0" timeOffset="173873.547">8616 8671 114 0,'0'-5'310'0,"0"3"23"0,0-1 12 15,0 1-71-15,-2 1-109 0,2-1-60 16,-2 2-33-16,-1 2-19 0,-3 1-9 0,1 0-9 15,-1 4-10-15,0 3-5 0,-1-1-7 16,-2 1-4-16,4 2-3 0,0 0-3 0,-1 0-1 16,1 3 1-16,-1-1-2 0,1-1 4 15,2 0-1-15,0 1-3 0,-2-1 1 0,2 0 0 16,1-4-2-16,1 3 0 0,-1-4 0 16,0 0 1-16,2-2-4 0,-1-2-13 0,-2-1-21 15,3-3-43-15,-3 2-101 0,1-1-100 16,-2-1-52-16,0 2-14 0,4-2 4 15,0 0 35-15</inkml:trace>
  <inkml:trace contextRef="#ctx0" brushRef="#br0" timeOffset="174517.7345">8427 8775 84 0,'4'-5'277'0,"-3"3"22"16,2-1 1-16,-3 1-57 0,2 0-78 16,-2 1-40-16,-2 1-19 0,1 0-6 0,-1 0-7 15,-3 0-7-15,1 0-9 0,-2 0-11 16,-1 3-14-16,1-1-9 0,-1-2-10 0,-2 5-4 15,1-2-3-15,-2 1-4 0,1 1-5 16,1 0-1-16,-1 2-3 0,1-1 1 0,-3 2-1 16,3 0-1-16,0 0-1 0,-1-1-2 15,1 2-2-15,1 1 0 0,2 0-4 16,-1 1-1-16,3-1-2 0,0 0 0 0,3 2 0 16,0-2 0-16,2-1-1 0,-1 1 0 15,2 1 2-15,0-3-1 0,-3 2 0 16,3 0 0-16,-3 0 0 0,0-3-1 0,-3 0-1 15,0 0 2-15,-1-2 0 0,-1 1 0 16,0 0 3-16,0-1-2 0,-3-1 1 0,1 2-2 16,0-1 2-16,-2-3 3 0,1 3-5 15,-3-2 4-15,1 1-1 0,1-1-2 0,-2-3-1 16,0 2-1-16,-1 0-1 0,-3-1 2 16,0 1 0-16,-2-2 0 0,0 0 3 0,1 0 1 15,2-3 3-15,1 1 0 0,0 0 1 16,1-3 0-16,2 2-3 0,2-4-1 15,1 0-3-15,0 1-1 0,4-3 0 0,0 0-1 16,1 1 0-16,1-1 1 0,2-3 0 16,1 4 0-16,1-4-1 0,0 4 1 0,4-2 0 15,0-2-2-15,1 1 2 0,2 1 0 16,2-1 0-16,-1 1 0 0,2-1 2 0,1 2 1 16,-2 0 1-16,1 1-1 0,-3-1 2 15,0 2 0-15,-3 2-1 0,1-3 0 0,0 1-2 16,0 0-8-16,0-1-21 0,-2 1-35 15,2-2-54-15,-3 4-107 0,-3 2-120 0,-2 3-56 16,0 0-14-16,1-2 18 0,-1 2 41 16</inkml:trace>
  <inkml:trace contextRef="#ctx0" brushRef="#br0" timeOffset="175606.2224">7658 8794 179 0,'-2'2'339'16,"2"-2"32"-16,-1 0 20 0,-1 1-91 15,2-1-96-15,0 0-60 0,-2 2-33 0,2-2-24 16,0-2-12-16,0 2-12 0,2-1-14 16,-2-1-12-16,3 1-9 0,-1-2-8 0,0-2-7 15,1 1-3-15,1-2-2 0,1 1 0 16,1-2-3-16,-1 0-2 0,0-3 0 0,4 3-2 16,-3-4-1-16,3 2 0 0,0-2 0 15,2 3 0-15,-1-2 0 0,-1 1 0 0,2 1 0 16,-3 1-2-16,0 2 2 0,-3 3-1 15,1-1 1-15,-3 2 0 0,0 1 0 16,-1 1 0-16,-1 2-2 0,1-1 1 0,0 3 1 16,-2 0-1-16,1 2 1 0,-1 0 0 15,0 1 1-15,2-1-1 0,-2 0 0 0,1 1 1 16,3-1 0-16,-1-1-3 0,0 0 2 16,1 0 1-16,1-2 0 0,0 1-1 15,0-1-1-15,1-1 1 0,-1-1 0 0,1 0 0 16,0-1 0-16,-1-1 0 0,0 2 0 15,0-2 0-15,-2 0-1 0,1 0 0 16,0 0 0-16,-1 0-1 0,-3 0 1 0,3-2 1 16,-3 2 1-16,0 0 2 0,2 0-2 15,-2 0-1-15,-2 2 0 0,2-2 0 0,-2 2-1 16,1-2 0-16,-4 0 1 0,-1 3 0 16,0-1 0-16,-2 3 1 0,-2-2-1 0,-1 1-1 15,2 1-2-15,-3 1 2 0,0-2 0 16,-1 2-2-16,-1 0 1 0,1 0 2 0,-2 0-2 15,4 1 1-15,-1-4 1 0,2 4-1 16,2-2 0-16,-1-1 0 0,3-1 1 0,-1 0 0 16,0 0 1-16,-1-1-1 0,-3 0 0 15,0 1 1-15,-2 0 0 0,-1 0-1 16,-2 0 0-16,-1 0 0 0,-1 0 0 0,3 0-1 16,2-1 1-16,-1-1 0 0,4 1-4 15,2-2 4-15,1 0 0 0,0 0 0 0,6 0 3 16,-2-2-3-16,1 1 2 0,2-1-2 15,2-1 0-15,-1 0 0 0,2 0 0 16,1 0 0-16,-1 0 0 0,0 0 0 0,-3 0 0 16,4 1 0-16,-4 2-2 0,0-1 1 15,-4 1 1-15,2-1 0 0,-2 1 1 0,-3 0-4 16,-1-1 3-16,-1 1 0 0,-1 0 2 16,1 1-2-16,-2-1 0 0,0 0 2 0,1 0-1 15,-1 1-1-15,2 0 0 16,1 1 0-16,0 0 0 0,0-1 0 0,3 1 0 15,0-1 0-15,2 1 0 0,2-1 0 0,-1 1 0 16,2 1 0-16,0-1-1 0,0 0 0 16,2 3 0-16,-1-2 1 0,1 1-2 0,-1 0 4 15,1 3-2-15,-2-2-2 0,0-1 4 16,2 4-2-16,-4-1 1 0,2-1-1 16,-2 1 1-16,-1 1 0 0,-2-1-1 0,1 1 0 15,-4 0 0-15,3 1 0 0,-3-2 1 16,3-2-1-16,-1 2-1 0,-2-1 1 0,2-2 0 15,1 1 0-15,0-1 0 0,-1 1 0 16,0-2 0-16,1 1 0 0,0 1 0 0,-1-2-1 16,-1 2 2-16,0 0 3 0,2 0-1 15,0-3 1-15,-1 1 2 0,3 1-2 16,-1-3-4-16,0 1 2 0,1 0-2 0,1 1-3 16,1-3-20-16,-1 0-50 0,2 1-66 15,2 3-161-15,-1 0-83 0,1 1-45 0,-2 0-2 16,3 2 37-16</inkml:trace>
  <inkml:trace contextRef="#ctx0" brushRef="#br0" timeOffset="175893.045">7346 9261 48 0,'5'3'386'0,"0"-2"41"0,-2 0 27 0,0-1 8 15,0 0-168-15,-1 0-131 0,-1-1-76 16,1 1-42-16,-2-1-23 0,2 1-10 0,-1-3-6 15,2 1-4-15,2-1-21 0,-2-2-67 16,1 1-154-16,-1 1-109 0,1 3-61 0,1-3-30 16,0 3 4-16,3 0 56 0</inkml:trace>
  <inkml:trace contextRef="#ctx0" brushRef="#br0" timeOffset="175952.009">7670 9238 60 0,'10'-1'393'15,"-4"-1"37"-15,-2 0 23 0,-1 1 18 0,-2 0-153 16,2 1-102-16,-3 0-45 0,-3-1-22 16,3-1-13-16,0 1-17 0,0-1-25 0,0 2-61 15,0-2-66-15,0-1-42 0,3 1-43 16,0-3-98-16,-1 0-176 0,-2 5-73 0,0 0-7 16,-5 5-5-16,-6 0 25 0</inkml:trace>
  <inkml:trace contextRef="#ctx0" brushRef="#br0" timeOffset="176500.6883">7150 8625 33 0,'3'-3'321'15,"-3"1"39"-15,2 2 24 0,0-2-19 0,-1 2-117 16,-1 0-79-16,0 2-48 0,0 0-32 15,-3 3-17-15,1 0-15 0,-4 6-9 0,2 1-6 16,-1 2-9-16,-2 5-4 0,1 0-5 16,-2 2-2-16,2 2-6 0,0-2-6 0,1 0-5 15,0-3-4-15,0 2-1 0,1-3-1 16,1 0 0-16,-1-6 0 0,3 2 1 16,-1-4-1-16,2-1 1 0,0-4-2 0,0 1-12 15,3-5-15-15,-1 0-37 0,3 0-55 16,2-4-123-16,-5 3-107 0,-2 1-50 0,0 0-15 15,0 0 20-15,-2-4 47 0</inkml:trace>
  <inkml:trace contextRef="#ctx0" brushRef="#br0" timeOffset="177040.9079">6975 8705 26 0,'-3'1'297'0,"1"-1"28"0,0 2 13 15,2 0-36-15,-2 3-103 0,0 1-70 16,1-1-37-16,1 3-18 0,-2-1-6 0,2 3-8 16,0 0-6-16,0 1-10 0,0 0-7 0,-2 0-5 15,2 1-5-15,0 0-5 0,-1 1-5 16,-1-1-3-16,2 0-2 0,-3-2-4 15,3 1-2-15,-2-1 2 0,1 2-3 0,-1-4 0 16,0 4 2-16,-2-5 2 0,0 1 1 16,-3 0 4-16,2 0 2 0,-3-1 4 15,-2-2-1-15,1 3-2 0,-2-1 1 0,1-2-4 16,-2-1 0-16,1 1-1 0,-2-1-4 16,1-1 0-16,-1 0-3 0,-3-1 0 0,-1-1 0 15,2 2-4-15,-2-3 1 0,-2 1-1 16,0-1 1-16,0 0-2 0,-3-1 0 15,2 1 0-15,-1-3-1 0,0-2 0 0,1 1-1 16,4 0 2-16,-1-1 1 0,4-2 2 16,0 2-2-16,4-2 5 0,1 2-2 0,0-3-3 15,2 1-1-15,1-1-1 0,3 1-1 16,2-1-3-16,0 0 2 0,2-1 0 0,1-1 2 16,0 0 0-16,2 0 1 0,3 0-1 15,-2 0 0-15,4-2 1 0,-2 1-1 16,4 1-1-16,-1-2 3 0,2 1 1 0,0-1 0 15,-2 2 2-15,1 2-1 0,1-4 1 0,1 0-19 16,-3 0-34-16,1 2-55 0,-2-2-101 16,-2 5-132-16,-3-1-67 0,0 1-24 15,1 0 15-15,0 0 46 0</inkml:trace>
  <inkml:trace contextRef="#ctx0" brushRef="#br0" timeOffset="177280.6454">6812 8589 328 0,'5'0'400'0,"-4"0"34"0,1 0 20 0,-2 0-136 16,1 1-111-16,1 0-76 0,-2-1-49 16,0 0-30-16,2 0-19 0,-2 0-8 0,1 2-6 15,-1-2-3-15,0 0-3 0,0 0-4 16,0 0-5-16,0 0-7 0,0 1-3 0,2-1-11 16,4 0-81-16,-6 0-186 0,0 0-98 15,-9 5-48-15,-4-1-26 0,-1-1-3 16,-5-3 70-16</inkml:trace>
  <inkml:trace contextRef="#ctx0" brushRef="#br0" timeOffset="177910.1095">6292 8647 174 0,'0'-3'355'0,"0"3"30"16,0-1 18-16,0 1-83 0,0 0-113 15,0 0-71-15,0 1-48 0,0 1-25 0,2 1-15 16,-2 1-8-16,0 2-9 0,0 0-9 16,1 0-4-16,1 4-5 0,1-1-5 0,-2-1-2 15,-1 2 0-15,2 0 0 0,-2-2-2 16,0 2 0-16,0 0-2 0,0 0 1 16,-2-1-2-16,1 1 0 0,-5-2 0 15,1 3-1-15,0-4 0 0,-3 3 0 0,2-2 0 16,-3 1-2-16,-1-2 1 0,2-2 1 15,-3 2-1-15,3-2-8 0,0-1-14 0,-1-2-23 16,1 0-42-16,0-2-76 0,-2 0-112 16,0 2-80-16,0-1-32 0,0-1 2 0,1 0 26 15</inkml:trace>
  <inkml:trace contextRef="#ctx0" brushRef="#br0" timeOffset="178836.3737">6093 8787 285 0,'0'-5'345'0,"-2"0"30"0,1 1-3 15,-4-1-108-15,4 2-76 0,-3-2-51 0,1-2-32 16,-2 3-19-16,1-4-20 0,-1 3-14 16,0-1-10-16,1 0-7 0,0-2-11 0,3 2-7 15,-1 1-4-15,2-2-4 0,2 2-3 0,1-2-1 16,0 2-3-16,0 0-2 0,0 0 0 16,0 2 0-16,2 1 0 0,0 0 0 15,0 2-2-15,1 0 1 0,0 0 1 0,-1 2 0 16,0 0-2-16,-2 1 4 0,0 2-2 15,-1 0 1-15,1 0-1 0,-1 2 1 0,-1-2 0 16,2 3-1-16,-3 1 3 0,2-2-2 16,-2 1 0-16,-2 1-1 0,2-2 0 15,-4 3 0-15,-1-1 0 0,0-1-2 0,-1 0-1 16,-4-1 2-16,-2 2-1 0,0-1 0 16,-3-2 0-16,2-1 2 0,-1 0 0 0,1 2 2 15,0-4-2-15,1-1 0 0,1 0-2 16,0-1 2-16,1-1 0 0,4 0 0 15,-1-1 0-15,2-1 2 0,0 0-2 0,0 2 0 16,3-3 0-16,1-2 0 0,-1 1 0 16,2 0 0-16,-2 0 2 0,2 2-1 15,-1-1-1-15,1 0 0 0,0 1 1 0,0 0-1 16,-2 0-2-16,2 1 0 0,0-1 0 16,0 2 2-16,0 0 0 0,0 0 0 0,0 2 0 15,0 1 2-15,0-1-2 0,-3 2 2 16,3 0-2-16,-2-2-2 0,1 5 2 15,-2-1-2-15,-2 1 2 0,-1 0 0 0,-1 0 0 16,-1 1 0-16,-2-1 0 0,0 2 2 16,0-2-4-16,-2 1 2 0,-1-2 2 0,1 0-2 15,-1-1 2-15,2 0-2 0,-2-1 1 16,0-3-1-16,0 1 0 0,1-2 0 0,1-2 0 16,0 1 0-16,0-3 2 0,3 1-2 15,-1-1 0-15,2-1 0 0,3 1-1 0,0-2 0 16,1 0-2-16,3 0 3 0,0-1-2 15,3-2 2-15,1 3 0 0,2-1 0 16,-1 0 0-16,2 2 0 0,0-2 2 0,1 2 0 16,0 1-2-16,-1 0 0 0,0 2 0 15,-1 1 0-15,-1 1 0 0,-2 0-2 0,1 1 4 16,0 1-2-16,-3 2 0 0,1 0-2 16,0 1 0-16,-2 2 2 0,0-2 0 15,0 2 0-15,-2 0 2 0,0 1 0 0,-2 2-1 16,1-2 0-16,1 2-2 0,-2 0 1 15,0 0 0-15,-1-1 0 0,2 3 1 0,-3-4-1 16,-2 3 0-16,2-1 1 0,-2-1-2 16,-3 0 0-16,0 0 1 0,1 1 2 15,-4-1 1-15,1-3 2 0,-4 2 0 0,3 0 1 16,-2-2-2-16,0 0-2 0,-1-2-2 0,2-1-2 16,-2-2 0-16,1 1 2 0,-1-2-2 15,-2 0 2-15,2-2 0 0,-1-1 0 16,2 1 0-16,1-3 0 0,2 2 0 0,1-3 0 15,2 2-3-15,2-4 1 0,3 2 1 16,0-1-1-16,1-3 1 0,4 1 1 0,0-1 0 16,0 0 0-16,4-2 1 0,-1 1 1 15,2 0-1-15,0-1-1 0,2 0-9 0,-1-1-23 16,3-1-58-16,-2 3-58 0,-1 1-157 16,-1 0-81-16,1 3-36 0,2-3 2 0,-2 1 43 15</inkml:trace>
  <inkml:trace contextRef="#ctx0" brushRef="#br0" timeOffset="179075.953">5620 8581 29 0,'0'-3'374'16,"-1"-1"39"-16,2-2 24 0,1 1 11 15,1 0-162-15,2 0-118 0,1 0-70 0,0 2-40 16,1-4-17-16,1 4-14 0,1-1-6 15,2-1-8-15,2 0-6 0,1 3-6 0,-1-2-13 16,-1 0-28-16,1 1-52 0,-1-2-115 16,-4 5-127-16,-1-2-64 0,-1 1-26 15,1-2 9-15,0 0 42 0</inkml:trace>
  <inkml:trace contextRef="#ctx0" brushRef="#br0" timeOffset="179321.8015">5911 8397 105 0,'10'-2'361'0,"-4"-3"33"0,3 3 24 15,-1-1-17-15,2 0-149 0,2 2-86 16,-1-2-54-16,1-2-30 0,2 1-21 0,-3 1-21 16,3 1-15-16,-3-1-11 0,2 0-6 15,-1 1-2-15,0-1-4 0,-3 1-2 0,2 2-3 16,0 0-25-16,0 0-59 0,-6 4-157 16,-4-1-109-16,-2 5-60 0,-1 2-27 15,-4 0 6-15,-2 2 49 0</inkml:trace>
  <inkml:trace contextRef="#ctx0" brushRef="#br0" timeOffset="179565.6152">5936 9218 7 0,'3'5'354'0,"2"-3"40"0,-3 0 20 0,1-2 13 15,2-2-155-15,0 0-115 0,2-1-65 16,0 1-34-16,1-1-19 0,1-1-9 0,2 1-5 16,-1-2-5-16,-1 3-7 0,2-1-6 15,-1-1 0-15,-2 1-5 0,1-2-2 0,1 0-7 16,-4-1-18-16,2-1-37 0,-2-3-83 16,-4 5-150-16,-7-3-74 0,-1 3-37 0,-1 0-1 15,-4 1 21-15</inkml:trace>
  <inkml:trace contextRef="#ctx0" brushRef="#br0" timeOffset="180285.2214">5328 8724 7 0,'0'-8'289'16,"-3"2"38"-16,3 2 23 0,0 1-26 0,-2 0-82 16,2 1-54-16,0 2-31 0,-1-1-23 15,1 1-16-15,0 1-17 0,0-1-24 16,0 0-22-16,0 2-22 0,-2 0-14 0,2 1-7 15,-1-1-7-15,-1 3 0 0,0-1-5 16,-1 1 0-16,-2 0 1 0,2 2 0 0,-2-4 1 16,-2 4-1-16,-1-1 0 0,0 1-1 15,-3 0 0-15,0-2 2 0,-2 0-4 16,-1 0 2-16,1-2 0 0,1-1-1 0,0 0 0 16,1-4 1-16,0 1 0 0,3 0 0 15,2-2 1-15,1-2 0 0,-1 2-1 0,3-2 0 16,1 1 0-16,-1-1 0 0,3 2 0 15,0 1-1-15,0-3 1 0,0 3 0 0,0-1 0 16,2 2 0-16,-1 0-1 0,-1 1 0 16,0 0 0-16,0 0-1 0,0 0 0 0,0 0-1 15,0 1 1-15,0 0 2 0,0 2 0 16,-1 2 0-16,-1-1 0 0,2 1 0 16,-3 2-1-16,1 0-1 0,1 1-3 0,-1-1 4 15,-1 0 0-15,1 2-2 0,-1-1 1 16,0 2 2-16,-1 0 0 0,-1-1 0 0,-2 1 0 15,-1-2 0-15,-2 3 2 0,0-4-2 16,0 3 0-16,-2-3 4 0,-1-1-3 16,2 1 0-16,-3-3 2 0,4-1-2 0,-4-1-1 15,6 1 0-15,-3-3 0 0,2-3-2 16,-1 3 0-16,2-2 1 0,0-1 1 0,1-1 0 16,2 1 0-16,0-1 0 0,3-1 0 15,1 2 0-15,2-2-2 0,1 0 2 16,0 0-1-16,2 1-1 0,1 0 0 0,-2 1 2 15,5-2 0-15,-3 3-2 0,0 1 1 16,-1 1 1-16,1 0-1 0,1 1 1 0,-1 1 1 16,0 1 0-16,-2 2 1 0,0-1-2 15,0 2 0-15,1 2 2 0,-3-1 0 16,-1 3 0-16,-3 0 0 0,0 0 2 0,-2 2 1 16,-3 0 0-16,-3 2-3 0,2-1-1 0,-4 1-2 15,-1-2-1-15,-1 1 0 0,0-2 0 16,0-2 1-16,1-1 1 0,1-1 0 15,1-2 0-15,2-2-2 0,2-3-11 0,4 0-31 16,0-3-64-16,-2 1-150 0,3 0-104 16,-2-3-53-16,7-3-18 0,1-4 14 15,2-2 58-15</inkml:trace>
  <inkml:trace contextRef="#ctx0" brushRef="#br0" timeOffset="180524.0734">5113 8562 352 0,'3'-5'417'16,"-3"1"25"-16,1-1 13 0,1 2-132 15,0 1-141-15,-1-1-84 0,1-1-56 0,1 3-52 16,2-1-59-16,-3 4-123 0,-1 3-129 16,-2 5-70-16,-3 3-27 0,-1 4 8 0,2 2 36 15</inkml:trace>
  <inkml:trace contextRef="#ctx0" brushRef="#br0" timeOffset="180840.8791">5142 9144 38 0,'4'9'389'0,"-1"-4"44"0,-1 0 23 16,-1-3 12-16,-1-1-161 0,0-1-138 15,2 0-77-15,-2 0-46 0,0-1-21 0,0 1-12 16,0-2-16-16,0-1-37 0,0-1-66 15,-5 0-156-15,-2 0-103 0,-3 4-53 16,3 0-21-16,1 0 19 0,-3 0 55 0</inkml:trace>
  <inkml:trace contextRef="#ctx0" brushRef="#br0" timeOffset="181100.7187">4795 8733 182 0,'-11'-9'336'0,"0"0"31"16,2 2 23-16,-1 4-88 0,1 0-92 0,2 1-55 15,3 0-37-15,0 2-29 0,4 0-18 0,0 2-21 16,2 3-17-16,1-2-13 0,4 5-2 16,-1 0-2-16,3 2-1 0,-1 0 0 15,0 2-1-15,3 0-4 0,-3 1-4 0,-2 2-3 16,1 0-2-16,-4 2-1 0,1-2 0 15,-6 2 0-15,-3-1 0 0,0 1 4 0,-5-2-4 16,0 0-2-16,-2-3 2 0,-1 2 0 16,0-5 0-16,0-1 0 0,-1-1 0 0,4-2 4 15,0-2-3-15,1-1-1 0,1 0-8 16,2-2-19-16,-1-4-39 0,0 1-70 16,-1 1-150-16,-2-1-88 0,-2-1-43 0,2 0-5 15,2 0 24-15</inkml:trace>
  <inkml:trace contextRef="#ctx0" brushRef="#br0" timeOffset="181415.426">4566 8730 239 0,'2'-8'348'0,"-2"2"34"16,0 2 15-16,0 0-95 0,0 3-87 16,0 0-59-16,0 1-39 0,0 0-32 0,0 0-23 15,2 1-22-15,-2 4-16 0,2-1-12 16,0 4-2-16,1 2-4 0,0 0-1 15,0 2-4-15,2 2 1 0,-2-2-2 0,1 2 0 16,-1 1-1-16,1 0 1 0,-1-1 0 16,-1 1 0-16,-2-2 4 0,0 0-2 0,0 0-1 15,-2-1 0-15,-1 1-2 0,-3-1 1 16,0-2 0-16,-1 0 2 0,-1 0 2 0,-4-2-1 16,2 1 0-16,-4-2 2 0,-3-2-3 15,-2 2-2-15,1-2-2 0,-4-1 1 16,0-2-1-16,0 2 0 0,-2-3 0 0,-1 1 0 15,0-2 0-15,0-2 1 0,-1 1 0 16,4-3-1-16,-2 1 1 0,2-4-1 0,5 2 2 16,-2-2 1-16,6-1 1 0,-1 1 5 15,6-3 1-15,2 0 1 0,2 0-1 16,2-1-2-16,4-1 0 0,0-3-5 0,3 3-1 16,1-1 0-16,1 0 0 0,1-2 2 15,2 3-2-15,0-2 1 0,0 1 4 0,0 1-4 16,0 0 1-16,1 0 0 0,0 0-4 15,0 0-1-15,0 1-2 0,-1 1-1 0,-1-1-14 16,4 0-37-16,-2 0-54 0,-3 0-97 16,1 3-128-16,-1-1-67 0,-1 1-21 0,2-2 19 15,0 0 45-15</inkml:trace>
  <inkml:trace contextRef="#ctx0" brushRef="#br0" timeOffset="181664.3391">4484 8503 153 0,'3'-2'365'0,"-3"0"38"0,0-1 31 15,0 1-53-15,0 2-128 0,0-1-84 16,-2-1-57-16,2-1-36 0,0 3-21 0,0-1-17 16,0 1-6-16,0-2-3 0,0 2-2 15,0 0-8-15,0 0-9 0,0 0-8 16,0 0-8-16,0 3-9 0,2-1-7 0,-2 1-38 16,0-2-84-16,0-1-165 0,-3 3-83 15,-2 3-40-15,-1-1-19 0,1 2 25 0</inkml:trace>
  <inkml:trace contextRef="#ctx0" brushRef="#br0" timeOffset="182608.7059">3888 8852 302 0,'0'-2'373'0,"0"0"23"0,-2 2 22 15,2-3-136-15,-3 2-98 0,0-3-60 16,-2 2-35-16,2-3-20 0,-3 0-14 16,1 0-12-16,2-2-11 0,-2 0-9 0,2-2-7 15,1-1-2-15,2-2-6 0,0-1-3 0,0 1-1 16,0-5 2-16,3 3-5 0,1-2 1 15,-1 0-2-15,0 2 1 0,2-1-1 16,1 1-2-16,2 2 2 0,-2 0-1 16,1 4 0-16,-1 1-1 0,3 2 2 0,-2 3-2 15,-1 0-1-15,2 2 0 0,-2 2 3 16,-1 0 0-16,0 1 0 0,0 2 0 0,-2 2 0 16,0-2 3-16,0 3-1 0,-3 1-2 15,0 0-1-15,0 1 2 0,-3 0-1 0,-2 2 0 16,-1-3-1-16,-1 1 2 0,-2-2-1 15,1 2 1-15,-1-3-1 0,-4 1 0 16,2 0 3-16,0 0-2 0,-3-1-1 0,1 2 0 16,-1-2 0-16,1-1-2 0,2 1-1 15,-3-2 0-15,1 1 1 0,1-2 0 0,-1 1-1 16,-1-1 3-16,3-2 0 0,-1 1 0 16,0-1 0-16,1 3 0 0,1-2 0 0,-1 1 0 15,3-1 0-15,2 2 0 0,-3-1 0 16,4 1 0-16,-3 0-1 0,3 1 1 0,0 3 1 15,-2-2-1-15,0 1 0 0,3 1 0 16,-1-2 0-16,0 3 0 0,0-3 3 0,-1 2-1 16,-2 0 3-16,2-2 2 0,-1 1-3 15,-3-1-4-15,0-1 4 0,0 1-4 16,-1 0-4-16,0-2 4 0,2-2 0 0,-4 2 0 16,5-1-13-16,0-4-25 0,2 0-43 15,0 0-61-15,1 0-153 0,0 0-87 0,2-2-32 16,3-5 1-16,3 0 27 0</inkml:trace>
  <inkml:trace contextRef="#ctx0" brushRef="#br0" timeOffset="182860.549">3743 8514 363 0,'5'-11'428'15,"-3"2"25"-15,1 0 14 0,-3 4-129 16,2 0-146-16,0 0-87 0,-2 0-49 0,1 3-25 15,-1 0-15-15,2-1-9 0,-2 2-14 16,3 0-36-16,0-4-67 0,-3 5-162 0,0 0-101 16,-6 5-48-16,1-4-19 0,-6 2 18 15,0 0 57-15</inkml:trace>
  <inkml:trace contextRef="#ctx0" brushRef="#br0" timeOffset="183136.0287">3564 8500 343 0,'-3'6'393'0,"-2"-1"29"16,0 5 24-16,-1 0-140 0,-1 4-112 16,-2-2-65-16,1 2-43 0,3-1-27 0,-1 1-22 15,0-1-17-15,3 1-8 0,1-1-7 16,-1-1-2-16,3-1-2 0,0-1-1 16,-2 0 3-16,1-1-1 0,1-1 0 0,0-1-6 15,-2-4-17-15,2 1-30 0,-3-1-56 16,1 0-102-16,-6 1-127 0,-2 0-65 0,0 3-19 15,2-4 13-15,0 2 41 0</inkml:trace>
  <inkml:trace contextRef="#ctx0" brushRef="#br0" timeOffset="183517.514">3369 8716 151 0,'2'-3'346'0,"-2"2"28"0,2-1 20 15,-1 0-69-15,-1 1-111 0,0 1-72 0,0 1-39 16,0 1-25-16,0-2-14 0,-1 3-9 15,-1 0-10-15,0 2-9 0,1-1-9 0,-1 2-5 16,-1-1-2-16,0 2-5 0,0-1-5 16,-2 1-3-16,2-2-3 0,0 2-1 0,0-2-2 15,-2 2-1-15,2-4 0 0,-2 2 0 16,2 0 0-16,-2-2 0 0,-1 0-1 16,3-1-1-16,-2 0-2 0,0-2 3 0,0 0 1 15,-1-2-1-15,0 0-1 0,1-1 4 0,0-2 2 16,0 1 0-16,-1-1-1 0,2 0 3 15,0 0-1-15,1 1 1 0,0-1-5 16,3 2 2-16,-2-1-1 0,1 1-2 0,1 3 3 16,1-2-3-16,-1 0 1 0,2-1 1 15,-2 1 0-15,3 2-1 0,-3-1 0 0,2 1-1 16,-2 0 0-16,0 1-2 0,0 1-2 16,-2 1 3-16,-1 1 0 0,-3 3-1 0,-1 1 0 15,-2-1-1-15,-1 1 0 0,-1 0-1 0,0 2-2 16,0 0-1-16,-2-2 3 0,-1 4 0 15,-2-5 4-15,-1 2 0 0,-2-1-2 16,0-3 1-16,-1 1-1 0,-2 0 0 0,-1-2 2 16,-4 0-1-16,2-3 1 0,-3 1-1 0,1-2 1 15,0-2 1-15,2 1 0 0,4-3 6 16,1 0 3-16,1-2 5 0,4 0 3 0,1-1-1 16,3-2 0-16,3-2-4 0,3 2-4 15,-1-1-4-15,5-1-2 0,1 2-3 0,1-2-1 16,4 3-6-16,1-2-4 0,-1-2-2 0,3 3-9 15,-2 1-51-15,5 2-61 0,-4 6-166 16,-3 3-83-16,-4 3-46 0,-1-1-16 0,-1 4 38 16</inkml:trace>
  <inkml:trace contextRef="#ctx0" brushRef="#br0" timeOffset="183828.3217">2926 9051 84 0,'12'9'395'0,"-6"-4"36"0,-1-2 24 15,-2-1 7-15,1 0-186 0,-3-2-126 16,1 1-69-16,-2-1-36 0,4-1-18 16,-4-1-12-16,0 2-8 0,2-1-7 0,1 0-7 15,2-4-50-15,-2 0-118 0,2 3-143 0,-5 2-73 16,1 4-39-16,1-3-16 0,1 3 35 16</inkml:trace>
  <inkml:trace contextRef="#ctx0" brushRef="#br0" timeOffset="183872.2957">3099 9166 4 0,'17'3'357'0,"-2"-3"52"0,0 0 33 16,0-3 16-16,2 2-152 0,-1-4-114 0,3 2-63 15,-3-1-24-15,3-1-4 0,-2 0 5 16,1 0 0-16,0 0-4 0,0 0-14 0,1 1-25 16,-2-1-30-16,-3 2-29 0,-1 1-43 15,0-1-29-15,-4 1-59 0,-5 1-123 0,-4 1-152 16,-4 3-72-16,1 0-10 0,-5-1 2 15,-3 3 47-15</inkml:trace>
  <inkml:trace contextRef="#ctx0" brushRef="#br0" timeOffset="184793.1599">7917 9934 28 0,'0'0'378'0,"-2"2"42"0,-1-1 23 16,1 3 12-16,-5 1-157 0,2 2-131 15,0 3-73-15,-1 4-38 0,-1-1-20 16,0 2-10-16,-1 3-9 0,3-1-6 16,-1 3-3-16,-2-4-3 0,3 4-4 0,0-1 0 15,2 1-1-15,-2-4 0 0,2-1-1 0,0 0-1 16,1-3-1-16,2-2 1 0,-1-3 2 15,-2-1-1-15,3-1-1 0,3-2 2 16,-2-1 0-16,-1 0-1 0,2 0-2 0,1-1 2 16,2-1-1-16,0 0-1 0,1 0 1 15,5 0 2-15,-1-1 0 0,1-1 0 0,1 0 0 16,1 1 0-16,3-2-1 0,-2 2 0 16,2-2 1-16,-2 1-1 0,0-1 1 0,-1 0 0 15,-2 3-1-15,-2-3 1 0,-1 3 1 16,-1-1 0-16,-1 0-1 0,0-1 0 15,-1 2 1-15,1-1-2 0,-1-3 1 0,0 3 2 16,0-3 0-16,4 1-17 0,-1-4-48 16,-3 0-62-16,-2 5-164 0,-3 2-91 0,0 0-47 15,0 0-5-15,0 0 34 0</inkml:trace>
  <inkml:trace contextRef="#ctx0" brushRef="#br0" timeOffset="185068.9283">8190 10023 226 0,'2'-5'398'0,"-4"1"39"16,1 2 21-16,-1-1-82 0,-1 3-133 0,1 0-98 15,-4 2-62-15,2 1-38 0,0 4-19 16,0 0-14-16,0 3-8 0,-1 2-2 0,2 1-2 16,1 2-4-16,-2 1 2 0,4 3-1 15,-3 0 2-15,3 0 0 0,0-1 1 0,0 1 0 16,0-1 0-16,0-3 0 0,0-2-1 15,0-3-1-15,0-1-1 0,0-2 1 16,0-2-1-16,0-2-2 0,-1-1 5 0,1-2-1 16,1-2-5-16,-1-1-20 0,3-4-43 15,-1-2-58-15,0 1-107 0,-4 1-115 0,-1-1-56 16,1 3-11-16,1-3 27 0,1 0 52 16</inkml:trace>
  <inkml:trace contextRef="#ctx0" brushRef="#br0" timeOffset="185416.7167">8165 10053 119 0,'3'-10'332'0,"-1"0"36"0,0 1 22 16,-1 1-60-16,1 3-95 0,-1-1-63 0,1 0-41 15,0 1-26-15,0 1-18 0,0 1-17 16,1 1-19-16,0-3-18 0,2 3-13 16,3-1-8-16,-1 0-6 0,3 1-4 0,0 0-2 15,0 2 0-15,2 0 0 0,-1 0 0 16,0 2 0-16,0 1 1 0,-1 1 0 0,1-1-1 15,-2 2 2-15,-1-3-2 0,0 4 2 16,-2-2-4-16,-1 2 2 0,0 0 0 0,-3 0 0 16,-2 2 0-16,0 0 0 0,-2 1 0 15,-1 3 0-15,-1-4 0 0,1 1 2 16,-3-2-4-16,2 3 2 0,-3-2-2 0,1-1 2 16,-2 2-1-16,-1-1 1 0,-1-3 0 15,0 2 0-15,-2-2 0 0,-1 0 1 0,1-1 1 16,-1 1 0-16,0-3-1 0,1 0 0 15,2 0-1-15,5-2-7 0,2-2-20 16,5-2-32-16,2-1-49 0,3-1-89 0,1 0-125 16,4 2-70-16,-1-1-22 0,5 0 13 0,-2-3 35 15</inkml:trace>
  <inkml:trace contextRef="#ctx0" brushRef="#br0" timeOffset="185813.5909">8699 9994 119 0,'8'0'319'0,"-3"0"38"15,-2 0 25-15,-1 2-61 0,0-2-79 16,-1 0-52-16,-1 0-41 0,-1 0-32 0,-3 0-26 16,1 0-21-16,-3 0-24 0,1-2-16 15,-3 2-15-15,0-1-10 0,2-1-3 0,-4 2-2 16,-2 0-2-16,1 2 2 0,-2-1 0 0,-3 2 0 15,-1 1 2-15,1 1-2 0,0 3 1 16,0 1 1-16,1 3-1 0,2 1 3 16,2-1-3-16,5 3 2 0,-1-1 1 0,4-2-4 15,3 5 0-15,3-4 2 0,4 2 2 16,2-2-2-16,0 2 1 0,4-1 0 16,3-2 0-16,-2 0-3 0,2-3-2 0,0 0 2 15,1-3-1-15,-1-1 1 0,3-2 0 16,-2-3 2-16,-1 0 2 0,1-1-2 0,-4-2-2 15,1 0 0-15,-4 0-2 0,0 2-3 16,-4-2-3-16,0-1 1 0,-3 2 0 16,-3 0-2-16,-2-1-29 0,-3 2-56 0,-5-1-88 15,0 4-140-15,-4 1-76 0,1 0-34 16,1 1 8-16,-4 2 48 0</inkml:trace>
  <inkml:trace contextRef="#ctx0" brushRef="#br0" timeOffset="186970.5234">7416 10055 263 0,'-3'-2'373'0,"3"1"35"0,-2-1 26 16,2 0-120-16,0 2-92 0,0 0-71 0,0 0-47 15,0 0-35-15,2 0-23 16,-2 2-19-16,3 0-10 0,0 1-6 0,-1-1-5 15,5 3-4-15,-2-1 0 0,0 4-2 0,2-2 0 16,-1 1 0-16,3-1 0 0,-4 2 0 16,3-1-1-16,-2 0 1 0,2 1 1 0,-2 0-1 15,1-1 0-15,-1 1 0 0,-1-3-1 16,-1 2-3-16,-1-1 3 0,-1-2 0 0,1 1 1 16,-3-2 1-16,-1 2 1 0,-3 2-1 15,0-2-2-15,-4 4 0 0,-3-1 0 0,0 1-4 16,-5 2 3-16,-1-1-1 0,1 1-2 15,0-2 0-15,0 1 0 0,-1 1 2 16,4-4-1-16,2 1 2 0,0-3 1 16,3 0 3-16,2 0-1 0,1-2 1 0,2-2-2 15,2 0 0-15,-1-1-2 0,2 0-1 0,2-1 3 16,-1 0-6-16,2-2-27 0,-3-2-49 16,0 0-101-16,-3 3-137 0,2 0-72 15,-3 1-35-15,3-1 8 0,-2-2 41 16</inkml:trace>
  <inkml:trace contextRef="#ctx0" brushRef="#br0" timeOffset="187391.0587">7303 10190 304 0,'2'-5'375'15,"-2"1"34"-15,0 1 28 0,0 1-133 16,2 2-96-16,-2 0-67 0,0 0-42 16,-2 0-31-16,-1 5-26 0,-5-3-12 0,-1 5-4 15,-4-2 2-15,-3 5 7 0,-2 0 6 0,0 0 2 16,-3 2-2-16,4-1-5 0,-2-1-9 15,2 0-9-15,2-1-4 0,0-1-7 16,2-2-4-16,2-1-4 0,0-1-18 0,5 1-12 16,-1-5-11-16,4 0-6 0,1-4-26 15,-1 0-54-15,3 0-77 0,0-1-129 0,-3 2-68 16,3-2-34-16,-1-3 6 0,-1-1 44 0</inkml:trace>
  <inkml:trace contextRef="#ctx0" brushRef="#br0" timeOffset="187885.7308">7030 10120 168 0,'-6'-9'363'0,"1"1"38"16,2 1 26-16,-2 0-69 0,2 2-106 0,0 1-80 15,1 0-56-15,1 3-35 0,-1 0-24 16,2-1-21-16,2 2-16 0,-2 2-12 0,0-1-3 16,0 2-2-16,0 0 0 0,0 3-3 15,0-2 0-15,0 3 1 0,1 1-1 0,-1-3 0 16,-1 2 0-16,-1 2 0 0,-2-1 0 0,-1 1 2 15,0-2-2-15,-3 3 0 0,0-3 0 16,-3 1-2-16,-2-1 2 0,-2 0 0 16,0 1 0-16,-5-1 0 0,2-2-1 0,-4 0-2 15,0-1 3-15,0-2 0 0,1 1-2 16,1-3 2-16,1-2 2 0,3 1-2 16,1-2 0-16,2-2 2 0,3-1-1 0,-1 1 0 15,5-4-1-15,1 2 0 0,0-3 3 16,5 0-3-16,0 2 2 0,2-3 0 15,1 1-2-15,2 1 0 0,0-1 0 0,1 3 0 16,3 2 0-16,-2-2 0 0,1 2 0 16,1 2 0-16,-1-1 0 0,0 1-1 0,-2 3 1 15,-1-1-1-15,1 1 1 0,-1 1 0 16,-3 2 0-16,-1-1-2 0,-1 2 1 0,0 1 1 16,0-2-2-16,-3 4 1 0,1 0 2 15,-1-2-1-15,-3 3 3 0,3-1-2 0,-2-2 0 16,0 1-1-16,1 1-2 0,-1-1-1 15,0-1 3-15,-1 0-1 0,3-1 0 16,-2-1 1-16,2 2 0 0,-2-5 1 0,2 2-1 16,-2 0-1-16,-1-1 1 0,1 1-2 15,-3 0 2-15,2-2-2 0,-5 0 2 0,3 0 0 16,-3 3 0-16,-2-1 0 0,2 0-1 16,-2 1-2-16,3 0 0 0,0 0 0 15,0 1 1-15,1-1 0 0,1 0-1 0,0 2 1 16,-1 0 0-16,4 0 1 0,-1 1-1 15,-1 0-1-15,1 2 3 0,-2 1-2 0,3-1 1 16,1 2-2-16,-1-1-1 0,0 0 4 16,0 0 0-16,1-2 3 0,1 0-1 0,-1 0 3 15,1-2 0-15,0 2 1 0,-2-2 1 16,0 0 1-16,-2 0-1 0,-1-1 0 16,-2-1 0-16,-2 3-2 0,2-3-4 0,0 0-1 15,0 0 0-15,0 0-3 0,2-1-6 0,0-1-1 16,1-2-21-16,0-3-57 0,1 0-58 15,-4 1-155-15,1 2-81 0,2 1-47 16,1-3-1-16,3-2 46 0</inkml:trace>
  <inkml:trace contextRef="#ctx0" brushRef="#br0" timeOffset="188331.4575">6623 9977 151 0,'4'-9'408'16,"0"1"35"-16,1 1 18 0,2 0-14 0,3 0-189 16,-1-2-117-16,2 1-66 0,-1 2-34 15,-1 0-17-15,2 1-12 0,-1 2-8 16,-1-1-4-16,2 3-17 0,0-1-43 0,0 0-66 16,-3 2-141-16,0 0-100 0,-3 2-53 15,3-2-13-15,-1 0 26 0,0 0 57 0</inkml:trace>
  <inkml:trace contextRef="#ctx0" brushRef="#br0" timeOffset="188399.5945">7051 9790 348 0,'6'-1'408'0,"3"-2"33"16,1 0 18-16,0-2-132 0,2 1-129 15,1-2-79-15,1 1-48 0,-1-1-32 0,2 1-17 16,-2-2-12-16,4 2-6 0,-2 0-2 0,0 1-1 15,0-3-1-15,0 4-2 0,-3-2 0 16,-3 4-1-16,-1 0 0 0,-2-1-3 0,-4 2-25 16,-2 0-47-16,0 2-85 0,-7 0-151 15,-3 1-76-15,-3 2-38 0,-3 2 4 16,0 0 35-16</inkml:trace>
  <inkml:trace contextRef="#ctx0" brushRef="#br0" timeOffset="189046.2464">6472 9965 32 0,'2'-4'320'0,"0"3"50"0,-2-3 36 15,0 1-21-15,-2 1-100 0,0 2-73 16,-1 0-59-16,0 0-45 0,0 0-34 16,-2 0-28-16,-4 5-20 0,2-1-14 15,-1 1-6-15,2 3-5 0,-1-1-1 0,0 0 0 16,2 0 1-16,0 0-1 0,0 1 1 0,2-1-1 15,-2 1 0-15,1-1-1 0,1 2 0 16,-2-2-2-16,0-1 3 0,0 1-1 16,1-1 1-16,-4-1 1 0,0-1-1 0,2-1 0 15,-1 0 0-15,-2-1-1 0,1-1 0 16,0-2-2-16,2-1 3 0,-2 1 0 0,0-1 0 16,2-1 0-16,1 0 0 0,0 0 1 15,3-1 3-15,1-1-1 0,1 1-2 16,1 0-1-16,1-3 1 0,1 2-2 0,2 0-1 15,0-2-1-15,-2 3 2 0,2-1 1 0,-2 2-3 16,1 1 3-16,-4 0 0 0,2 2 0 16,-2 0 0-16,0 0 0 0,0 2 3 15,-2-1-1-15,1 3-2 0,-4 0 0 0,1-1 0 16,-1 4 0-16,0 0 0 0,-1-2 0 16,-2 2-1-16,3 1 1 0,-1-2 0 0,-2 2 1 15,-3-1-1-15,1 2 0 0,-1 0-1 16,-4 0 0-16,-2 1-2 0,-1-1 2 0,-3-1 0 15,-3 0 2-15,-1-1 3 0,-3-1 6 16,-2 0 7-16,-2-2 7 0,2 1 7 16,-2-2 6-16,2-1 8 0,0-2 6 0,2-2 7 15,1 1 6-15,2-3 3 0,3 0-1 16,2 0-5-16,3-2-8 0,3 1-10 16,0-1-14-16,3 0-8 0,1 0-8 0,3 1-6 15,0 0-3-15,4 1-2 0,-2-1-2 16,3 0-2-16,1 0-5 0,-1 1-11 0,5-1-24 15,-1 1-26-15,1-2-24 0,2-2-8 16,0 3-15-16,2-3-38 0,-3 2-30 16,-1 5-101-16,-3 1-90 0,3 1-50 0,2 2-13 15,0-3 30-15,0 3 45 0</inkml:trace>
  <inkml:trace contextRef="#ctx0" brushRef="#br0" timeOffset="189440.6282">6224 10348 231 0,'5'0'385'16,"0"0"28"-16,-2 0 22 0,0 0-88 15,-2 0-121-15,1 0-86 0,-2 0-50 0,0 0-31 16,0 0-21-16,-2 0-11 0,2 0-12 16,-4 0-3-16,1 0-2 0,-2 2 0 0,-1-2 5 15,-4 2 3-15,1-1 0 0,-1 1-1 16,0-2 1-16,-2 2-1 0,1 1-3 15,-2-1-5-15,-3-1-2 0,4 2-2 0,-2-1-1 16,2-1-4-16,0 1-2 0,1-1-2 16,0 1-12-16,-2-1-6 0,2 0-9 0,-3-2-38 15,1 0-65-15,-4 2-168 0,1 0-82 16,-3 4-43-16,3-2-14 0,-3 0 23 0</inkml:trace>
  <inkml:trace contextRef="#ctx0" brushRef="#br0" timeOffset="189768.1929">5784 10428 346 0,'-5'2'419'16,"0"-2"27"-16,0 2 11 0,2 1-130 15,1-3-123-15,-1 0-66 0,-2 0-20 0,2 0 5 16,-3 0 8-16,4 0 2 0,1 0-10 16,-1 0-25-16,2 0-43 0,0 0-67 0,3 0-59 15,1-3-30-15,1 1-33 0,0 0-76 16,-2 2-171-16,-3 0-65 0,-3 4-15 0,-2-1-8 15,0-1 19-15</inkml:trace>
  <inkml:trace contextRef="#ctx0" brushRef="#br0" timeOffset="192294.0701">5274 10234 283 0,'-3'0'370'0,"-3"0"35"0,4 0 14 16,-1 0-116-16,0 0-81 0,1 0-66 16,1-3-47-16,-1 2-31 0,0-4-25 15,1 1-20-15,1-1-15 0,3-1-6 0,0-2-8 16,2-4-2-16,0 3 1 0,4-3-2 16,-1-1-1-16,0 0 0 0,1-2 0 15,2-3 0-15,1-3 2 0,0 0-2 0,-1-2 0 16,1-1 1-16,0-1 0 0,-1 1 0 15,0 1-1-15,-1 4 0 0,-2 2 0 0,-2 6-1 16,3-1 0-16,-2 5-2 0,-1 0 3 16,2 5 0-16,-2 1 0 0,0 1-1 0,-1 1 1 15,2 3 1-15,-4 3-1 0,0 1 2 16,0 1-1-16,0 1 1 0,-3 2-2 0,2 0 0 16,-2 0 0-16,-2 0-2 0,2 0-1 15,-3 1 3-15,0-1 0 0,0 3 0 0,-2-1-1 16,0 0 1-16,-1 1 1 0,1-2-1 15,-4 0-2-15,1-1 0 0,0 1 0 0,-3-4 2 16,-2 3-2-16,0-4 0 0,-4-2 2 16,2-1-2-16,0-1 2 0,1-1-1 15,-2-3 1-15,2 0-2 0,-2 0 1 0,-1-3 1 16,1 0 0-16,-3-1-2 0,3-2 2 16,-1 0-1-16,2 0 1 0,-2-1 0 0,4-1 1 15,-1-1-1-15,3 4 0 0,1-2 0 16,1 1 0-16,3-1 0 0,3 3 2 15,-1 1-2-15,3 0 0 0,-1 0 1 0,2 2-1 16,0-1 2-16,0 2-1 0,0 0-1 16,2 0 2-16,-2 2-2 0,1-1-2 0,1 2 2 15,-2 2-3-15,-2 0 2 0,1 2-1 16,-1-1 0-16,-3 3 2 0,0-1 0 0,-2-1 0 16,2 0 1-16,-3 1-1 0,-1-1 0 15,-1 2 0-15,-1-2-1 0,-1 1 1 16,-1-2 0-16,-1 2-2 0,0-3 2 0,-4 0 0 15,2 0 0-15,-1-3-1 0,-1 1-3 16,1-1 4-16,1-2-1 0,2 0-4 0,0-2 3 16,3-1-1-16,1-1 2 0,2-1-3 15,4 0 2-15,0-2-1 0,0 0 3 16,2 0-2-16,2 1 2 0,2-2 0 0,2 2 0 16,1-2-1-16,0-1-1 0,1 2 2 15,1 2 3-15,2-3-1 0,-3 1 4 16,1 2 2-16,-1 0-2 0,1 2 0 0,-1 1-2 15,-2 1-2-15,0 0-4 0,-1 1 2 16,0 1 0-16,2-1-1 0,-2 1 1 0,-1 1 0 16,-1 0 0-16,2 1-1 0,-1 0 2 15,-1 1-1-15,-1 0 0 0,0 1 0 0,-1-1 0 16,-1 3 0-16,-1-2-3 0,0 2 3 16,0 1 0-16,-2-1 0 0,0 0-1 0,-1 0 0 15,-2 3 2-15,-1-3-4 0,-1 1 1 16,-2-1 2-16,-1 0 1 0,0 1 2 0,-4-1-1 15,2-2 4-15,-2 0 0 0,0-1 3 0,-1-2 1 16,1 1 3-16,-2-2 1 0,0-2 4 16,0-1-2-16,0 1-2 0,0-4-5 15,3 2-2-15,-1 0 0 0,0-2 0 16,2-2-1-16,2 2 2 0,1 0 2 0,1-2 3 16,3 0 1-16,-1-1-3 0,2 3 1 15,2-3-1-15,1-1-4 0,2 0-7 16,-1 1-3-16,3-1-5 0,3-3-10 0,-1 4-9 15,1-1-5-15,3-2-5 0,2 1-32 16,3-2-57-16,2-1-40 0,1 1-150 0,-3 4-75 16,-3 1-40-16,2 3 11 0,2-2 50 15</inkml:trace>
  <inkml:trace contextRef="#ctx0" brushRef="#br0" timeOffset="192642.7866">4893 9801 24 0,'2'-2'392'0,"1"1"41"0,-3-3 26 16,0 1 10-16,0 2-147 0,0-2-154 0,0 2-77 16,0-1-46-16,0 2-20 0,0-1-10 15,2 1-9-15,2 1-6 0,-1-1-51 0,-1 5-151 16,-2-1-133-16,-2 4-68 0,-1 4-39 16,0 2-14-16,-3 3 39 0</inkml:trace>
  <inkml:trace contextRef="#ctx0" brushRef="#br0" timeOffset="192700.7552">4862 10376 196 0,'6'7'409'16,"2"-4"35"-16,-2 0 17 0,4-3-34 16,2 0-189-16,1 0-110 0,1-2-59 15,2-1-33-15,1 0-17 0,-1 0-9 0,-3 0-4 16,4-1-3-16,-1-1-3 0,0 1-14 0,1-1-33 15,-3-2-58-15,0 2-137 0,-6 0-113 16,-1 1-55-16,-1-1-21 0,2 2 16 16,-2-1 51-16</inkml:trace>
  <inkml:trace contextRef="#ctx0" brushRef="#br0" timeOffset="193023.5541">5312 9665 81 0,'5'-12'363'0,"0"-1"45"15,1 3 28-15,-3 1-19 0,0 3-135 16,-1-1-100-16,-1 5-65 0,1 1-44 0,-2-1-26 15,3 5-21-15,-3 1-12 0,3 4-7 16,-1 2-4-16,0 5 0 0,-1 2-1 0,1 3 0 16,1 1-2-16,-3 2 0 0,2 1 0 15,0 2-27-15,0-2-76 0,-4-2-179 0,-4 4-93 16,-2-1-50-16,-3 1-28 0,-4-4 11 16</inkml:trace>
  <inkml:trace contextRef="#ctx0" brushRef="#br0" timeOffset="195803.1741">4323 10031 195 0,'4'-5'309'0,"-2"5"29"0,-1-3 2 16,1 3-80-16,-2-2-67 0,0 2-33 0,2 0-19 15,-1 0-17-15,-1 0-13 0,0 0-19 16,0 0-20-16,0 0-22 0,0 0-20 0,0 2-13 16,2-2-8-16,-2 0-4 0,0 0-2 15,0 0-3-15,0 0 0 16,0 0 2-16,0 0-1 0,0 0-1 0,0 0 0 16,0 0 1-16,-2 0-1 0,2 0 0 0,0 0-1 15,0 0 0-15,0 0 2 0,0 0-1 0,0 0-1 16,0 0-1-16,0 0 2 0,0 0 0 15,0 0-2-15,0 0 1 0,0 0 1 0,0 0 1 16,0 0-1-16,0 0 1 0,0 0 0 16,0 0 1-16,0 0-1 0,0 0-1 0,0 0 0 15,0 0 1-15,0 0-1 0,0 0-1 16,0-2 1-16,0 2 1 0,0 0-1 16,0 0 0-16,0 0 0 0,2 0 0 0,-2-2-1 15,0 2 1-15,0 0 0 0,1 0-1 16,-1 0-1-16,0 0 2 0,0 0 0 0,0 0-1 15,0 2 0-15,0-2 2 0,0 0-1 16,0 0 0-16,0 2 1 0,-1-2-1 16,1 0 0-16,-2 0-1 0,2 1 0 0,0 1-1 15,-3-2 0-15,1 5 0 0,-1-3-1 16,-3 3 1-16,1 0 2 0,-1 0 2 0,-2 0 3 16,-3 2 1-16,0-1 0 0,-2 2 3 15,-2-1-2-15,0 1 1 0,-4-3-1 16,-1 2 0-16,-1-2-3 0,1 2-1 0,-2-5 0 15,-2 1-3-15,3-3 0 0,-4 0 0 16,3 0 3-16,0-3 0 0,3 1 2 0,-2-5 1 16,5 2-1-16,-1-2-1 0,1 2-3 15,4-3-1-15,0-1-1 0,2 2-1 0,3-2-1 16,2 1 0-16,2 0 2 0,0 3-1 16,3-2 1-16,-2 2-1 0,2 1 2 0,0 0 1 15,0 3-1-15,0-1-1 0,0 2 0 16,-1 0 0-16,1 0 1 0,-2 2-3 15,-1 0 2-15,0 3 1 0,-2 0 0 0,2 0-1 16,0 4 0-16,0-2 1 0,-1-1 0 16,1 1-1-16,2 2 1 0,-3-2 0 0,3 1 0 15,-2-2-1-15,0 0-1 0,1-1 4 16,-1 0-1-16,-2-1-1 0,0 1 1 16,1-2 1-16,-1-1 1 0,-3 0-2 0,2-2-1 15,-1 0 1-15,-1-2 0 0,1 0 1 16,-3-1-1-16,4-1-1 0,-2-1 0 15,0 0 0-15,2-2 0 0,-1 0-1 0,4 0 0 16,0-1-1-16,1-1 0 0,1-1-3 16,1-3 4-16,1-1-2 0,1 2 1 0,0-1 0 15,-1 0 2-15,1 2-2 0,1-1 2 16,-1 0-1-16,-1 3 1 0,1 2-3 0,-1 1 3 16,1 1-2-16,-2 4 2 0,0 0 0 15,0 1 0-15,0 0 0 0,0 2 0 0,0 3 0 16,0 1-2-16,0 3 0 0,0 1 1 15,-2 2 0-15,2-2 1 0,0 0 0 0,0 3 0 16,2 0 2-16,-2-1 0 0,0 2 0 16,2-2-2-16,-2 2 0 0,-2-2 0 0,2 1 0 15,-3 2 0-15,0-3 2 0,-1-2-2 16,0 0 0-16,-1-1 0 0,-3 0 0 16,0-1 0-16,-1-3-2 0,-2 0 2 15,1-3-1-15,-1 3-1 0,0-5-1 0,0 0 2 16,1 0 0-16,0 0-1 0,0-5 0 15,2 3 1-15,3-1-1 0,-2-3 0 0,2 2-1 16,0-2 1-16,3 1-2 0,-1 1 3 0,1-2 0 16,1 1-1-16,1 0 2 0,1-2 0 15,-1 2 0-15,2 2 0 0,-2-2 0 16,2 1-2-16,-1 4 1 0,-1-3-1 0,0 1 2 16,0 2 0-16,0 2 0 0,-1 1 0 15,-1-1 0-15,-1 3 0 0,1 0 0 0,-3 4 0 16,0-1 0-16,-2-2-1 0,1 3 1 15,-1 0-2-15,1 0 2 0,-3-1 0 16,1 1-1-16,0-1 0 0,0-1 1 0,0-1 0 16,2-2 0-16,-1 1 1 0,2-2 0 15,-1-2 1-15,2-1 2 0,-1-3-2 16,0 0-2-16,0 0 2 0,2-4-1 0,0-1-1 16,-2-2 1-16,4-1 1 0,-1-1-2 15,2 0 3-15,2-1-2 0,-1-2-1 16,4-1 0-16,-2 3 0 0,2 0-1 0,0-1 1 15,-1 3 0-15,3-1-1 0,0 0-1 0,0 0 2 16,-1 2-2-16,1 0 2 0,-1-1-10 16,2 1-49-16,-2 0-57 0,-1-2-41 0,1-1-153 15,-4 1-82-15,-2 2-33 0,0-1 25 16,-2 3 48-16</inkml:trace>
  <inkml:trace contextRef="#ctx0" brushRef="#br0" timeOffset="196154.1874">3613 9780 131 0,'3'-6'406'0,"0"0"38"15,-1 0 19-15,0 1-6 0,1 1-192 16,-3-1-124-16,4 2-67 0,-4 1-35 0,3-1-21 16,-3 3-9-16,0-2-5 0,2 0-2 15,-1 2 0-15,3-1-9 0,-1 1-46 0,2-2-85 16,-2 2-164-16,-3 0-82 0,0 0-49 16,0 0-12-16,6 0 28 0</inkml:trace>
  <inkml:trace contextRef="#ctx0" brushRef="#br0" timeOffset="196489.9499">4057 9561 145 0,'6'-2'407'0,"-1"1"34"0,-3-1 18 16,-4 2-11-16,1 2-192 0,-4 1-121 16,-2 0-65-16,-3 2-30 0,0 0-18 0,-1 2-8 15,0-3-5-15,1 1-3 0,2 2 1 16,-3-2-3-16,5-1-3 0,1-2 0 0,0 2-1 15,2-1 0-15,0-2-6 0,3-1-8 0,-3-1-12 16,6-1-12-16,-1-1-5 0,-1-1-2 16,2-4 2-16,1 0 10 0,-1-1 12 15,-2 2 14-15,1 1 13 0,-2 0 11 0,-2 3 11 16,1-1 11-16,-1 0 2 0,-1 3 0 16,-3 1-6-16,-2 3-5 0,-2 0-10 0,-1 3-8 15,-1 3-5-15,2 1-1 0,0-3-2 16,0 2-3-16,0 0-2 0,2 1-9 15,-3 0-28-15,3 3-58 0,-3-1-135 0,-3 0-118 16,3-2-63-16,0 0-24 0,3 3 9 16,-3 2 48-16</inkml:trace>
  <inkml:trace contextRef="#ctx0" brushRef="#br0" timeOffset="196553.5075">3812 10336 282 0,'3'7'402'16,"-1"0"32"-16,-2-2 20 0,0-3-102 0,-2 1-135 16,-1-1-87-16,-5 1-55 0,-3-2-30 15,-2 2-19-15,-1-1-12 0,-2 1-7 16,-1-3-6-16,-2 1 1 0,3-1 0 0,-1 0-2 16,1-1-2-16,-1-1-11 0,1-1-24 0,-1 0-36 15,-2 0-45-15,1 0-74 0,-1-2-90 16,0 5-81-16,-3-3-26 0,3-1 11 15,3-4 32-15</inkml:trace>
  <inkml:trace contextRef="#ctx0" brushRef="#br0" timeOffset="196940.0526">3286 9921 77 0,'-7'-24'371'0,"3"1"35"0,-1 4 20 15,1 1-1-15,0 4-163 0,1 1-98 16,1 4-60-16,-1 2-30 0,3 3-19 0,-1 1-13 16,1 0-16-16,0 3-13 0,0 0-9 15,1 3-1-15,-1 1-2 0,2 4-1 0,1 3 0 16,3 4 0-16,-3 0-1 0,2 3 1 0,-2 2 0 16,0 2 0-16,1 2 0 0,-1 0 0 15,-3 3-1-15,0-1 1 0,-2 4 1 16,-1-4-2-16,-2 3-1 0,0-2 2 0,-1-2 0 15,-3-1-2-15,1-3-2 0,-2-1 0 16,1-2-2-16,-1-3-1 0,-1-2 2 16,-1-2-1-16,0-3 1 0,1 1 1 0,-3-5 4 15,1 0 0-15,-1-4 0 0,0 0 0 0,-3-3 2 16,1-1-2-16,-1-1 1 0,-2 0 1 0,3-3 2 16,-1-1-1-16,0 2 2 0,2-3 0 15,4 1-1-15,-1-1 0 0,3-2-3 0,3-1 0 16,1-1-2-16,3 0 0 0,4-2 1 15,3 0-1-15,3-1 1 0,3-2 0 0,0 1 1 16,2 2-1-16,1 1-1 0,0 1 1 16,2-2-2-16,-3 2 4 0,2 3-4 0,-2-1-16 15,1-1-43-15,-1 4-58 0,-7 2-153 0,-4 2-99 16,-7 5-48-16,0-3-12 0,-3 3 32 16</inkml:trace>
  <inkml:trace contextRef="#ctx0" brushRef="#br0" timeOffset="198052.6046">2831 9991 81 0,'-10'0'342'16,"3"-1"38"-16,0-2 20 0,4 1-31 0,-2-3-130 15,2 0-90-15,1-2-47 0,2 2-28 16,0-2-14-16,0-1-10 0,0-3-7 0,3 0-9 16,1 1-5-16,-1-3-8 0,0 0-1 15,3-1-7-15,0 0 0 0,-1 2-4 0,0-1-2 16,0-1-5-16,2 1 0 0,1-1 1 0,-3 1-1 15,3-1 0-15,0 2 0 0,-2 3 2 16,-1 1-1-16,0 3-2 0,1 1-1 0,-1 4 0 16,1 0 0-16,-1 0 0 0,1 5 0 15,-4 2-1-15,1 0 1 0,-1 3-3 0,-2 1 0 16,-2 2 3-16,-1 2-2 0,1 1 0 16,-4 0 1-16,1 2 1 0,-3-3 0 0,2 2-1 15,-2-5 1-15,2 2 1 0,-2-3-1 16,0-3 1-16,0 2-1 0,-2-5 0 0,1 3 0 15,-2-4 0-15,1-1 0 0,0 1-2 0,0-3 2 16,0-1 0-16,0 0 0 0,1-1 2 16,0-3-1-16,0 4 0 0,-1-5-1 0,2 2 0 15,-3-2-1-15,2 2 2 0,-1 0-1 16,-1 0 0-16,3 2 0 0,-1-1 1 0,-1-1 0 16,1 3-1-16,-1 0 0 0,2 0-1 0,-4 3 1 15,4 0 0-15,0 0 0 0,1 1 0 16,0-1 0-16,2 4 1 0,2-2 1 15,1 0-1-15,1 2 0 0,1 0-1 0,1-1 2 16,2 1-2-16,1 1-2 0,0-1 1 0,2 2 0 16,1-2-1-16,-1 0 2 0,-1 2-2 15,0-1 0-15,1-3 2 0,0 3-2 0,-1-1 2 16,0-1 1-16,-2 1 1 0,0 0-1 0,-1-3 0 16,1 0 0-16,-1 3-1 0,-2-4 2 15,0-1-2-15,-2 1 0 0,0 1-2 0,-1-1 2 16,-2-1 0-16,-1 1 0 0,-1-3 0 15,0 2 0-15,-1 0 0 0,-2-2 0 16,2 0 0-16,-2 0 0 0,0 0-1 0,0 0-1 0,1-2 1 16,1 2 0-16,-2-2 0 0,1 2 1 15,1-3 0-15,0 1 0 0,2 0 0 16,0-1 0-16,1 1-1 0,0-3 2 0,2 5-1 16,3-3 0-16,-3-2 0 0,3 1 0 0,0 2 0 15,0-1 0-15,0 2-1 0,0 1 1 16,-2-2 0-16,2 4 0 0,0-2 0 0,-1 1-1 15,-1-1 1-15,-1 5 0 0,0-3 0 16,-2 5-2-16,0 1 2 0,2-3 0 0,-2 2 0 16,2 0 0-16,-2 0 0 0,2-1-1 0,-3 0 1 15,3 0 0-15,0-1 0 0,-2 1 0 16,0-3 5-16,0-1 0 0,-4 3 0 0,3-3 0 16,-1-1 0-16,1-1-3 0,-3-1-2 15,2 1-1-15,1-5-2 0,-2 1 1 16,1-1 2-16,0-3 0 0,2 3 0 0,-1-3 2 15,1 1-2-15,0-1 0 0,-1 3-2 0,1-3 1 16,2 4-1-16,0-1 2 0,1 0 0 0,1 0 0 16,-1 3 2-16,0-1-4 0,1 1 2 15,1 1 0-15,0-1 0 0,0 2 0 0,0 0-1 16,0 0 2-16,-2 0-1 0,2 0-1 16,0 2 1-16,0-2 0 0,-1 1 0 0,-1 2 1 15,-1 0-1-15,-1 1 0 0,0 1 0 16,-2 2 0-16,-1-2 0 0,1 2 0 0,-3 0 3 15,1-1 1-15,-2 1 0 0,1-1 0 16,-2 1 4-16,0-2 0 0,-3 3 2 0,-1-4 6 16,-2 2 5-16,-1-2 7 0,1 1 6 0,-3-2 3 15,2 1 0-15,-4-4-3 0,0 0-9 16,1 0-5-16,1 0-9 0,-2 0 0 0,2 0 3 16,2-2 2-16,1-1 4 0,2-1-3 15,2 1-1-15,1-1-2 0,2 1-6 0,2-2-5 16,-1 1-3-16,4 0 0 0,-1-1-4 0,4 1-4 15,-1-1-11-15,1-1-12 0,2 0-15 16,0 1-13-16,2-4 0 0,1 1-11 0,-1-3-40 16,1 1-37-16,2 1-25 0,-7 4-83 0,2 1-107 15,-1-1-46-15,4-4 21 0,0-1 31 16,0-1 33-16</inkml:trace>
  <inkml:trace contextRef="#ctx0" brushRef="#br0" timeOffset="198353.4427">1887 9907 315 0,'5'-4'385'0,"1"-1"22"0,-2 2 12 0,3-2-126 16,-1 0-115-16,2 1-65 0,1-3-36 16,1 2-18-16,0 1-6 0,0 0-11 0,0-2-10 15,1 1-10-15,2 1-3 0,-2-1-7 0,0 2-3 16,3-2-5-16,-1 3-1 0,1-1-1 16,1 3-2-16,0-1-7 0,-2-1-22 0,4 0-45 15,-2 1-83-15,-3 2-152 0,1 3-79 16,-1 0-35-16,-2 0-4 0,-2 5 33 0</inkml:trace>
  <inkml:trace contextRef="#ctx0" brushRef="#br0" timeOffset="198643.9131">2345 10435 85 0,'7'3'391'0,"0"0"34"15,-4 0 24-15,2-1 16 0,0-1-195 0,0 1-115 16,0-2-68-16,-1 1-30 0,-2-1-13 16,-1 0-8-16,-1-1-3 0,2 1 1 0,-2 0-2 15,-2-2-4-15,2 2-16 0,-1-1-16 16,1-1-13-16,0-4-9 0,1 0-33 0,3-1-72 16,0 2-175-16,-2 3-84 0,-2 2-41 0,-2 0-21 15,-2-3 17-15</inkml:trace>
  <inkml:trace contextRef="#ctx0" brushRef="#br0" timeOffset="200173.4277">8388 11448 84 0,'0'0'253'0,"2"-2"12"0,-1 1-25 16,2-1-99-16,-1 1-142 0,-2 1-132 0,0 0-72 15,0 0-34-15,0 0-13 0</inkml:trace>
  <inkml:trace contextRef="#ctx0" brushRef="#br0" timeOffset="200968.4629">8505 11271 288 0,'0'-2'363'0,"0"2"30"15,0-1 5-15,0 1-120 0,0 0-81 0,0 0-66 16,2 0-43-16,-1 0-28 0,-1 1-15 15,4 2-9-15,1 0-10 0,0 0-6 0,0 3-2 16,0-1 0-16,3 0-3 0,3 2-1 16,-2 2-4-16,1-1 0 0,-1 0-2 15,-1 1-4-15,0-3-3 0,-3 1 1 0,0 1-2 16,-1 0 3-16,-2-3-1 0,-1 2 2 16,-1-2 0-16,-3 2 3 0,1-2-1 0,-2 0 1 15,-2 2 1-15,-1-2-2 0,-1 3-3 16,-4-1-3-16,2 2 0 0,-1 0-2 0,-3-1-2 15,1 2 1-15,-2 0 0 0,2-1 1 16,-1-1-1-16,1 1 2 0,3-1-1 16,0-2 1-16,3-2 0 0,2 1-1 0,1-2 2 15,0-3-1-15,0 0 1 0,4 3 1 16,-3-3-1-16,3 0-6 0,1-3-36 16,1 3-58-16,-2-2-116 0,0 2-126 0,0 0-65 15,-3-1-26-15,1-2 15 0,1 0 49 16</inkml:trace>
  <inkml:trace contextRef="#ctx0" brushRef="#br0" timeOffset="201335.384">8427 11434 257 0,'0'-1'364'0,"-4"-2"36"16,1 3 13-16,-4-2-98 0,1 4-85 16,-2-1-70-16,-3 1-45 0,-2 1-32 0,2 0-28 15,-4 1-22-15,0 1-15 0,0 2-10 16,0-1-6-16,1 1-3 0,3-2 0 0,0 0-1 15,0 2 2-15,1-4 0 0,1 2 0 16,4-2 0-16,-1-2 3 0,1 0-8 16,0 1-31-16,2-4-54 0,-3 1-112 0,-2 1-133 15,0-1-69-15,-2 1-31 0,0-2 14 16,3 2 42-16</inkml:trace>
  <inkml:trace contextRef="#ctx0" brushRef="#br0" timeOffset="201671.9655">8097 11443 60 0,'-2'-9'330'0,"-1"-4"36"0,2 2 18 15,-2-6-33-15,3 4-112 0,4-3-79 16,-1-1-49-16,1 0-22 0,0 0-8 0,1 2-6 16,2-2-14-16,0 4-9 0,0 0-13 15,-1 4-9-15,2-1-13 0,1 0-6 0,1 3-3 16,0 2-5-16,0 0 0 0,0 2-2 16,-2 2-1-16,2 1 0 0,-1 1 2 0,-3 2-1 15,1 2 0-15,-3 0 0 0,1 2 0 16,0 0 0-16,-2 3-1 0,-2-2-1 0,1 3 1 15,-2-1 0-15,0 2 0 0,0 0 0 16,-2 0 0-16,-2 1 0 0,-2-2-1 16,-1 1-1-16,-2 0 2 0,1 1 0 0,-3-2 0 15,1-1 0-15,-1 1 0 0,-1-2 0 16,2-1 0-16,-2-3-1 0,0 0 2 0,3-2 0 16,-2-1-1-16,1-1 0 0,-1-1 0 15,0-3-1-15,-2 2-2 0,2-2 1 16,-1-1-2-16,2 2 2 0,1-3-3 0,-2 2 0 15,1 0 3-15,2-2 0 0,-3 1 0 16,2 1-1-16,-1-2 2 0,1 2-1 16,1 1-1-16,2 0 3 0,-1 1 0 0,1-1 0 15,1 4 3-15,2-1-1 0,-2 3 1 16,-1-1 0-16,3 4 1 0,-1-2 2 0,-1 0 0 16,3 3 0-16,-1-1-1 0,1 2-3 15,1-1 0-15,1-2-2 0,0 2 0 0,0-1 0 16,1 1-1-16,-1 1-2 0,2-2-2 15,-1 0-10-15,3-1-28 0,1 0-61 16,-3 0-73-16,1 2-143 0,-3 1-75 0,3 0-32 16,-1 0 10-16,1-1 46 0</inkml:trace>
  <inkml:trace contextRef="#ctx0" brushRef="#br0" timeOffset="202052.6172">7998 11653 294 0,'4'5'411'0,"-4"-1"31"16,3-1 18-16,-3 0-106 0,0-1-142 0,0-1-92 15,0 1-52-15,0-2-27 0,0 0-18 16,0 0-10-16,-1-2-5 0,1 1-5 0,0-4-9 16,0-1-59-16,-6 2-141 0,-1 1-131 15,-2-1-63-15,2 0-39 0,-3 1-12 0,-2 0 45 16</inkml:trace>
  <inkml:trace contextRef="#ctx0" brushRef="#br0" timeOffset="202942.0946">7690 11398 69 0,'-2'-5'301'0,"0"2"34"15,-1 1 27-15,-2 0-47 0,-1-1-77 16,1 1-52-16,-1 2-32 0,-2-1-24 15,3 0-22-15,0-2-21 0,-1 3-22 0,4 0-23 16,-2-3-15-16,3 3-10 0,-1 0-8 0,0-2-5 16,-1-1-2-16,3 0-2 0,-2 0 0 15,1-3 0-15,1 2 0 0,1-2 0 16,1-2 1-16,0 0 0 0,-1-1-1 0,1 1 0 16,1 0 0-16,1 1 0 0,-2 1 0 15,1 1 0-15,0 2 0 0,-1 0 0 0,1 2 0 16,-1-1 0-16,1 2-1 0,0 2 1 15,1 1 0-15,-1 0 0 0,3 3 1 16,-3 0-1-16,0 1 0 0,0 1-1 0,-1 1 0 16,1-1-1-16,-3 2 2 0,0 0 0 15,0-1 0-15,-3 1 0 0,1 0 0 0,-3-1 2 16,1 0-1-16,-4-1-1 0,0 0 0 16,-2 0 0-16,-2-1 0 0,-1 1 0 0,2-2 0 15,-3 0 0-15,0-3 1 0,-2 2-2 16,3 0-2-16,-1-3 3 0,1-1-1 0,-1-1 1 15,5-1 0-15,-1-1 0 0,1-1 1 16,4 0-1-16,0-1 0 0,2-2 0 0,1 1 0 16,1-1 0-16,1 2 0 0,0-3 0 15,1 2 0-15,1 0 3 0,-2 2-3 16,2-2 1-16,-2 3-1 0,1-1-1 0,-1 1-2 16,0 2 3-16,0-1-2 0,-1 1-1 15,-1 1 2-15,0 1 1 0,1-1 0 0,-2 3 0 16,-1 1 0-16,1 0 2 0,-3-1-2 15,3 0 1-15,-2 1 0 0,0 0-2 16,1-1 1-16,-3 1-1 0,0-2 0 0,-1 0 1 16,0 0 0-16,-3-3-1 0,1 3 1 15,2-3-2-15,-1-3-1 0,-2 3 3 16,1-3-2-16,2-2 2 0,-1-1-3 0,4 0 3 16,-1-2 0-16,-1 1-1 0,4-2 1 15,0-1-1-15,3-1 1 0,-3 1 1 0,6-1 0 16,-3 1-1-16,3 1 0 0,-1-2 0 15,-1 2 0-15,-1 1-1 0,2 0 5 0,0 2 3 16,-2 0-1-16,1 2 8 0,-1 2 2 16,0 0 4-16,0 1-1 0,0 1-2 15,0 0-2-15,0 0-5 0,0 1-3 0,0 2-5 16,-1 2-2-16,1 2 0 0,-2 1 0 16,2 4 0-16,0 0-1 0,-2-1 1 15,2 5-3-15,0-4 0 0,-1 2 1 0,-1-1 0 16,-1 0 2-16,0-2 0 0,2 1-1 15,-1-3 2-15,0-2-1 0,1 1-2 0,-1-3 1 16,1 2 0-16,-1-2-1 0,0-2-3 16,-1-1 5-16,2 1 0 0,-3 0 0 0,1-1 0 15,-3-1 0-15,0-1 1 0,-1 0 1 16,-1-1 0-16,-1-1 1 0,1 2 0 0,-3-3 1 16,3 2 0-16,-3-1-2 0,3 0-1 15,0-1 1-15,-1 1 0 0,2 0 1 0,1 1-3 16,1-1 2-16,-1 1-1 0,0 0-1 15,-1-2 0-15,1 3-1 0,1 0 2 0,-1 3-1 16,-2-2-1-16,0 3 1 0,-1 0 0 16,-2 4 0-16,3 1-1 0,-2 2 1 15,2 1 0-15,-1-1 0 0,-1 4-1 0,2-1 1 16,-1-3 0-16,1 2 0 0,-2 1 1 16,-2 1 0-16,1-2 0 0,-2 1 1 0,2-1-1 15,0-2 0-15,0-2 1 0,-2-1-2 16,2 1 0-16,-3-2 0 0,3-1 0 15,0-1 0-15,0-3-2 0,1 0 1 0,2-1-9 16,-1-2-7-16,4-1-3 0,1-3-36 16,0 0-64-16,3 1-39 0,-7-2-77 0,0 5-115 15,2-2-61-15,7-3 2 0,3-1 47 16,0-4 32-16</inkml:trace>
  <inkml:trace contextRef="#ctx0" brushRef="#br0" timeOffset="203323.8709">7436 11064 85 0,'9'-12'397'15,"-6"1"38"-15,-3 5 22 0,-3-1 10 0,-1 1-191 16,-1 2-124-16,1 0-69 0,-1 1-37 16,-1 2-23-16,4 1-8 0,-1 0-10 0,3 1-23 15,2 3-53-15,-4 3-152 0,1 1-121 16,-3 2-62-16,3 2-35 0,-4 3 2 0,-2 6 42 15</inkml:trace>
  <inkml:trace contextRef="#ctx0" brushRef="#br0" timeOffset="203399.8138">7285 11821 40 0,'1'10'387'16,"-1"-3"42"-16,0-2 22 0,2-2 13 15,0-3-162-15,1 0-140 0,2-3-75 0,2 3-41 16,1-4-21-16,3-1-12 0,-2 1-16 16,3 0-19-16,-1-2-33 0,1 0-41 0,-2 0-72 15,0 1-101-15,-3 2-89 0,-2 1-35 16,-2 0 4-16,-1-1 27 0</inkml:trace>
  <inkml:trace contextRef="#ctx0" brushRef="#br0" timeOffset="203778.5809">7019 11298 112 0,'4'-11'345'0,"-1"2"37"15,1 2 23-15,1 1-36 0,-2 1-124 16,4 0-72-16,-1 1-44 0,0 1-30 15,2 1-23-15,0-1-21 0,2 0-20 0,0 1-17 16,-2 0-10-16,2-1-6 0,1 1-2 16,-2 2 0-16,-1-1 0 0,-1 1 0 0,0-1 2 15,-2 1-2-15,0 0 1 0,0 0-1 16,-2 0 0-16,0-3-28 0,5 3-77 0,-3 3-177 16,-2-2-93-16,-3-1-51 0,-3-4-26 15,-1 1 14-15</inkml:trace>
  <inkml:trace contextRef="#ctx0" brushRef="#br0" timeOffset="204348.4001">6556 11454 76 0,'3'1'300'0,"-1"-1"21"16,-1 1 11-16,1 1-63 0,-2 0-109 16,2 1-66-16,-2-1-28 0,-2 4-5 15,0-1 0-15,-1 4 11 0,-3-3 4 0,-1 1 5 16,-2 4-1-16,-2-2-2 0,-2 3-4 0,-4-2-8 15,0 3-10-15,-1-3-15 0,-1 0-10 16,2 1-9-16,-2-2-11 0,0-1-2 16,3 0-4-16,2 1-3 0,3-4 0 0,1 0-1 15,5-3-1-15,-2 1-2 0,5-1 0 16,-1-2 0-16,1 0-11 0,1 0-24 0,1-2-37 16,1-1-50-16,1-1-86 0,-2 4-105 0,-3-1-65 15,1-1-19-15,-1 0 19 0,3-1 36 16</inkml:trace>
  <inkml:trace contextRef="#ctx0" brushRef="#br0" timeOffset="204745.3122">6287 11573 145 0,'2'-7'310'0,"1"1"28"0,-1-3-2 0,1 1-54 16,1-2-85-16,1-2-50 0,-2 0-31 15,1-1-13-15,-1-3-10 0,0-1-11 16,2-3-8-16,-2 0-16 0,1-2-8 15,1 0-12-15,-2-1-11 0,1 4-6 0,-1 0-9 16,0 2-3-16,0 3-5 0,-1 2-5 0,0 0-2 16,-1 4 2-16,3 1 0 0,-4 2-2 15,0 1 2-15,2 1 1 0,-2 2 0 16,0 1 0-16,0 0 3 0,0 3-7 0,-2-1-29 16,2 4-62-16,-5-1-140 0,-5 4-115 15,0-4-61-15,-2 2-29 0,2 2 16 0,-3 2 51 16</inkml:trace>
  <inkml:trace contextRef="#ctx0" brushRef="#br0" timeOffset="205140.0826">6131 11219 52 0,'1'-5'327'0,"1"2"42"16,0 0 31-16,-1 1-22 0,-1 1-112 0,0 1-72 15,0 1-51-15,-1 2-35 0,-1 2-30 16,-3 4-24-16,2 1-18 0,-2 3-18 16,2 1-8-16,-3 6-7 0,1-2-3 0,0 2 0 15,1 2 0-15,0-3 0 0,1 1 0 16,0-2 2-16,-1-2-2 0,0-1 1 15,1-1-1-15,0-5 0 0,1 3 0 0,-1-4 0 16,0-3-1-16,0 2 1 0,-2-3 1 16,2-1-11-16,0-2-38 0,3-2-66 0,-5 1-149 15,2-2-101-15,-5 2-57 0,5 0-16 16,-2-1 24-16,-1-1 58 0</inkml:trace>
  <inkml:trace contextRef="#ctx0" brushRef="#br0" timeOffset="205511.2473">5949 11367 271 0,'-3'-2'387'15,"1"1"34"-15,-1 2 25 0,-2 1-116 0,1 0-109 16,-1 2-77-16,0 3-53 0,0-1-33 16,2 1-22-16,0 1-13 0,-2 1-13 0,1-1-4 15,1 1-3-15,-1-2-2 0,3-1-2 16,-2 0 1-16,1-1 0 0,0-2 0 0,1-1 0 15,-1 2 0-15,-1-3-2 0,1-1 0 16,-1 0 1-16,-3 0-2 0,3-3 3 16,-2 0 0-16,-1-1 2 0,1 1 0 15,-4-3-2-15,4 0 1 0,-3-2-1 0,3 1-1 16,0-1 1-16,-2 0-2 0,2 1-1 16,2-1 3-16,0 3 0 0,-1 0 0 0,3 1 0 15,-1 1-1-15,0 3 0 0,2-2 0 16,0 0-1-16,-1 4 1 0,1 0 2 0,-2-2-1 15,-1 7 2-15,-3-1-1 0,3 1 0 16,-3 3 4-16,-3 0 2 0,1 4 8 16,-2-1 6-16,0 1 4 0,0 0 4 0,-2 3 0 15,2-6-4-15,2 2-5 0,-2-1-7 16,0-3-7-16,2-1 0 0,0 0-5 0,2-4-1 16,1 1 1-16,-1 0-1 0,1-5-1 15,-1 2-11-15,0-1-10 0,1-1-4 0,0-1-13 16,0-1-49-16,2-5-55 0,0 5-164 15,0-1-79-15,-2-2-48 0,5-2-11 0,0-3 36 16</inkml:trace>
  <inkml:trace contextRef="#ctx0" brushRef="#br0" timeOffset="205588.1998">5802 11168 366 0,'5'-7'417'16,"-3"1"31"-16,-1-1 15 0,1 3-141 0,-2 2-132 15,0-1-81-15,0 1-48 0,0-1-26 16,0 3-17-16,2 0-9 0,0 0-14 16,-2 0-35-16,0 0-57 0,0 0-135 0,-4 3-117 15,-1 0-59-15,0 0-25 0,-6 2 14 16,-3-2 48-16</inkml:trace>
  <inkml:trace contextRef="#ctx0" brushRef="#br0" timeOffset="206174.4443">5557 11185 331 0,'-5'0'382'0,"-1"2"26"0,1-2 27 0,-1 1-136 16,1 1-104-16,0 2-59 0,-1-1-36 0,1 2-27 15,-1-1-24-15,0 2-19 0,4-1-13 16,-1 1-8-16,0 1-6 0,3-1 0 16,0 1-2-16,1 0 1 0,1-2-1 0,1 3 0 15,-1-2 2-15,1 0-2 0,0 2 1 0,0-2-2 16,0-1-1-16,-3 2 0 0,-1 3 1 15,-4 0 0-15,2-3 0 0,-2 3 0 0,-1-1 0 16,1 0 1-16,-3-1-1 0,-1 1-1 16,1-3 0-16,0 0 1 0,-3-1 0 15,3 1 0-15,-2-2 0 0,0-1 0 0,2 1 0 16,-2-1 0-16,0 2 1 0,1-2-1 16,-2 0-1-16,3 1 1 0,-1 1 0 0,2-1 0 15,-1 1-2-15,2-1 1 0,0 1 0 16,1 2 1-16,2-1-1 0,3 1-1 0,-2 0 5 15,2-2-2-15,2 3 0 0,0-2-1 16,2 2 1-16,2-4-1 0,1 4 0 16,-1-2 0-16,1 0-1 0,-1-1 1 0,0 2 0 15,-3-2 0-15,0 3-1 0,-3-1 1 16,-3-2 0-16,0 3-2 0,-5-1 0 0,0 2 2 16,-5-1 0-16,0-2 0 0,-2 4 2 15,-2 0 0-15,1-1-1 0,-3-1-1 16,0 0-1-16,0 1-1 0,0-3 0 0,-1 0 1 15,5-2-2-15,-2 1 3 0,1-2 0 16,2-2 0-16,1 0 0 0,0-1 0 0,3-1 0 16,0-3 0-16,2 1 0 0,-1-2 0 15,2-1 2-15,3-1-1 0,-1-2 0 16,3 0-1-16,-1-2 0 0,3-1 0 0,3-1 0 16,-1 1-1-16,4-2 0 0,-1-1 1 15,3 1 0-15,1-3 0 0,2 0 0 16,3 1 1-16,-1 0-1 0,0-1 1 0,1 2-1 15,-1 4 0-15,-1-1 0 0,1 2 0 16,1 0 0-16,1 1 0 0,-2-2-16 0,0-1-55 16,2 3-58-16,-3 0-166 0,-4 1-90 15,-3 2-44-15,3 0-11 0,0-1 40 0</inkml:trace>
  <inkml:trace contextRef="#ctx0" brushRef="#br0" timeOffset="206506.541">5837 10856 291 0,'9'-13'355'0,"-1"1"21"16,-3 2 17-16,-2 1-130 0,0 2-83 16,-1 2-43-16,-2 2-29 0,-2 2-15 0,-1 3-17 15,-3 3-15-15,-4 4-21 0,-2 3-18 16,-1 3-9-16,-1 2-7 0,-2 4-5 0,0-2-2 15,2 0-2-15,-3 2 0 0,1 0 3 16,-2 0 3-16,2 0 1 0,1-2 2 16,2-2 2-16,1-5 2 0,2 0-3 0,2-2-1 15,0-3 0-15,2 0-9 0,-2-2-37 16,3 0-66-16,-7 2-145 0,2 0-110 0,-6 1-60 16,-1 0-22-16,-2 3 22 0,0 3 51 15</inkml:trace>
  <inkml:trace contextRef="#ctx0" brushRef="#br0" timeOffset="206905.9054">4885 11359 125 0,'2'-3'343'0,"-1"2"42"16,-1-2 27-16,0 1-49 0,-1 0-105 15,-2 2-75-15,-2 0-49 0,0 2-36 0,-1 0-28 16,-2 1-26-16,0 0-22 0,0 1-11 16,-3-1-8-16,0 3-3 0,1-1-4 0,0 0 0 15,-2 2 3-15,0-2-2 0,1 0 2 16,1 0 1-16,-2-1 0 0,4-1 0 15,0-1 1-15,0-1-1 0,0-1 0 0,3 0-1 16,-1-3-1-16,1 3 2 0,0-5-1 16,1 1-1-16,2-4 2 0,2 1 2 0,0-3-2 15,5-2-2-15,-2 0 2 0,3-3-1 16,-1-1 1-16,3-1-1 0,1-1 2 16,-1 0 3-16,0 1 3 0,-3 1-1 0,2 0 3 15,0 2 0-15,-2 2 0 0,1-1-3 16,-1 5-3-16,0 0-3 0,1 2-3 15,0 1-2-15,2 3-5 0,2 2-36 0,-1 4-62 16,-7 4-92-16,-4 2-129 0,-3 4-73 16,1 4-31-16,-1 3 14 0,0 4 52 0</inkml:trace>
  <inkml:trace contextRef="#ctx0" brushRef="#br0" timeOffset="207236.5547">4773 11614 126 0,'0'7'376'0,"0"-2"40"0,0-1 29 15,0-1-31-15,0-1-153 0,0 0-99 0,-3-2-64 16,3 0-38-16,0 0-26 0,0 0-18 16,0 0-8-16,0-2-1 0,0-3-11 0,3 0-40 15,-1-2-64-15,-4 0-155 0,-3 2-100 16,-3 3-56-16,3-1-20 0,-2 0 24 16,2-3 55-16</inkml:trace>
  <inkml:trace contextRef="#ctx0" brushRef="#br0" timeOffset="207592.9547">4591 11226 268 0,'-3'-11'374'0,"-2"2"21"0,1 0 20 16,-1 3-109-16,1 2-115 0,0 2-65 16,3-3-39-16,-1 5-20 0,0 2-13 15,1 1-14-15,-1 3-10 0,-1 1-10 0,3 3 0 16,-2 0-5-16,2 2-2 0,0 1-3 15,-1-1-3-15,1 4 0 0,0-1-3 0,0 0-2 16,0 2-1-16,0 0-1 0,-2-4 1 16,1 3-1-16,-1-1-2 0,-3-1 0 0,2-2 1 15,-3-1 0-15,1 0-3 0,-1-2 3 16,-1 0-2-16,1-3 5 0,-3 3-2 0,-1-4 1 16,2 1 0-16,-3-2-1 0,2-1 0 15,-1-1 0-15,1 1 0 0,2-1 0 16,1-2 1-16,1-2-4 0,-1-1-11 0,-2-1-20 15,3-1-27-15,1-1-25 0,-1 1-24 16,0-4-9-16,3 1 2 0,-1-1 16 16,1-2 23-16,4 0 24 0,0-3 24 0,1-1 17 15,0-3 13-15,4 0 11 0,-1-1 8 16,5-3 8-16,-3 2 11 0,3 0 6 16,0 1 6-16,-3 3 2 0,0 3 7 0,-2 3 3 15,-1 4 5-15,-2 1 3 0,-3 4-2 16,1-1-2-16,-2 4-8 0,-2 2-12 0,-2 4-12 15,-1 3-10-15,-1 3-11 0,1 3-6 0,-1-1-2 16,0 4-3-16,2-1-1 0,-1-1-1 16,1 0 1-16,3-1-3 0,-2-2 1 15,1-2 0-15,1-1 0 0,1-3 2 0,1-3-2 16,-2 0-10-16,2-4-30 0,0-1-51 16,-2-2-56-16,-1-1-142 0,-3 1-89 0,-1 1-36 15,0-2 6-15,0-2 36 0</inkml:trace>
  <inkml:trace contextRef="#ctx0" brushRef="#br0" timeOffset="207962.3671">4277 11373 276 0,'-5'0'363'0,"2"3"33"16,-3-3 11-16,1 0-103 0,2 0-93 0,-2 0-60 16,2 0-41-16,-2 0-31 0,0 0-23 15,-2 3-18-15,0-1-16 0,1 0-7 0,-1 3-7 16,-2 0-3-16,3-1-3 0,-1 0-2 15,1 0 1-15,-1 3-2 0,0-1-1 16,-1 1-1-16,1 1 1 0,-3-1 2 0,2 1 2 16,-2 2-1-16,0 0 4 0,1 0 0 15,-2 0 2-15,3-1 2 0,-3 3-1 0,3-1 1 16,2-1-1-16,-1 0-1 0,3 1-1 16,1-2-2-16,1 2-2 0,2-1 1 0,-3-1-2 15,3 2 0-15,-3-3 0 0,-1 4 0 16,1-3 1-16,-5 1 1 0,-1-2 3 0,-2 3-2 15,-3 0 1-15,-2 0 0 0,-3 1 1 16,1-2-2-16,-2 0 0 0,0-1-1 16,0 0-1-16,3-3 1 0,-1 0-2 0,3-1-1 15,2-2-4-15,2-3-9 0,3 3-2 16,0-6-10-16,5-3-38 0,3-2-55 0,-2-2-59 16,2 1-143-16,2 1-74 0,3-2-35 15,-2-2 17-15,-1-3 44 0</inkml:trace>
  <inkml:trace contextRef="#ctx0" brushRef="#br0" timeOffset="208300.1328">3940 11196 351 0,'8'-3'395'16,"3"-2"26"-16,0 2 22 0,0-2-141 15,5 1-110-15,0-1-72 0,1-1-39 0,-1 1-22 16,3-2-22-16,0 2-15 0,-3-1-9 15,1 1-6-15,-1-1-4 0,-2 2 0 0,-1 0-3 16,0 2 0-16,-1 0 0 0,-4 2 0 16,2-1-13-16,-3 1-44 0,-2 0-95 15,-5 0-153-15,0 0-83 0,0 0-43 0,-2 3-9 16,1-1 28-16</inkml:trace>
  <inkml:trace contextRef="#ctx0" brushRef="#br0" timeOffset="209185.0269">3624 11298 133 0,'2'0'361'16,"-4"-4"38"-16,-1 2 26 0,1-1-47 0,-1 0-125 15,0 0-81-15,0-2-58 0,-1 2-32 16,3-1-26-16,-1 1-15 0,1 0-17 16,1 0-7-16,1 1-8 0,1-3-4 0,1 1-3 15,0 1-3-15,2-2-2 0,2 2 1 0,0 3 2 16,-2-2-1-16,3 0 1 0,0 1 1 15,-2 1 1-15,2 0-2 0,-2 1 0 16,-1 1 2-16,-2-1-2 0,1 0-2 0,-3 5 2 16,-1-2 0-16,0 1-2 0,-3 2 1 0,-2 0 1 15,0 2 0-15,-4 0-3 0,-2 2 3 16,0 1 0-16,-3 0 0 0,-1 1 2 16,0-2-2-16,0-1 0 0,-2 2 0 0,1 0 1 15,0-2-1-15,2 1 1 0,-3 0-1 16,4-1 2-16,-1 1-2 0,6-2-2 15,0-3 2-15,1 2 0 0,4-1-1 0,2 1 1 16,1-4-1-16,1 1 1 0,-1 0 0 16,5 0 0-16,0 1-2 0,0-4 2 0,0 5 2 15,1-4-1-15,0 1-1 0,-3-1 1 16,0 2-1-16,-1-2 0 0,-2 3 0 16,-2-2-1-16,-1 2 1 0,-3 1 0 0,-2-2 1 15,0 4-1-15,-2-3 0 0,0 0 2 16,0 2-2-16,0-4 0 0,-2 2 0 15,1 0-2-15,-3-1 2 0,1 0 0 0,0 0 0 16,-1 2-1-16,0-3 1 0,-2 0 1 0,3 0 1 16,-2-1-2-16,4-1-2 0,-2 0 2 15,4-2 0-15,2 0-1 0,1-2 0 0,1-3-1 16,-1 3 0-16,3-3-1 0,1 0 3 16,2-2-1-16,0 0 1 0,2-2 0 0,1 1 1 15,-1-2 4-15,2 2-3 0,-1-1-1 16,0 0 2-16,2 1 1 0,0 0-4 0,-2-1 0 15,4 3 0-15,0-2 3 0,1 1-3 16,-1-2-3-16,2 1-7 0,0-2-13 16,-1 0-31-16,-1-2-53 0,2-1-57 0,-6 3-147 15,0-2-72-15,-1 1-30 0,0-3 9 16,-1-1 39-16</inkml:trace>
  <inkml:trace contextRef="#ctx0" brushRef="#br0" timeOffset="209602.769">3101 11173 223 0,'-3'3'363'0,"1"-1"24"0,0 0 12 0,1 0-97 15,1 3-121-15,0-1-71 0,-2 2-41 16,2 2-18-16,-1 1-11 0,1 0-5 16,-2 3-8-16,2 1-7 0,0-1-8 0,-2 3-4 15,2-1-2-15,-3-2-4 0,0 1 1 0,2 1-1 16,-2-4-1-16,-1 0-1 0,1 0 0 15,0-1 0-15,-2-3 0 0,2 0 0 0,-2-2 3 16,1 1-1-16,-1-3-2 0,2-2 0 0,-2 3 0 16,0-3 0-16,0 0-1 0,0 0-3 15,0 0 3-15,-2 0 0 0,1 0-1 0,-1-3 0 16,-2 3 2-16,1 0-1 0,-2 0 0 16,0 3 0-16,0-3-1 0,-1 4 2 0,0-1 4 15,0 0 7-15,0 4 5 0,-2-2 3 16,0 3 4-16,-2 2 1 0,2 2-2 0,-4 3-4 15,2-2-2-15,-2 2-1 0,-1 2-2 16,1-2-3-16,0-2-2 0,-2 2-1 0,2-1-4 16,1-1 0-16,0 1-3 0,0-2 0 15,0-2 0-15,2 1 0 0,0-3 0 0,1 0-1 16,2-2 2-16,-3-2-4 0,4-2-16 0,0-4-58 16,0 0-70-16,0 2-158 0,2-2-81 15,-1 2-42-15,1-4-5 0,2-1 44 16</inkml:trace>
  <inkml:trace contextRef="#ctx0" brushRef="#br0" timeOffset="210147.0682">2633 11221 294 0,'-2'-9'376'0,"-4"3"33"0,3 2 26 15,-2-1-126-15,-1 2-101 0,-1 0-64 0,1 2-44 16,0-1-29-16,1 1-26 0,0 1-18 15,1 0-10-15,2 0-9 0,0 1-2 0,2 4-6 16,-1 0 0-16,-1 5 0 0,4-1-1 0,-1 3 0 16,1-1 1-16,1 4-1 0,0-2 2 15,2 0 1-15,-2 2-2 0,3-1 2 16,-1-2-2-16,0 1-2 0,-2-5 2 0,2-1-2 16,0-1-1-16,-2 0 2 0,0-3 0 0,0 0 1 15,-3-2 1-15,0-1 0 0,0 0 0 16,-3-1-1-16,2-2-1 0,-4 0 1 0,0-3 0 15,0 2 1-15,-1-1-1 0,-1 1 1 0,-2-1 1 16,0 2-2-16,-1 0-1 0,-1 1-1 16,1 0 1-16,1 2 0 0,-2 0 1 0,3 0-2 15,-2 0-1-15,1 2 1 0,1 3 1 16,0-2 1-16,0 3-2 0,-1 2 2 16,3-1-1-16,-1 1 1 0,2 1 0 0,-2 1-3 15,2 1 2-15,0 2 1 0,2-4 1 0,-3 3 3 16,1 0 1-16,-3 0 5 0,3 1 0 15,1 2 3-15,0-2 7 0,-2 2 6 0,1 0 8 16,1 2 10-16,-1 2 14 0,2-1 12 0,-2 0 14 16,3 2 0-16,-1-1 2 0,1-3 1 15,1 2-7-15,-1-1-5 0,2 0-12 0,0-1-6 16,0 0-11-16,0-2-14 0,2-2-12 16,-2 0-13-16,1-2-6 0,1-1-7 0,1 0-2 15,-1 0-5-15,-2-1-3 0,3-2-8 16,-1 2-29-16,-1-2-38 0,1 2-31 0,-2-3-17 15,3 2-42-15,-3-4-54 0,2 3-17 0,2 2-117 16,-2 1-53-16,-4 3-23 0,-2-1 20 16,2 3 53-16</inkml:trace>
  <inkml:trace contextRef="#ctx0" brushRef="#br0" timeOffset="210521.0435">2543 12045 348 0,'13'-2'411'16,"0"0"29"-16,-1 0 18 0,-1-1-138 0,1 0-128 15,0 0-76-15,0-2-49 0,-1 1-31 16,0 0-16-16,3-3-10 0,-2 2-5 0,0 1-3 16,-1 0-2-16,1 0-2 0,0-1-13 0,-1 0-30 15,0-2-57-15,3 4-102 0,-4 1-129 16,-5 2-67-16,4 2-21 0,-1-4 11 0,3-1 46 16</inkml:trace>
  <inkml:trace contextRef="#ctx0" brushRef="#br0" timeOffset="210579.5259">2943 11944 168 0,'13'-2'350'0,"0"-2"37"0,0 1 26 0,3-2-70 16,-3-2-117-16,4 2-76 0,-3 0-48 0,2 0-35 16,-3 1-27-16,2-2-32 0,0-1-50 15,-4 2-106-15,-5 3-142 0,-6 2-79 0,0 0-39 16,-3-3-5-16,-3-1 25 0</inkml:trace>
  <inkml:trace contextRef="#ctx0" brushRef="#br0" timeOffset="210938.5406">3216 10900 358 0,'-5'-3'401'0,"0"2"22"0,1-2 17 16,1 1-144-16,3 2-119 0,0-1-72 16,0 1-41-16,3-2-25 0,3 2-13 0,0-1-12 15,4-1-4-15,2-1 1 0,1 1-2 0,0-1 5 16,1-1-3-16,-1 2 1 0,1-1-1 16,-3-2-4-16,3 0 1 0,-1 0-6 15,1 1 3-15,-1-2-4 0,0 0 0 0,-1 0 0 16,-4 2 0-16,0-2-1 0,0 1-1 15,-2 1 0-15,-3 2-9 0,1-3-32 0,-3 0-52 16,-2 1-102-16,-8 1-133 0,-4 0-69 16,-2 6-29-16,-4-3 9 0,0 5 43 0</inkml:trace>
  <inkml:trace contextRef="#ctx0" brushRef="#br0" timeOffset="210991.5072">3197 10848 237 0,'-1'1'323'0,"2"1"20"0,1-2-4 0,1 0-85 16,3-2-76-16,0-1-41 0,1 0-20 15,1-3-7-15,3 2-12 0,-2-4-16 0,-1 2-17 16,0-1-13-16,0 0-12 0,-2 0-10 16,1-1-12-16,-2 1-5 0,1 0-6 0,0 2-6 15,-1-1-1-15,1 2 0 0,1-2-6 16,2 1-45-16,-6 4-148 0,-3 1-131 16,2 4-71-16,2-2-38 0,-2-1-14 0,-5 4 36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19:53.8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23961 6592 226 0,'0'0'301'0,"0"-2"15"0,-2 2-4 16,2 0-123-16,-1 0-77 0,1 0-37 0,-2-2-17 16,0 2-6-16,1-1 1 0,-1 1-5 0,2 0-3 15,-1 0-6-15,1 0-5 0,0 0-10 16,0 0-3-16,0 0-7 0,0 0-2 15,0-2-1-15,0 2-1 0,1 0-2 0,-1 0-2 16,0 0 0-16,2 0-2 0,-1 2 3 16,1-2 1-16,1 0 1 0,5-2-1 0,-2 2 0 15,2 0 0-15,3 0-1 0,2 0 0 16,0 2-2-16,2-2 1 0,0 1 0 16,2-1 1-16,1 2 0 0,-1-2-3 0,3 2 2 15,-1 1-1-15,5-3-4 0,0 2 2 16,1 1 0-16,-1 0-1 0,1 0-2 15,0 1 0-15,-1 2 0 0,1-1 0 0,-2 0-3 16,0 0 3-16,2 0 0 0,1 0 0 16,-3 2 1-16,1-2 3 0,0-1 0 0,-1 1-3 15,-1-2 0-15,-1-1 2 0,-2 1-1 16,2 0-1-16,-4-1-1 0,-1-2 0 0,-2 1 0 16,0-1 0-16,-1 2 0 0,-3-2 0 15,-1 0 0-15,0 0 1 0,-2 0-1 0,-1 0 0 16,2 0 1-16,-3 0 0 0,0 0-1 15,-1 0 0-15,0 0 0 0,-1 0 0 0,-2 0 1 16,4 0-1-16,-5-2 0 0,1 2 0 16,-1-1 0-16,3-1 2 0,-3-1-2 0,0 0 0 15,0-1 0-15,0-1 3 0,0 0-2 16,0 1-1-16,0-2 0 0,-3 1-2 16,3-2 2-16,-1 2-2 0,-4-2 2 0,4-1-2 15,-1 1 2-15,1 0 0 0,-1 0 0 16,0-1 2-16,1 0-2 0,-1 4 2 15,1-3-1-15,-3 3 0 0,4-1 1 0,-1 2-2 16,1 2 0-16,0 0 0 0,0-1 0 16,0 2-2-16,0 0 1 0,0 0-2 0,0 0-1 15,0 2 0-15,0-1-1 0,0 0 2 16,1 1-1-16,1 3 1 0,0-2 2 16,1 6 0-16,-2-4 2 0,3 2-1 0,-3 1 0 15,2-3 0-15,2 3-1 0,-1-1 1 16,0 1 0-16,1 0 0 0,-1 0 2 0,1 1-1 15,3-2-1-15,-5 1 2 0,0-1-2 16,0 0 0-16,-3-3 0 0,2 2 0 0,0-3 0 16,-2 3 0-16,-2-3 1 0,0 2 0 15,1-2-1-15,-3 1 1 0,0-1 0 0,-4 1 2 16,3-1 4-16,-1 2 2 0,-4-2 5 16,1 1 2-16,1-2 1 0,-2 3 1 15,0-2-6-15,2-1-1 0,-2 3-3 16,4-3-5-16,-2 2 2 0,3-1-3 0,0 0 0 15,2 0-2-15,-2 0 0 0,2 2 0 16,2-1 0-16,-3-1 0 0,2 0-1 0,-2 0 0 16,3 0-8-16,-2-1-23 0,1-2-45 0,-4 0-95 15,-2 0-125-15,0-5-68 0,3 1-30 16,0-4 5-16,-3 0 36 0</inkml:trace>
  <inkml:trace contextRef="#ctx0" brushRef="#br0" timeOffset="761.5267">24157 6447 81 0,'1'1'285'0,"1"-1"21"0,-2 0 15 16,0 0-70-16,0 0-95 0,0 0-51 15,0 0-32-15,-2 0-14 0,2 0-14 0,-1 0-9 16,1 0-12-16,-4 2-4 0,3-2-10 16,-4 1-2-16,1 1-3 0,0-1-1 0,1 1-1 15,0-1-3-15,0 2 1 0,-2-2-1 16,2 1 0-16,-5 1 2 0,3 0 1 0,1 0 5 15,-5 1 5-15,1-1 3 0,-1 1 4 16,0-1 0-16,-1-1 1 0,-1 1-2 16,2-1-4-16,1 0-3 0,-2-1 1 0,6 1-2 15,-3 0-2-15,4-2 0 0,1 0-4 16,-1 0-2-16,2 0 0 0,-1 3-3 0,0-3 0 16,1 2 0-16,-2 0 0 0,0-2 0 15,1 3 0-15,1-1 2 0,-3 1 1 0,1-3-1 16,2 2 1-16,-3 1 0 0,3 0-3 15,-1-1 3-15,1 1 1 0,1 0 3 0,0 0 2 16,3 1 3-16,-2 1 5 0,3 1 2 16,0-2 5-16,1 2-3 0,3 0 2 15,-3 0 3-15,3 1 2 0,-4-2 0 0,1 2 0 16,4-2 4-16,-4 0-4 0,2-1-4 16,-3 1-4-16,1-1-2 0,0 1-4 15,-1-2-4-15,0 0 1 0,-1 1-4 0,-2-1 0 16,3-1 1-16,-4-1-1 0,1 1-4 0,-1-2-1 15,2 2-1-15,-2-2-1 0,0 2-1 16,0-2-1-16,0 0 0 0,0 1 3 16,0 1-1-16,-2 0 0 0,2-1 1 0,0 2 1 15,2 1-12-15,-1 1-59 0,-2 0-102 16,-1-1-144-16,2-1-78 0,5-3-43 0,2 0-9 16,-2-5 46-16</inkml:trace>
  <inkml:trace contextRef="#ctx0" brushRef="#br0" timeOffset="4944.6625">9923 7216 143 0,'-2'-1'265'16,"1"-1"17"-16,-1-1-28 0,0 2-64 0,-1 1-74 15,-1-2-40-15,-1 1-20 0,3 1-8 16,-1-2-4-16,0 1 0 0,1 1-2 16,-1-2 1-16,2 2-2 0,-1 0-3 0,2 0-2 15,0 0-1-15,0 0-1 0,0 0 3 16,0 0 3-16,2 0 2 0,-2 0 5 15,0 2 2-15,0-2-1 0,1 0-2 0,-1 0-3 16,0 0-1-16,0 0-5 0,0 0-3 16,0 0-5-16,0 1-3 0,0-1-4 0,0 0-5 15,0 0-4-15,2 0-3 0,-1 0-4 0,1 0-2 16,1 0 0-16,2 2-2 0,0-2-2 16,4 1 0-16,-1 1 0 0,2-2 0 0,0 1 0 15,2-1 0-15,1 2 0 0,0-1 2 16,0 1 0-16,1 1-1 0,-1 0 1 15,3-2-2-15,-2 4 0 0,3-3-2 0,-2 2 0 16,0-1 1-16,0-1 1 0,0 1-2 16,-2 1 2-16,1-3 0 0,-1 2 0 15,1-2-2-15,-1 2 2 0,-2-3 0 0,1 3 1 16,-2-3-1-16,1 0 0 0,0 1 1 16,-3-1 1-16,-1 0-1 0,-1 0 2 0,1 0-1 15,-2 0-2-15,0-1 0 0,0 1 0 16,-2 0 0-16,-1 0 0 0,-1 0 2 15,1 0-2-15,-2 0 1 0,0 0 1 0,3 0-2 16,-3 0-2-16,0 0 1 0,0 0 1 0,1 0 0 16,-1 0 0-16,0-3 0 15,2 3 0-15,1 0 0 0,-1 0 1 0,-1-3-1 16,1 2 0-16,0 1 2 0,-1 0-2 0,-1-1 0 16,0-1 0-16,0 1 0 0,0-1 0 15,-1 0 0-15,-1-1 0 0,2 1 3 16,-2-1-3-16,-1-1 0 0,0 0 0 0,1 0-1 15,-2 1-1-15,1-2 0 0,0 2 1 16,1-1 1-16,0-1 1 0,1 1 1 0,-1 2-2 16,2-3 3-16,-1 3-2 0,-1 1-1 15,2-1 0-15,0 0 0 0,0 1 0 16,0 0 0-16,0-2-1 0,0 3 0 0,0 0-1 16,0 0 0-16,0 0 2 0,0 0-1 15,0 0 1-15,0 0 0 0,0 0 0 0,2 0-2 16,-2 0 1-16,1 0-2 0,-1 0 1 15,3 3 2-15,-3-2 0 0,4 0 0 0,0 3 1 16,1-1 0-16,0 2-1 0,1-3 0 16,2 2-1-16,0 1 1 0,3-2 0 15,-2 1 0-15,1-1 0 0,2 0 0 0,-2 0 1 16,-2 0-1-16,1-1 2 0,-2 0-2 0,-3 0 0 16,-2 0 0-16,1-1 0 0,-3 1 0 15,0-2-1-15,-1 2 1 0,-3 0 0 16,-2 1 0-16,-2 2 1 0,-3 0 0 0,0-1 0 15,-1-1 1-15,0 2 3 0,0 0-2 16,-1-2 2-16,4 0 0 0,-1 2-1 0,2-3-1 16,2 2-2-16,1-1 1 0,2-2-2 15,0 1-2-15,1-2 0 0,2 1 0 16,0 1 1-16,2-1-2 0,-1 1 1 0,3-1-1 16,-3-1-12-16,2-1-17 0,-3-1-26 15,0 1-30-15,-3-2-42 0,2 1-69 0,-4-1-118 16,-2 3-48-16,-2 0-10 0,1-1 12 15,-2-1 32-15</inkml:trace>
  <inkml:trace contextRef="#ctx0" brushRef="#br0" timeOffset="5385.3936">10109 7129 18 0,'5'-4'280'0,"2"1"24"0,-3-2 15 0,2 3-43 16,-1-3-103-16,-2 2-63 0,2 2-30 0,-2-2-10 15,-1 0-6-15,0 3 5 0,-1 0 5 16,-2 3-1-16,-1-3-9 0,0 0-8 0,-1 3-15 16,-3-2-8-16,-4 2-13 0,-1 0-9 15,0 1-3-15,-3 1 0 0,1-2-1 0,2 3 0 16,-3-2 0-16,3 1-2 0,-1-1 1 15,2 1-1-15,0-1-1 0,2-1 0 16,1 2-2-16,2-3-1 0,0 1-2 0,3 1 1 16,-1 0-2-16,2 0-1 0,1 0 2 15,0-1 0-15,1 2 2 0,1 0 2 0,1-2 0 16,0 3 0-16,2-1-1 0,0 1 2 16,-1 0-1-16,1-2-1 0,1 2-1 0,-2-1-1 15,1-1 1-15,-1 1 3 0,1-2 0 16,-1 2 4-16,-2-2 2 0,1-1-1 0,-1 2 1 15,-1-3-3-15,1 1-2 0,-2 0 1 16,0 1-2-16,0-3 0 0,0 2-2 16,0-1 0-16,-2-1 0 0,2 2-4 0,0-1-6 15,2 1-14-15,-2-2-41 0,0 0-75 16,0 0-146-16,0 0-80 0,-3 0-37 0,0 0-4 16,-1-2 26-16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43:56.5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19177 16220 221 0,'2'3'290'0,"-2"-1"23"0,2-2-30 16,-1 2-67-16,1 1-55 0,-1-3-23 15,-1 2-11-15,2-1-4 0,-2 1-4 0,3-2-9 16,-3 1-13-16,2 0-23 0,0-1-15 0,-1 1-21 16,1 1-14-16,-1-2-9 0,2 2-8 0,-1-2-4 15,1 1-2-15,0 1-2 0,0-1-2 16,1 1 2-16,-1-2 0 0,0 1-1 0,0 1 1 16,5-2 1-16,-4 1 0 0,3 1 0 15,-1-1 1-15,2-1 2 0,0 0-1 16,-2 0 0-16,2 0 0 0,-1 0-1 0,0 0 1 0,1 0-2 15,0 0 0-15,-1 0 3 0,0 0-2 16,0 0 0-16,-1-1-1 0,1 1 0 16,-1-2 0-16,3 1 4 0,-1-1-1 0,-1 1 0 15,-1-1 1-15,3 1-3 0,-1-2 1 0,-1-1-2 16,-1 3 0-16,3-3 0 0,-4 1 0 16,2 0 0-16,-4-1 1 0,2-3 0 0,-2 2 0 15,-1 2 0-15,0-2-2 0,0-2 0 16,-4 2-1-16,0 0 1 0,0-2 1 15,-1 1-1-15,-1-2 0 0,0 3 0 0,-3-3-2 16,1 4 1-16,-3-3-2 0,1-1 3 0,-2 4 2 16,-1-2 0-16,1 2 1 0,2-2-1 15,-4 4 1-15,4-1-2 0,-2 1 0 0,2 2 0 16,-2 2 0-16,2 0-2 0,0 1-1 0,-3 3 1 16,1-2-1-16,2 4 3 0,-3 1 3 15,3 1 2-15,0-2 0 0,0 2 2 16,-1 2-2-16,4 2 1 0,1-2 5 0,-1 2 0 15,1-1 4-15,1 2 2 0,2 0 7 0,1-2 2 16,0 2 2-16,1 1 2 0,2-3 2 16,1 2 0-16,1-4 2 0,-1 4 1 0,4-3 3 15,0-2 1-15,2 0 1 0,-1-1 2 0,5 0 0 16,-1-1 0-16,1-3 1 0,0 0-1 16,4-1 0-16,-2 1-3 0,-1-2-7 15,1-1-5-15,-2 0-8 0,-1-2-5 0,-1 3-3 16,-2-3-5-16,-2 1-1 0,2-1-3 15,-3 0 0-15,1 0-1 0,-1 0 2 0,-1 0-1 16,3 0-1-16,-4-1 2 0,2 1-3 0,-3-3-3 16,1 3-4-16,1 0-10 0,-1 0-23 15,-2 0-37-15,0-2-28 0,-1 0-15 0,0 2-41 16,-1-3-63-16,-2-2-156 0,-6 5-58 0,-4-2-20 16,3 2-8-16,0-2 28 0</inkml:trace>
  <inkml:trace contextRef="#ctx0" brushRef="#br0" timeOffset="3753.38">4509 2276 48 0,'1'0'235'0,"1"-3"17"0,0 1-20 15,-1 2-34-15,-1 0-40 0,0-2-46 16,2 2-27-16,-2 0-17 0,0-1-8 0,0 1-3 16,0 0 3-16,0 0 3 0,0 0 1 15,0 0 1-15,0 0-1 0,-2-2 1 0,2 2-7 16,0-2-5-16,-1 2-1 0,1 0-5 0,-2-1-2 15,2 1-5-15,0 0-1 0,0-2 0 16,0 2-5-16,0-1-4 0,0 1-4 0,0 0-3 16,-2 0-6-16,2 0-4 0,0 0-2 15,0-1-3-15,0 1-1 0,0 0-2 0,0 0 0 16,0 0-2-16,0 0-1 0,0 0-1 16,0-2 2-16,0 2-3 0,0 0 0 0,2 2 1 15,-2-1-1-15,2-1-1 0,-1 4 0 0,-1 0 1 16,2 1-3-16,-2 0 3 0,2 2 0 15,-1 1 0-15,-1 1 2 0,0 0 0 0,2 0 2 16,-1 2-2-16,1 1 1 0,-2 0 2 16,2 0-2-16,-1 1 0 0,1-2 1 0,-1 1-2 15,3-1 0-15,-3 3-1 0,2-2 0 16,0 0 0-16,0-1-1 0,1 1 0 16,-1-3 1-16,-2 0 0 0,1-1-1 0,0-3 1 15,-1-1 1-15,-1-1-2 0,2-1 1 0,-2 0-1 16,0-1 1-16,0-1 0 0,0 0 1 0,1 0 1 15,-1 0 2-15,0 0 0 0,0 0 0 16,0 0 2-16,0-1-3 0,0 1 0 0,0 0-1 16,0-2-2-16,-1 0 1 0,1-1-2 15,-2 1 0-15,2-3 0 0,-1 3 0 0,-1-3 0 16,0-2 0-16,1 3-2 0,-1-2 2 0,2 0 0 16,-1 0 0-16,-1 0-1 0,0 0-2 15,2 1 2-15,0-3-1 0,0 1 2 16,0 0-2-16,2 0 1 0,0-1 1 0,-1-1-1 15,2 1 1-15,-1 0-1 0,3 0 1 0,-2 1 0 16,0-1 0-16,3-1-1 0,-1 1-2 16,0-1 2-16,0 2 0 0,-2 0 1 0,3-1 0 15,0 1 0-15,-1 2 0 0,0-3 0 16,-2 1 0-16,2 2 0 0,0 0-1 0,1 1 1 16,-2-1 0-16,1 2-3 0,0-1 2 0,0 1 0 15,0 2 1-15,1 0-1 0,-3-1 1 16,2 1 0-16,-2 1 1 0,0-2-1 0,0 2 0 15,1 0 0-15,-3 0-1 0,2 0 0 16,-1-1 1-16,1 1-2 0,-2 0 1 0,1 0-2 16,-1 0 1-16,1 0 2 0,-2 0-3 15,0 0-4-15,0 0-1 0,3 1-4 0,-3-1-21 16,2 0-47-16,0-1-65 0,-2 1-158 0,-4 1-81 16,-2 1-43-16,0 1 0 0,0 1 35 15</inkml:trace>
  <inkml:trace contextRef="#ctx0" brushRef="#br0" timeOffset="4445.9235">4782 2520 246 0,'0'2'329'0,"0"-2"34"16,2 0-28-16,-2 1-74 0,0-1-74 15,0 2-53-15,0-2-36 0,0 1-23 0,0-1-13 16,2 0-8-16,-2 0-7 0,1 0-8 15,-1 1-4-15,3-1-7 0,-1 3-5 0,1-3-4 16,0 0-4-16,2 0 1 0,2 2-6 16,0-2-1-16,0 0-3 0,-1 0-2 0,-1 0 2 15,4 0-1-15,-4-2 0 0,1 2 2 0,2-3 0 16,-3 2-3-16,4 0 3 0,-2-2-4 16,-1-2 1-16,1 1-2 0,-3 1-1 0,2-2-2 15,-1 1-1-15,-2-1 1 0,-1 3 1 16,0-3 1-16,-1 4-1 0,-1-3 3 0,0 1 0 15,-1-2-3-15,-1 0 2 0,0 3-2 0,-1-3 1 16,-2 4 2-16,2-4-3 0,-3 2 0 16,0 3 1-16,-1-4-1 0,1 3 0 0,-2-1 0 15,0 2 2-15,0 0-2 0,0 0-2 16,-4 2 1-16,4-1-2 0,-2 0 0 0,-1 2 3 16,2-1-1-16,2 1 1 0,1 0 1 0,-3 1-1 15,4 0 0-15,-1 3 0 0,1 0-1 16,0 2 0-16,1 2-1 0,0 1 0 0,3 1 2 15,-1-1-2-15,4 3 0 0,-2-1 1 16,3 0 1-16,1 1 0 0,-1-2-2 0,2-1 2 16,-1-2 0-16,0-1-1 0,1 0 1 0,-2-2 0 15,3-2 2-15,-1 0 0 0,2 0 2 16,-1-3-1-16,2 1 0 0,3-1 1 16,0-2 2-16,0 0-1 0,3-2 1 0,-1 2-2 15,-1-3 0-15,1 1-3 0,-2 0-2 0,0-1-1 16,-3 1-3-16,-1 1 4 0,2-3-4 0,-4 4-12 15,-2-3-33-15,0-1-47 0,-3 1-97 16,-3 1-136-16,1 2-71 0,2 0-23 0,-3-3 11 16,0 1 39-16</inkml:trace>
  <inkml:trace contextRef="#ctx0" brushRef="#br0" timeOffset="5070.7206">5239 2145 114 0,'3'-3'306'0,"-1"-1"31"16,1 4 13-16,-1-3-57 0,-2 3-73 15,0 0-45-15,0-2-31 0,-2 0-15 16,1 2-20-16,-1 0-19 0,2-1-22 0,-2 1-22 16,-1 1-17-16,-3 3-16 0,-2 3-8 0,0 2 0 15,-4 3-5-15,2 1 4 0,1 2 2 16,0 2 0-16,-1 0 0 0,5 0 2 0,0 0-1 15,0 0 0-15,4-1-3 0,1-1 0 0,1-1 0 16,1-1 0-16,3-1 0 0,-2 0-2 16,3-3 2-16,1 1-1 0,2-2 0 0,-3-1 1 15,1 1 1-15,1-2-2 0,-1-2 1 16,1 0-2-16,-3 0 0 0,3-1-1 0,-2-3-3 16,-1 2-1-16,1 1-4 0,-1-3-1 0,-2 2-2 15,1-2 0-15,-1 0 2 0,1-2-3 16,1 2-11-16,-2-3-25 0,0 1-38 15,1 0-45-15,-1-1-96 0,-1 0-119 0,-2-1-48 16,1-1-9-16,4 1 25 0,-1-4 35 0</inkml:trace>
  <inkml:trace contextRef="#ctx0" brushRef="#br0" timeOffset="5739.883">5417 2205 192 0,'1'-2'313'0,"2"2"29"15,0 0-20-15,-1 2-70 0,-1-2-73 16,-1 1-49-16,0-1-31 0,0 0-18 0,2 2-7 16,-2 0-5-16,3-2-5 0,-1 5-9 0,-1-2-7 15,3 4 1-15,-1-4-3 0,0 5-7 16,0 0-6-16,0 1-7 0,0-1-6 0,-1 2-6 15,-1-1-5-15,1 1-1 0,1 0-7 0,-3-2 3 16,2 1-3-16,-1-1-1 0,-1-2 0 16,0-1 0-16,0 0-3 0,0 0 3 0,0-5 0 15,0 2 0-15,0 1 2 0,2-3-4 16,-2 0 2-16,0 0 0 0,0-3 2 0,0 1-2 16,0-1 0-16,0-1 0 0,2-1 1 15,-2 0-1-15,0-1-1 0,0 0 1 0,0-1-2 16,0 2 2-16,0-3-2 0,0 1 2 0,1 2-1 15,-1-2 0-15,2 2 1 0,-2 1 0 16,3-2 0-16,0 2-2 0,2-1 2 0,-1 1 0 16,0-1 0-16,0 1 2 0,1-1-2 0,0 2 0 15,1 2 1-15,-1-3-1 0,0 3 0 16,-1-1 0-16,3 2 0 0,-2 0 1 0,1 0-1 16,0 0 0-16,-1 0 0 0,1 0 0 15,1 1 2-15,0 0 2 0,-2 0-4 0,0 3 2 16,1-1 0-16,-1 1-2 0,0-1 0 0,1 1-2 15,0 3 0-15,-1 0 2 0,0 2-4 16,-2 2 4-16,0 1-2 0,-1 1 1 16,2-1 1-16,-2 2 0 0,0 1-1 0,-1-1-1 15,-1 3 2-15,2 1 2 0,-1-2-1 16,-1 1-2-16,2 0-1 0,1-2 0 0,-3 1-2 16,3-1 0-16,1 0-2 0,-1-1 4 0,3-2-2 15,-1 0 3-15,-1-3 1 0,1-1-1 16,0 0 2-16,0-4-1 0,2 1 0 0,0-2 0 15,2 1 0-15,1-4 0 0,4-4-1 16,-1 1 0-16,-1 1 1 0,0-3-1 0,-3 2 1 16,0-2-2-16,-4 1 2 0,-2-1-12 0,-3 1-24 15,0-4-46-15,-1 2-46 0,-4 0-148 16,0 1-93-16,-6-2-42 0,3 2 0 0,2 0 31 16</inkml:trace>
  <inkml:trace contextRef="#ctx0" brushRef="#br0" timeOffset="6115.8802">5887 2167 66 0,'2'-3'312'0,"0"2"31"0,-1-1 16 0,1 2-52 16,-1-1-101-16,1 2-66 0,-2-1-38 0,0 2-19 16,0-1-6-16,3 4 1 0,-1-1-4 15,1 4-9-15,0-1-8 0,0 1-9 0,2 4-10 16,-2 2-9-16,2-1-10 0,0 0-2 16,2 2-9-16,-4 0 0 0,2 0-6 0,0 0 2 15,-2-2-3-15,1 4 1 0,-3-4 2 0,1 3 3 16,-4-1 4-16,1-3 1 0,-3 0 0 15,1 0 3-15,-2-4-3 0,0 1-1 0,0-1-1 16,1-3-2-16,-1-1-1 0,4-1-4 16,-2 0-3-16,1-1-5 0,0-1-8 0,-1-1-6 15,3 0-8-15,-3 0-38 0,1-3-66 16,2 3-167-16,-3 2-85 0,-3-2-46 0,6 0-14 16,0-3 23-16</inkml:trace>
  <inkml:trace contextRef="#ctx0" brushRef="#br0" timeOffset="6652.3571">6344 2346 279 0,'2'0'342'16,"1"0"21"-16,-1 0-17 0,-1 0-104 0,1 0-89 15,0 0-52-15,1 0-28 0,1 0-9 16,1-2-4-16,1 1-4 0,2 1 0 0,1-2-8 15,-2 2-5-15,3-2-7 0,-1 2-5 0,2 0-5 16,0 0-3-16,0 0-6 0,3 0-3 16,-2 0-2-16,2-1-4 0,-3 1 0 0,1 0-7 15,-4-2-1-15,0 2 0 0,-3-1-1 16,0 1-5-16,-1 0-5 0,-4 0-15 0,3 0-23 16,-3 0-27-16,-3 1-27 0,-1 1-30 15,-1-1-51-15,-1 1-69 0,-4 1-71 0,-4-1-18 16,0 3 0-16,1-3 20 0</inkml:trace>
  <inkml:trace contextRef="#ctx0" brushRef="#br0" timeOffset="6882.2145">6361 2428 200 0,'2'2'280'0,"0"-1"10"0,-1-1-35 16,2 2-50-16,1-2-55 0,1 2-32 0,1-2-16 15,3 0-2-15,-1 0-1 0,0 0-6 16,2 0-6-16,-1-2-11 0,-1 0-6 0,2 2-9 15,-1 0-8-15,-1-1-9 0,1 1-6 0,-2 0-9 16,2 0-6-16,-3 0-9 0,1 0-8 0,-1 0-1 16,2 0-3-16,-2 0-4 0,2 0-1 15,-1-2-7-15,0 2-23 0,1 0-39 0,0-2-48 16,-1 2-112-16,-7 0-111 0,3 0-53 16,3 0-10-16,0 0 26 0,-1 0 39 0</inkml:trace>
  <inkml:trace contextRef="#ctx0" brushRef="#br0" timeOffset="8026.8995">6951 2135 246 0,'-1'0'364'0,"1"3"22"16,0-3 10-16,1 0-118 0,1 0-119 15,-1 0-75-15,4 0-37 0,0 0-20 0,4 0-4 16,1 0 1-16,1 0 0 0,3 2 7 16,1 0 1-16,3-2 3 0,-2 1 0 15,5 1 4-15,-1 0-3 0,4-1-6 0,-2 1-6 0,0-2-6 16,0 1-6-16,-1-2-5 0,0 1-3 16,-3-2-2-16,0 1-2 0,-2-1-2 15,-4 0 0-15,-1 1 1 0,-3-1-3 0,-3 0 2 16,-2 2 0-16,-3 0-6 0,0-3-16 0,-3 3-22 15,-5 0-22-15,0 0-20 0,-6 0-23 0,1 0-16 16,-4 3-12-16,1-3-18 0,-3 4-15 16,2-4-21-16,-1 1-27 0,-2-1-17 15,4 0-2-15,-1 0 24 0,-1 0 47 0,4 2 76 16,1 0 95-16,2 1 116 0,5-2 81 0,1-1 48 16,2-1 13-16,1 1-15 0,1 0-36 15,-1 0-52-15,2 0-37 0,-3 0-13 0,3 0-9 16,0 0-3-16,0 1-5 0,0-1-7 15,0 1-11-15,0-1-13 0,0 0-11 0,0-1-8 16,0 1-10-16,3 0-9 0,-3 1-5 0,0 0-7 16,2 3-2-16,-1 0-6 0,2 2 3 15,2 2 0-15,0-1-1 0,2 0 0 0,3 2 3 16,2 1 1-16,0 0-1 0,4 0-2 16,1 1-1-16,-1 0-1 0,1-1-3 0,-1 1 0 15,0-1 1-15,-1-1 1 0,0 2-4 0,-4-2 1 16,2 0-1-16,-2 0-2 0,2-1 1 15,-1 2-1-15,-2-1 0 0,-1-1 2 0,2 1 3 16,-3-1 0-16,0-2 0 0,-3 2 1 16,3-1-1-16,-4-1 0 0,0 0-1 0,-3 2-1 15,2-1 0-15,-3 0 1 0,-3 3 0 16,0 0-2-16,-3-1 1 0,-4 5 0 0,2-3 0 16,-5 3 1-16,1 0-3 0,-1-1 2 0,-2 2-2 15,2-1 5-15,-1-2 0 0,4 0 0 0,-1-2 1 16,2 2 2-16,1-4-2 0,0 0-1 15,3 2-1-15,-1-3 2 0,1 1-3 16,-1-1 0-16,3 0 0 0,-1-4 1 0,1 2-1 16,3 0 0-16,-3-3 0 0,3 3 0 0,0-3 0 15,0-1 0-15,0 1 0 0,3-1-1 16,0 1 0-16,1-1 1 0,2 1-2 0,1-2 2 16,3 0 0-16,0-2-1 0,1 1-1 15,3-1-2-15,1 1 1 0,0-2 0 0,1 1 0 16,3-1 3-16,3 1 2 0,-3 2-1 15,3-3 0-15,2 1 0 0,1 0-2 0,0 1-1 16,-2 1-1-16,0-4 0 0,1 4 2 16,1 0 0-16,-2-3 1 0,0 3 0 0,-1 0-2 15,-3-2 0-15,0 0 0 0,-3 1 2 0,-2 1-2 16,-3-2-2-16,0 2-5 0,-4-2-16 16,-4-1-18-16,0 1-29 0,-3 0-43 0,-3-1-97 15,-2 1-115-15,-3 1-52 0,-3-2-14 0,0 0 9 16,0 2 36-16</inkml:trace>
  <inkml:trace contextRef="#ctx0" brushRef="#br0" timeOffset="8689.3444">7876 2360 71 0,'4'3'349'0,"-4"-3"34"0,0 0 17 0,2 2-32 16,0-2-133-16,-1 0-95 0,1 0-56 0,1 2-31 15,2-2-15-15,1 0-5 0,3-2-6 16,1 0-4-16,0 2-5 0,2-3-7 0,-1 3-6 15,-1-2-3-15,2 0-1 0,-2 1-1 16,0-1 2-16,0 0-2 0,-2-3 0 0,0 2 0 16,-1-1 1-16,0 1-4 0,-3-1 3 0,-1 1 0 15,-2-1 0-15,1-1 2 0,-2 2 1 16,-2-1 0-16,2 1 0 0,-3 0 0 0,0-2 3 16,0 3 0-16,-5-3 2 0,2 2 3 0,-1-1 3 15,-2 1-3-15,-4 1 1 0,1 0-2 16,-2 1-3-16,1 2-1 0,-3 3 0 15,3-1 0-15,0 1 0 0,0 2 1 0,3 1-2 16,-1 1 0-16,3 0 1 0,2 2-1 0,1-2-2 16,0 4-2-16,5 2 1 0,-2 1 0 15,4-3-2-15,-2 3 1 0,3-1-1 0,0 0 1 16,2-1 3-16,0-1-1 0,0-1 2 16,2-1-4-16,1-2 1 0,1 1 0 0,0-1-1 15,2-1 0-15,0-3-1 0,1 1-2 0,1-2-6 16,-1-3-10-16,0 0-25 0,1-2-38 15,-1-1-50-15,-4 0-121 0,-1-1-100 0,-4 1-42 16,3 1-6-16,2-3 21 0,-2 0 44 0</inkml:trace>
  <inkml:trace contextRef="#ctx0" brushRef="#br0" timeOffset="9061.8888">8265 2288 160 0,'0'0'288'0,"3"-3"30"0,-3 3-20 16,0 0-47-16,0 0-64 0,0-2-40 0,0 2-22 15,0 0-12-15,0 0-13 0,-1 0-12 16,1 2-14-16,-2-2-13 0,2 0-10 0,0 0-12 15,0 0-8-15,-2 0-7 0,2 0 0 0,-3 0-2 16,1 3-4-16,-1 4-4 0,0 0 0 16,-2 1-5-16,2 2-1 0,0 1-5 15,0-1-1-15,1 2-1 0,1 2-1 0,1-1 0 0,1-1-1 16,1 2-1-16,1-2 0 0,0-2 1 16,3 0 0-16,-1 2-1 0,2-2-1 15,1-1 1-15,2-2 1 0,-2-1 1 0,2 0 0 16,2-1 0-16,-2-2-6 0,4-1-28 15,-3-2-58-15,-3 0-120 0,-3 0-128 0,-5 0-67 16,0 0-27-16,0 0 8 0,0 0 48 0</inkml:trace>
  <inkml:trace contextRef="#ctx0" brushRef="#br0" timeOffset="9652.6475">8486 2305 148 0,'1'-3'342'0,"-1"2"25"15,2 0 16-15,-2-1-79 0,2 2-117 0,-1-1-77 16,-1 1-50-16,2 0-29 0,-1 0-13 16,1 1-8-16,3-1-6 0,1 0-4 0,-1 2 0 15,3-2 0-15,-2 1 1 0,-1 0 6 16,1 2 2-16,-1-3 5 0,1 0-1 0,-1 2 2 16,-2-1 2-16,0 2 1 0,-1-1 3 15,0 1 10-15,-1 1 6 0,-1-1 7 0,-1 5 0 16,-3-1 1-16,1 3-7 0,-2 2-10 0,0 3-8 15,-2-2-7-15,2 0-7 0,0 0-2 16,2-1-2-16,1 0 0 0,1-3-2 0,1-1 0 16,1 1 2-16,3-3 1 0,-1 0-1 15,0-1-2-15,2-2 0 0,2-2-2 0,0 0-3 16,1-1 1-16,2-2-9 0,0-1-13 16,-2-2-21-16,0 0-29 0,-1 1-42 0,-5-2-104 15,0 0-109-15,-6 1-46 0,4-2-11 0,-2-1 14 16,1-1 32-16</inkml:trace>
  <inkml:trace contextRef="#ctx0" brushRef="#br0" timeOffset="9830.5346">8627 2210 112 0,'-2'-4'378'15,"2"1"42"-15,0 1 22 0,0-1-34 0,0 1-133 16,0 2-114-16,0-2-66 0,0 1-42 15,0 1-26-15,0 0-24 0,0 0-28 0,0 0-49 16,2 0-55-16,-2 0-135 0,0 0-97 16,0 3-42-16,1 2-5 0,1-1 26 0</inkml:trace>
  <inkml:trace contextRef="#ctx0" brushRef="#br0" timeOffset="10140.6857">8787 2268 8 0,'2'-2'342'0,"0"2"44"0,-1-2 24 16,1 2-9-16,0 2-129 0,-1-2-97 0,-1 2-69 16,2-2-37-16,-2 1-20 0,3 1-6 15,-1 3-6-15,3 0-8 0,1 2-6 0,1 2-4 16,2 1-5-16,-1 0-4 0,0 1-2 0,1-1 0 15,-3 0-1-15,1 0 0 0,-1-1-1 16,0 1 1-16,0 1-5 0,-2-3 1 0,-1 3-1 16,-2-2-1-16,1 1 1 0,-2-1-2 15,0-2 0-15,0-1 0 0,-2 1-2 0,-1-2 1 16,0 1-3-16,1-2-7 0,-4 1-26 0,2-2-51 16,-3 0-120-16,4-2-127 0,-2 2-67 15,5-3-26-15,0 0 8 0,0 0 39 0</inkml:trace>
  <inkml:trace contextRef="#ctx0" brushRef="#br0" timeOffset="10329.0757">9084 2452 264 0,'1'3'418'0,"1"-3"28"15,-2 0 15-15,2 0-77 0,-1 0-159 16,-1 0-94-16,0 0-47 0,0 0-26 0,0 0-11 15,3 0-17-15,-6-3-16 0,3 3-16 0,-3-2-52 16,-2-1-135-16,-3-2-148 0,0 3-78 16,5 0-31-16,-3-1-16 0,6 3 29 0</inkml:trace>
  <inkml:trace contextRef="#ctx0" brushRef="#br0" timeOffset="11046.7825">9618 2372 32 0,'0'1'307'15,"0"1"28"-15,0-2 14 0,0 1-44 0,1 0-109 16,1 2-87-16,-2-3-53 0,3 0-28 0,0 2-14 16,2-1-6-16,0 1-4 0,2 1 0 15,2-3-1-15,0 1 0 0,0-1-1 0,1-1 0 16,0 1 0-16,0-2 1 0,-2 1-2 15,0-1 1-15,0-1-1 0,0 0 1 0,-2 1 1 16,-1-3 0-16,-2 0 1 0,-1 0 2 0,0 1 1 16,-2-1-2-16,0 0 1 0,-2 0 4 15,0 2 1-15,-1-1 10 0,-2 1 8 0,-1 1 8 16,0-1 5-16,-2 2-3 0,0-3 1 0,-2 4-8 16,-4 0-5-16,0 4-7 0,-3-1-1 15,-2 1 0-15,3 3 0 0,-3 0 2 0,3 3 1 16,1-1 1-16,2 1-3 0,3 0-2 15,1 0 0-15,2 1-4 0,1 1-2 0,4 0-4 16,2 0 2-16,2 1-1 0,3-2-2 0,1 1 2 16,2-1-1-16,3 1 0 0,0 0 1 15,3 1-2-15,1-4-1 0,2 0-1 16,-3-2-1-16,3 1-1 0,-2-4 0 0,-1 1 1 16,0-4-2-16,0 1-1 0,1-2-8 15,-1-2-21-15,-3 1-24 0,-1-4-39 0,0-1-44 16,-5 0-120-16,-2 0-94 0,-1 2-39 0,1-4-4 15,2 0 23-15,0 0 38 0</inkml:trace>
  <inkml:trace contextRef="#ctx0" brushRef="#br0" timeOffset="11311.9874">10062 2273 252 0,'-1'-2'388'0,"-1"2"35"0,0-2 23 16,-1 1-101-16,0 1-116 0,0 0-82 16,-4 1-55-16,2 1-33 0,-4 5-23 0,0 3-15 15,-1 0-8-15,1 2-5 0,1 1-3 16,3 2-4-16,0 2 1 0,2 0-2 0,3-1 2 16,0 2-4-16,3-1 2 0,2 0-2 15,2-2 1-15,-1 0 1 0,5-1-1 0,-2-2-3 16,1-2-6-16,2-3-11 0,-2-2-29 0,1-1-48 15,3-4-91-15,-6 0-136 0,0-2-67 16,1-1-25-16,1-4 7 0,0-2 37 0</inkml:trace>
  <inkml:trace contextRef="#ctx0" brushRef="#br0" timeOffset="11682.8396">10209 2351 144 0,'-3'-5'355'16,"3"2"35"-16,0-1 23 0,0 1-64 15,0 1-109-15,0 0-81 0,0 1-51 0,0 1-33 16,0 0-22-16,3 0-16 0,-3 0-14 0,5 0-10 16,1 0-5-16,0 0-6 0,2 1-2 15,0 2 3-15,1 0-4 0,0-2 1 16,-3 3-2-16,2-1 2 0,1-1 0 0,-4 1 0 16,1-1 2-16,-2 1 0 0,-3-1 0 0,2 0 2 15,-3-2 1-15,0 0 0 0,0 0 1 16,0 3 1-16,-1-1 4 0,-1 1-1 0,-1 2 0 15,1-1 1-15,-1 2-2 0,-2 2-3 16,2-1-1-16,0 2-2 0,0-2 0 0,0 2-3 16,1 1 0-16,1 0-1 0,-1-1 1 15,4 2-2-15,-1-3 2 0,1 2 0 0,2-3 0 16,1 1 0-16,0-1 2 0,1 0-1 0,1 0 0 16,0-2-1-16,3-2 0 0,0-1 0 15,2 1-4-15,-1-6-7 0,2 1-17 0,-2-3-39 16,-2-2-50-16,0 0-103 0,-2-1-121 0,-4-1-60 15,0 1-15-15,1-4 18 0,-3-2 44 16</inkml:trace>
  <inkml:trace contextRef="#ctx0" brushRef="#br0" timeOffset="11863.7294">10370 2114 156 0,'-2'-4'375'16,"2"1"38"-16,0 2 21 0,0-2-52 0,0 3-134 15,0-2-93-15,0 2-55 16,2-1-34-16,-2 1-21 0,0 0-13 0,0 0-12 0,0 0-11 16,0 0-5-16,0 0-5 15,0 0-36-15,0 0-68 0,0 0-175 0,-2 3-92 16,-5 1-51-16,2-2-23 0,-3 0 21 0</inkml:trace>
  <inkml:trace contextRef="#ctx0" brushRef="#br0" timeOffset="12536.3942">10660 2406 28 0,'-2'0'315'0,"2"1"48"0,0-1 23 16,0 0-31-16,0 2-94 0,0-2-79 0,0 1-55 15,2-1-34-15,-2 0-22 0,1 0-17 16,-1-1-10-16,2 1-12 0,-1 0-6 0,1 1-9 15,4-1-2-15,-1 1-3 0,1 1-1 0,1-1-2 16,1-1-2-16,2 2-1 0,0 0-4 16,0-2 1-16,0 0-1 0,0 0 0 0,1 0 0 15,-2-2-1-15,1 2 0 0,-2-2 0 16,0 2-1-16,-2-1-1 0,-1 1-1 0,-2-2-3 16,0 1-6-16,-1 1-13 0,-2-1-23 15,-2-1-37-15,2 1-49 0,-3-2-113 0,-2 3-99 16,-3 1-45-16,2-1-5 0,1 0 20 15,2 2 41-15</inkml:trace>
  <inkml:trace contextRef="#ctx0" brushRef="#br0" timeOffset="13412.0311">11010 2332 15 0,'0'-3'305'0,"3"-1"39"0,-3 0 21 16,2 2-25-16,-2 0-104 0,0-1-72 0,2 3-45 15,-2-1-30-15,0 1-15 0,1 0-9 0,-1 0-12 16,0 0-5-16,0 0-9 0,0 0-5 15,0 1-2-15,0 2-4 0,0 1-3 0,0 3-2 16,0-1-6-16,0 3-4 0,0 1-5 0,0 0-5 16,0 2 0-16,0-2-2 0,0 0-2 15,0 1 0-15,0-4 1 0,2 1 0 16,-2-1 0-16,0 0 0 0,1-4 0 0,-1 1 0 16,0-3 0-16,0 3-2 0,2-4 2 0,-2 0 0 15,0 0 0-15,2 0 0 0,-2 0 0 16,1 0 0-16,-1-4 0 0,0 3 0 0,2-3 0 15,1-1 0-15,-1 0 2 0,2-2 0 16,-1 0-2-16,0 0 0 0,2-2 2 0,-2 0-1 16,2 0 0-16,0 1-1 0,1-1 0 0,0-1 0 15,1 3-1-15,-2-1 1 0,0 2 0 16,-1 2-1-16,1-3 1 0,-2 6 0 0,0-2-1 16,0 0 0-16,2 2 0 0,-2-2 0 15,2 3-1-15,1-2 1 0,-3 1 2 0,2 2 1 16,0-1 0-16,0 2-2 0,-2-1 1 15,0 1-1-15,0 1 0 0,2 1 0 0,-2 1-1 16,0 1 0-16,0 1 0 0,-1 1 1 16,1 2-2-16,-1 1 1 0,-1 2 1 0,1-1 0 15,1 0 0-15,-1 2 0 0,-1 3 4 0,2-2-3 16,0-1-1-16,-1 3 0 0,-2 0 0 16,3 0 0-16,-3 0-1 0,2-3 0 0,-1 3 2 15,1-2-1-15,1-1-1 0,-1-1-1 16,1 1 1-16,0-2 0 0,1-2 0 0,1 0 1 15,0-1 0-15,0 1 0 0,1-3 0 16,-1 1 0-16,3-4 0 0,-2 2 1 0,2-3 0 16,-1 0 2-16,-1-1-2 0,5 1 0 15,-3-3 2-15,0 0 0 0,1-2-3 0,-1 1 3 16,-1-1 1-16,-1 1-1 0,1-4 2 0,-2 2-5 16,0-1-6-16,0-1-15 0,0-1-31 15,-4 1-44-15,1-2-46 0,-4 2-124 0,-2-2-94 16,-3 2-40-16,4-4 0 0,-2 1 29 15,3-2 36-15</inkml:trace>
  <inkml:trace contextRef="#ctx0" brushRef="#br0" timeOffset="13760.9411">11495 2198 58 0,'0'0'335'0,"2"0"36"16,0 0 20-16,-1 3-46 0,-1-3-117 16,0 0-93-16,0 2-54 0,2 1-20 0,-2 1-2 15,1 3 4-15,1 1 6 0,0 3 0 0,1 4-8 16,0 0-14-16,0 4-12 0,3-2-10 15,-3 1-10-15,2 1-5 0,-1 0-3 16,-1-1-5-16,-2 1 0 0,1-1-2 0,-2-1 2 0,0 0-2 16,0-1 5-16,-2-4-1 0,-1 1-1 15,2-3-1-15,-3-2-2 0,1-1-1 0,-2 2-4 16,-1-5-7-16,2 0-47 0,-3-1-97 16,-1-1-154-16,-1-1-81 0,3 1-42 0,1 1-18 15,1-2 39-15</inkml:trace>
  <inkml:trace contextRef="#ctx0" brushRef="#br0" timeOffset="18502.5955">12037 2298 58 0,'-2'0'295'0,"0"-1"31"0,2 1 20 15,-1-2-66-15,1 2-91 0,0 0-65 16,0-2-37-16,0 2-20 0,0 0-12 16,0 0-5-16,0 0-3 0,0 0-5 0,1 0-7 15,-1 2-6-15,0-2 1 0,0 0 6 0,0 0 3 16,0 0 5-16,0 0 3 0,0 0 2 15,0 0-2-15,0 0-8 0,0 0-7 0,0 0-10 16,0 0-8-16,0-2-5 0,0 2-2 0,0 0-3 16,0 0-2-16,0 0-1 0,0 0 2 15,0 0-2-15,0 0 2 0,0 0-1 0,0 0 0 16,0 0 0-16,2 0-2 0,-2 0 0 16,0 0-1-16,0-1 1 0,0 1 0 0,2 0 0 15,-2 0 1-15,0 0 3 0,0 0-2 0,0 0-2 16,0 0 0-16,0 0 0 0,2 0 0 15,-2 0 0-15,0-2 0 0,0 2-1 16,3 0 1-16,-3-2-3 0,2 2 3 0,-2 0 0 16,3 0 0-16,2 0 0 0,0 0 0 0,6 0 0 15,-2 0-2-15,2 0-2 0,2-3-1 0,-2 3 1 16,2 0-1-16,2 0 0 0,-2 0 0 16,0-2 4-16,0 0 2 0,0 2-1 15,-3 0 1-15,0-1-1 0,-1 1-1 0,-3 0 1 16,1 0-1-16,-2 1 0 0,-1-1 1 0,1 0 1 15,1 0-1-15,-3 0 2 0,2 2-1 16,-2-2 1-16,2 2-1 0,-2-2 0 0,2 0-1 16,-2 0 0-16,2 0-1 0,-2 0-6 0,-1 0-15 15,-2 0-23-15,0-2-31 0,-2 2-37 16,0-2-41-16,-1 1-78 0,-3 1-78 0,-2 1-46 16,0-1-7-16,-1 2 19 0,-1 0 29 15</inkml:trace>
  <inkml:trace contextRef="#ctx0" brushRef="#br0" timeOffset="18843.3851">12102 2375 20 0,'-4'2'252'0,"-1"1"37"0,0-3-8 16,2 2-39-16,-2-2-45 0,1 1-57 0,0-1-35 15,1 2-21-15,2-2-8 0,1 0-2 0,-3 0-1 16,3 0-1-16,0 0-3 0,3 0-4 15,-3 0-7-15,0 0-7 0,1 0-8 0,1 0-1 16,1 0-6-16,0 0-4 0,0 0-6 16,2 1-3-16,2-1-4 0,2 2-1 0,-1-2-5 0,2 0-3 15,0 0-2-15,1 0-5 0,-1 0 2 16,4 0-2-16,-1 0 0 0,2 0-2 16,-2-2 1-16,-1 2-1 0,0-1 0 0,-2 1-2 15,-2 0 1-15,-1 0 0 0,-4 0 0 16,-1 0-1-16,1 0-1 0,-3 0 2 0,0 0-2 15,0-2 0-15,-3 2 1 0,1-1-10 16,-1 1-21-16,-3-2-31 0,1-1-42 0,-1 2-96 16,-2 0-128-16,1-1-62 0,-2 1-13 0,6-3 11 15,3 4 32-15</inkml:trace>
  <inkml:trace contextRef="#ctx0" brushRef="#br0" timeOffset="19847.7165">12826 2072 114 0,'3'0'330'16,"-1"-2"33"-16,0 0 23 0,-1 2-60 16,-1 0-99-16,0 0-63 0,-3 0-37 0,1 2-25 15,-1-2-15-15,-1 0-17 0,-1 0-18 0,-5 2-19 16,-1 1-14-16,-3-1-11 0,-2 4-3 15,-1 2-3-15,0-3-2 0,1 3 0 0,0-1 0 16,3 1 0-16,2-1-2 0,0-2 2 0,3 2 1 16,4-2 0-16,-3 0-1 0,3-1 0 15,2-1 0-15,2 0 0 0,0 0 0 0,4 2-1 16,1-1 1-16,2 1 1 0,2-1-1 16,5 1 0-16,1-1 1 0,2 1 2 0,-1-2-1 15,1 2 2-15,-1 0-1 0,1-1 2 16,-2 1-3-16,0 0-2 0,0 1 1 0,-1 0-1 15,-3-2 2-15,1 2-2 0,-2 2-1 16,0-1 1-16,-1 0 0 0,-3 0 1 0,-2 2-1 16,-3-1 0-16,2-1 1 0,-3 3-1 0,0-2 2 15,-3 0-4-15,2 2 1 0,-3-3 1 0,1 1 0 16,-3-1 0-16,1 0 0 0,-1 0 0 16,-2-2 0-16,1 0 1 0,-2 0-1 15,-2-2 3-15,3 0-3 0,-4 0 0 0,0-2 0 16,1 2-1-16,1-3 1 0,-2 1-2 15,0-1 2-15,1-1 0 0,1 0 2 0,1-1-2 16,4 1 0-16,0-2 0 0,2 0 0 0,0 0 0 16,1 1 0-16,1-3 1 0,1-2-1 15,1 2 0-15,1 0 0 0,-1-2 0 0,1 2 0 16,1-3-1-16,0 2 1 0,1 0 0 0,-3 0-2 16,1 2 2-16,2-1-1 0,-2-1 2 15,-1 3-1-15,1-1 0 0,1 1 0 16,-3 0 0-16,3-1 3 0,-1 1-2 0,1 1-2 15,-1-1 0-15,1-1-1 0,0 1 1 16,3 1 0-16,-1 0-7 0,1 1-7 0,-1-3-26 16,3 1-39-16,1 1-50 0,-1-1-103 0,-3 0-111 15,2-4-49-15,2 3-9 0,1-2 24 0,1 2 40 16</inkml:trace>
  <inkml:trace contextRef="#ctx0" brushRef="#br0" timeOffset="20159.5497">13092 2169 111 0,'8'-2'329'0,"-3"-1"31"16,-2 2 22-16,-2-1-51 0,-1 1-98 15,0-1-60-15,0 1-42 0,-1-1-19 16,-1 0-20-16,1 2-20 0,-1 0-24 0,0-1-16 16,2 1-15-16,-1 1-7 0,-2-1-4 0,1 4-2 15,-2-1-3-15,0 1-1 0,-2 3 0 16,1 0-1-16,0 1 1 0,-1 2 0 0,3-1 1 15,0 1 2-15,1 1 1 0,2-1 0 16,0 2-4-16,0 0 1 0,2-3 1 0,1 0-2 16,0 1-2-16,3-3 2 0,-3 0 3 0,2-2-3 15,0 1 0-15,-2-3 0 0,2 1 0 16,0-1 0-16,3 0 0 0,-4-1 2 0,1 1-2 16,3-2-6-16,0-1-24 0,-2 0-36 15,-1 0-47-15,0-1-57 0,-4-1-117 0,-1 2-85 16,0-3-24-16,0-2 7 0,2 1 35 15</inkml:trace>
  <inkml:trace contextRef="#ctx0" brushRef="#br0" timeOffset="20769.5083">13209 2239 97 0,'5'-3'308'0,"-2"2"29"0,1-2 14 0,-2-1-52 16,1 3-92-16,-3 1-53 15,2-1-32-15,-2 1-16 0,0 0-12 0,0 0-13 0,0 1-17 16,0-1-17-16,-2 1-13 0,2 1-11 15,0 0-3-15,0 2-5 0,0 1-1 0,0 0 0 16,0 3 0-16,0-1-4 0,2 1 0 16,-2 1-3-16,1-2 1 0,1 3-3 0,-2-3-1 15,2 1-1-15,-1-4 0 0,-1 2-1 0,0-1 0 16,2-2-2-16,0 0 1 0,-2-3-1 16,0 1 0-16,1 1 0 0,-1-2 0 0,0 0 0 15,2-2 0-15,-2 2 0 0,1 0 0 16,-1 0 0-16,0-1 2 0,2-2-2 0,0 0 0 15,-1-2-2-15,3 1 2 0,-2-2 0 16,1 1-1-16,0-2 1 0,-1-1 0 0,1 1-2 16,1-3 2-16,-1 3 0 0,2 0 0 15,-1 1-1-15,2-1-2 0,-1 2 3 0,2-1 0 16,-1 1-2-16,0 1 2 0,4 1 1 0,-6 0 0 16,3 1 1-16,1 1 0 0,-1-1 0 15,-2 2-2-15,0 2 0 0,1-2 0 0,-2 1 1 16,-1 3-1-16,1-1 2 0,-2-1 1 15,-1 4 0-15,-1 0-2 0,0 1 1 0,0 4 1 16,0 0-2-16,0-1 1 0,0 2-4 16,0 0 2-16,0 2 0 0,2 1 2 0,-2-2-2 15,0 3 1-15,2-3 0 0,-1 2-1 0,1 0-1 16,-1 0-2-16,1-2 3 0,1 3-1 16,-3-2 1-16,3 1 0 0,-1 0-1 0,1 2 1 15,1 0 0-15,0-3 0 0,1 0 1 16,-1-1-1-16,0-1 1 0,1-2 1 0,-1-1-2 15,2-4-2-15,-1 1 2 0,1-1 0 16,3-2 0-16,-3-2 0 0,5 1 0 0,-2-2 0 16,3-2 2-16,-2 1-2 0,0-1 0 15,1 1-2-15,-2-4 2 0,-2 2 0 0,-1 0-4 16,-1-1-4-16,-2-1-13 0,3 0-29 0,-3 0-42 16,-1-2-47-16,0 2-118 0,-1 0-99 15,-4-1-43-15,1-3-1 0,-1 0 26 0,2 2 38 16</inkml:trace>
  <inkml:trace contextRef="#ctx0" brushRef="#br0" timeOffset="21173.5694">13618 2096 82 0,'-1'-4'294'15,"-2"1"28"-15,1 0 15 0,1 0-67 0,-1 0-90 16,1 0-61-16,1 2-34 0,-2 0-17 0,2 1-12 16,0 0-8-16,0 0-6 0,0 0-7 15,0 0-7-15,0 0-5 0,2 0-4 16,-2 1 3-16,0 0 5 0,1 0 9 0,-1 4 4 15,3-2 7-15,-1 3 2 0,1-2-1 0,-2 4-7 16,2-1-6-16,2 3-7 0,-2 2-7 16,2 0-3-16,0 3-10 0,-2 0 0 0,3-1-1 15,-1 3-3-15,0 0 0 0,-2-2 0 0,0 0 0 16,-1-2-2-16,1 1-2 0,-3-1 0 16,0-1-2-16,0 0 2 0,0 0 0 0,-3-2 0 15,1-1 0-15,-2 1 0 0,-3-1-34 16,-2-1-65-16,1-1-181 0,-2 2-93 0,-2 0-54 15,-3-5-24-15,3 1 19 0</inkml:trace>
  <inkml:trace contextRef="#ctx0" brushRef="#br0" timeOffset="37155.5829">19805 7410 3 0,'-1'0'80'0,"-1"-2"-10"0,1 2-13 0,-1 0-12 16,0-1-13-16,-1 1-9 0,0-1-11 15,0 1-6-15,-4-3 2 0,1 3-1 0,3-3 2 16,-3 2 18-16,1 0 16 0,0-1 9 16,0 1 4-16,4-1 1 0,-4 0-12 0,2 1-41 15,1 0-51-15,-1 1-56 0,-2 0-41 16,2 0-24-16,3 0-5 0</inkml:trace>
  <inkml:trace contextRef="#ctx0" brushRef="#br0" timeOffset="38895.8443">19728 7390 20 0,'0'1'196'0,"1"-1"11"0,1 0-17 16,1 0-27-16,0 0-22 0,0 0-30 0,-1 0-36 15,1 2-23-15,0-2-16 0,-1 0-4 16,-1 0-2-16,-1 2 1 0,0-2 5 16,2 0 2-16,-2 0 3 0,0 0 3 0,0 0 4 15,0 1 6-15,0-1 4 0,0 0 2 16,0 0-3-16,0 0-5 0,0 0-11 16,0 0-9-16,0 2-12 0,0-2-7 0,0 0-7 15,1 0-4-15,-1 0-4 0,2 0 2 0,0 0-2 16,-1 0 0-16,2 0-1 0,2 0 1 15,-2 0 2-15,1 0-1 0,0-2 1 16,-1 2-1-16,-1 0 1 0,-1 0 0 0,1 0 1 16,0 0 3-16,-2 0 2 0,1 0 5 15,1 0 0-15,-1 0 2 0,1 0 3 0,-2 0-2 16,3 0-2-16,1 0-3 0,-1 0 2 16,3 2-5-16,-2-2 1 0,1 1-4 0,3-1 2 15,0 0-2-15,1 1 0 0,0 2-1 16,-1-3 2-16,2 0-1 0,-2 3 1 0,0-3-1 15,0 0 3-15,1 1-2 0,-4-1 1 16,0 0 1-16,2 0 2 0,-4 0-1 16,0 0 2-16,1 0 1 0,0 0 1 0,-3-1-2 15,2 1-1-15,-1 0 0 0,0 0 1 16,-1 0-2-16,2 0 0 0,2 1-2 0,-2-1 1 16,3 0-4-16,-1 0 2 0,2 1-2 15,-3-1 0-15,1 0-1 0,0 2-1 16,3-2 1-16,-5 1 0 0,2 1 0 0,-2-2-1 15,0 2 2-15,2-2 0 0,-2 0-1 0,3 0-1 16,-3 2 1-16,2-2-1 0,-2 0 3 16,1 3-2-16,-1-3-1 0,2 0 1 15,-2 0 0-15,3 0-1 0,-3 2 2 0,0-2-1 16,2 1 1-16,0-1-1 0,0 0-1 16,-2 2 2-16,3-2-2 0,-2 0 1 0,0 0 2 15,-1 1 1-15,0-1-2 0,0 2 1 16,2-2 0-16,1 1 1 0,-1 1 1 0,1-1-3 15,1 0 1-15,-1 1-1 0,5-2-2 16,-1 2 0-16,-2-1 0 0,2 1 0 16,0-1-1-16,-2-1 1 0,1 0 1 0,-1 2-1 15,-1-2 0-15,-1 0 0 0,-1 0 0 16,-1 0 2-16,1 0-2 0,-2 0 1 16,-1 0 0-16,-1 0-1 0,3 0 1 0,-3-2-1 15,3 2 2-15,-3 0-1 0,2-1 0 0,1-1-1 16,1 2 0-16,0 0 0 0,2-1 0 15,-2 1-1-15,3 1 1 0,-3-1 0 16,2 0 0-16,-1 2 1 0,-1-1-1 0,2-1 2 16,0 2-2-16,0-2 1 0,-3 0-1 15,1 1 0-15,2 1 0 0,-1-2 0 0,0 1 0 16,0-1 0-16,-1 2 0 0,0-2 0 16,3 1-1-16,-4-1-1 0,0 2 0 0,0-2 0 15,1 0 0-15,-2 1-1 0,2-1 3 16,0 0 2-16,-1 1-2 0,1-1 0 0,0 2 0 15,2-2 2-15,-3 2-2 0,2-2 0 16,1 0 0-16,-3 0-1 0,1 0-2 16,0 0 3-16,3 0-1 0,-4 0 0 0,1 0 0 15,0 0 1-15,2 3 1 0,-1-3-1 16,1 0-1-16,-2 0 1 0,0 0 1 16,2 0-1-16,-1 0 0 0,0 0 0 0,0 0 1 15,-1 3 0-15,2-3-1 0,-3 0 3 16,2 0-3-16,-1-3 0 0,0 3 0 0,1 0 0 15,-1 0 0-15,0 0-1 0,3 0 1 16,-5-3 1-16,2 3-1 0,-4 0 0 16,2 0 0-16,1 0 0 0,-3 0 0 0,4 0-1 15,-1 0 1-15,1 0 0 0,0 0-2 16,0 0 2-16,0 0-1 0,0 0 0 0,-4 0 1 16,5-2 2-16,-3 2 0 0,-1 0-2 15,1 0 1-15,-1-2 0 0,-1 2-1 16,2-1 0-16,-1 1 0 0,0 0 0 0,-1 0 0 15,-1-1 0-15,2 1 1 0,-2 0-1 16,2 0 0-16,-2-2 0 0,0 1 0 0,0 1 0 16,0-2 0-16,0 2 0 0,0-1-1 15,0 1 0-15,0 0-2 0,0-2 1 0,0 2 1 16,0-1-1-16,0 1 1 0,0 0 1 16,-2 0 0-16,2 0 0 0,0 0-5 0,0 0-1 15,0-2-9-15,2 2-1 0,-2-1-7 16,0-1-6-16,0 1-1 0,1-1-5 15,-1 0-1-15,0 1-3 0,2 0 3 0,-2-2 3 16,0 1 5-16,0 1 5 0,0-2 9 16,0 1 2-16,-2 2 7 0,2-3 5 0,-1 1 7 15,-1 2 6-15,0-2 4 0,1 2 5 16,1-2 0-16,-2 2-2 0,2 0-1 0,0 0-3 16,0 0-6-16,0 0-3 0,0 0 0 15,0 0-4-15,0 2 1 0,0-2-1 16,0 2-2-16,0-2 1 0,0 0-4 0,0 2 4 15,0-2 1-15,-2 3 1 0,2-3 2 0,0 3 2 16,0-1 3-16,0-1-3 0,0 2 1 16,0 0 0-16,0 0-1 0,0-1 0 15,0 1 0-15,0 0-2 0,-1 0 3 0,1 0-2 16,0 0-1-16,0-1 0 0,0 2 0 16,0-1-4-16,0 0 3 0,0-1-2 15,0 2 0-15,0-1 0 0,0-1 1 0,0 1 1 16,0 1 0-16,0-1 2 0,1 0-1 15,-1-1 0-15,0 3 1 0,0-3 1 16,0 1 0-16,0 0-1 0,0 0 1 0,2-2-1 16,-2 2 0-16,0 0-3 0,0-1 1 15,0-1 1-15,0 2 0 0,0-1 0 0,0-1-1 16,-2 2-2-16,2-1 1 0,0 0-2 16,0 0 0-16,0 0 1 0,0 1-2 0,0 0 4 15,0-2 0-15,-1 2-2 0,1 0 0 16,-2 0 0-16,2-2 0 0,0 2-2 15,0 0-1-15,0-1-1 0,0 0 1 0,0 1 0 16,0-1 0-16,0 0 0 0,0 1 0 16,2 0 0-16,-2-1 0 0,0-1 2 0,0 1-3 15,1 1 1-15,-1-2 0 0,0 0 0 16,0-1-3-16,0 2-3 0,2-2-12 0,-2 0-30 16,0 0-41-16,-2 0-107 0,2 0-120 15,-3-2-61-15,3 2-20 0,0 0 11 0,0-4 30 16</inkml:trace>
  <inkml:trace contextRef="#ctx0" brushRef="#br0" timeOffset="44572.4488">20684 7718 169 0,'3'-3'283'0,"-3"1"13"0,3 0-22 0,-1 1-87 16,-1-1-87-16,2 1-50 0,-1 0-27 15,1-2-13-15,1 3-5 0,-1 0-3 16,0-3-2-16,0 2 0 0,-1 1 0 0,-1 0 0 15,2 0 7-15,-1 0 6 0,-2 0 12 0,0 0 8 16,0 0 11-16,0 0 9 0,-2 0 10 16,-1 0 8-16,3 0 1 0,0 0 3 15,0 1 1-15,0-1-5 0,0 0-6 0,0 0-11 16,0 0-10-16,0 0-11 0,0 0-12 0,0 0-5 16,0 0-5-16,0 0-4 0,0 0-4 15,0 3-2-15,0-3 6 0,0 0 0 16,-1 4 5-16,1-1 2 0,-2 2 2 0,1-2 2 15,-1 2-4-15,0 0 0 0,1 2-5 16,-1 1-2-16,-1-1-1 0,0 1-2 16,-1 0-1-16,1 0-3 0,0 1 1 0,-1 1 0 15,1-2 1-15,1 1-1 0,0 0-1 0,-1 2 2 16,1-1 1-16,-1 0-3 16,2 3 0-16,-1-1 2 0,0 1-2 0,-1 1-2 15,2-2 2-15,1 2 0 0,-4-2 2 0,2-1-2 16,0 1 1-16,1-1-1 0,-1-2 0 15,0-1 0-15,1 4 1 0,-1-4-1 16,2 1 0-16,-2-1 1 0,2 1 2 0,-3 0 2 16,2-2-1-16,-1 4 1 0,0-2 2 15,-1 1-1-15,-2 2-1 0,0-1-1 16,0 1-3-16,-2 0 1 0,2 1-1 0,1 1-1 16,-4-1 0-16,3 2-1 0,0-1 2 0,4-2-1 15,-2 3 0-15,3-3-1 0,-2 0 1 16,2-2 0-16,2 1 0 0,-1-1 0 0,1 0-1 15,-1 2 1-15,3-2-1 0,-3 0 1 16,2 0 0-16,2 3 0 0,-2-1 0 16,-1-1 0-16,-1 2 0 0,1 0 1 0,-1 0-1 15,-1 0-1-15,0-1 1 0,0 1 0 16,0-2 0-16,0 0-1 0,0-1 1 0,0 0 1 16,2 1-1-16,0-2 1 0,-1 2 0 15,2 1 0-15,1 0-1 0,-3-2-1 0,4 0 1 16,1-1 1-16,-1 0-1 0,0 1 0 15,-2-2 0-15,0 3 1 0,-3-3-1 16,3 1 0-16,-3-3-1 0,0 4 1 0,0-2-2 16,-1 2 2-16,-1-2-1 0,0 1 1 15,1 1 0-15,-2 0-2 0,1-1 2 16,0 0-3-16,1 0 3 0,-1 0 0 16,4 0 0-16,-1 1 3 0,1-2-2 0,0 1 0 15,1 1-1-15,0-2-2 0,-1 3-2 0,1-2 0 16,-1 1 0-16,-1 0 1 0,-1 0 0 15,2 0 1-15,-2 0 2 0,-2 0 0 16,2-2 0-16,-1 2 0 0,-1 0 0 0,0 0 0 16,2-1-1-16,-1-1 1 0,-1 2 0 15,2 1 1-15,0 0-1 0,-2-1 0 0,2 3 0 16,0-3 0-16,-1 0 2 0,-1 2-2 16,2 2 0-16,-1-2 0 0,-3 1 0 0,1 1 0 15,-2 0-2-15,0 0 2 0,0 1-2 16,0 0 0-16,2 0 2 0,-1 1-1 15,1-2 0-15,2 1 1 0,1 0 0 0,0-1 0 16,1-4 0-16,-1 2 0 0,0-3 1 16,2 0 0-16,-2-1-1 0,0-2 0 0,-2 1-1 15,2 0 1-15,0-4-1 0,0 6 1 16,0-4 0-16,-1 2 0 0,1-1 0 0,-4 2 0 16,3 0 1-16,-2 1-2 0,1-1 1 15,-1 2-1-15,2-1 1 0,-3-1-1 16,3 2-1-16,-1 0 2 0,1-1 0 0,1 0 0 15,0 0 0-15,0 0 0 0,1 0 2 0,1 1-2 16,-1-3 0-16,-1 0 0 0,4 1 1 16,-4-2 0-16,1 1-1 0,-1-1 0 15,0 1 0-15,2 1 0 0,-2-1 1 0,1 2 2 16,-1-1-1-16,0 0 4 0,0 2-2 16,0-1 1-16,0 2-3 0,0-1-1 0,0 0 1 15,0 2 0-15,0 0-2 0,2-1 0 16,-2 1 0-16,0 0 0 0,4 1 0 15,-4-1-1-15,0 1 0 0,2 0 1 0,0 1 0 16,-2 0 0-16,1 2-2 0,1-1 1 16,-1 0 1-16,1 1-1 0,0-1 1 15,-1 2-1-15,1-2 1 0,-1 1 0 0,1-1 0 16,0 0 0-16,-1 1-1 0,1-3 1 16,0 0-2-16,-1-1 2 0,1 1 0 0,0 2 0 15,-2-3 0-15,0 1 2 0,0 0-1 16,-2 1-1-16,2 1-1 0,-2-3 1 0,2 1 1 15,-1 1-1-15,1-1 0 0,0 1 1 16,-2 0 0-16,0 1-1 0,2-1-1 0,-1 0 0 16,1-1 1-16,0 1-3 0,-2-1 3 15,2-1-1-15,-2 3 2 0,2-2-2 0,0 1 0 16,-1-1-1-16,-1 2 1 0,1-2-2 16,-1 0-1-16,0-1 3 0,-1 1-1 0,2-1 2 15,-3 2 0-15,0 1 0 0,2-3 0 16,1 3 0-16,-1-1 1 0,1 0 0 15,1 1-1-15,0 2 0 0,0 0-1 0,1-1 1 16,1 2 1-16,-1 0-1 0,-1 0 1 16,2-1-1-16,2 0 0 0,-4 2 0 0,4-3-2 15,-4 0 0-15,1 1 0 0,-1 0 2 16,0-1-2-16,0 1 0 0,0-2 2 0,0 2-1 16,-1 0 0-16,-3 1 0 0,0-2 1 15,1 3-2-15,0 0 2 0,-2-1 0 16,-2 0 0-16,3 2 0 0,-4-3 0 15,3 3 2-15,-1-1-2 0,-1 0-2 0,2-2 4 16,1 3 1-16,-4-2 1 0,3-1 2 16,1 1 1-16,-3-2 1 0,2 1-3 0,-1-2-1 15,2-1 0-15,-3 3 0 0,2-2-2 16,0 0 1-16,1-1-2 0,-1 3-1 0,1-3 0 16,-3 1-3-16,4 0 2 0,-4-1 1 15,3 3 0-15,-2 0 0 0,1 1-2 0,-2 2 2 16,3-3 0-16,-1 3-2 0,0 1 0 15,-1-1-1-15,3 0 1 0,1-3-3 0,-1 1 3 16,1-1 1-16,-1-1-2 0,3 0 3 16,-1-2-2-16,1 1 0 0,1-1 1 0,-1-1 1 15,2 1 0-15,-1-2 0 0,3-1 0 16,-3 2 0-16,-1-1 0 0,3-1 0 16,-3 1-1-16,2-3 0 0,-2-1 1 0,2 2 0 15,-2 1 0-15,-2-2 0 0,2 2 0 16,0-2 1-16,-2 1-1 0,2 2-4 15,2-4 2-15,-2 2-1 0,2 1 0 0,-1-2-2 16,2 4 3-16,0-1 2 0,0 0 0 16,1 0 1-16,0 2-1 0,1-2 0 0,2 3-1 15,2 0 1-15,-3 0 0 0,2 1 0 0,0 1 1 16,1 0 0-16,1 0 0 0,-2-4-1 16,1 5 0-16,-1-1 0 0,0 1-1 15,2 0 2-15,-1 0-1 0,-1 0 0 0,0 2 0 16,1-1 0-16,-1-1 0 0,-1 0 0 15,-2 0 0-15,-1-3 0 0,-2 2 3 0,-2-2-2 16,0-2-1-16,0 1-2 0,-2-1 0 16,-2-1-1-16,0-1 1 0,0-1-1 15,-3 1 2-15,2-2 1 0,-1 1 0 0,2-3 1 16,-3 3-1-16,2-3 0 0,0 1 0 0,2-2 2 16,-3-2-2-16,2 1-2 0,0-2 1 15,0 0 1-15,0 1 0 0,1 0 0 16,1-2 0-16,-1 1 4 0,-1 1-4 0,2-4 0 15,-1 3 0-15,0-1 0 0,0 1-1 16,0 1-1-16,-2 1 1 0,1-2 1 16,0 1 1-16,-1-1 1 0,2-1-2 0,2 1 0 15,-3 0 0-15,1 0 0 0,3-3-2 16,-2 2 2-16,1-1 0 0,1-1 3 16,-2 2-3-16,2-2 0 0,-1 1 0 0,1-1-3 15,-4 0 2-15,3 2 1 0,-1-2 0 0,1 1 3 16,-4-1-2-16,2 0 1 0,2 0-2 15,-1 1 0-15,-1-1 0 0,-1 0 0 16,1 2 0-16,0 0 0 0,-2-2-2 0,-1 0 2 16,-2 0 0-16,2 0 0 0,-1 0-1 15,-2 0 1-15,3-2 0 0,-1 2 0 16,1 0 0-16,0-2 0 0,-4 2 0 0,2-1 0 16,0 1 1-16,-2 0-1 0,0-1 0 15,0 1 2-15,0 0-1 0,-2 0 0 0,3 0 0 16,-4 0 3-16,2-2-2 0,-2 2 1 15,-1 0-2-15,0 0 1 0,-3 0 3 0,-2-1 0 16,1-1-1-16,-2 1 2 0,-1 1-2 16,2-2 1-16,-1 2-2 0,2-1 0 15,-1 1 0-15,2-2 1 0,1 1 2 0,1 1 2 16,-2-2 1-16,3 0 2 0,0 0 0 16,0 1 0-16,0-2 0 0,1-1-4 0,-3 3-1 15,3-1-3-15,-4-3 1 0,4 3-4 16,-2-1 0-16,0 1 3 0,1 0-1 0,1-1-2 15,-2 1 0-15,0-1 1 0,-2 1-1 16,3-1-2-16,-2 1 1 0,2 0 1 0,-2-1 0 16,2 0 0-16,-2 0 0 0,3-1-1 15,-2 0 1-15,2 1 0 0,-1-1 0 0,1 1 0 16,3-1 0-16,1 2 0 0,1-1 0 16,2 0 0-16,1 1 0 0,0 1 0 15,-1-1 0-15,3 2 1 0,1 0-1 0,1-2 0 16,-1 2 0-16,2 0 0 0,0-3 0 15,-1 3 0-15,1 0-1 0,-4 0-1 16,1 0-2-16,2 0 3 0,-4 0 1 0,0 0 0 16,2 0 0-16,-2 0 0 0,2 0 0 15,3-2 0-15,-1 2 0 0,-1 0 0 0,0 0 1 16,2 0 2-16,0 0-3 0,0 0 1 16,0 0-1-16,0 0-1 0,0 0 0 0,0 0-2 15,2 0 3-15,-2 0-2 0,2 0 0 16,-2 0 2-16,1 0 0 0,-1 2 0 15,2-2 1-15,-1 0 2 0,-1 0 0 0,0 0 2 16,0 0 2-16,0 0 2 0,0-2 0 16,0 0-2-16,0 1 2 0,0-3-3 0,0-1-1 15,0 0-1-15,0-1-2 0,0-1 1 16,0 0-1-16,0 0 1 0,0 0 0 0,0 0-1 16,0-3 2-16,0 1-2 0,0-1 2 15,0-1 1-15,0 1 2 0,-1 1 4 16,-1-4 1-16,2 3 8 0,0-2 4 0,-1 2 2 15,1-2 0-15,-2-2-1 0,2 2 0 16,0-3-6-16,2 3-2 0,-2-3-5 0,1 0-1 16,1 0-3-16,-1 1-1 0,1-5-3 15,0 2-1-15,-1 0-1 0,2 0 1 16,-3 0-1-16,3 3 0 0,-1-1 0 0,-1 0 0 16,3 0 3-16,-3-1-2 0,4 1-3 15,-2-2 0-15,2 0-1 0,-2-1 0 0,3 3-1 16,-3 0 0-16,1 0 2 0,-3 2 2 15,1 1-2-15,-1-1 1 0,3-2 1 0,-3 1-1 16,2 2 2-16,-1 0-1 0,1-2-1 16,2-1-1-16,-2 1 0 0,0 0 0 0,-1-1 0 15,1-2-2-15,-2 2 2 0,1-3 0 16,0 2 0-16,-1-2 0 0,1 0 0 0,0 0 0 16,-1 1 0-16,1 1 0 0,-1-1-1 15,-1 0 0-15,-1 0 1 0,-1 0 0 16,2 2 0-16,0-1 0 0,0 1 0 0,3 0 0 15,-3 4 0-15,4-1 0 0,-2 0-1 16,0 0 0-16,1 1 1 0,0 0-1 16,2-1 0-16,-2 1 0 0,4-1 1 0,0-2-1 15,0 2-1-15,-1-5 0 0,1 5 4 16,-3-2-2-16,2-1 0 0,-1 1 2 0,-2-1 0 16,1 1-1-16,-3-1-1 0,-1 0 1 15,2 1-1-15,-1-1 2 0,1 1 0 16,0 1 3-16,-2-2 0 0,1 2-3 0,-1-1 1 15,2-1-1-15,-1 3-2 0,1-3 0 16,0 3 0-16,-1-2 0 0,3-1 1 0,-2 1-1 16,1-1 1-16,2-2-1 0,0 3-1 15,1-2 0-15,4 0-1 0,-2-1 1 0,-2 5-2 16,-1-3 2-16,1 5 1 0,-1 1 0 16,-2 0 1-16,-2 1 3 0,3 2-2 0,-3 0 2 15,-1 0-1-15,2 2-2 0,-1-3 2 16,-1 0-2-16,0-1 2 0,0 1-2 0,0 0 2 15,2-2-4-15,-2 0 1 0,2 0-2 16,-1-2 1-16,1 1-2 0,-1 0 0 0,1-3 2 16,0 1 1-16,-1 0-1 0,4-1 1 15,-4 0 0-15,2 1 0 0,-3-1 0 0,0 2 1 16,0 1-1-16,-1 0 0 0,-1 2 1 16,1-1-1-16,-1 0 2 0,-2 0-2 15,0 0 1-15,1 2-1 0,0-2 0 0,0 0 0 16,0-2 0-16,1 2 2 0,-1-4-2 15,0 1 0-15,1 0 0 0,-2 1 0 16,2-2-2-16,-1 1-2 0,1 0 0 0,1 0 1 16,-3 0 0-16,3 1 0 0,-1-1 2 15,1 2 0-15,1-1 1 0,0 2 0 0,-2-1 0 16,0 0-2-16,2 0 1 0,-3 1 2 16,2-1-1-16,-1 1 0 0,-1 0 0 0,2 1 2 15,-1-2-2-15,0-2 0 0,-1 2 0 16,2 0 2-16,-3 0 1 0,4-1-3 0,-3 3-1 15,3-1 1-15,-1 1 0 0,1-1 0 16,-2 4 0-16,0-2 0 0,2 2 1 16,-1-1 1-16,1 0-2 0,-2 0 0 0,2 2 0 15,0-2 0-15,0 2 0 0,2-5 0 0,-2 4 0 16,1-2 0-16,-1-3 0 0,2 1 0 16,0 0 0-16,-1-3 0 0,-1 2 0 15,0-3 0-15,2 1 0 0,-1 0 0 0,-1 1-2 16,2 0 2-16,0 1-3 0,-1 0 2 15,2-2 1-15,-3 0 3 0,2 2-2 0,-2 0 1 16,2-1-2-16,-1 2 0 0,-1-1 0 16,3 0 0-16,-1 2 0 0,-1-4 0 15,-1 1 0-15,3 0-2 0,-3 0 2 0,4-1-3 16,-3-1 1-16,2-1-1 0,1-3-1 16,-3 2 3-16,2 1 0 0,-1-1 1 15,1-1 0-15,2 1 0 0,-5 0 1 0,3 2 0 16,-2 2 2-16,3 1-1 0,-3-1 0 15,2 2 0-15,1 0-2 0,-3 0 2 0,2 0-2 16,1 1-2-16,2-2 1 0,-2 0 0 16,1-1 1-16,0 1-2 0,0-1 2 0,1 2 0 15,-1-2 2-15,-1 0-2 0,1 0 0 16,0 1-2-16,-2-1 1 0,1 1-1 0,-3 1-1 16,2 0 2-16,-1 0 0 0,2-1 2 15,-2 2 0-15,-1 1 0 0,3-5 1 0,-3 4 0 16,3-4 1-16,-1 1-3 0,2-1 0 15,-4 0-2-15,2 0 0 0,3 2-1 0,-3-3 1 16,1 2 1-16,-3-2 0 0,3 1 2 16,-1-2 0-16,-2-1 0 0,3 4-1 15,-3-1 1-15,-1-1-1 0,3 1-1 0,-1 0 0 16,1 1 1-16,-3 2-1 0,1-1 1 16,2 2 0-16,-1 0 0 0,0-2 0 15,-1 1-1-15,3 1 1 0,0-4-2 0,0 2 1 16,-3-2 0-16,2 1 0 0,2 0 0 15,-2-1 0-15,-1 0 2 0,-1-2-1 0,2 1 0 16,-3-1 0-16,2 1-1 0,0 0-1 16,-2-2 0-16,0 2-1 0,0-2 0 15,0 2 3-15,1-2 0 0,1-1 0 0,-1 3 0 16,3-2 0-16,-3 1 0 0,4-2-2 16,1 1 2-16,-3-1-2 0,0 1 0 0,2 0 1 15,-2 0 1-15,-1 1 0 0,0-1 0 16,1 2 0-16,-1-2 0 0,-1 2 0 0,3-1 0 15,-4-1 0-15,4 1 0 0,-4-1-1 16,1 1-1-16,-1-1 2 0,2 1 0 0,-1-1 0 16,1-2-2-16,1-2 1 0,0 0 0 15,2 1-1-15,-1 2-1 0,-3 1 1 0,3 3 1 16,0-2 0-16,-1 3 1 0,0-3-1 16,0 1 0-16,1-3 1 0,-1 4-2 0,0 0 1 15,-1 2 1-15,-1 0 0 0,3-1 0 16,-4 1 0-16,4 0 0 0,-4 1 2 15,1-4-1-15,-1 3 0 0,2 1-1 0,-1 1 0 16,1-1-1-16,-2-1-1 0,3-1 1 16,1-2 1-16,-3 1 1 0,2-2 2 15,-1 2-2-15,0-3 1 0,-1 2 0 0,1 0 0 16,0 0-4-16,0 1 2 0,-2 1 0 16,2 1 0-16,-2 0 0 0,0 0 0 0,1 1-1 15,-1-2 1-15,0 3-2 0,0-1 2 16,0 0-2-16,0 0-1 0,2-1 2 0,-1-4 0 15,1 4-2-15,0-2 1 0,-1 0 0 16,3 3 1-16,-4-2 1 0,1 2 0 0,-1 1 0 16,0 1 0-16,2 0 1 0,-2 1-1 15,0 0 2-15,0 0-2 0,0 1 0 0,-2-1-2 16,2 0-2-16,0 0-4 0,0 1 1 16,-1-2-4-16,1-1-1 0,-2 0 1 15,0-1-2-15,-1 0 2 0,1 0 2 0,2-1 0 16,-3 3 2-16,2 1 1 0,-1-1 2 15,0 2 2-15,0 0-2 0,2 0 4 0,0 2-2 16,0-2 0-16,2 1 1 0,-2-1 0 16,2 1 1-16,0-1-1 0,-1 1-1 0,2-1 1 15,-1 0-2-15,0 0 2 0,-1 0-1 16,3-1 1-16,-4 2 1 0,1-1-1 16,-1 3-3-16,0-1-2 0,0-1-6 0,0 1-11 15,0 0-12-15,0 1-5 0,0 1-9 16,-1-3-36-16,1 4-41 0,0 3-23 0,0 1-9 15,-2 3-10-15,0 10-107 0,-6 4-54 16,-2 5-4-16,-7 0 7 0,0 6 5 16</inkml:trace>
  <inkml:trace contextRef="#ctx0" brushRef="#br0" timeOffset="46533.7133">19616 10303 58 0,'0'-4'273'16,"0"-1"26"-16,-2 2-8 0,0-1-34 15,2 2-76-15,0-3-56 0,-1 2-35 0,1-1-16 16,-2-1-10-16,2 2-4 0,-2-2-3 0,1 1-5 16,-1-1-7-16,1-2-2 0,-3 2-4 15,1-3-7-15,1 1-1 0,0-1-3 0,0-1-4 16,4 0-6-16,0-1-2 0,0-2-4 15,0 0-3-15,-1 1-1 0,3-1-2 16,-3 1 3-16,-1-1 0 0,0-3 1 0,0 2 0 16,0-2 1-16,-1 0 1 0,-3 0-2 15,3 1 2-15,-3-3 3 0,4 0-2 0,-2 2 1 16,2 1-2-16,2-3 1 0,0 2-5 16,1 0 0-16,1 0-5 0,-3-1 3 15,2 2-1-15,-1 0-2 0,1 1 1 0,-3 1 4 16,2-2-3-16,0 2-2 0,-2 0 3 15,0-1-2-15,0 1 0 0,-2-2 1 0,0 2 0 16,2-1-3-16,0-1 0 0,0 1 0 16,0-1-2-16,0 0 1 0,0-1-2 0,0-1 1 15,0 1 0-15,0-3 1 0,0 0 0 16,0 1-1-16,-1 0 1 0,-1 0-2 16,2 1-3-16,-2 0 2 0,2 2 0 0,0-1 0 15,-1 3 2-15,1 0 3 0,-2-2 0 16,2 4 1-16,0-2-3 0,0 0 2 0,0 1-1 15,2-1 0-15,-2 1-1 0,1-1 1 16,1 0-2-16,0 0 0 0,-1 1 0 16,3-1-1-16,-3-3 0 0,4 2 1 0,-1-2 0 15,-1 1 3-15,2-1 1 0,0-1-2 16,0-2 0-16,-2 2-2 0,4 0 1 0,-3-2 0 16,-1 1-1-16,0 2 2 0,-1 0-2 15,0 0 0-15,-2 0 0 0,0 2-2 16,0-1 2-16,-2 1-1 0,0-1 1 0,2 1 0 15,-3 0-1-15,3 2 0 0,0-1 0 0,0 0 0 16,0 0 0-16,2 0 0 0,-1 0 1 16,1 2 0-16,0-2-1 0,-1 0-2 15,2-1 2-15,1 1 0 0,-3 0 1 0,1 1 1 16,1-4 0-16,-1 3-1 0,-1-2 5 16,3 0 0-16,-2-1 0 0,1 2-2 0,-1-1 0 15,0-1 2-15,-2 2-4 0,0-1-1 16,0 0 0-16,-2-2 0 0,0 1 0 0,2-1 2 15,-1 2-2-15,-1 0 2 0,2 0-1 16,0-1-1-16,0 0 0 0,2-2 1 16,-2 1-1-16,1 1 2 0,-1-1-4 0,0 0 2 15,-1 3-1-15,1 0-2 0,-2-1 3 16,2 2-2-16,0 1 2 0,0-1 0 16,-2 2 2-16,2-2-2 0,0 1 0 0,0 1 0 15,-1-2 0-15,-2 0 0 0,3 0 0 16,0 0 0-16,0 0 0 0,0 2 0 0,0-2 0 15,0 0-2-15,0 4 2 0,0-3-1 16,0-1 0-16,0 2 1 0,3-2 0 0,-3 2 0 16,0-4 1-16,0 1 0 0,0 0-1 15,0 0 0-15,0-1 0 0,0 1 0 0,0-2 0 16,0 4-1-16,0-1 1 0,0 0-1 16,1 2-1-16,-1 0-3 0,0 0 4 0,0 0-2 15,2 3-2-15,0-1 1 0,-1 0 2 16,-1 0-1-16,2-1 3 0,0-1 0 15,-2 1 0-15,0-4 3 0,1 2-1 0,-1-2 1 16,0-1 0-16,0-2-3 0,0 0 0 16,-1 2 0-16,1 0 0 0,-2 1-1 0,0-1 0 15,2 2 0-15,-1 2 1 0,-1-1-1 16,0 2 1-16,2-2 0 0,-4 3-1 16,4-2 0-16,-1 2 1 0,1-3 0 0,-4 1 0 15,4 1 1-15,-1 0 1 0,-1-1 0 16,2 2-1-16,-1-2-1 0,1 2 0 0,0-1-1 15,0 0 1-15,0 0-1 0,0-2 0 16,0 0 1-16,0 0 0 0,0-1 1 0,-2-3-1 16,0 1-1-16,2 1 0 0,-3-2 0 15,2 2 0-15,-1 1-1 0,0 0-1 16,-1 2 3-16,3 0 0 0,-2 2 0 0,-1-1 0 16,3 2 0-16,-2 0 0 0,2-1 0 15,0 4 0-15,0-3 1 0,0 2 2 0,0 0-2 16,0 2 1-16,2-2 0 0,-2 2-1 15,2-3-2-15,-1 2 0 0,1-3-1 16,1 2 2-16,-1-3 0 0,1 3-1 0,-1-3 1 16,-1 0-1-16,3 2 1 0,-4-1 0 15,1 2-1-15,-1-1 1 0,2 0 1 0,-1 0-1 16,-1 1 0-16,0 1 0 0,2-2 0 16,0 0 0-16,-2 0 0 0,1-2 1 0,-1 1 2 15,4 1 0-15,-4-1 1 0,0-2 1 16,2 1 1-16,-2 0-5 0,0 3 1 0,0 0-2 15,0 2 2-15,0 0-2 0,0 1 0 16,0 0 0-16,0 1 0 0,0 1 0 16,0 0 0-16,2 1 1 0,-1 1-4 0,1 0 3 15,0 4 0-15,-1-1 0 0,2-1-2 16,-1 2 2-16,1-1 2 0,0 2-2 0,2-1 0 16,1-1-3-16,-1 2-22 0,0-2-41 15,-2 0-48-15,0 2-36 0,0-2-157 0,-1 2-76 16,-7-1-28-16,-3 1 19 0,-1-1 37 15</inkml:trace>
  <inkml:trace contextRef="#ctx0" brushRef="#br0" timeOffset="47212.5489">19679 7321 125 0,'-3'-1'263'16,"-4"-3"20"-16,2 1-29 0,0 1-51 15,0-1-70-15,-2 1-44 0,1 0-24 0,1 0-13 16,0 2-10-16,3-2-7 0,-1 1-5 16,3 1-8-16,-2 0-5 0,2 0-6 0,0 0 0 15,0 0 3-15,2 0 5 0,0 1 9 16,-1 1 6-16,4-1 7 0,0 0 1 0,2 1-2 16,1 0-7-16,-1 1-4 0,3-3-7 15,-1 4-6-15,4-3-3 0,0 3 0 0,-1-3-3 16,1 1-2-16,1-1 3 0,3 3-2 15,1-4 1-15,-1 3 0 0,4-2-2 16,-2-1 0-16,5 1-3 0,-1 1 1 0,2-2-2 16,2 1-3-16,0-1-1 0,-3 0 1 15,1 0-1-15,1 0 1 0,-3 0-1 16,-1 0 0-16,-3-1 0 0,2 1 2 0,-4 0 0 16,1-2-1-16,-3 2 0 0,0-1 1 0,0 1 0 15,0 0-1-15,0 1-1 0,1-1-1 16,1 2-1-16,0-2-1 0,-2 3 0 0,0-1 1 15,-2-2 2-15,0 5-4 0,0-3-5 16,1 1-15-16,-3 0-26 0,2-2-39 16,-4 3-155-16,-1 1-77 0,2 0-37 0,-2-4-10 15,-4 1 13-15</inkml:trace>
  <inkml:trace contextRef="#ctx0" brushRef="#br0" timeOffset="48261.5202">19750 7323 95 0,'-11'-3'255'0,"4"-2"4"0,1 1-14 16,1 1-35-16,2 1-51 0,0 0-58 0,2 1-28 16,1 1-21-16,1-1-10 0,2 1-7 15,0 0-5-15,0 0-5 0,2 0-4 16,3 1-5-16,-1 0-1 0,2 1-2 0,0 0 2 15,1 1-1-15,2-1 3 0,1 3 3 16,1-2 2-16,1 1 4 0,2-1 1 0,-1 1 1 16,1 0 0-16,-1 0 1 0,5-2 0 15,-3 1 1-15,-2-1-1 0,3 1 2 0,-3-2-1 16,3 2-3-16,-3-1-4 0,5-1-1 16,-3 0-2-16,2 1-3 0,-2-2-1 15,4 2-3-15,-1-1 0 0,1-1-4 0,0 2 1 16,0-1 0-16,-1 1-1 0,1 1 0 15,-2-2-2-15,-2 1 2 0,-1-1 0 0,-1 2-3 16,-2-2 0-16,-1 1-1 0,0 0-4 16,-4 1-1-16,2-3 0 0,0 3 0 0,-3-2 0 15,2 0-1-15,-1 3 1 0,-3-3 1 16,1 1-1-16,-1-1 0 0,-1-1 1 0,3 1 0 16,-2 2 2-16,0-3-1 0,-1 3 0 15,0-3 2-15,3 1 1 0,-5-1-2 0,2 0 3 16,-2 1-1-16,0-1 1 0,-1 0-1 15,1 0-1-15,-1 0 0 0,-1 0-1 0,2 0-2 16,2 0-1-16,-2 0 0 0,0 0 1 16,0 0-1-16,1 0 0 0,0 2-1 15,0-2 1-15,0 0 0 0,2 1-1 16,-1-1 0-16,0 2-1 0,-2 0 2 0,0-2 0 16,2 0-2-16,-2 0 2 0,2 0 0 15,0 2-2-15,-4-2 2 0,4 0 2 0,-2 0-2 16,0 0 2-16,2 0 0 0,0 3 0 15,-1-3-1-15,3 0-1 0,-2 0-1 16,-1 0 1-16,1 2 0 0,-1-2-2 0,-3 1 1 16,1-1-2-16,0 0 1 0,2 2-2 0,-3-1-3 15,4 1-8-15,1 1-16 0,-1 1-18 16,4-1-27-16,-1 0-31 0,-1 0-65 16,-1 3-120-16,2 0-55 0,0-1-19 0,2 2 8 15,-2-1 23-15</inkml:trace>
  <inkml:trace contextRef="#ctx0" brushRef="#br0" timeOffset="48721.9198">20683 7478 221 0,'-7'0'278'16,"2"-3"10"-16,0 2-44 0,1 0-81 16,-5-1-73-16,2 2-44 0,2 2-22 15,0-2-13-15,1 1-9 0,0 0-3 0,0 2-4 16,3 1 3-16,1 0 0 0,0 0-1 15,1 3 3-15,1-1 1 0,2 3 1 0,-1 0-1 16,2 1 0-16,-2 4 4 0,2 1-4 0,-3 0-8 16,-2 3-28-16,-2 0-58 0,-3 3-98 15,-1-2-53-15,-3 2-27 0,1 0-5 0</inkml:trace>
  <inkml:trace contextRef="#ctx0" brushRef="#br0" timeOffset="62938.0425">19810 7096 203 0,'-2'0'288'0,"-1"0"26"0,2 2-33 15,-1-2-65-15,2 1-59 0,0-1-35 0,0 0-16 16,0 0-8-16,0 0 0 0,-1 0-7 16,1 0-5-16,0 1-7 0,0-1-11 0,-2 0-8 15,2 0-10-15,0 0-10 0,0 3-9 16,0-3-8-16,0 0-6 0,0 0-2 0,0 0-7 16,2 0-1-16,-2 0-2 0,1 0-3 15,-1 0 0-15,2 0-2 0,-1 0 0 16,2 0-2-16,-1 0 1 0,-2 0-2 0,1 0 3 15,1 0 0-15,1 0 0 0,3 0 0 16,-1-3 0-16,3 3 0 0,1-1 2 0,0 1-2 16,0 0-2-16,5 0 2 0,1 0-2 15,0 0 2-15,3 0-3 0,1-1 2 16,3 1 1-16,-3 0 0 0,1 0 0 0,1 0 0 16,-2 1 0-16,0-1 0 0,-1 0 0 15,0 1 0-15,1 2 0 0,-1-3-3 16,0 3 0-16,1-3 1 0,-3 1 2 0,5-1-1 15,-5 0 0-15,2 0 1 0,-1 0-1 16,-2 0 1-16,-2 1-1 0,1-1 1 0,-3 0-1 16,3 2-2-16,-3 0 5 0,1-1-5 15,0-1 3-15,-1 2-2 0,0-2 2 0,-1 2 0 16,-2-2-1-16,1 0 2 0,0 3-1 16,-1-3 0-16,1 0 0 0,1 2 0 0,0-2 0 15,1 1 0-15,3-1 1 0,1 2 0 16,-2-2-1-16,0 0 0 0,3 1 0 15,-2 1 0-15,0-1 0 0,1 1-2 0,-4-2 2 16,5 1 0-16,-7 1 0 0,5-2 0 16,-4 0-1-16,-2 1 1 0,1-1 0 0,-3 2 0 15,1-2-2-15,-1 1 2 0,-1-1 0 16,3 0 0-16,-4 0 0 0,5 0-2 16,-3 2 0-16,0-2 2 0,3 0 0 0,0 0 0 15,-1 0 0-15,1 0 2 0,-3 0-1 16,1 0 0-16,-1 0 2 0,0 0-2 0,2 0 0 15,-3 0-1-15,0 0 0 0,-2 0-2 16,0 0 2-16,0 0 0 0,-3 0-1 0,2 0 1 16,0 0 0-16,-2 0 0 0,2 0-2 15,-2 0 2-15,0 0 0 0,0 0 0 0,0 0 0 16,0-2 0-16,0 2 0 0,0 0 0 16,0 0 0-16,0-1 2 0,0-1-1 0,-2 2 0 15,0-1 0-15,0-1-1 0,-1 1 0 16,0-2 0-16,0 0 0 0,-4 1 0 15,4-1 0-15,-2 0 0 0,-1-1 1 0,1 1 1 16,2 0-1-16,-2-1-1 0,1 1 1 16,-1 1-1-16,-1-1 1 0,3-1 0 0,-2 1 0 15,2 1 0-15,-2-1 1 0,0-1-2 16,2 2 0-16,-5-1 2 0,5 1-1 16,-2 1-1-16,4-2-1 0,-3 1-1 0,1 1 2 15,1-1-1-15,-1 2 0 0,2-1-1 16,-1-1 2-16,-1 2 1 0,2-1 0 15,-1-1 0-15,1 2-1 0,-1-1 1 0,0 1-1 16,2-2 2-16,-1 2-2 0,1 0 0 16,-2 2 1-16,2-2-1 0,0 0 0 0,2 0 0 15,-2 0-1-15,1 0-1 0,1 0 2 16,0 0 0-16,-2 1 0 0,1-1-2 16,2 2 0-16,2-1 1 0,-4 1 0 0,4-1 1 15,-2 1 0-15,1-1 2 0,-1 2-1 16,2 0 0-16,-1-1-1 0,2 2 0 0,-1-1 0 15,2 0-2-15,-1-1 1 0,0 3 1 16,0-1 2-16,2 0 0 0,-3 0-1 16,2-1-1-16,-3-1 2 0,2 2-2 0,-2-3 0 15,-1 1 0-15,-2 0 0 0,3-2-2 0,-3 3 2 16,1-3 0-16,-1 2 0 0,1-1 0 16,-2 1 0-16,0-1 0 0,0 1 0 0,-2 1-1 15,2-2 0-15,-3 1-2 0,2-1 3 16,-3 2 0-16,1 0-1 0,-2-1 1 15,2 1 0-15,-3 0 0 0,1 0 0 0,1-2 0 16,-3 0 0-16,2 1 0 0,-1 1 0 16,0-1-1-16,0-2-2 0,-1 2 2 0,-1 0 1 15,-1 1-1-15,-1-1 1 0,2 1 0 16,-2-1 0-16,3 1-1 0,1 0 1 0,2-2 0 16,1 0 1-16,2 1 0 0,-1-2-1 15,0 0 3-15,2 0-2 0,4 0-5 0,-4 0-19 16,1-3-57-16,1 2-45 0,-5 2-101 15,-6-1-118-15,0 0-61 0,1-4-14 16,0-1 41-16,-4-2 34 0</inkml:trace>
  <inkml:trace contextRef="#ctx0" brushRef="#br0" timeOffset="64611.0983">19878 7040 187 0,'0'0'299'0,"0"0"26"0,0 0-29 0,1 0-63 16,-1 0-72-16,0 0-49 0,0-2-32 15,2 2-18-15,0-1-10 0,-2-1-4 0,0 2-6 16,0-2-4-16,1 1-7 0,-1 1-6 15,2 0 0-15,-1-1-6 0,-1 1-5 0,4-3-3 16,-3 3-1-16,1 0-3 0,-1-3-2 16,4 2 0-16,-2 1 3 0,-2 0 3 0,1-1 4 15,1 1 5-15,-3-2 4 0,2 2 1 16,0 0-3-16,-1-1-1 0,2 1-8 16,1-2-2-16,0 0-4 0,-2 1-4 0,6-1-3 15,-7 0 3-15,4 2-1 0,-2-2 1 16,0 2-1-16,-1-1 1 0,0 1-2 0,-1-2 1 15,-1 2 0-15,0 0-1 0,0 0 2 16,0 0 3-16,0 0 2 0,0 0 2 0,0 0 3 16,0 0 2-16,0 0-1 0,0 0 3 15,-1 2-4-15,1-2 2 0,0 0-5 16,-2 0 1-16,0 0 0 0,2 1-4 0,-3-1 0 16,2 2-2-16,-3-2-1 0,1 2-1 15,0 0-2-15,-3-1 3 0,3 1-2 0,0 0 0 16,-1-2 2-16,0 1-2 0,-1 1 0 15,1-1-1-15,0 3-1 0,-1-4 1 16,1 0-2-16,-3 3-1 0,2-3-1 0,0 1 1 16,1 0 0-16,-2 1 0 0,1-2 1 15,0 2 1-15,2-1 1 0,-2-1-1 0,3 2 0 16,-2-2 2-16,-1 0-2 0,2 2 0 16,2-2 0-16,-3 0-2 0,1 3 1 0,1-3 0 15,1 0-1-15,-1 0 2 0,2 2 0 16,-1-2 0-16,1 0 0 0,0 0 0 15,0 0 0-15,0 0-2 0,0 0 2 0,0 0-1 16,0 0-1-16,0 0 2 0,1 0 0 16,-1 0 0-16,0 0 0 0,-1 0 0 0,1 0 0 15,0 0 0-15,0 0 0 0,-2 1 3 16,0-1-3-16,2 0 0 0,-1 2 0 0,-1-2 0 16,2 1 0-16,-1-1-1 0,1 2 1 15,0-2 1-15,0 0-1 0,0 0 0 0,0 1 0 16,0-1 0-16,0 2-1 0,1-1 1 15,-1 1-2-15,2-1 2 0,-1 2 2 16,1-3-1-16,0 3 1 0,-1-1 0 0,2 1 0 16,-1-2 2-16,0 2 0 0,-1-1 1 15,1 0 0-15,0 0 1 0,-2 0 2 16,1 1 1-16,1-3 0 0,-1 4 1 0,1-1 1 16,1 0 0-16,-2 0 2 0,2 1-1 0,-3 0-1 15,2-1 2-15,1 2-2 0,-1-3-2 16,1 1-3-16,-1 0 0 0,-1-1-2 15,3 1 3-15,-1 0-1 0,0 0 0 0,1 0 1 16,-1 0 0-16,1 0-1 0,-1-2 2 16,0 2-4-16,0-1 3 0,1 1-3 0,-3-2 2 15,2 0-2-15,2 1-1 0,-4 0 0 16,1-1-1-16,-1 1 1 0,1-2-2 16,-2 0 3-16,0 0-1 0,0 0-3 0,0 0 3 15,0 0-3-15,0 0 0 0,0 0 0 16,2 0 0-16,-2 0 1 0,0 0-1 15,0 0 2-15,0 0-2 0,0 0 2 0,0 0 0 16,0 0 0-16,0 0 2 0,-2 0 6 16,2 0 4-16,0 0 8 0,0 0 8 0,-2 0 8 15,2 0 4-15,-1 0 3 0,-1 0 0 16,2-2-6-16,-1 1-5 0,-2-1-7 16,1 0-5-16,-1 1-7 0,3 0-2 0,-1-1-1 15,-3 1-2-15,3-1-3 0,-1 1 0 16,1-1 0-16,-1 1 0 0,0-1-4 0,-1 1 0 15,1-1 2-15,-1-1 2 0,-1 2 0 16,-1-2 3-16,0 0 4 0,2 0-3 0,-2 0-2 16,0-2 1-16,2 3-4 0,-3 0-1 0,2-3-3 15,-1 4 2-15,1-3-1 0,1 0 0 16,-2 3-2-16,2-2 2 0,2-1 1 16,-4 3-2-16,4-1 2 0,-1 0 1 0,1 0-1 15,1 2-1-15,-2-1-1 0,2-1-2 16,-2 2 0-16,2 0-1 0,0 0 0 15,0 0-3-15,0 0-2 0,0 0-6 0,0 0-15 16,0 0-34-16,-1 0-34 0,-1 0-21 16,2 0-9-16,2-2-19 0,-1 1-35 0,-1 1-16 15,0-1-3-15,4-1-134 0,-1 1-68 16,-3 1-21-16,0 0 28 0,0 0 40 0</inkml:trace>
  <inkml:trace contextRef="#ctx0" brushRef="#br0" timeOffset="68178.2304">20176 6633 233 0,'-3'-2'373'0,"2"-1"26"0,1-1 13 15,0-1-105-15,1-1-116 0,-1-1-78 16,3-1-41-16,1 0-15 0,-1 0-6 0,2-3-3 16,-2 1-3-16,0-2-8 0,4-2-7 15,-2 2-10-15,-1-4-7 0,0 0-6 0,0-1-6 16,0-1 0-16,-2-3 0 0,1-3-1 15,-1 1 0-15,0-3 0 0,0-5 2 16,-2 0-1-16,0-3-1 0,0 0-3 0,-2-2 3 16,-2 3 0-16,1-2 0 0,1 1 0 15,-2 2 0-15,-3-2 0 0,2 1-2 0,0-1 1 16,-2 1 1-16,1 0 3 0,-2-2 3 16,1 3 2-16,-4-3 2 0,3-1 0 0,0 1-2 15,-1 0-2-15,3-2-1 0,-2 0-4 16,0-1-1-16,0 1 0 0,0-1 0 0,-2 3 0 15,0-1 0-15,-1 4 2 0,1 1 1 16,-2 1-2-16,2 4-1 0,0 0 3 0,0 2 0 16,0 2-1-16,2 2 1 0,-3 1 0 15,3 1 0-15,2 0 0 0,-2 1 3 0,-2 2 0 16,4 2 3-16,0-1-1 0,-1 2 0 16,2 2 0-16,-2-1-4 0,2 3-3 15,0-2-1-15,0 3 0 0,2 2 0 0,-2-1 0 16,4 2 2-16,-4-1-1 0,4 2 0 15,-1 2 0-15,1-1 0 0,-1 0 0 16,0 1 2-16,2 0-2 0,-1 0 1 0,1 1-2 16,0 0-2-16,0 0 1 0,0 0-2 15,0 0 2-15,0 0 1 0,0 0 0 0,0 1-1 16,0-1 1-16,0 0-1 0,0 0-3 16,0 0 2-16,1 0 0 0,-1 0-1 15,0 0 2-15,0 1 0 0,0-1 0 0,0 0 0 16,0 0 0-16,-1 1 1 0,1 1-2 15,-2 1 0-15,2-3 2 0,-1 3 0 0,1-1 0 16,-4 2-1-16,4-1 2 0,-1 0-2 16,-1 2-1-16,-1 1 1 0,1-2 1 0,-2 2-1 15,1-2 1-15,0 3 0 0,1 1-2 16,0-3 2-16,-1 2 0 0,3-2 0 16,-1 3 0-16,1-4 2 0,-2 2-2 0,2-1 0 15,-2-2 1-15,2 0-1 0,0-2 0 0,2 0 1 16,-2-1 2-16,0 0-1 0,0 0 0 15,0 0-1-15,0-1 2 0,0 0-2 0,2-2 0 16,-2-3-1-16,1 0 0 0,1 0 0 16,-1-2-1-16,4 0 1 0,-2-1 0 0,3-1-1 15,1 1 0-15,-2 0-1 16,-1 0 1-16,1 0 1 0,0 0 0 0,-1 3 1 16,-1 1 1-16,1 0 0 0,-3 1-1 15,3 1-1-15,-3-1 1 0,1 3-1 0,-1-1 0 16,3 0-1-16,0 2 0 0,2 0 1 15,2 0 0-15,0 0 1 0,0 4-2 0,3-3 1 16,-1 3 0-16,0 0 0 0,0 0 0 16,1 3 0-16,1-4 1 0,0 2 1 0,-1 0-2 15,2-1 2-15,0 2-1 0,-4-1-1 16,3-2 1-16,-2 2-1 0,0-2 0 0,-1 1-1 16,-3-3-3-16,-1 1 0 0,-2 0-6 15,-1-2-3-15,-4 0-1 0,1 0-28 16,-6 0-63-16,-1-2-42 0,-2-1-158 0,-3-5-79 15,-4 2-45-15,-3 0 4 0,3 0 50 16</inkml:trace>
  <inkml:trace contextRef="#ctx0" brushRef="#br0" timeOffset="68804.4504">19659 4647 51 0,'2'-5'303'15,"1"0"40"-15,-1 0 30 0,0 1-43 0,-2 1-84 16,0-1-55-16,0 3-43 0,0-1-28 0,-2 2-24 16,2 0-22-16,0-1-17 0,0 1-20 15,-2 1-11-15,2-1-10 0,-3 3-4 16,1 1-3-16,-1 1-3 0,-3 0-1 0,3 0-3 15,0 0 1-15,0 3-3 0,1-4 0 16,-1 2-1-16,1-1 0 0,-1-2 1 0,1 2 0 16,-1-2 1-16,1 1-1 0,-2-3 0 15,1 1-1-15,0 0 1 0,0-2 1 0,-1 0-1 16,1 0 1-16,-2 0 0 0,0 0-1 16,1-2 0-16,0 0-1 0,0 1 1 0,-1-3-1 15,2 1 0-15,-2 1 0 0,1-1 1 16,-2-2 0-16,-1 0 1 0,1 1 0 15,-1 0-1-15,3 1 2 0,-4 0-2 0,3-1 0 16,2 3-1-16,-2 0 1 0,4 0-1 16,-3 1 0-16,1 0 1 0,-3 1-1 15,3 0 0-15,-2 0 0 0,2 3 1 0,0 0-1 16,0 2 1-16,-1 2 0 0,3 1 0 16,-1 1 1-16,0 1 0 0,0 1-1 0,2-1-2 15,0 2-11-15,2-1-18 0,2-4-36 16,-3 2-56-16,3-3-104 0,-4 0-117 15,-2 0-54-15,4-2-13 0,-1-2 17 0,4 0 47 16</inkml:trace>
  <inkml:trace contextRef="#ctx0" brushRef="#br0" timeOffset="68982.8537">19536 4866 291 0,'0'6'348'0,"2"-3"26"0,-2-2-2 15,0 1-100-15,-2 1-68 0,2-3-49 16,0 1-33-16,0-1-22 0,0 0-21 15,0-1-27-15,0 1-20 0,0 0-13 0,0 0-11 16,0-2-3-16,0 2-17 0,2-1-22 16,-1-2-48-16,1 0-74 0,-2 3-135 15,-2-4-87-15,-1 1-35 0,2 0-1 0,-5-2 31 16</inkml:trace>
  <inkml:trace contextRef="#ctx0" brushRef="#br0" timeOffset="69299.6598">19314 4446 16 0,'1'0'312'0,"1"0"37"0,-2 0 21 15,1 0-33-15,-1 0-116 0,0 0-80 0,0 0-55 16,0 3-19-16,0-1-5 0,0 5 4 16,0-2 1-16,0 3 2 0,-1 1-5 0,-1 0-16 15,-1 2-14-15,1 0-11 0,2 2-6 16,-3-1-7-16,3-2-3 0,-1 2-2 0,1 0-3 16,-2-1-2-16,2-1 0 0,-2-1 0 15,2 0-4-15,0 0-19 0,0-2-25 16,0-2-43-16,-3 0-99 0,-2 0-128 0,-4-2-66 15,1 2-21-15,3-2 6 0,-1-1 34 16</inkml:trace>
  <inkml:trace contextRef="#ctx0" brushRef="#br0" timeOffset="69503.5362">19190 4665 42 0,'0'1'321'0,"0"1"44"0,0-2 25 15,-1 3-38-15,-1-3-104 0,2 0-75 0,-2 3-47 16,-1-1-30-16,-2 3-18 0,1-2-8 15,-2 1-13-15,1 1-14 0,-2-2-16 0,3 1-12 16,-1 1-7-16,2-3-3 0,-2 1-2 16,1 0-2-16,0-1-1 0,1-1 0 0,-2 1-1 15,0 0-2-15,2 0-13 0,-3-4-34 16,3 0-50-16,0 0-109 0,-4 1-124 16,1-1-66-16,0-3-21 0,1 0 13 0,4-2 44 15</inkml:trace>
  <inkml:trace contextRef="#ctx0" brushRef="#br0" timeOffset="69713.288">19160 4429 338 0,'2'-3'394'0,"0"0"29"16,-2 3 18-16,0-1-141 0,0 1-102 0,0 0-74 15,0 0-46-15,0 0-26 0,0 0-21 16,0 0-12-16,0-2-9 0,1 2-7 15,-1 0-3-15,0 0-9 0,2 0-27 0,-1 0-43 16,-1 0-76-16,-4 2-151 0,-3-1-75 16,-3 4-36-16,1-4 4 0,1 1 27 15</inkml:trace>
  <inkml:trace contextRef="#ctx0" brushRef="#br0" timeOffset="69921.3829">19017 4443 37 0,'-2'6'305'0,"0"-2"43"15,-1 2 36-15,0 3-23 0,-2 3-94 16,0-3-63-16,0 5-46 0,0-4-34 0,1 2-37 16,0 1-24-16,0-1-26 0,1 1-16 15,0-3-9-15,1 1-5 0,-1-2-3 0,1 1-2 16,1-2-2-16,-1-1 2 0,1-2 0 16,-2 0-4-16,1-1 0 0,2-3-8 0,0 1-16 15,0-2-26-15,-1 0-34 0,1-2-34 16,-2-1-76-16,-3 3-114 0,0-2-58 15,-3-1-12-15,4-2 11 0,-4-2 25 0</inkml:trace>
  <inkml:trace contextRef="#ctx0" brushRef="#br0" timeOffset="70454.9988">18844 4529 234 0,'-2'-1'313'15,"1"-2"29"-15,1-1-28 0,-2 4-65 0,2-3-64 16,0 3-38-16,0-2-25 0,0 2-17 15,-2 0-10-15,2 0-15 0,0 0-12 16,0 0-17-16,-2 2-10 0,2-2-13 0,-2 0-9 16,1-2-6-16,-3 2-5 0,1-1-4 15,-3 1-3-15,-1 1-1 0,-2-1 0 0,1 2-2 16,0-2 0-16,-2 3 2 0,-2 0 0 16,2 1-1-16,-2 1 0 0,1 0-1 15,1-1 2-15,0 2 0 0,0 1-1 0,0-4 0 16,1 4 1-16,4-2 1 0,-1 1-1 0,3 0 0 15,-1 0 0-15,1-1 1 0,3 1-1 16,3-2 0-16,1 2 0 0,-1 2 0 16,2-2 0-16,1 1 0 0,0-2 0 15,0 1 0-15,-2 0 0 0,-1-2 0 0,-2 1 0 16,1-1 2-16,0 1-1 0,-2-2-1 16,-2 3 1-16,0-2-1 0,-1 1 0 0,0 0 1 15,-2-2-1-15,-1 2 0 0,-2-1-1 16,0 1-1-16,-1 0-1 0,-4 0 1 0,2-3 0 15,-2 4 2-15,-2-1 0 0,-3-1 0 16,2 2 2-16,-1-3 1 0,3 2 2 0,-2-5-2 16,3 3 1-16,-1-2 1 0,3-1-2 15,3-1-3-15,2-2 0 0,-2 3 1 16,3-3 0-16,4-2-1 0,-1 1 0 0,2-2 0 16,0-4 0-16,3 0 0 0,0-2 0 15,2-1 0-15,1-2 0 0,2 1 0 0,0 0 0 16,0-1 0-16,3-1-4 0,-3 0 3 15,3 2-1-15,0 1-3 0,0 0-18 16,2-2-64-16,0 1-49 0,-1 1-159 0,2 5-87 16,-6 5-40-16,-3 0-4 0,1 1 47 15</inkml:trace>
  <inkml:trace contextRef="#ctx0" brushRef="#br0" timeOffset="71625.7882">17851 4408 91 0,'0'-1'322'0,"0"-1"31"15,0 2 21-15,-1 0-65 0,1 0-92 0,-2 0-76 16,2 0-45-16,0 2-25 0,-1-1-11 16,-3 4-5-16,-2 0-5 0,0 3-5 15,0 1-3-15,1-1-7 0,0 2-10 0,0 0-6 16,2 0-5-16,-1 0-6 0,0-1-2 15,3 2-2-15,-2-4 0 0,1 1 0 0,0 0-3 16,1-1 1-16,-1-2 0 0,2 0-2 16,-1-2-2-16,1 1 0 0,-2-4 2 15,2 3 0-15,0-3-1 0,0 0 1 0,0 0 1 16,0-3 2-16,2 3-2 0,-1-4 1 16,1 0-1-16,-1 0 0 0,3-1-1 0,-1-2 0 15,2 2 0-15,1-3 0 0,-3 2 1 16,2 0-1-16,-1-2 0 0,0 3-1 0,0-1 1 15,2 2-2-15,-1-3 2 0,2 3 0 16,-1 0-2-16,-1 0 2 0,2 1 0 0,-2 0 0 16,2 1 0-16,-1 1 0 0,1 0 0 15,-3 1 0-15,2 0 0 0,-3 0-1 16,2 0 0-16,-1 1-1 0,-3 0 2 0,1 2 0 16,-1 1 4-16,1-1-1 0,0-1 1 15,-2 3-2-15,1 2 3 0,-1-2-1 0,0 0 0 16,0 2 2-16,0 1 0 0,0 1 3 15,-1 0 4-15,1-1-3 0,-4 4-1 0,1-4-2 16,0 4-1-16,-2 0-2 0,3 0-3 16,-1-1-1-16,0 4 2 0,0-3-1 0,0 3-1 15,3-2-1-15,-1-1 0 0,1 2 2 16,0-2-1-16,0-2 0 0,1 1 0 16,1-1 1-16,2-1 1 0,-1-1-2 0,0-1 0 15,2 1 0-15,0-4 1 0,3 2-1 16,0-2 0-16,1-1 0 0,-1-3 0 15,0 2 0-15,3-2-2 0,-3-2 0 0,2 2 1 16,-3-3 0-16,1 1 1 0,-1-1 0 16,-2-2 1-16,-1 1-4 0,2-2-10 0,-2 3-22 15,-3-3-36-15,-1 1-45 0,-1-1-56 16,-4 3-112-16,-6 0-81 0,1 2-24 0,1 0 8 16,0-1 30-16</inkml:trace>
  <inkml:trace contextRef="#ctx0" brushRef="#br0" timeOffset="72585.7043">17528 4506 215 0,'5'-3'279'0,"0"1"5"0,-1 1-23 0,-3-1-48 16,1 1-62-16,-1-1-36 0,1 2-20 16,-2-2-14-16,0 2-4 0,0 2-6 0,0-2 0 15,0 0-3-15,-2 2-4 0,2-1-4 16,0-1-5-16,-1 2-3 0,1-2-7 0,-2 0-5 15,2 1-6-15,0-1-6 0,0 0-8 16,0 0-4-16,0 0-5 0,-1 2-6 0,1-2 0 16,0 0-4-16,-4 0 1 0,1 0-1 15,-3 0 0-15,0 1 1 0,-1 1-2 16,-1-2 0-16,-2 3-2 0,2-1 2 0,-4 2-2 16,2-1 1-16,0 0 1 0,0 4 0 15,2-2 0-15,-1 0 0 0,3 0 2 0,1 2-2 16,2-2 0-16,-1 3 1 0,3-1-1 15,1 1 0-15,1-2 0 0,3 1 0 0,-1 1 0 16,0-1 0-16,3 0 0 0,-2 0 0 16,1 1 2-16,0-1-2 0,-1-1 0 15,-1 0 0-15,-2 0 0 0,1 0 0 0,-2-2 0 16,0 1 0-16,0 1 0 0,-2-1 0 16,-2 0-2-16,-1-1 2 0,-3 3 0 0,2-4 0 15,-2 2 0-15,-2-3 0 0,1 0 2 16,-2-1-2-16,-2-1 0 0,2 0 0 0,-2 0-2 15,1-1 2-15,-1-1-1 0,1 2 0 16,1-2 0-16,2-1 2 0,0-1 0 0,5 3-1 16,-1-3 1-16,2 1-1 0,-1-1 0 15,3-1 0-15,-1 0 0 0,2-3 0 16,3-1 0-16,-3 0 0 0,4-1 0 0,-3 2 0 16,1-1 0-16,-1 1 0 0,1 1 0 15,0 0 0-15,-2 1 0 0,1 1 0 0,1 1-2 16,-1 1 0-16,4-2 1 0,-2 2 0 15,2-2-1-15,0 2-5 0,1-2-20 16,0 0-38-16,2 0-58 0,-5 3-127 0,-3 2-102 16,-2-3-55-16,-1-4-6 0,0 5 20 15,-3-1 52-15</inkml:trace>
  <inkml:trace contextRef="#ctx0" brushRef="#br0" timeOffset="73039.6651">17120 4500 272 0,'1'0'339'0,"-1"0"24"15,2 0-14-15,-1 1-100 0,-1-1-75 16,2 2-52-16,-2-2-31 0,0 0-19 16,0 0-9-16,0 0-8 0,0 1-3 0,-2-1-7 15,2 2-5-15,0-2-4 0,-3 0-6 0,2 0-9 16,-3-2-5-16,1 1-5 0,-2 1-3 15,-1-2-6-15,0 2-2 0,0 0 1 16,-1 0-2-16,-2 0 0 0,-1 2 1 0,1-2 0 16,1 1 1-16,-1 1 0 0,0-1-1 15,3 1 0-15,1 0-2 0,-1 0 1 0,3 3 1 16,0-2 0-16,1 1 0 0,-1 0 1 16,1 3 0-16,2-1 0 0,-1 0-1 15,1 1 0-15,-2 0 0 0,2-1 2 0,0 2-2 16,0-2 1-16,-1 3-1 0,1-4-3 15,0 2 3-15,-2-1-2 0,0 2 3 0,-1 0-2 16,0-1 1-16,-3-1 1 0,0 1 2 16,-2 1 0-16,0-2 2 0,-5 0-3 0,4 0 3 15,-1-2 2-15,-2 2-4 0,2-1 1 16,-1-3-3-16,3 1 3 0,0 1-4 0,2-3-1 16,1 3-2-16,1-4-7 0,-1 3-22 15,2-1-36-15,-1-2-45 0,4 2-86 0,-3 3-128 16,1 0-62-16,2 1-17 0,0 0 16 15,2 1 33-15</inkml:trace>
  <inkml:trace contextRef="#ctx0" brushRef="#br0" timeOffset="73205.5631">16892 4838 174 0,'6'8'294'0,"-3"-1"28"16,-1-3-6-16,0-1-72 0,-1-1-60 16,-1-1-24-16,0 1-13 0,3-2-9 15,-3 0-11-15,0 0-19 0,0 0-23 0,2 0-27 16,0 0-22-16,-2 0-16 0,0 0-10 0,0-2-7 15,0 1-18-15,0-3-38 0,0 1-68 16,0-2-135-16,0 1-103 0,0-1-54 16,0-5-16-16,0 0 24 0,-2-4 56 0</inkml:trace>
  <inkml:trace contextRef="#ctx0" brushRef="#br0" timeOffset="73433.7793">16979 4335 127 0,'0'-7'370'0,"-2"-1"43"0,2 4 27 16,0-3-46-16,0 4-128 0,0 0-98 0,0 0-65 15,0 3-38-15,0-1-26 0,2-2-15 16,-2 3-12-16,0 0-5 0,0 0-4 16,0 0-3-16,0 0-4 0,-2 0-8 0,2 0-13 15,0 0-16-15,-3 4-25 0,0-1-24 16,-2 2-24-16,0 0-29 0,1 2-47 0,-4 1-49 15,2-1-43-15,-2 1-35 0,-2 5-5 0,2-3 16 16,0 2 52-16</inkml:trace>
  <inkml:trace contextRef="#ctx0" brushRef="#br0" timeOffset="73601.6734">16862 4441 178 0,'-8'9'272'0,"0"0"12"16,2-1-18-16,-3 0-44 0,1 2-70 0,-1-2-32 16,0 2-18-16,-2 0-5 0,1 1 2 0,-1 1 0 15,0-2 1-15,0 2-8 0,-1-2-7 16,1 1-16-16,-1-2-17 0,3-1-12 0,1-1-14 15,0-1-9-15,3-2-10 0,2 0-7 16,0-3-5-16,0 1-12 0,3-1-19 16,-1-2-28-16,1-1-34 0,1 1-74 0,-1 1-119 15,0 0-71-15,0 0-24 0,-1-4 5 16,-1-1 22-16</inkml:trace>
  <inkml:trace contextRef="#ctx0" brushRef="#br0" timeOffset="74067.6199">16616 4342 311 0,'1'-3'364'0,"-1"3"25"15,0-1-1-15,0 1-122 0,2 1-97 16,-2-1-56-16,2 0-34 0,-2 2-19 0,0-2-12 16,0 1-5-16,0 0-6 0,0 4-2 15,0 0-6-15,-2 1-3 0,0 1-4 16,2 1-3-16,0-1-6 0,0 3-5 0,0-1-4 15,0-1-1-15,0 1-1 0,0 2-3 16,2-4-1-16,0 1 0 0,-2 2 2 16,0 0 0-16,-2 0 0 0,0-1 2 0,1 0 1 15,-3 0-3-15,-1 0 3 0,1 0-1 16,-3-2 0-16,-2 2-1 0,1 2 2 0,-5-1 1 16,-1-2-4-16,-2 1 0 0,-3 0 0 15,-1 0-2-15,-1 0-2 0,-4-2 3 0,0 0 2 16,-4 1 3-16,3 1 1 0,-3-4 2 15,-1 0 4-15,2-2-1 0,-1 2 3 0,0-3 0 16,-3 1-1-16,3-2-3 0,-1 1-1 16,1-1-2-16,2-1-2 0,2 2-2 15,2-1-2-15,1-1 0 0,2 0 2 0,3 0-2 16,3 0 0-16,1 0-2 0,5-1 2 16,3 1-1-16,2-2-5 0,2 2-6 0,-3 0-3 15,6-1-2-15,0-2-2 0,2 0-4 16,3-2-11-16,3-2-26 0,0-1-50 0,0 1-103 15,-4 1-122-15,3-3-64 0,-1-3-17 16,4-2 11-16,3 0 45 0</inkml:trace>
  <inkml:trace contextRef="#ctx0" brushRef="#br0" timeOffset="74441.9241">16731 4030 35 0,'8'-5'355'0,"-2"1"33"0,-3 3 21 0,-1-2 11 16,-2 3-152-16,0-1-102 0,-4 2-56 16,-2-1-31-16,-2 4-18 0,-1 0-14 0,-4 3-17 15,2 2-10-15,-2 0-8 0,-1 0-4 16,3 0-1-16,-1-2-6 0,1 2-1 16,1-2-1-16,-1-2 0 0,1 2-3 0,1-3-1 15,1 0-7-15,0-2-14 0,2-1-19 16,1-2-27-16,0-1-30 0,5-2-36 0,0 0-53 15,0-3-54-15,3-1-48 0,1-4-29 16,0 1 0-16,1-1 35 0,3-2 90 16,-2 0 158-16,-1 2 145 0,1-1 104 0,-1 4 73 15,-1 2 27-15,-3 2-7 0,-1 2-70 16,0 2-62-16,-1-1-40 0,-1 4-29 0,-5 1-23 16,-1 1-18-16,-1 2-15 0,-5 2-12 15,-1 2-9-15,-2 1-9 0,4 0-7 0,-1-1-2 16,2-1-4-16,-1 1-6 0,5-2-23 15,0-2-39-15,-3 1-97 0,3 0-132 16,-3 0-73-16,0-3-32 0,0 3 1 0,1-3 27 16</inkml:trace>
  <inkml:trace contextRef="#ctx0" brushRef="#br0" timeOffset="74719.8852">16272 4206 108 0,'-3'1'321'0,"2"2"30"0,1-2 16 15,-2 1-69-15,0 1-97 0,-1-1-65 16,-3 1-36-16,3 1-21 0,0-1-9 16,0 0-10-16,3 0-10 0,-2 1-12 0,2 0-14 15,2-1-10-15,-2 2-5 0,1 0-8 16,1-3 1-16,-1 3-2 0,1-1-2 0,1 0 1 16,1 1-1-16,-2-1-2 0,1-1 4 15,1 3-2-15,-1-3-1 0,0 2 0 16,0-1-5-16,-1-1 2 0,1 0-9 0,-1 0-7 15,-1-3-16-15,-1 2-14 0,0-2-15 16,-3 0-19-16,1 2-19 0,-2-2-40 0,-4 3-45 16,-1-2-46-16,0 3-41 0,-3 0-19 15,-2 1-1-15,-1 3 37 0</inkml:trace>
  <inkml:trace contextRef="#ctx0" brushRef="#br0" timeOffset="75133.2021">15964 4456 11 0,'-2'3'279'0,"2"-3"37"0,0 2 14 16,0-2-35-16,-1 2-68 0,-1-2-63 15,2 0-46-15,0 0-32 0,-1 3-24 0,-1-3-13 16,2 0-12-16,0 0-9 0,-2 0-6 16,2 1 2-16,0-1 1 0,-1 0 2 0,-2 0-1 15,0 1-1-15,-2 1 2 0,0 1-1 16,-3 2 0-16,-1-3 0 0,-1 3-1 15,2-1 1-15,-4 2-2 0,2-1-3 0,1 1-5 16,-2-1-3-16,3 2-2 0,2-1-3 16,-1-2-3-16,2 2-2 0,1-2 0 15,2 3 0-15,2-2-2 0,0 0 2 0,2 3-1 16,2-4-1-16,-2 2 1 0,-1 2-2 16,1-4 3-16,-2 2-2 0,0-1 0 0,0 0-1 15,-3 3 0-15,-3-1 0 0,0 0 0 16,-2 0-1-16,-4 1 0 0,2-1 2 0,-5 1-2 15,0-1 0-15,-2-1 1 0,0 2-2 16,1-3 2-16,-3 2 0 0,2-2 2 16,1 0-1-16,1-1-2 0,3 1 1 0,4-3-2 15,2-2 0-15,0 0-9 0,4 0-24 16,4-4-42-16,2-3-72 0,-1 2-154 16,1-3-80-16,2-1-36 0,2-5 3 0,3-3 31 15</inkml:trace>
  <inkml:trace contextRef="#ctx0" brushRef="#br0" timeOffset="75336.5037">15825 4291 308 0,'3'-5'372'0,"5"3"19"0,-2-3 12 16,6 1-135-16,2-1-98 0,-2-1-58 0,6 2-29 15,-4-1-15-15,5 3-11 0,-5-5-12 0,3 4-15 16,-4 1-14-16,-2-1-8 0,-3 0-5 15,-1 2-3-15,-3-2-13 0,-2 3-27 16,-2-2-32-16,-2 1-46 0,-6 1-108 0,-3 5-107 16,-5 0-49-16,0 3-7 0,-1 1 18 15,-1-1 37-15</inkml:trace>
  <inkml:trace contextRef="#ctx0" brushRef="#br0" timeOffset="75845.1934">15609 4441 32 0,'1'0'250'0,"1"-3"26"0,-1 1-18 16,3 0-35-16,-2 0-58 0,1-1-49 15,-3 0-25-15,0 2-9 0,0-1-1 16,0 1 8-16,-3-1 1 0,1 0 2 0,-2 1-6 16,0 1-9-16,-1-1-4 0,-2-1-9 15,2 4-11-15,-2-1-8 0,2-1-8 0,0 3-6 16,0-1-7-16,-1 1-7 0,1 1-6 15,-1 2-5-15,2 0-3 0,-1 3-2 0,1 0-1 16,-2-1 0-16,4 0-1 0,-1 2 1 16,2 0 1-16,-2-1-1 0,1 0 0 15,2-1 0-15,5 0 0 0,-5 1 0 0,1-2 0 16,2 1 0-16,-1-3 0 0,-2 2 0 16,3-4-1-16,-3 2 0 0,0 0 1 0,-3-1 1 15,0 2-1-15,-5-1 0 0,-1 3 0 16,-1 2-1-16,-4 0-1 0,1 1 2 15,-4-2 0-15,3 0 0 0,-4 0 4 0,4-2-2 16,-3 1 4-16,2-4 0 0,1 1 0 16,1-4-1-16,4 1 0 0,0-2 3 0,2-2-3 15,2 1 0-15,1-3-1 0,0 1-1 16,0-2 1-16,3 0-3 0,1-1-2 0,0-1-2 16,1-3 3-16,3 2 0 0,-2-2-2 15,3 1-2-15,-2-3 2 0,4 4 2 16,-3-3-4-16,1 2 1 0,4-1 3 0,-2-1-1 15,2 1-1-15,0-1-1 0,-2 1-3 0,-1 1-6 16,1-2-20-16,-2 0-40 0,0 1-69 16,-3 2-154-16,-4 0-81 0,-2 4-37 15,-1-3-4-15,-4 4 29 0</inkml:trace>
  <inkml:trace contextRef="#ctx0" brushRef="#br0" timeOffset="76442.6066">15164 4459 68 0,'-3'0'359'0,"3"0"35"16,0-3 20-16,0 1-23 0,0 1-143 0,3-2-104 16,-3 2-65-16,2-2-35 0,-1 0-17 15,2 1-12-15,-1 1-2 0,-2-1-8 0,2 0-2 16,-2 1 2-16,0 1-4 0,0 0 1 16,0 0-1-16,0 0 0 0,0 1-3 15,0-1-1-15,1 2 0 0,-1-2 0 0,0 2 0 16,4-1 1-16,-3-1 2 0,2 2 1 15,2 1-2-15,-2-3 1 0,0 4 0 0,0-1-2 16,0-2 2-16,-1 3-1 0,-2-3 1 16,2 1-2-16,-2 0 2 0,-2 1-1 0,0-2 1 15,-1 2 0-15,0 2 1 0,-4-2 5 16,0 1 3-16,-1 1 3 0,0 0 5 16,-1 0 2-16,1 1 0 0,-2-2-2 0,0 4-2 15,1-2-1-15,0 1-3 0,0 1-5 0,2-2 1 16,2 0-2-16,2-1-5 0,0-1 0 15,3 2 0-15,-2-2 0 0,2 1 0 16,2-2-2-16,-2 3 0 0,3-2 2 0,-3 2-1 16,3-1 1-16,-3-1 0 0,2 0 1 15,-2 1-1-15,0 2 0 0,0-3 2 16,-2 1-5-16,1 0 1 0,-1 0 0 0,-3 0 0 16,2 0 1-16,-3 0 1 0,0 1 0 15,-1-1 0-15,-1 0 1 0,0 0 1 0,-1-2 1 16,1 1-1-16,-1-3 2 0,-1 1-2 15,1 0 0-15,-1-1 1 0,1-1-1 16,1-1 3-16,2-1 0 0,-3 0 2 0,5 1 1 16,-2-3 0-16,3-2-2 0,-2 1-2 15,1-2 2-15,1-1-5 0,3 0 1 0,-3 0-2 16,3 1 0-16,-2-2 2 0,2-1-1 16,0 3 0-16,2-1 0 0,1-1 0 15,2 0 0-15,2 1 1 0,2-2-3 0,0 1-2 16,4-1 0-16,-1 0-8 0,1 0-22 15,-1 0-40-15,0-1-58 0,-6 4-146 16,-4 2-91-16,-4 2-43 0,-1 1-2 0,-3 2 25 16</inkml:trace>
  <inkml:trace contextRef="#ctx0" brushRef="#br0" timeOffset="76929.2325">14765 4463 158 0,'-2'0'332'15,"2"0"23"-15,0 0 13 0,0 4-85 16,2-3-92-16,-2 2-59 0,1 4-34 0,-1-2-16 16,0 1-6-16,3 3-10 0,-3-1-12 15,0-1-11-15,0 1-10 0,0 0-1 0,-3 1-6 16,2-2-1-16,-1-2-4 0,0 2-3 16,-1 1-3-16,2-3-5 0,-3 3-3 0,1-4-4 15,0 4-3-15,-2-2 0 0,-1-2 0 16,0 4 0-16,-2-3 0 0,-2 2 0 15,1 1 0-15,-1-3 0 0,-1 0 0 16,0-1-1-16,0-1-1 0,1 0 0 0,1-3 0 16,1 0 2-16,3-1 0 0,1-3 0 15,-1 1-1-15,3-2 1 0,2 0-1 0,0 0-2 16,0-2 1-16,3 2-1 0,-1 0 2 16,1 0-1-16,0 1 0 0,1 1-1 0,-1 0 1 15,0 0 2-15,2 1 0 0,-2 0 1 16,3 2-1-16,-3 0 0 0,0 2 1 0,-1 1 2 15,1-1 0-15,-3 4-1 0,0-1 3 0,0 4 0 16,-3-1-3-16,3 3 1 0,-3-2-2 16,0 0 0-16,-1 1-1 0,-1-2 0 15,0 3 1-15,-2-2 1 0,1-1 0 0,-2 1 0 16,-1-1-1-16,-1-3 0 0,4 2 0 16,-5-3-1-16,3 1 1 0,1-3-1 0,-1 2-2 15,1-3-9-15,2-1-14 0,0 0-27 16,0-5-50-16,0 1-88 0,-5 0-131 15,0-1-63-15,0-3-26 0,6-2 8 0,-1-4 36 16</inkml:trace>
  <inkml:trace contextRef="#ctx0" brushRef="#br0" timeOffset="77153.0906">14590 4299 330 0,'5'-3'382'0,"0"0"19"0,3 0 12 15,1-3-143-15,2 1-100 0,-1-1-63 0,4 0-31 16,2 2-12-16,0-2-10 0,1 2-8 16,-1-3-14-16,0 3-11 0,-1 0-8 15,0 0-5-15,-1-1-2 0,-3 4-7 0,1-2-1 16,-5 2-4-16,-2-2-15 0,-2 3-25 16,-3 0-26-16,-2 0-28 0,-1 3-40 0,-5 1-72 15,-3 1-85-15,-1 4-47 0,-6 2-13 16,4-1 9-16,-3 2 30 0</inkml:trace>
  <inkml:trace contextRef="#ctx0" brushRef="#br0" timeOffset="77409.4985">14445 4521 142 0,'-5'5'298'16,"0"-2"36"-16,1 1-8 0,4-3-55 0,-1-1-77 15,1 0-51-15,0-3-36 0,0 1-28 16,0-1-20-16,1-2-10 0,-1 2-12 15,4-5-7-15,-4 1-2 0,4-3-1 0,-3 0-2 16,1-2 3-16,-1 0-4 0,-1-1 2 16,2-1-4-16,-2-1-2 0,0 3-2 0,0-5-2 15,-2 5-4-15,2 1-4 0,0 2 0 16,0 1-5-16,-1 3-3 0,1 1-3 0,-2 2-2 16,2 0-18-16,0 0-25 0,0 2-35 15,-1 0-52-15,-3 2-109 0,-1 4-97 16,-4 1-37-16,3-1-3 0,0 0 19 0,0 0 45 15</inkml:trace>
  <inkml:trace contextRef="#ctx0" brushRef="#br0" timeOffset="77838.9311">14276 4451 155 0,'2'2'332'0,"-1"-2"23"0,1 0 12 16,1 1-91-16,-2-1-110 0,-1 2-73 0,3-2-31 15,-3 3-15-15,2 1-1 0,0 0 2 16,-1 0 5-16,2 5-3 0,-1-2-3 16,1-1-6-16,-1 4-6 0,0-3-4 0,-1 4 0 15,-1-3-4-15,0 5-3 0,0-2-5 16,-1 1-2-16,-3-2-5 0,1 1-2 0,1 2-4 16,-2-3-1-16,-1 1 1 0,-3 1 1 15,4-2-2-15,-5 1 0 0,0-1 2 16,-2-2 0-16,0 4-4 0,0-4 3 0,-5 1-1 15,2-1-1-15,-4-1 0 0,-2 0-2 16,1-1 1-16,-3-2-1 0,-2-1-2 0,2-2 2 16,1 1-2-16,-1-2 0 0,2-2 0 15,1 1-2-15,1-2 2 0,4 2 0 0,0-4 0 16,4 1 0-16,2-3-1 0,1 0 1 16,2-1 1-16,5-1-1 0,0-1 2 15,3 0 1-15,3-1-3 0,2-1 1 0,2-1-5 16,2-1 4-16,1 2-2 0,2-1 0 15,-2-1 1-15,0 2-2 0,1-1-4 0,-1-1-22 16,1 0-43-16,-3-2-72 0,-4 4-158 16,-2 0-77-16,-1 1-39 0,-1-4-2 0,0 2 28 15</inkml:trace>
  <inkml:trace contextRef="#ctx0" brushRef="#br0" timeOffset="78016.703">14176 4268 21 0,'5'-1'363'0,"0"0"44"15,-2-1 25-15,2 2 18 0,-4 0-156 0,1 0-112 16,-1 0-70-16,-1 0-42 0,2 0-23 16,-2 0-19-16,2 0-13 0,-1 0-8 0,-1-1-3 15,0 1-1-15,0 0-2 0,2-1-6 16,-1-3-28-16,1 1-58 0,-7 3-137 0,0 0-117 16,-5 2-62-16,-2 1-28 0,-1 1 9 15,-5 0 47-15</inkml:trace>
  <inkml:trace contextRef="#ctx0" brushRef="#br0" timeOffset="78829.9984">13798 4396 136 0,'-9'9'308'0,"3"-1"23"16,-1-1 18-16,4 4-83 0,-2-1-87 15,4 2-47-15,-2-2-26 0,3 2-17 0,0 1-9 16,0-3-10-16,0 1-10 0,0-2-12 15,3-1-11-15,-3 0-4 0,0 0-5 0,0 0-9 16,0 0-1-16,-3 0-4 0,1 1-1 16,1-2-6-16,-2 2-3 0,-1 0 0 15,1-1-2-15,-2 0-2 0,1-3 0 0,-1 2 1 16,-1-2 2-16,1 0-2 0,-1-1 1 16,1-1 1-16,-2 0-1 0,0-1 2 0,0 1-1 15,-1-3-3-15,0 0 0 0,-1 0 0 16,1 0 1-16,0-3-1 0,2 1 0 0,0 1 4 15,1-3-2-15,0 2-2 0,3-2 4 16,1-1-3-16,1 1 1 0,1-4-2 16,1 1 0-16,1-2-2 0,2 1 1 0,-2 2-3 15,3-2 4-15,-1 2-1 0,-2 0-2 16,1 2 2-16,-3 1-3 0,2 0 2 16,-1 1-1-16,-2 1 0 0,3 1 3 0,-3 1 2 15,2 1 0-15,-1 0 2 0,-1 1 0 16,2-1 1-16,1 4-3 0,-2-1-2 0,2 1 3 15,-3 1 1-15,0-2 1 0,0 2 1 16,-1 1 2-16,-1-1 0 0,-2 0-1 0,-1 0 0 16,0 1 0-16,-1 0-2 0,-2 0 2 15,-1-1-2-15,-1 1 0 0,2-3 0 0,-3 2-4 16,0-2 0-16,0 2 0 0,-2-4-1 16,2 2 1-16,-3-3-2 0,1 0 1 0,2-1 0 15,-3 1-2-15,5-2 1 0,0 0-1 16,0 0 0-16,3-2 2 0,3 1-1 15,1-1 4-15,1 0-3 0,1-3-3 0,1 0 3 16,1-2-1-16,1 0 0 0,0 2-2 16,2-1 3-16,-3 1-1 0,-1 2 1 0,2 2 1 15,-2-1-1-15,-1 1 2 0,0 1-1 16,0 0 1-16,0 1-2 0,-1-1 0 0,-2 2 0 16,0 0 3-16,0 3-2 0,-2 0-1 15,0 2 1-15,0-1-1 0,0 1-1 0,-2 0-3 16,1 0 4-16,-3 1 0 0,-2-1 0 15,-1 1 0-15,-1-1 4 0,-4 1-1 16,-1 2-1-16,-4-2 0 0,0 1-2 16,-5 1 0-16,2-3-1 0,-1-2-1 0,-2 1 0 15,1-1 1-15,-1-2 0 0,1 0-2 16,2-2 2-16,0 0 1 0,4-2-1 0,0 1 0 16,1-3 0-16,4 2-1 0,0-2 2 15,2 0 0-15,2 1 0 0,0-1-1 0,3 0 1 16,1 1 0-16,3-1 0 0,2 1 1 15,1-3 2-15,6 0-11 0,0-2-30 0,4-2-60 16,-5-1-89-16,-1-3-138 0,-1 2-73 16,7-2-28-16,1-1 9 0,3 0 49 15</inkml:trace>
  <inkml:trace contextRef="#ctx0" brushRef="#br0" timeOffset="79020.8788">13345 4365 14 0,'14'-8'365'0,"-6"1"43"0,-2 2 24 15,-3 1 17-15,-1 1-144 0,-2 0-120 16,0 0-73-16,-2 1-39 0,2-3-23 0,-1 5-17 16,1-4-15-16,0 3-9 0,0-1-1 15,0 1-5-15,0-3-3 0,0 2-15 0,-2-1-41 16,0-2-63-16,-5 5-153 0,-6 3-100 16,-4 4-47-16,-1 0-16 0,-4 3 21 15,-1 1 59-15</inkml:trace>
  <inkml:trace contextRef="#ctx0" brushRef="#br0" timeOffset="79206.7663">13032 4493 319 0,'0'5'389'0,"-1"-2"24"0,2-1 13 15,-1-2-136-15,2 0-121 0,-1 0-75 16,4-2-38-16,1 1-20 0,2-2-9 0,2-2-6 16,4 1-5-16,0-2-5 0,3-1-11 15,1 0-6-15,2-2-22 0,2 0-36 0,0-3-59 16,-4 2-127-16,-1-1-92 0,-1 1-45 15,5-2-5-15,-1-2 19 0</inkml:trace>
  <inkml:trace contextRef="#ctx0" brushRef="#br0" timeOffset="79533.0267">13860 3741 65 0,'8'-2'383'0,"-3"2"40"15,-2-1 19-15,0 1 11 0,-1 0-182 16,-4 1-119-16,-1 2-67 0,-2 5-38 16,-3 2-18-16,-6 1-11 0,3 6-5 0,-4 0-4 15,0-4-6-15,0 3-1 0,-2-1-1 16,3-4-1-16,3-1-1 0,2-2-1 0,-1-3 2 16,4 0 2-16,1-2-4 0,0-2-2 15,2-1-4-15,1-1 0 0,2-4-6 0,0-1-3 16,2-1 1-16,1-6 3 0,4 2 1 15,-1-4 4-15,2-1 2 0,0 0 4 0,-2 2 0 16,1 0 2-16,-3 3 3 0,-2 4 3 16,1 4 5-16,-6 0 7 0,0 6-1 0,-5 3 4 15,-3 6 1-15,-7 5 0 0,2 0-4 16,-1 3-6-16,3-2-3 0,0 2-3 16,2-3-5-16,0 0-9 0,4-2-22 0,3-3-49 15,-1 2-148-15,0-2-119 0,6-4-63 16,0-8-24-16,3-1 0 0,-2-3 40 0</inkml:trace>
  <inkml:trace contextRef="#ctx0" brushRef="#br0" timeOffset="80610.4112">10922 4489 169 0,'-4'-1'366'0,"3"-2"31"0,-2 1 23 16,-2 1-60-16,2-1-126 0,2 2-80 16,-1 0-51-16,0 0-31 0,2 2-20 15,0 1-16-15,0 3-14 0,-1 3-9 0,1 2-6 16,-2 3-2-16,2 3 0 0,0-1-1 16,0 2-2-16,0-1 0 0,0 1-2 0,0-1 2 15,0 0-2-15,-1-2 0 0,-1 0-2 16,0-2 2-16,1-1 0 0,-1-4 2 15,2-1-2-15,0-4 0 0,0 1 1 0,0-3-1 16,2-1-1-16,-1 0 1 0,1-1-2 16,1-5 2-16,0 0 0 0,-1-4 0 0,3-2 0 15,-2-1 0-15,1-1 0 0,-1 1 0 16,1-2-2-16,-3 0 2 0,4 0 0 0,0 0 0 16,0 0 2-16,2 0-4 0,-2 2 2 15,3-1 0-15,0 1-2 0,1 1-1 0,-2-1 2 16,1 5 1-16,-2-2-1 0,3 3 2 15,-4 2-1-15,2 1 1 0,-3-1 0 16,1 2-1-16,0 2 0 0,-1 1-2 0,1-1 0 16,0 1-6-16,0 0-21 0,0 1-38 15,0-1-65-15,-4 4-157 0,-4 3-86 0,1 3-40 16,1-1-6-16,1 2 27 0</inkml:trace>
  <inkml:trace contextRef="#ctx0" brushRef="#br0" timeOffset="81008.9191">11112 4674 221 0,'1'4'326'16,"1"-1"18"-16,-1-1 11 0,-1-1-131 0,2 1-90 15,-2 0-56-15,2-2-32 0,-1 0-9 16,1 0-2-16,2 0 0 0,1 0 3 16,1-2-1-16,2 2-1 0,0-2 2 0,0 1-7 15,2-1-3-15,-2-1-2 0,1 0-1 0,-1-1 0 16,-2 1-5-16,1 0 1 0,-2-2 0 15,-1 1-1-15,-3 1 6 0,-1-2 1 0,0 2 0 16,-3-1 1-16,-1 0 0 0,-3 0-6 16,-1 1-2-16,-1 1-6 0,-4-1-4 15,-1 3-3-15,0 0-2 0,-1 0-2 0,0 3-2 16,2-1-1-16,-2 3-1 0,2 0 1 16,0 0 0-16,5 3 2 0,0-1-2 15,3 4 0-15,2-1 1 0,3 2-1 0,2 2 0 16,1 2 0-16,3-1 2 0,3 0-2 15,3 0 0-15,1-1 0 0,2-1-2 16,3-1 1-16,1-1 0 0,1-4-1 0,-2-1 0 16,-1-1 2-16,1-3 0 0,0 1-5 15,-3-6-10-15,2 1-21 0,-2-3-34 0,0-1-56 16,-4-1-114-16,-3-1-106 0,-2 1-49 16,-1-4-9-16,3-1 19 0,0-2 44 0</inkml:trace>
  <inkml:trace contextRef="#ctx0" brushRef="#br0" timeOffset="81258.5137">11510 4531 161 0,'3'-7'315'0,"-1"1"28"0,-2 1 13 0,-2 2-82 16,-1 0-78-16,1 0-54 0,-3 2-26 16,2 1-17-16,-2 0-12 0,2 1-14 0,-3 2-11 15,2 3-11-15,-1 2-9 0,1-1-7 16,1 3-8-16,0 0-5 0,1 0-8 15,1 2-4-15,1 0-4 0,1-1-2 0,1 4-3 16,1-2-1-16,0-1 0 0,2 0 0 16,0 0 0-16,0-1 0 0,1 0-3 15,0-2-2-15,2-1-2 0,-1 1-9 0,2-7-23 16,1-1-34-16,-1-1-42 0,0-1-89 0,-4-1-105 16,0 2-68-16,-3-5-15 0,2 1 10 15,0-1 33-15</inkml:trace>
  <inkml:trace contextRef="#ctx0" brushRef="#br0" timeOffset="81791.9877">11617 4604 15 0,'3'-8'313'0,"-1"3"34"16,0-2 28-16,-1 1-22 0,1 1-107 15,-1-1-72-15,1 4-50 0,-2 0-26 0,2-1-16 16,-2 3-14-16,1-2-17 0,-1 2-12 16,0 2-7-16,2 0-4 0,-1 1-7 0,-1 0-2 15,2 2-2-15,2 3 2 0,-2-1-7 16,1 1-4-16,0 0-4 0,-1 1-1 15,1 1-2-15,-1-1-2 0,1-1 0 0,-1-3 0 16,-1 1-1-16,-1-1 2 0,4-1 0 16,-4-1 0-16,0-1 0 0,1-1 1 15,-1-1-1-15,0 0 0 0,2 0 0 0,-1-3 0 16,2 0-1-16,0-1 1 0,0-1-1 16,2-1 1-16,-2 1 0 0,-1-2 0 0,1 2 0 15,2-3 0-15,-2 1 0 0,2 2 0 16,-2-2 0-16,0 2 0 0,2 2 0 0,-2 1 1 15,2-1-1-15,-3 0 0 0,1 2 1 16,1 1-1-16,-1 0 0 0,0 0 0 16,2 1 0-16,-3 2 0 0,1 0 0 0,0 2-1 15,-1-1 0-15,1 4 1 0,0 1 0 16,0 2 0-16,-1-1 2 0,1 3 2 0,-2 2-2 16,1 2 0-16,1 0 0 0,-1 3-1 15,0 1-1-15,-2 1 0 0,1 0 3 16,-1-1-1-16,0 1 0 0,0-2-1 0,2-1-1 15,-1-1 0-15,1-2 0 0,1-1-1 16,0-1-1-16,3-6 0 0,-1-1-1 0,3-2 2 16,0-2-3-16,3-3 0 0,0-2 0 15,2-1 2-15,1-2-1 0,-1 0 1 0,1-1 3 16,-5-1-1-16,0 2 0 0,-2 1-2 16,-2-3-10-16,-4 4-10 0,1-2-24 0,0 3-24 15,-2-1-35-15,0-2-46 0,-2 4-94 16,0-1-91-16,-1-1-36 0,0 2-4 15,1-2 21-15,2-2 38 0</inkml:trace>
  <inkml:trace contextRef="#ctx0" brushRef="#br0" timeOffset="82154.7727">11986 4511 291 0,'-4'-11'384'0,"4"-1"34"16,-1 2 25-16,-1 2-132 0,2 4-94 16,-2-1-74-16,2 3-51 0,0-1-33 0,0 3-25 15,0-2-15-15,0 2-10 0,2-1-6 16,-2 2 1-16,3 1-3 0,-1 1-1 16,1 1 1-16,2 4 3 0,0 1-2 0,1 2-2 15,2 1 1-15,0 1-1 0,0 0 0 16,0 3 2-16,1-1 2 0,-1 0 2 0,-2 0 2 15,1 1 5-15,0-1-3 0,-2-1 0 16,-2 1 0-16,-3-4-3 0,0 3 1 16,-3-1-1-16,0-1 1 0,-3 1 0 0,-2-3 0 15,0 2-1-15,2-4-4 0,-1 0-2 16,0 0-2-16,2-4-7 0,0 1-3 0,0-2-5 16,2-1-11-16,3-2-38 0,-2-2-96 15,2 2-153-15,0 0-78 0,0 0-40 16,0 0-13-16,0 0 24 0</inkml:trace>
  <inkml:trace contextRef="#ctx0" brushRef="#br0" timeOffset="85244.6481">20393 6807 174 0,'-2'-4'242'0,"1"-3"-10"0,-1 1-41 0,1-1-47 16,-4 1-51-16,4 0-40 0,-1 1-18 0,0 0-10 15,1 1 3-15,1 1-1 0,-2 0 2 16,2 2-1-16,0-1-3 0,0 1-1 16,0 1-9-16,0 0-4 0,0 0-6 0,-1 1-5 15,1-1-2-15,0 0-5 0,0 2 2 16,0-2-1-16,-2 0 0 0,2 0 3 0,0 0 1 15,2 1 0-15,-2-1 2 0,0 2 1 16,1-2 0-16,-1 1 1 0,2-1 1 0,-2 2 0 16,1-1 0-16,-1 1 3 0,0-2-4 15,0 1-10-15,0 0-23 0,0 1-55 0,0-2-72 16,-1 3-67-16,-1-1-36 0,2-2-9 16,0 0 13-16</inkml:trace>
  <inkml:trace contextRef="#ctx0" brushRef="#br0" timeOffset="85942.8809">20377 6771 139 0,'2'-2'244'0,"-2"-1"-6"16,2 0-28-16,-1 1-39 0,-2 0-52 0,-1 0-40 15,2-1-20-15,-2 2-8 0,2-1 0 16,-1 1 7-16,1 1 7 0,0-2 7 0,0 2 5 16,0 0 4-16,0 0 1 0,0 0-3 15,0 0-1-15,0 0-2 0,0 0-9 16,0 0-7-16,1 0-10 0,-1 0-10 0,0 0-7 15,0 0-7-15,0 2 0 0,0-1-2 16,0 4 0-16,0-1-2 0,-1 2-5 0,1 2-6 16,-2 1-4-16,2-1-7 0,0 1-1 15,2 1-2-15,-2 0 3 0,1-1 0 16,-1 0 1-16,0-1 1 0,2-1-1 0,-2-1 1 16,0-2-1-16,0 1-1 0,2-2 0 15,-2-1 0-15,0-1 0 0,0 0-1 16,1-1 1-16,-1 0 0 0,0 0 0 0,0-1 1 15,0-2-1-15,3 2 0 0,-1-4 0 0,-1 1 3 16,4-3-2-16,-2 2-1 0,4-3 0 16,-3 1 0-16,1 1 1 0,0-2-1 15,-1 3-1-15,1 0 1 0,-2 0 0 16,2-1 0-16,0 2 1 0,-2 0-1 0,3-1 0 16,-1 3 0-16,-2-1 1 0,2 1-1 15,2 1-1-15,-3 0 1 0,2 1-1 0,1 0 1 16,-2 0 0-16,1 1 0 0,-3 0 0 15,2 1 0-15,-1 3 0 0,-1-1 0 16,-1 2 0-16,0 1 0 0,-1-2 1 0,-1 2 0 16,0 3 1-16,-1-1-1 0,-1 0 0 15,0 1 1-15,1 0-1 0,-2 1 0 0,0 3 1 16,1-2-1-16,-1 1 2 0,2 1-1 16,-1 0 1-16,0 1-2 0,1-4 4 0,1 3-4 15,1-2 2-15,-1-2 0 0,4 0 1 16,-3-2 0-16,1 2-1 0,1-4 0 0,1-3 1 15,1 2 0-15,2 0-3 0,-3-2 1 16,4-2-1-16,1 1-1 0,0-1 0 0,-3-1 3 16,0 0-3-16,2-1 0 0,-2-1 0 15,1 1 1-15,-2-2 0 0,1 1-1 16,-2-1 0-16,0 3 1 0,0-5 0 0,0 5 2 16,-3-2-3-16,2 1 0 0,1-1-1 15,-3-1-4-15,3 2 1 0,-4 1-4 0,0-3-2 16,-4 3-2-16,4 0-8 0,-1 0-27 15,-3 0-57-15,-2-4-62 0,-4 4-144 0,-2 0-81 16,2 1-32-16,4 2 7 0,-2 1 47 16</inkml:trace>
  <inkml:trace contextRef="#ctx0" brushRef="#br0" timeOffset="90773.7429">19846 7425 246 0,'0'0'272'0,"-2"-2"1"0,2 2-43 16,-3-1-69-16,3 1-60 0,-1-2-34 15,-2 2-18-15,1 0-9 0,2 0-7 0,-3 0-5 16,3-3-2-16,-1 3-7 0,1 0-4 16,-2 0-1-16,0-2-3 0,2 2-4 15,0 0 0-15,0 0 4 0,-1 0-3 0,1 0 4 16,0-2 4-16,0 2 4 0,0 0-1 15,0 0 1-15,0 0-1 0,0 0-3 16,0 0-1-16,0 0-7 0,0 0 1 0,1 0-1 16,-1 0-3-16,0 0-1 0,2 0-1 0,0 0 0 15,-1-2-2-15,2 2-1 0,-1 0 3 16,2 0-3-16,-1 0 0 0,1 2-1 16,1-2 1-16,-1 0 0 0,4 2 0 0,1-2 1 15,0 2 1-15,0 1 4 0,3-3 0 16,0 2 2-16,-1-1 4 0,3 1 2 15,-1-1 0-15,1 1 2 0,0 1-2 0,0-3-5 16,-1 1 1-16,3 0-2 0,-3 1 4 16,0-2 4-16,0 2 4 0,0-1 3 0,3-1 3 15,-3 2-2-15,2-2-1 0,0 0-3 16,-1 1-2-16,2-1-5 0,-2 0 1 0,0 2-2 16,0-2-3-16,-1 0-4 0,1 0-2 15,-3 0-1-15,0 0-1 0,2 0 0 16,-4 0 0-16,1 0-1 0,-1 0-1 0,-1 0 1 15,2 0 0-15,-1 0 0 0,1 1-1 0,-2-1 2 16,1 0-1-16,2 2 0 0,0-2 0 16,0 0 0-16,0 0 1 0,0 0-1 0,3 0 0 15,-1 0 0-15,0 0-4 0,-2 0 2 16,0 0 0-16,1 0 0 0,-2 0 0 16,-2 0 2-16,3 0 0 0,-1 0 2 0,-2 0 0 15,2 0-2-15,0 0 2 0,1 0-2 16,2 0 0-16,-4 0 0 0,2 0-1 0,0 0 0 15,-1 0 1-15,-2 0 1 0,-1 0 0 16,1 0 0-16,-3 0-1 0,0 0 2 16,-3 0-2-16,1 0 0 0,-1 0 0 15,-1 0 1-15,1 0 0 0,0-2-1 0,-2 2 3 16,4 0-3-16,-4-1 3 0,0 1 0 16,0 0 5-16,0-2 1 0,-2 1 1 0,0-1-2 15,0 1 5-15,0-1-4 0,-1 0-2 16,-2 1-3-16,0 0-1 0,-1-1-2 0,-5-1 1 15,1 2-2-15,-1-1-2 0,-1 1 2 16,-3-1 0-16,1-1 2 0,-3 1-2 16,0 2 0-16,-3-4 0 0,-2 1 1 0,-3 2 0 15,2-3 0-15,-3 1 2 0,1 1-3 16,-1-1 1-16,0-1 3 0,0 2-2 0,1-1 2 16,-2-2 0-16,3 2 3 0,-1 0 2 15,-2-1 0-15,4-1 2 0,-3 2-2 0,4-2 3 16,1 3-2-16,1-1-1 0,2 1-1 15,1-1-1-15,0 2-1 0,4-1-1 0,0 2-4 16,-1 0 0-16,5-3 0 0,-2 3-2 16,5 0 1-16,-2 0 0 0,1 0 0 0,-2 0 1 15,3 0-1-15,-1 3 4 0,-1-3-4 16,-1 0 0-16,1 2 1 0,2-2 4 0,-1 1-3 16,2-1 0-16,1 0 2 0,2 0-1 15,-1 0-1-15,2 0-3 0,1 0 1 16,0 0 2-16,0 0-2 0,0 0 0 0,0 0 0 15,0 0 3-15,0 0-1 0,0 0-2 16,0 0 2-16,0 0-1 0,0 0 0 0,0 0-2 16,0 0 1-16,0 0-1 0,0 0-1 15,0 2 2-15,0-2 0 0,1 0 0 16,-1 0 2-16,3 3-2 0,2-2 1 0,-2 1-1 16,3 0 0-16,6 2 1 0,-2-1 0 15,3 0 2-15,4 0-1 0,3 0-2 0,-2 0 0 16,3-1 1-16,0 2 1 0,1-1 2 15,1 1-1-15,2-1 0 0,0 0 1 16,1 0-4-16,0 1 0 0,-3-1-2 0,2-2 2 16,-2 2-2-16,1 0 2 0,-1-1 0 15,-1 0 0-15,1-2 2 0,-1 3 0 0,0-3-2 16,-5 2 1-16,4-1-1 0,-6-1 0 16,0 0-3-16,-1 2 1 0,-2-2 0 0,0 0-1 15,-2 0 2-15,2 1 1 0,-3-1 0 16,2 0 0-16,0 0 0 0,-1 0 1 0,1 0 1 15,-2 0 0-15,1 2-2 0,2-2 1 16,-4 0-1-16,2 1 0 0,1-1 0 0,-2 2-1 16,0-2 2-16,-2 0-1 0,-1 1 0 15,-1 0 0-15,0-1 2 0,0 0 0 16,-2 2-2-16,1-2-2 0,-2 0 2 0,0 0 0 16,-2 0-2-16,0 0 1 0,0 0-1 15,0 0 1-15,0 0 0 0,0 0 1 0,0 0 2 16,0 0 1-16,0 0-1 0,0 0 4 15,0 0 2-15,0 0-1 0,-2 0-2 0,2 0 2 16,0 0-2-16,0 2-1 0,0-2 0 16,0 0-2-16,-2 0 5 0,2 0-3 15,0 0 1-15,0 0 1 0,0 0 2 16,0 0-3-16,0 0-2 0,0 0 1 0,-2 0-2 16,0 0 1-16,2 0-1 0,0 0 3 15,0 0 2-15,0 0 2 0,0 0 4 0,0 0 2 16,0 0 2-16,0 0 6 0,-1 0 0 15,1 0 4-15,0 0-5 0,0 0 0 0,-2 0-3 16,2 0-6-16,0 0-4 0,0 0-5 16,0 0-3-16,0 0-5 0,-2 0-5 15,2 1-12-15,0-1-11 0,0 0-6 0,-1 0-8 16,-1 2 1-16,-3-1-1 0,0 1-3 16,-1-2-34-16,-1 1-47 0,-3 7-102 0,2-4-116 15,1 1-60-15,1-8-18 0,2 3 29 16,-3-2 46-16</inkml:trace>
  <inkml:trace contextRef="#ctx0" brushRef="#br0" timeOffset="92848.4907">19927 7403 77 0,'0'0'263'0,"0"0"24"16,0 0-13-16,0 0-58 15,3 3-81-15,-2-3-51 0,-1 0-24 0,0 1-14 16,0-1-6-16,2 1-1 0,-2-1 4 16,2 0 1-16,-2 2 1 0,0-2 7 0,0 0 2 15,0 0 6-15,0 0 2 0,0 0-4 16,0 0 0-16,0 1-10 0,1-1-5 0,-1 0-6 16,0 0-4-16,0 0-2 0,0 0-3 15,0 0-2-15,0 0-2 0,0 0-6 16,0 0-6-16,0 0-4 0,0 0-2 0,0 0-2 15,0 0-3-15,2 0 0 0,-2 0-1 0,1 0 0 16,-1 2-1-16,2-2-8 0,0 0-15 16,-1-2-32-16,4 1-58 0,-5 1-149 15,0 0-89-15,0 0-44 0,0 0-10 0,0 0 18 16</inkml:trace>
  <inkml:trace contextRef="#ctx0" brushRef="#br0" timeOffset="94060.625">19987 7495 182 0,'0'0'307'0,"0"2"17"0,0-2-4 16,0 1-101-16,0 1-91 0,0-2-60 0,0 1-30 15,0-1-11-15,0 2-3 0,0-2 4 16,0 3 6-16,-1-3 9 0,1 2 8 16,-2 0 3-16,0 0 7 0,1 1 3 15,-1 0-1-15,0 0-4 0,-1 0-4 0,0 1-3 16,-2-1-6-16,2 2-4 0,-3-2-7 15,1-1 0-15,0 2-9 0,1-1-6 0,-3-2-4 16,2 3-8-16,-1-4 0 0,-2 0-4 16,2 0-2-16,-1 0-2 0,0 0 0 0,1 0-1 15,-1 0 1-15,1-4 0 0,-1 4 1 16,0-3 0-16,0 2 3 0,-1-3-3 16,2 2 3-16,-2-1-1 0,0 0 2 0,0-1-2 15,-1 2-2-15,0-3 3 0,0 1-2 16,1-1-2-16,-1 2 0 0,3-1 0 0,-1-1 0 15,4 1 2-15,2-1-1 0,1 1 0 16,1-1 0-16,1 0 0 0,3-2-1 0,1 0 0 16,2-1 0-16,1 1-2 0,3-1 0 15,-2 0 0-15,1 0 2 0,2 3-1 0,-2-2 0 16,0 0 1-16,-1 0 0 0,1 3 0 16,-2-2 0-16,1 0 0 0,1 4 0 0,-2-1 0 15,1 0 0-15,-2 2 1 0,0-1 0 16,-4 2 1-16,1 0-2 0,0 0 0 0,1 2-2 15,-3 1 2-15,0-2 0 0,2 2 2 16,-2 2 1-16,-1-1 0 0,1 2 1 0,1 1 0 16,0 0 0-16,-1 0-2 0,0 1 1 15,0-2 0-15,1 1-3 0,-3 1 0 16,1-2 2-16,-1 0 0 0,-1 2 1 16,0 0-1-16,-1-1 4 0,-1 0 0 0,1 0-2 15,-3-2 0-15,1-1-1 0,0 0-1 16,-3 1-1-16,3-2 1 0,-4 0-1 0,3-1 1 15,-4-1 0-15,-2-1 0 0,-1 0 1 16,2 0-2-16,-2-1 0 0,0-1 3 0,-1-1-1 16,2 0-2-16,-2 0 1 0,0-1 2 15,1 1 1-15,1-2-1 0,-1 2 1 16,3-2 2-16,2 0 0 0,-1-2-1 0,3 3 1 16,-2 0-3-16,3-2-2 0,1 0 1 15,2 1-3-15,0-1-1 0,2 0-1 0,-1-2 0 16,5 1 2-16,-1 1-4 0,1-3 3 15,1 1 0-15,-1 3-3 0,2-2 3 16,-2 2-4-16,2-2 3 0,0 2-2 0,3 2 2 16,-1-2-1-16,-1 2 0 0,2 2 3 15,-1 1-1-15,-1 1-1 0,4 1 1 0,-5 1 0 16,1 0 0-16,2 3 1 0,-3-2 1 16,-2 5 0-16,1 0 0 0,-1 0 3 15,-1 0 0-15,-4 2-3 0,-1 1 1 0,0-2 2 16,0 1-2-16,-1-1 0 0,-3 1 0 15,0-3-1-15,-1 2 2 0,0-3 1 0,1-1-4 16,-3 2 4-16,-2-2-2 0,3-2 1 16,-1-2 1-16,1 1-2 0,-1 0-1 0,-2-2 1 15,1-1-1-15,-2-1 1 0,1-2-1 16,-2 0 0-16,1 1-1 0,-2-2 0 0,4-2 0 16,-2 1 0-16,3 1-1 0,2-1-2 15,2 1-4-15,1-1-12 0,6-1-5 0,2-1-7 16,6 0-30-16,4-3-65 0,0 0-65 15,0 4-139-15,1 0-67 0,8 3-37 16,-1-2 11-16,-1 0 53 0</inkml:trace>
  <inkml:trace contextRef="#ctx0" brushRef="#br0" timeOffset="95311.4081">20916 7283 71 0,'5'0'283'0,"-2"2"30"15,-3-2 3-15,4 0-45 0,-4 2-83 0,0-1-55 16,1-1-34-16,-1 2-22 0,0-2-13 16,0 1-11-16,0-1-6 0,0 2 2 0,0-1-2 15,3 2 0-15,-2 0-2 0,1 0-3 16,-2 2 4-16,0-2-4 0,-2 4-4 16,1-2-6-16,-2 0-2 0,0-1-4 15,-2 2-7-15,0 1-5 0,-1-4-5 0,-1 3-2 16,0-2-5-16,1 1 1 0,-4 0-1 0,2-2-2 15,-3 0 0-15,1-2 0 0,2 1 0 16,-4-2-1-16,2-2 0 0,1 1 1 16,-2-2 0-16,1 0 1 0,-1-2 0 0,4-1-1 15,-1 2 0-15,1-2 0 0,2-1 0 16,2 3 1-16,0-1 2 0,2-2-1 0,1 1 4 16,1-1-4-16,4 2 2 0,1-2 0 15,2-1-4-15,0-1 0 0,5-1-1 0,-2 1 2 16,1-1-1-16,-1 0 1 0,1 1-1 15,-2 2 1-15,2 1 1 0,-3-2-4 0,2 2 1 16,-1 2 1-16,1-1-1 0,0 4 0 16,-2-1 1-16,1 2 0 0,-1-3 0 0,-2 6-1 15,-1-3 1-15,-1 2-2 0,0 1 0 16,2 1 0-16,0 1 2 0,-3-1 2 16,1 4 0-16,2 0 1 0,-3-1-1 0,1 3 3 15,0 0-3-15,-4-1-2 0,2-1 1 0,-1 2 1 16,0 0-1-16,-2-1 2 0,0-3-3 15,0 2 1-15,-4 0 1 0,3 0-2 0,-2 0 0 16,-2-1 0-16,0-1 1 0,-1-1 1 16,0 2-1-16,-1-1-4 0,1-2 3 15,-2 0-1-15,0 0-1 0,0-1 1 0,0-3 1 16,-3 3 1-16,3-3 1 0,0-3-2 16,-1 3 1-16,1-3 2 0,2 3-1 15,-1-2-2-15,2-1 3 0,1-1-2 0,3 1-1 16,-3-3 0-16,4 1-1 0,0-1 1 15,4 0-1-15,0-2-1 0,1 1 2 0,-1-2 0 16,1 1 3-16,3 0-3 0,-3-1 1 0,4 1 1 16,-2 0 0-16,-1 1-1 0,1 1-1 15,0 1-1-15,0 0 1 0,-1 2-2 0,2 2 0 16,1-2 1-16,2 0 1 0,1 2 0 16,0 1 0-16,-1 0 3 0,0 4-3 15,-1-4 0-15,-4 4 2 0,0-1-2 0,-1 0 0 16,1 1-2-16,-3 2 2 0,-3-1 0 15,4 0 2-15,-4 2-2 0,0 0 1 16,-4 0-2-16,1 0-1 0,2 2 0 0,-7-1 1 16,2-1 1-16,-1-2 0 0,-2 2 0 15,-4-3 1-15,0 1-1 0,-1-1 2 0,3-1 2 16,-3 0 2-16,1 0 1 0,2-1 0 16,0-1 1-16,2-1-1 0,2-1 2 0,-2 1 0 15,4-2 1-15,2 1 0 0,-2-1 0 16,4-1-2-16,-1 0-1 0,0 0-3 0,2 0-3 15,2-1-3-15,0-1-1 0,-1 0 0 16,3 0-1-16,0-2 0 0,4 0 1 0,-2-1-1 16,2 1 1-16,0 0 2 0,1 1 1 15,-2 0-2-15,-1 1 0 0,-1 1 0 16,0 1 1-16,-2 1-2 0,3 1 1 0,-3-1 2 16,1 2-1-16,-3 2 0 0,2-1-4 15,-3 1-3-15,0-1-3 0,2 2-2 0,-2 1-3 16,0-2-17-16,-2 3-55 0,-1-2-51 15,-3 0-158-15,-5 1-87 0,-2 2-42 0,-1-1-7 16,3-3 46-16</inkml:trace>
  <inkml:trace contextRef="#ctx0" brushRef="#br0" timeOffset="98663.1459">10051 7253 201 0,'-2'0'284'0,"1"0"19"0,-3 0-25 15,1 0-87-15,-2 0-66 0,1 0-30 0,-1 0-18 16,2 0-7-16,-2 0-5 0,2 0 1 16,0 0-6-16,0 0-7 0,-1 0-8 0,3 0-5 15,-1 0-6-15,0 0-4 0,0 0-1 16,2 0-2-16,0 0 0 0,0 0 0 16,0 0 2-16,0 3-2 0,0-3 2 0,0 0-1 15,-2 0-1-15,2 0-4 0,0 1-2 16,0-1-1-16,0 0-3 0,0 0-4 0,0 0 2 15,-1 0 1-15,1 0-3 0,-2 1 0 16,2-1-3-16,-3 0 3 0,1 0-5 0,2 0-1 16,-3 0-4-16,1 0-1 0,1 2 1 15,-1-2-3-15,1 0 0 0,1 0 0 16,0 0 0-16,0 0 0 0,1 0 0 0,1 2 0 16,1-2 1-16,0 0-1 0,5 1 0 15,1-1 0-15,3 2 0 0,1-2 2 0,2-2-2 16,1 2 2-16,1-1-4 0,2-1 0 15,-3 0 2-15,1 1-1 0,-2 0 1 16,-1 1-1-16,-3 0 2 0,3 0-1 0,-3 0 1 16,-1 1 1-16,2-1 0 0,-1 1-1 15,1 1-1-15,0-2 0 0,1 2-1 16,-1-1-1-16,0-1 0 0,-1 2 1 0,1-2 1 16,-1-2-3-16,-1 2 3 0,1-1 0 15,-2-1 0-15,-1 2 0 0,-2 0 0 0,1-2-2 16,-1 2-1-16,-3-1 2 0,2 1 1 15,-3-1 0-15,1 1 1 0,-1 0 2 0,0-3-3 16,-2 3 2-16,0 0-2 0,0 0 2 16,0 0-2-16,0 0-2 0,0 0 2 0,-2 0 0 15,2 0-2-15,-2 0 2 0,-1 0 0 16,1-3 0-16,-3 2 0 0,2 1 0 16,-2-1 4-16,1 1-3 0,-4-2 0 0,2 2 3 15,-1-1-3-15,-1-1 0 0,-3 0 1 16,3 2 2-16,-3-1-2 0,0 1 0 0,0-2 1 15,0 2-1-15,-3 0 0 0,3 0-1 16,-3 0-1-16,1 0 0 0,-1 0 0 0,1 2 1 16,-1-1-1-16,1 1 0 0,0 0 0 15,-2-1 1-15,2 1-1 0,-3-1 0 16,4 0 0-16,-4 2 0 0,3-3 0 0,-1 0 0 16,3 3 0-16,1-3 0 0,1 0 0 15,1 0 0-15,3 0 0 0,0 0 0 0,2 0 0 16,0 0 0-16,1 0 0 0,1-3 0 15,-1 3 0-15,0 0 0 0,0 0 0 0,2 0 0 16,0 0 0-16,0 0 2 0,-2 0-2 16,2 0 2-16,0 0-2 0,0 0 0 15,0 0 0-15,0 0-2 0,0 0 0 16,0 0 1-16,0 0 0 0,2 0-1 0,-2 0 1 16,0 0 1-16,4 0 1 0,-1 0-1 0,1 0 0 15,0 0 0-15,3 0 0 0,1 0 0 16,1 0-1-16,2 0 1 0,-1 0 1 0,4 0-1 15,0 0 0-15,0 0 0 0,-1 0 1 16,4-3 0-16,-2 3 0 0,0-1 0 16,-2 1-1-16,3 0 2 0,-3-1 1 15,-2 1-2-15,1 0 1 0,-4 0-2 0,2 0 1 16,-1 0 0-16,-1 0-1 0,-3 0 0 16,3 1 0-16,-1-1 1 0,-2 0 0 0,0 0-1 15,-2 0 3-15,2 0-2 0,-2 0 2 16,2 0 0-16,-2 0 1 0,0 0-1 0,0 0-2 15,-1 0-1-15,0 0 1 0,-1 0 1 16,2 0-2-16,-3 0 0 0,2 0 1 0,-2 0-1 16,0 0 3-16,0 0 2 0,0 0 1 15,0 0 2-15,-2 1 7 0,2-1 1 16,-3 0 2-16,2-1 1 0,-1 1-3 0,-3 0 1 16,0-3-4-16,-1 3-4 0,0-1-2 0,0-1-1 15,-3 0 0-15,0 2-2 0,-2 0-1 16,-2 0-1-16,-1 0 0 0,1 0-1 0,-2 0-1 15,0 2 0-15,-2 0 0 0,1-1 0 16,-3-1 0-16,2 2 0 0,3-1-1 16,-3-1 1-16,2 0-1 0,0 1 1 0,2 2 0 15,0-3 1-15,2 0-1 0,1 3 1 16,4-3-1-16,1 0 0 0,1 0-1 16,4 0 0-16,-2 0 0 0,1 0-3 0,1 0 1 15,0 0 0-15,0 0-2 0,1 0 3 16,-1 0-2-16,0 0 2 0,2 0 0 0,-2 0-1 15,2 0 1-15,0 0 1 0,1 0 0 16,-1 0-1-16,3 0-1 0,-2 0 3 16,2 0 0-16,3 0-1 0,1 0 1 0,4-3 0 15,-2 3 0-15,6 0 0 0,0-3 0 0,-2 2 0 16,4 1 0-16,-2-1 1 0,2-1 1 16,0 2-1-16,0-1-1 0,0-1-1 15,-1 0 1-15,-1 2-2 0,-3 0 1 0,2 0 1 16,-3 0-1-16,-1 0 0 0,-1 0-1 15,-1 2 2-15,-1 0 0 0,-2-2 0 16,-3 1 1-16,1-1 1 0,-2 2-1 0,-1-2-1 16,-2 1 1-16,0-1 1 0,2 0-1 15,-2 0 2-15,-2 0 3 0,2 0 0 0,0 0 1 16,-2 0 1-16,1 0 5 0,-1 0-4 16,-3 0 1-16,1 0 0 0,-3-1-3 0,-2 1-3 15,-1-2 0-15,1 2-4 0,-4-1 4 16,2-1-4-16,-2 2 2 0,-1-2 0 15,1 2-1-15,0 0 0 0,1-1-1 0,-2 1 0 16,1 0 2-16,2-2-2 0,-3 2 0 16,3 0 2-16,-3 0 0 0,3 0-2 0,-2 0 0 15,-1 2 1-15,1-2-1 0,-1 1 0 16,1 1 0-16,1 0 2 0,-1-1-2 0,3 1-2 16,-2-1 1-16,2 0 0 0,2 2 1 15,1-3-1-15,1 0 1 0,2 3 0 16,3-3 0-16,-1 0 0 0,2 0 0 0,-2 0-2 15,2 0 0-15,0 0 1 0,0 0-2 16,0 0 0-16,0 0-1 0,0 0-1 0,2 0 2 16,-2 0-1-16,0 0 3 0,0 0-1 15,0 0 2-15,0 0-2 0,0 0-2 16,-2 0-10-16,2 0-11 0,0 0-10 0,0 0-4 16,0 0-8-16,2-3-31 0,1 3-54 15,-1-3-26-15,0 9-102 0,-4-2-107 0,0 1-46 16,-4-7 0-16,1-3 47 0,3 4 32 15</inkml:trace>
  <inkml:trace contextRef="#ctx0" brushRef="#br0" timeOffset="99513.5601">10070 7195 6 0,'0'-3'270'0,"-2"1"29"16,2-1 15-16,0-1-48 0,-2 2-95 0,2-1-63 15,0 0-37-15,0 1-15 0,0 0-6 16,0 1-1-16,0-1 3 0,0 2 4 0,0 0-1 15,0 0-1-15,0 0-1 0,0 2-3 16,0-2-7-16,-1 0-2 0,-2 0-1 16,3 1-1-16,0 1 0 0,-3-1 1 15,1 0 1-15,1 2-1 0,-2 0-5 0,-1-2-4 16,1 2-5-16,-2 0-5 0,2-1-5 16,-3 0-4-16,1 1-4 0,1 0-1 0,-3-1-2 15,2 1-4-15,0 0-1 0,-2 1-1 16,2-1 1-16,-1 0-1 0,-1 0-1 0,2 0 2 15,-2 0-2-15,0 0 2 0,1 0-3 16,0 0 3-16,-1-1 0 0,1 0 0 16,1 0 0-16,1-1-1 0,-1 3 1 0,0-3 0 15,-3 1-2-15,5-1 2 0,-2 0 0 0,1 2 2 16,0-3-2-16,1 3 1 0,3-2 1 16,-3-1-2-16,3 1 1 0,-2-1-1 15,2 0-1-15,0 0-1 0,0 0 2 16,0 0 0-16,2 0 0 0,0 0 0 0,-1 2 0 15,4 0 0-15,0-1 0 0,1 1 0 16,2 0 0-16,0 1 3 0,1-3-3 16,0 3 0-16,1-1-3 0,1-1 2 0,0 2 1 15,0-1 0-15,-1 0 0 0,2 2 0 0,-4-1 3 16,2 0 0-16,-2 1 3 0,1 1-2 16,1-3 3-16,-4 2 0 0,3-1-1 0,-2 2 2 15,-2-1-1-15,1-1 1 0,-3-1-1 16,2 1 2-16,-1 0-2 0,-2-2 1 0,1 0-1 15,-1 1-1-15,1 1 1 0,-1-3-2 16,-1 2-2-16,-1-2-2 0,0 0-2 0,0 0-2 16,0 0 0-16,0 0-4 0,-1 0-7 15,-1 0-4-15,1 0-2 0,-3-4-24 16,1 0-67-16,-6-3-59 0,-1 3-145 0,-1 1-76 16,2 3-43-16,1-2 7 0,1-3 53 15</inkml:trace>
  <inkml:trace contextRef="#ctx0" brushRef="#br0" timeOffset="103639.9305">10261 4778 200 0,'0'0'313'0,"2"0"17"0,-1-3 16 0,1 1-118 16,0-1-80-16,-1-1-37 0,2 1-16 15,-3-1-5-15,2-1-4 0,-2 1-2 0,3-3-5 16,-2 4-12-16,-1-5-10 0,0 2-11 16,2 0-8-16,-1-2-8 0,1-1-10 15,-2-1-7-15,3 0-1 0,2-2-4 16,-2-2-4-16,4 0-1 0,-1 1-1 0,-1 0-2 15,1-1-1-15,-1 1 1 0,0 1-1 16,-1 1-2-16,2 1 1 0,-2 3 2 16,-1 0 0-16,2 2-1 0,-1 0 1 0,1 0 3 15,0 2-6-15,4-1 3 0,-2 4 0 0,-1-3-1 16,1 3 1-16,0 0-1 0,-4 0 1 16,2 0 0-16,-2 0 0 0,2 3 1 15,-3-3 0-15,1 4-1 0,0-1 3 0,-1 0-2 16,0 0-1-16,0 1 0 0,1 0 0 15,-1 0-3-15,-1 0 2 0,1 1 1 0,1-3 0 16,-1 3 1-16,-2-1 2 0,2 0 2 16,-4 1 1-16,0 2-2 0,-1-1 3 15,-3 2 1-15,-3 0-3 0,0 1-2 0,-2 1-1 16,1-1 1-16,1-1-1 0,0 0-2 16,-2-2 1-16,3 1-1 0,0 0 0 0,0-4 0 15,-3 2-3-15,3-2 3 0,0 2 0 16,-3-3-1-16,2 0-1 0,-1-2 0 0,-1 0 2 15,0-2 1-15,0 0-2 0,-1-3 1 16,-1 1 0-16,0 0-1 0,0-1 1 0,1 0 0 16,-1 0-1-16,5 0 1 0,0-1 1 15,-1 2-1-15,6 0 0 0,0-1 0 16,1 1 0-16,2-1-4 0,0 0 3 0,3 0 0 16,0 1 0-16,-1-1 1 0,0 2 0 0,-1 2 1 15,-1 1-1-15,3-1 0 0,-3 1 0 16,0 0-1-16,0 0 1 0,0 0-1 15,0 0 2-15,0 1-1 0,0 0 1 0,2 2 0 16,-2 1-1-16,0-1 1 0,-2 3-1 16,2-3 0-16,0 2 0 0,-3 0 0 0,2 0 0 15,-1-2 0-15,0 1 0 0,-1 2-1 16,0-1 1-16,-2-1 0 0,0 0 1 16,-1 1-1-16,-3 0 2 0,1-1-1 0,-2-1-2 15,-1 0 1-15,0 2 0 0,-3-3 1 16,1 1-4-16,0 1 2 0,0-3 0 15,0 1 0-15,-1 0 0 0,1 1-1 0,1-3 5 16,2 2-2-16,0-2 1 0,4-2 0 16,0 2-1-16,1-3-1 0,2 1-3 0,1-1 2 15,-1-1 1-15,3-1-1 0,0 0 1 16,0-2 0-16,0-1 1 0,2 1 0 0,-1-2 1 16,-1 1-1-16,0-1-1 0,0 4-1 15,0-3-1-15,2 1 2 0,-1 3 0 16,-1 1 0-16,2 1 0 0,1 1 0 0,1-2 0 15,1 3 2-15,2-1-2 0,-2 1 1 16,1 1-1-16,-1-1 1 0,2 1-1 16,-2 2 1-16,-2 1 0 0,2-1-1 0,-3-1 1 15,1 3-3-15,-1-2 1 0,-1 4 1 0,-1-3 0 16,0 1 0-16,0 0 0 0,0 0 1 16,-1 1-1-16,-1-2-1 0,1 2 0 15,-1-1-2-15,0 1 3 0,-1-1 0 0,0 2-1 16,0-2 1-16,-1 0 0 0,-1-1 0 15,1 1 0-15,-1-2 0 0,-1 2 0 0,1-2 0 16,0-1 1-16,-2 0-2 0,0 1 0 16,1-1 2-16,-2-1-1 0,-1 1 0 0,1-2 0 15,-2 1 1-15,2 1 2 0,-1-2-3 16,1 0 1-16,-2 0-1 0,1 0 0 0,1 0 0 16,0 0 0-16,-2 1 0 0,1-1 0 15,1 0 0-15,0 2 0 0,-1-1 0 16,4 0 1-16,-1 1 0 0,1 1 0 0,2-3 0 15,0 2-1-15,1-2 1 0,0 0-4 16,2 0 2-16,0 3 0 0,2 0 0 0,-2-2 1 16,2 3-1-16,-1 1 2 0,-1-1 0 15,2 1-1-15,-1 2 0 0,-1 0 0 0,0 1 0 16,-1-1 0-16,-2 2-1 0,-1 0-2 16,-3 1 2-16,0-1 1 0,-1 2 0 15,-1-1-2-15,-2 0 2 0,-2-2-3 0,-1 1 1 16,1 0-1-16,1-4 3 0,1 2 0 15,1-1 0-15,1-4 1 0,3 0 2 16,-1 1-2-16,1-3 2 0,2 0-1 0,0 2-2 16,-1-2 0-16,2-2 0 0,0 2 0 15,1 0 0-15,1 0-2 0,-1 0-3 0,0 0 0 16,2 0-7-16,2-3-38 0,1 1-62 16,-1 4-140-16,-2-2-104 0,0 0-57 15,0-7-19-15,-2-3 20 0,2 2 56 0</inkml:trace>
  <inkml:trace contextRef="#ctx0" brushRef="#br0" timeOffset="103899.7855">9880 4413 253 0,'3'-8'375'0,"-3"3"32"0,0-2 30 16,-3 2-101-16,0 3-112 0,2 0-73 15,-3-1-45-15,3 1-32 0,-1 2-20 0,-1-1-10 16,1 1-4-16,2-2 0 0,-1 2 0 16,1 0-2-16,1 0-9 0,-1 0-16 0,0-1-20 15,2 1-16-15,0 0-5 0,1 1-15 16,0-1-39-16,0-1-79 0,-3 1-154 0,-5 4-80 16,-3 5-43-16,0-1-11 0,-4 1 27 15</inkml:trace>
  <inkml:trace contextRef="#ctx0" brushRef="#br0" timeOffset="104871.2461">9548 4686 217 0,'-3'-5'333'0,"0"2"20"0,2-1 14 0,-1 1-118 16,0 0-89-16,-1-2-47 0,1 2-23 15,1-1-11-15,-1 1-1 0,-1-2-4 16,3 2-8-16,-2-1-10 0,2 0-12 0,0-1-12 16,2 1-10-16,-2-4-9 0,3 1-2 0,0 3-7 15,1-4-1-15,-1 3 0 0,2-3-1 16,1 2-2-16,-2 2 0 0,-2-1 0 0,3 2 0 16,-2 0-2-16,2 1 1 0,-2 0-1 15,3 1 1-15,-3 1-1 0,2 1 0 16,-2-1 2-16,0 2 0 0,1 0 0 0,-1 1 0 15,0 0 0-15,-3 3 0 0,2 0 0 16,-4 0 0-16,2 2 0 0,-3-1 0 0,0 0 2 16,-2 1-2-16,2 1 0 0,-2-2 0 15,0-1 2-15,-2 1-1 0,2-1 1 16,0-2-1-16,-2 1 0 0,4-2 0 0,-3 0-2 16,0 0 0-16,1-2 0 0,0 3-1 0,-3 0 1 15,-1 1-1-15,-1 0 0 0,-2 2 2 16,-1 1 0-16,-1 1 0 0,0 0 2 15,-1 0-2-15,1-1 0 0,2 0 0 16,2 0 0-16,1-1-2 0,2-3 2 0,2-1 2 16,4-1 1-16,-1 3-1 0,2-3-2 15,2 1 0-15,3 0-2 0,0 1-1 0,1-1 3 16,3 2-2-16,-1-1 2 0,-1-1 2 16,-1 1 0-16,1 1-2 0,-2 0-2 0,-3-2 2 15,0 1-2-15,-1 1 2 0,-2 0 0 16,-3 0 0-16,-1 2 2 0,-4 0-2 15,1-1 3-15,-1-1-1 0,-4 0 0 0,0 1-1 16,0-1 1-16,0-1 0 0,-2-1-2 16,-2 2 1-16,-2-2 0 0,2-2 2 0,-1 0-2 15,1 1-1-15,1-2 0 0,2 0 2 16,1 0 0-16,2-2 0 0,1 1 0 0,3 0 1 16,-1-2 0-16,3 0-1 0,2-2 1 15,0 1-1-15,1-1-1 0,2-1 0 16,2-1-1-16,2-2 1 0,1 0 2 0,0-1-1 15,2-2 0-15,2 2-2 0,-1 0-1 16,1-1 1-16,0 1 0 0,1 0-1 0,0 1 1 16,2-1 0-16,-2 0-2 0,1 2-4 15,1 1-15-15,-2-2-23 0,-2 2-36 0,3-1-56 16,-6 1-127-16,-1 0-92 0,-2 2-40 16,0-4-3-16,-2 1 20 0</inkml:trace>
  <inkml:trace contextRef="#ctx0" brushRef="#br0" timeOffset="105371.9384">9231 4546 102 0,'1'0'318'16,"-1"0"32"-16,0 2 24 0,0-2-64 0,-1 2-98 16,-3 1-67-16,-2-1-41 0,-1 5-18 15,-2-2-16-15,1 1-10 0,0 2-8 16,1-3-5-16,0 2-7 0,-1 1-9 0,2 0-9 15,-2 1 0-15,-1 1-8 0,-1-3 0 0,2 1-6 16,-3 0 0-16,0 1-2 0,-3-1-1 16,0-1-3-16,-4 1-2 0,2-3 1 15,-2 2 1-15,1-2-2 0,0 0 0 0,3-3 1 16,-2 1 2-16,3-3-1 0,1 0-2 16,-1-2 0-16,2 1 0 0,0-1 0 0,3 0 0 15,3-1 0-15,-1-1 2 0,3 1 0 16,0-2 1-16,3 3-3 0,2-3 1 0,-1 2-1 15,4-1-1-15,-1-2-2 0,1 1-1 16,0 2 2-16,0 0 1 0,0 0 1 16,-1 2 0-16,2-1 0 0,-2 2 0 0,-1 2 0 15,0-2 0-15,0 3 0 0,-1 1 1 16,0 1 1-16,-1 1 0 0,-1 1 0 0,0 1 1 16,-3 1 0-16,1 1-3 0,-3 1 0 15,2 1 0-15,-2 0 0 0,-1-2 0 0,-5 3-1 16,2-1 2-16,-4 1 4 0,0-1-2 15,-1-2 1-15,0 1 0 0,-1-4 0 16,2 1-3-16,1-3-1 0,0 2 0 0,4-5-1 16,-2 3-1-16,4-5 2 0,-2 2 0 15,2-2-1-15,1 0-16 0,2-2-43 0,1-3-71 16,-1 0-162-16,1 1-90 0,2-1-42 16,0-2-10-16,4-1 29 0</inkml:trace>
  <inkml:trace contextRef="#ctx0" brushRef="#br0" timeOffset="105611.791">9069 4497 270 0,'2'-6'359'0,"-2"2"27"0,-2-1 20 0,-1 3-126 16,-5 0-93-16,2-1-59 0,-4 3-31 15,-2 3-20-15,2-1-17 0,-1 0-11 0,0 1-10 16,0-1-11-16,3 0-7 0,2 0-10 15,0-1-3-15,3 0-3 0,1-1-2 0,0 2-2 16,1-2 0-16,-1-2-2 0,2 2-12 16,0 0-18-16,-3-1-33 0,1 0-42 15,1-2-90-15,-3 2-123 0,-2-1-65 0,2 2-15 16,2-3 10-16,-1-1 31 0</inkml:trace>
  <inkml:trace contextRef="#ctx0" brushRef="#br0" timeOffset="105834.936">8919 4443 63 0,'-2'-7'345'0,"-1"0"52"16,0 1 29-16,-3-1-11 0,3 3-130 15,1-1-97-15,-1 3-68 0,1-3-46 0,1 1-28 16,1 3-18-16,-2-1-9 0,2 1-8 16,2 1-5-16,-1-1-9 0,1 2-24 0,1 0-39 15,-1 2-55-15,-2 6-148 0,-5 0-97 16,-1 6-43-16,-1-1-8 0,-2 1 22 0,1-2 48 16</inkml:trace>
  <inkml:trace contextRef="#ctx0" brushRef="#br0" timeOffset="106031.8187">8690 4608 77 0,'-5'1'328'0,"2"3"28"15,1-4 15-15,2 0-49 0,2 4-124 0,0-3-84 16,1 1-51-16,0-1-27 0,0 3-10 16,3-1-7-16,-3-1 2 0,2 3-3 0,-2 1 2 15,-1 1-2-15,1 2 1 0,-3 2-1 16,-1-1-5-16,-3 0-1 0,0 5-3 15,-1-3 0-15,-3-1-3 0,0 3 0 0,-1-4 0 16,-2 3 5-16,1-5 1 0,-1 1 1 16,0-1 1-16,2-1 0 0,-1-2 0 0,-1-1-3 15,3-1-4-15,3 0-1 0,-1-2-6 16,4 1-19-16,1-4-28 0,2 1-51 0,-1 1-162 16,0 0-80-16,2 0-44 0,4 0-7 15,-6 0 14-15</inkml:trace>
  <inkml:trace contextRef="#ctx0" brushRef="#br0" timeOffset="108249.4766">9786 7758 200 0,'0'0'255'0,"-2"3"-12"16,0-3-40-16,2 0-50 0,-3 0-61 0,3 0-45 16,-2 0-37-16,2-3-51 0,-1 1-86 15,-1-1-73-15,1-1-39 0,2-2-15 16,4-2-1-16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20:09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15316 18032 112 0,'0'3'266'0,"0"-1"14"16,0 1-26-16,0-3-59 0,0 0-76 0,0 0-51 15,1 2-26-15,-1-2-13 0,2 0-7 16,-2 0-3-16,0 1-1 0,0-1 0 0,0 0-3 15,0 0 0-15,0 0-2 0,-2 2 0 0,2-2 1 16,0 0-6-16,-1 1-2 0,-2-1 2 0,2 2 3 16,-1-1 4-16,-3 1 2 0,2 1 2 0,-2-1 1 15,0 2-1-15,0-1-6 0,0 0-3 16,0 1-2-16,0-1-4 0,0 2-1 0,-1-2-1 16,1 1-1-16,-1 1 2 0,-1-2-3 15,1 2 4-15,0-1 0 0,-1 1-1 0,0-2 5 16,0 2-1-16,1-2 0 0,-1 2 0 0,-2-1 0 15,1 0 1-15,0 1-2 0,0 0 1 0,-3 1 1 16,0-2 0-16,0 1 1 0,0 0-1 0,1 0 3 16,-2-1-3-16,2-1-3 0,1 2 1 15,-2-1-3-15,3-1-1 0,-2-1 1 0,2 1-2 16,-2-1-1-16,0 1 0 0,0-2 2 0,1 1 0 16,0-1-1-16,-5 1-1 0,2-1 2 15,-1 1-2-15,-2-1 0 0,0 2 0 0,-2 0 0 16,1 0 0-16,-1 2 0 0,3-2-2 0,-7 1 10 15,2 1 5-15,-2-3 0 0,1 3 2 16,-2-2 3-16,4 0 3 0,1 1-3 0,0-4-7 16,3 2 3-16,2 0 0 0,0-1 0 0,4-1-3 15,-2 0-3-15,3 0 0 0,0 0-1 16,1-1 0-16,1 1 1 0,0-4 2 0,2 4-1 0,-3-3 2 16,1 2-2-16,2 0-1 0,-3-2-2 0,-1-1 0 15,0-1-3-15,-1 3-1 0,-2-3-2 16,-1 1 1-16,0 0 2 0,1-1-2 0,-2-1 2 15,3 2-2-15,-1-2 0 0,-1 1 0 0,1 0-1 16,-1 2 1-16,2-4 0 0,1 1 1 16,3 2 0-16,0-1 1 0,1-1-3 0,-2 1 0 15,3 1 0-15,-1 0-1 0,1-2 2 0,1 0-1 16,1 1 1-16,-1-1 1 0,2 0-2 16,-1 1 2-16,1-2-2 0,1 1 0 0,-1-2 0 15,0 3 2-15,2-3-4 0,-2 1 2 0,-2-1 0 16,2 1 0-16,0 1 0 0,0-2 0 15,-1 1 0-15,1 0 0 0,0-1 0 0,-2 1 0 16,2 0 0-16,0 0 0 0,0-1 0 0,0 2 0 16,0-1 0-16,0-1 0 0,0 1 0 0,0-1 0 15,0-1 0-15,0-1 0 0,0 2 2 0,2-1 0 16,-1 0-1-16,-1-1-1 0,3 0-1 16,-3-2-1-16,4 2 0 0,-1 0 2 0,2-2 0 15,2-2-2-15,0 2 0 0,1 0 2 0,1 0-4 16,0 0 2-16,1 0 0 0,0 1 1 0,0 0 0 15,0 1 1-15,-2-2 1 0,1 2-1 16,-1 0 2-16,0-1-2 0,0 0 0 0,0 1-3 0,-2 0 2 16,1-1-1-16,-1-1 1 0,3 0-1 15,1 0 2-15,-2 0 2 0,4 0-1 0,-2-5 0 16,1 5-1-16,0-4 0 0,0 4-1 0,1-1 0 16,1 0-1-16,-1-1 2 0,2 2-1 15,-1 0 1-15,2-1-3 0,0 3 1 16,0 0 1-16,-2 1 0 0,2-2 1 0,-2 1 0 15,0 2 2-15,1 1 0 0,1-1-2 0,0 1 0 16,0 1 0-16,0-1 0 0,0 2 0 16,0 0 0-16,-2 0 0 0,3 2 0 0,-2-1-1 15,0-1 0-15,2 2 0 0,-2 1 0 16,2 0 1-16,1-1 0 0,-2 1-2 0,0 2 1 16,2-1 0-16,-2 1 0 0,1 0 0 15,0 1-1-15,-2-1 2 0,3 2 0 0,-4 0 0 16,4-1-2-16,-4 1 1 0,4 0 0 0,-4 1 1 15,1-1-2-15,-1 1 2 0,1 1 0 16,-1-1 2-16,-2 1-1 0,1-1 0 0,0 2 1 16,0-2-2-16,-1 2 3 0,-1 0-2 15,2-1 1-15,0 0-2 0,-3 1 2 0,2 1-2 16,-1-2-2-16,-2 3 2 0,2-2 0 0,-2 2-2 16,0-2 1-16,-1 2 2 0,0 1 0 15,1-3 0-15,0 3 4 0,2 0 0 0,-2 2 1 16,0-2-2-16,1 4 2 0,2-3-2 15,-3 4-4-15,2-3 0 0,-1 2 0 16,-1 2-4-16,2-2 0 0,-2 2-24 0,2-1-41 16,-5 3-135-16,-2 1-105 0,1 0-52 0,-3-5-25 15,1 1 4-15,-1-3 34 0</inkml:trace>
  <inkml:trace contextRef="#ctx0" brushRef="#br0" timeOffset="6528.6359">1994 7919 94 0,'0'5'293'0,"0"-1"18"0,0 0 12 16,2 0-64-16,-1 0-108 0,1 1-44 0,0-3-21 15,-1 1-8-15,1 1 4 0,-1-1-5 0,1 0 3 16,1 2-8-16,-1-1-3 0,-2 2-4 16,3 0-8-16,-3 2-4 0,0-1-7 0,0 3-6 15,0-1-10-15,0 1-8 0,-3 0-2 16,3 2-3-16,-2-1-4 0,1 2-5 0,-1 1-3 15,2-2 0-15,0-2-4 0,-2-1-1 16,2-1 0-16,2-1 0 0,-2-2 0 0,2 2-1 16,-1-2-1-16,-1 0 0 0,2-2-2 15,-2-1-9-15,0 0-26 0,0-1-41 0,0-1-54 16,-3 2-114-16,-4-2-107 0,-4 2-49 0,0-2-7 16,0-2 28-16,1 2 47 0</inkml:trace>
  <inkml:trace contextRef="#ctx0" brushRef="#br0" timeOffset="7040.3196">1871 8090 279 0,'0'0'313'0,"-2"0"14"0,-2 0-31 16,4 3-99-16,-2-3-76 0,1 0-44 0,-1 2-25 15,2-2-13-15,-3 0-12 0,3 0-5 16,0 0-9-16,0 0-7 0,0 2-3 0,0-2 0 15,-2 1-1-15,2 1-2 0,0 1 3 16,-1-2 1-16,1 1-3 0,-2 0 1 0,2 0 0 16,-2 0-2-16,1-1 0 0,-1 2 2 15,-1-1 0-15,0 1 1 0,0-2 12 0,-2 1 5 16,2-1 7-16,0 0 3 0,-2 1 6 0,2 1 1 16,-4-3-9-16,3 2-4 0,-4 1-6 0,3 0-6 15,-1-2-5-15,-1 0 0 0,0 2-4 16,2 1 0-16,-1-1-2 0,1-1 1 0,2 2-1 15,-1-1 0-15,1 0-1 0,3-1 0 16,-3 3-1-16,3-2-2 0,0 1 3 0,0 0-1 16,0 0 1-16,0 1 1 0,3-1-1 0,-3 1 3 15,0-1-1-15,0 1-1 0,2-2 0 16,-2 2-1-16,-2 0 2 0,2 2 0 16,-3-2 0-16,0 0 4 0,0 2 7 0,0 0 4 15,-2-2 6-15,-2 3 4 0,1-1 6 0,-3 1-2 16,1 1-4-16,-2-2-1 0,0 0-3 15,0 1-3-15,0-1-3 0,1 0-4 0,-2 0 0 16,3-1-5-16,0-1-1 0,0-1-3 0,2 0-2 16,1-2-2-16,0 1 0 0,2-1-3 15,0 1-2-15,0-3 0 0,0 0 2 0,3 0-9 16,0 0-9-16,0 0-25 0,0-3-36 0,0-2-51 16,0 2-91-16,-3 0-108 0,-2 2-47 0,2-4-6 15,1-1 18-15,2-1 45 0</inkml:trace>
  <inkml:trace contextRef="#ctx0" brushRef="#br0" timeOffset="7293.5855">1599 8206 105 0,'0'0'322'0,"0"-1"33"0,0 1 27 0,0-2-55 16,0 2-97-16,-2 2-56 0,-2-1-42 0,1-1-29 15,-2 2-21-15,0 1-20 0,-3 1-21 16,-3 2-16-16,0 1-6 0,-2 5-5 0,-2-2-2 15,0 3 1-15,0 0-1 0,-1 0-1 0,0 1-4 16,2-2 0-16,1-2-4 0,2-2 1 0,3 0-4 16,2-5 0-16,3 2 1 0,1-4-1 15,1-1-4-15,1 0 2 0,1 0 0 0,1-1-5 16,1-2-4-16,3-2-17 0,-1-1-27 0,1-1-39 16,1-1-45-16,-2-1-89 0,-4 1-108 0,1-4-46 15,-2 2-4-15,4-2 20 0,1-3 40 16</inkml:trace>
  <inkml:trace contextRef="#ctx0" brushRef="#br0" timeOffset="7717.2579">1567 7981 214 0,'2'-6'312'16,"0"2"22"-16,-1-2-1 0,-2 1-102 0,-1 1-70 16,0-2-35-16,1 1-18 0,-1 0-8 0,-2 1-3 15,2-1-12-15,-1-1-12 0,0 2-17 16,3-1-11-16,-2 0-15 0,1 2-6 0,2-2-8 15,1 1-2-15,1-2-7 0,0 1-1 0,3-1-4 16,-1 0 3-16,0 0-3 0,1 1 1 16,-1 0 0-16,0 2 1 0,1-1-2 0,-1 0-2 0,-2 3 0 15,2-1 2-15,-2 2 1 0,3 0-1 16,-2 2 0-16,0-1 4 0,1 0-3 0,-2 5 1 16,0-4 0-16,2 5-2 0,0-2 0 15,-2 1 3-15,3 1-5 0,-3 1 3 0,0 0-1 16,-1-1 1-16,-2-2-1 0,0 3 1 0,-2-3-1 15,-1 2-2-15,-3-3 0 0,1-1 0 16,-1 2 0-16,-2-3-2 0,0 1-1 16,-3-1 0-16,1-1 0 0,2-1-1 0,-2 0 2 15,2 0 1-15,1-1-1 0,1-1 2 0,-2-1 2 16,5 1-2-16,-2-3-4 0,2 2 4 0,1-1-2 16,1-3 2-16,-1 2-1 0,2 1 1 15,2 0 0-15,-1-2 0 0,1 1 1 0,3-1-2 16,1 0 0-16,0 1-3 0,2 0-13 0,0-3-37 15,3 3-76-15,-3-2-163 0,-3-1-85 0,-2-1-42 16,2-1-12-16,-2 1 26 0</inkml:trace>
  <inkml:trace contextRef="#ctx0" brushRef="#br0" timeOffset="7894.3293">1819 7611 345 0,'5'-5'395'0,"-2"1"29"0,0 2 20 15,-1-1-139-15,-1 2-112 0,-1 1-70 16,0-3-39-16,-1 1-30 0,-1 1-19 0,0-1-14 0,1-1-8 16,1 3-8-16,-2-2-7 0,2 1-26 15,2 0-61-15,-4-1-133 0,-4 4-121 16,-2 0-64-16,0 3-31 0,-1 1 8 0,-4 3 51 16</inkml:trace>
  <inkml:trace contextRef="#ctx0" brushRef="#br0" timeOffset="8573.8414">1332 8066 165 0,'3'-1'321'0,"-1"-3"28"0,1 4 19 16,-1-3-95-16,1 0-92 0,-2 1-51 0,1-1-27 15,2 2-16-15,-4-2-9 16,2 1-9-16,-2 1-9 0,0-1-9 0,0 2-11 0,0-1-6 16,0-1-9-16,-2 2-5 0,-2 0-1 15,2 0-5-15,1 0-1 0,-2 0-7 0,-1 0-2 0,1 2-3 16,0-2 2-16,0 1-3 0,1 1-1 15,-1-2-1-15,0 1 2 0,-2 1 0 0,2 1 0 16,0-1 2-16,-2 2 0 0,0 2 3 0,2-2-2 16,-2 2 0-16,-2 1-1 0,4 1 3 15,-2 1-3-15,0-2-1 0,2-1-1 0,-1 2 2 16,3-2-1-16,1 0 2 0,1-1-2 0,1 2 1 16,3-3-1-16,-2 1-1 0,4 2-1 0,-3-3 1 15,2 1-1-15,1-2 1 0,-2 1 0 0,-1-1 0 16,1 1 1-16,-2 0-1 0,2 1 0 0,-2 0-2 15,-3-1 2-15,1 0 0 0,-1 3 0 16,-1-1 1-16,-1-1 1 0,-4 2 1 0,3-1-3 16,-3 0 0-16,1 1 0 0,-3-2-2 0,-1 1 1 15,2 1 0-15,-4-1 0 0,0-1 1 16,0 2 0-16,-2-2 0 0,-1 0-1 0,1 0 1 16,1-2 0-16,-1 1 0 0,-1-1 0 0,3-2 1 15,-2 0-1-15,2-1 0 0,2-1 0 16,-1 0 0-16,1-2-1 0,1 1 1 0,1-1 0 15,1-1-1-15,0 0 1 0,1-3 0 0,2 4 0 16,0-3 0-16,1-3 0 0,-1 1 0 0,3-1-1 16,0 1-2-16,0 0 3 0,0-3 0 15,0 1 1-15,0 2 1 0,3-2 0 0,-1-1-2 16,0 2 0-16,-1 1-1 0,2-1-2 0,1 1 2 16,0 0 0-16,-1 1 1 0,3-1-1 0,-1 2-2 15,0 0-4-15,-2 1-23 0,-3 1-43 0,0 0-58 16,2 1-92-16,-2 3-117 0,0-4-58 15,3-1-14-15,1 0 25 0,-4 0 50 0</inkml:trace>
  <inkml:trace contextRef="#ctx0" brushRef="#br0" timeOffset="9744.8917">1011 7882 91 0,'-5'-6'312'0,"4"0"29"15,1 1 17-15,0 0-53 0,1 1-110 0,1-2-64 16,3 2-35-16,-2-1-22 0,3 3-11 0,0-4-13 16,1 1-13-16,1 1-8 0,1-1-10 0,-1 1-5 15,0-1-4-15,0 2-3 0,1 2-3 16,-1-2-1-16,2 0-1 0,-1 1-2 0,-1 1 2 16,0 1-1-16,-1 0-1 0,0 0-3 15,-2 1 3-15,0 2 3 0,-2 0 2 0,2 1 5 0,0 1 0 16,-2 1 5-16,3 2 2 0,-3-2-3 15,2 4-3-15,-2 0-2 0,2-2-3 0,0 1-1 16,1-1-4-16,-3-1 1 0,2 1-1 0,-2-2-1 16,0-2 0-16,0 1-1 0,0-2-1 0,-1 2 2 15,0-3 0-15,1-1 0 0,-3 1 0 16,4-2 0-16,-4 0-1 0,2 2 1 0,-1-2 0 16,-1 0-2-16,2-2 1 0,-2 2 1 0,0 0 3 15,0-2 0-15,-2 2 0 0,2-1 0 16,-1-1 1-16,1 1-2 0,-2 0 2 0,1 1-2 15,-2 0 6-15,0 0 0 0,1 0 5 0,-3 1 0 16,-1 0 2-16,1 2 0 0,-4-1-2 0,1 1-6 16,-2 1 2-16,1-1-4 0,-2-1-2 0,0 3 0 15,-2 0-1-15,-1-1-2 0,1 0 0 16,-1 1 0-16,-2 1-2 0,0-2 2 0,2 1 0 16,-2 1 0-16,-1-2-1 0,1 1-1 0,2 0 0 15,-2 2 1-15,3-2 1 0,-2-1 0 16,0 2 0-16,1-1 0 0,1-3 0 0,1 3 0 15,2-2 0-15,-1 1 0 0,2-3 1 0,1 1 0 16,0 0 0-16,3-2-1 0,-1 1 0 16,0-1 0-16,2-1 0 0,1-1 0 0,-2 2 0 15,1-2 0-15,-2 0 0 0,1 0 0 0,-2 0 0 16,3 0 2-16,-1-3-1 0,0 3 1 0,1-1 2 16,-1-2 1-16,3 2 0 0,-1-1 0 15,1-3-3-15,1 2 1 0,1 0-3 16,1 0-3-16,3-1 1 0,-1 0 2 0,0 0-4 15,3 1 3-15,2 0 1 0,-2-1 0 16,3 2 0-16,0-1-2 0,0-1 2 16,-2-1-1-16,2 1-3 0,0 1 1 0,1-1-1 15,-3 3 2-15,0 0-1 0,1 0 2 0,-3 0 0 0,0 0 1 16,0 3 0-16,-1-2 1 0,2 2-1 16,-2 2-2-16,-1-2 2 0,3 1 0 0,-3 2-2 15,2 0 0-15,-3 0 2 0,2 0 0 16,-1 2 0-16,-1-2 0 0,0 2 2 0,-1-1-1 15,1 1-1-15,-1-1 0 0,-1 0 0 0,0 0 0 16,-1 1-3-16,1-2 2 0,-2 2 0 16,1-2 1-16,-1 1 0 0,0-1 1 0,-1 2 0 15,3-2 1-15,-4 0-2 0,2 1 0 0,1-1 0 16,-3-1 0-16,1 1 0 0,0 1 0 0,0-1 1 16,-2 2 0-16,0-3 1 0,-1 1 1 15,0 1-3-15,-1-1 1 0,1-2-1 0,-2 3 0 16,0-1 0-16,0-1 0 0,0-2 2 0,-2 3-2 15,0-1 0-15,0 0 0 0,-2-1 0 0,2 2 0 16,-1-2 4-16,0 0 1 0,2 1 0 16,-1-2 2-16,1 2-1 0,1-2-1 15,1-2-3-15,1 2 1 0,-2-2-2 16,2 0 1-16,1-1 0 0,2 2-2 0,-2-3 0 16,2 1 0-16,1 1 2 0,-2-1-2 15,4-1 1-15,-2 1 1 0,1 1-2 0,1-1 3 16,0-1-1-16,0-1 1 0,0 1-3 15,0 0 2-15,-2-1-1 0,2-1-1 16,0 2-1-16,0-2 1 0,0-1 0 16,2 3 0-16,-2-2 0 0,3-2 0 0,0 3 0 15,0-5 0-15,2 1 0 0,0 1 0 16,-1-1-1-16,1 0 1 0,0 1-1 16,1 1 1-16,-3 0-1 0,0-1 1 15,1 1 0-15,-1 0-2 0,2 1 2 0,-2 2 0 16,4-1 0-16,-5 1 0 0,3-1-6 15,-2 1-10-15,2-1-17 0,0-1-29 16,-1 0-34-16,4 0-33 0,-3-1-32 16,3-3-44-16,3 1-38 0,1 1-26 0,-2-1-22 15,-5 0-8-15,-5-1 14 0,-2 0 42 0</inkml:trace>
  <inkml:trace contextRef="#ctx0" brushRef="#br0" timeOffset="9956.7631">839 7582 127 0,'-6'-6'269'16,"3"0"20"-16,1 1-22 0,-1 0-61 15,3 1-68-15,0 1-39 0,0 0-20 0,0 2-9 16,1 1-10-16,1 0 2 0,0 4 5 0,1-1 0 16,1 2 0-16,-1 4 3 0,0-1 1 15,-1 4-9-15,0 1-15 0,-2 4-13 0,-2-1-10 16,2 1-11-16,0-1-6 0,0 1-2 0,0 0-1 16,2-2-1-16,-2 0-2 0,1 1 1 0,-1-4 0 15,2-2-2-15,-2 1-2 0,3-3-4 16,-1-1-14-16,-1-3-26 0,3 1-41 0,3-5-81 15,-1 2-123-15,1 0-65 0,-7-2-24 0,8-3 6 16,-2 2 31-16</inkml:trace>
  <inkml:trace contextRef="#ctx0" brushRef="#br0" timeOffset="10173.1894">1106 7488 345 0,'6'-6'411'0,"-1"2"29"0,-2 0 16 0,0 3-135 0,-1 1-127 16,-2 0-80-16,-2 0-47 0,1 1-30 15,-1-1-17-15,2 0-9 0,0 0-6 0,0 0-5 16,2 1 0-16,-1 2 0 0,4-3 0 0,0 3-7 16,2-3-41-16,-5 1-99 0,-2-1-155 15,3 4-82-15,-3 0-43 0,-3 3-17 0,-8 0 28 16</inkml:trace>
  <inkml:trace contextRef="#ctx0" brushRef="#br0" timeOffset="18817.8605">6721 9114 242 0,'0'0'276'0,"0"0"16"16,0 1-51-16,0-1-89 0,0 0-53 16,0 0-36-16,0 0-17 0,1 0-11 0,-1 0-3 15,0 0-5-15,0 0 1 0,0 0-5 16,3 0-1-16,-3 0-2 0,2 0-4 0,-1-1-1 16,-1 1-6-16,2-3 1 0,-1 3-4 15,1-2 2-15,0-1-2 0,-1 2 2 0,-1-1 3 16,0 0 4-16,0 1 4 0,2 0 3 15,-1-1 6-15,-1 1 1 0,0-1 4 16,0 2 0-16,-1 0-2 0,1-1 0 0,-2 1-4 16,2 0-6-16,0 0-5 0,0 0-3 15,0 1-5-15,0-1-7 0,0 0-2 0,2 2-2 16,-1 1 1-16,-1-1-1 0,2 2 0 16,-2 0 3-16,2 2 0 0,-1 0 0 0,1 1 0 15,-2 0 2-15,1 1-1 0,1-1-1 16,-2 0 1-16,0 1 1 0,0-1-2 15,0 1 2-15,0 1 5 0,0-2 6 0,0 3 0 16,0-3 4-16,0 0-2 0,0 1 1 16,0-1-4-16,0-1-4 0,0-1-2 0,0 0-2 15,0-1 1-15,0 0-4 0,0-2 3 16,0-2 1-16,0 3 3 0,0-2 5 16,0-1 4-16,0 1 5 0,0-1 1 0,-2-1 2 15,2 1-2-15,0-1 1 0,0 1-1 16,-1 0-3-16,1-3-2 0,0 3-4 0,0 0-1 15,-2-2-5-15,2-1-2 0,-1 0-3 16,-1 0 1-16,2-1-2 0,-2 1-1 16,2-2 2-16,0 0-3 0,0 0 2 15,-1 0-2-15,1-3 0 0,0 3 0 0,1-2 0 16,-1-2 1-16,0 1-1 0,2 0 0 0,0-1 0 16,-1 0 0-16,1 2 0 0,1-2 1 15,-1 0-1-15,-1 0 0 0,2-1 0 16,0 3 1-16,0-2-1 0,-1 0 0 0,1 1 0 15,-1 0 2-15,-1 1-1 0,1 0 1 0,1 2-1 16,-3-2 2-16,2 2-2 0,0 1 1 16,-1 0 0-16,-1 2-1 0,0 2 1 15,0-1-1-15,0 1 3 0,0 0-2 0,0 0 0 16,0 1-2-16,0-1 0 0,0 2-1 16,-1 2-2-16,-1 0 3 0,2 1-4 0,-2 2 4 15,1 0 0-15,-1 0 0 0,0 3 0 16,1-2 0-16,-1 0 3 0,1 2-3 15,-1-1 0-15,0 0 0 0,1 0 0 0,-1 1-1 16,1 0 1-16,-1-3 0 0,-1 2 0 16,2 0 2-16,-1-1 0 0,2-3 0 15,-2 3-2-15,1-1 0 0,1 0 0 0,-2 0-1 16,2 1-2-16,-1-3 3 0,-1 3 0 16,0 0 0-16,2-2-1 0,-3 0 1 0,3-2 1 15,0 0-1-15,-1 1 0 0,1-1 3 16,0-1-3-16,0-3 2 0,0 0-2 0,0 2 0 15,0 0 0-15,0-2 0 0,0 0-1 16,0-2 0-16,0 2 1 0,0-2 1 0,0 2 0 16,0-3 2-16,-2 1 0 0,2-3 1 15,0 0-1-15,0 0-1 0,0 0 0 16,0-2-2-16,0 1 0 0,0-2 0 0,0 3-2 16,2-2 1-16,-2-1-2 0,1 3 3 15,-1-2 0-15,0 0 0 0,0 1-1 0,2-1 1 16,-1 0 0-16,-1 2 0 0,0-1 1 15,2-1-1-15,-2 1 0 0,2-1 0 16,-1 2 0-16,-1-4-1 0,2 2-1 0,-2-1 2 16,3 3 0-16,-3-3 0 0,3 4 1 15,0-1 0-15,-1-1 0 0,-1 3-1 0,1-1-1 16,-1 1 1-16,1 0-1 0,0 1 1 16,-1 1 1-16,-1-1 0 0,2 1 2 0,-2 0-2 15,1 1-1-15,-1-3 0 0,0 3 0 16,0 0-1-16,0 0 0 0,0 0-1 0,0 0 2 15,0 3 0-15,0-3-1 0,2 0 1 16,-2 0-1-16,0 1 2 0,0 0-1 0,2 2 1 16,-2-1-1-16,1 0 0 0,-1-1 0 15,0 1 0-15,0-1 2 0,2 1-2 16,-2 2-2-16,0 0 2 0,2-1-7 0,-2-1-33 16,0 1-69-16,-7 4-134 0,-1 1-108 15,-3-4-64-15,3-3-22 0,0-2 13 0,2 1 64 16</inkml:trace>
  <inkml:trace contextRef="#ctx0" brushRef="#br0" timeOffset="20486.9469">7993 9535 42 0,'5'2'240'16,"1"-1"13"-16,-3 2-21 0,-1-1-38 16,-1-1-57-16,1-1-51 0,-1 0-27 0,-1 2-14 15,-1-2-5-15,-1 1 0 0,2 1-2 16,-1-2 1-16,1 1-6 0,-2 0-6 0,2-1-6 16,0 0-8-16,0 2-3 0,0-2 10 15,-2 3 7-15,2 2 6 0,-1-2 4 16,-1 2 4-16,2 0 7 0,-1 2-5 0,-2 0 0 15,1 0 0-15,1 3 3 0,-1 0-2 16,0 1-4-16,1 2-4 0,-1-1-3 0,-1 0-9 16,1 0-5-16,2 0-2 0,-1 0-4 15,1-2-4-15,0-1-1 0,0-1 0 0,1 1-1 16,-1-4-3-16,0 0 2 0,2 0-1 16,-2-2-1-16,0 0-2 0,0-2 1 0,0-1 2 15,0 1 2-15,0-1 8 0,0-1 5 16,0 1 6-16,-2 0 3 0,2-1 1 15,0-2-5-15,0 0-1 0,0-2-8 0,0 0-7 16,0 0-4-16,0 1-2 0,0-4-2 16,0 1-1-16,0 0 0 0,2-1 1 0,-2 1 0 15,0-2-1-15,2-1 2 0,-1 0-2 16,2-2 0-16,-3 0-2 0,4 2 1 16,-3 0 1-16,1-3 0 0,2 3 0 0,-4 0 0 15,3 0 0-15,-1-2 0 0,-2 5 0 16,3-1 0-16,-3 3 0 0,3-1 0 0,-3 1 0 15,2 2 3-15,-2 1-2 0,2 0 0 16,-2 1 1-16,0 1-2 0,0 0 1 0,1 0-1 16,-1 1-1-16,0-1-2 0,-1 0 0 15,1 3 2-15,0 1 1 0,-2 2 0 16,2 2 0-16,0-1 0 0,-2 2 3 0,2-1-2 16,0 0-1-16,-1 1 0 0,-1-1 1 15,2 1-1-15,0 0 2 0,0 1-1 0,0 3 1 16,0-3 3-16,0 2-4 0,0 0 0 15,-1 0-1-15,1-1 1 0,0-1 0 16,0 0 0-16,0 0 0 0,0 0 1 0,0-3 0 16,1 2-2-16,-1-4 2 0,0 0-2 15,0-1 0-15,2-1 1 0,-1-1-1 0,-1-1 2 16,0 1-4-16,0-1 2 0,0-1-1 16,0 0 1-16,0 0 0 0,0 0 0 15,0 0 0-15,0 0 0 0,0-1 0 0,0 1 0 16,0-2 1-16,0 1-1 0,0-2 0 15,0 1 0-15,0-1-1 0,2 0-5 0,0 0-20 16,1 1-53-16,-5-1-130 0,-1-1-127 16,-2 3-67-16,2-3-33 0,-2 1 2 0,-1 3 43 15</inkml:trace>
  <inkml:trace contextRef="#ctx0" brushRef="#br0" timeOffset="22660.6521">9613 9858 217 0,'0'-2'277'0,"1"2"12"15,-1-1-32-15,0-1-99 0,0 2-66 0,0 0-34 16,0 0-19-16,0 0-9 0,0 0-1 16,0 0-3-16,0 0-2 0,-1 2-6 0,-1-1-2 15,2 1-6-15,-1-1 0 0,-2 2 0 16,3-1 2-16,-2 0 2 0,2 1 3 0,-3 2 1 15,3-1-1-15,-1 1 3 0,-1 2 1 16,2-2 0-16,-2 3 0 0,-1-1 1 16,1-1-2-16,1 3-2 0,-1 0-3 0,2-2-1 15,-1 3-1-15,-1-1 1 0,0-1 4 16,1 1-2-16,-1-1 1 0,1 1 0 0,-1 0 1 16,2-1-4-16,-3-1-1 0,2-1-2 15,1 1 1-15,0 0-4 0,0-2-3 16,-2-3 1-16,2 1 1 0,0 1-1 0,0-3 5 15,0-1 3-15,0 0 11 0,0 0 10 16,0 0 7-16,0-1 4 0,0-1-2 0,0-1-5 16,2-1-11-16,-1-3-8 0,-1 2-10 15,3-3-5-15,-1-1-2 0,-1-2-3 16,1 2 2-16,-1 0-2 0,1-4 0 0,1 1 2 16,-3 1 0-16,2 1 0 0,-1 2 0 15,1-1-1-15,-2 2-1 0,2 2 1 16,-1-2 1-16,-1 2 0 0,2 0 0 0,-2 0 1 15,0 0 2-15,3 3-3 0,-3-5 2 16,2 4-4-16,-1-2 4 0,-1 3-3 0,2-1 1 16,1 0 1-16,-2 1 0 0,-1-1-2 15,0 3 0-15,2-2 3 0,-2 2-4 16,0 0-2-16,0 0 1 0,0 0-1 0,0 0 2 16,0 0-2-16,0 2 0 0,-2 1 1 15,2 2 1-15,-1 0 0 0,-2 3 1 0,1 3-1 16,2-1 2-16,-3 1-2 0,0-1 0 15,1 2 2-15,-1 0-1 0,1-1 4 0,-1 3 3 16,2-2-2-16,-1-2 2 0,0 0-3 16,1 1 0-16,-1-1 0 0,-1-2-4 0,3 1-1 15,0-1 1-15,-3-3-1 0,3 0 0 16,0-1 0-16,0-1 1 0,0-3 0 0,0 2 0 16,0-1-1-16,0-1 0 0,0 0 4 15,0 0-1-15,0-1 4 0,0-1-3 16,3-1 1-16,-3-1-2 0,0-2-1 0,2-1-2 15,-1 0 2-15,1 0-2 0,-1-3 2 16,1 0 0-16,1 0-2 0,-3-1-2 0,3 1 1 16,-1-2 0-16,1 0-1 0,-1 1 4 15,1-1-1-15,-3 2 0 0,3 2 1 0,-1-4-1 16,1 4-1-16,-2-1 0 0,1-1 0 16,-1 3 0-16,1-1 0 0,0 3 0 0,-1 0 0 15,1 0-1-15,-2 1 1 0,0 2 0 16,0 0 0-16,2 1 0 0,-2 0 0 15,0 1-2-15,0 0 2 0,0 0-2 0,0 0 0 16,0 0 2-16,0 2 0 0,-2 0-1 16,2 3 1-16,-2-1 0 0,1 1 1 15,-1 2-1-15,0 1 0 0,1-1 0 0,-1 3 0 16,-2-1 0-16,2-1 0 0,-1 1 0 16,0 0-1-16,1 1 1 0,-1 1 0 0,0 0 1 15,1-1-1-15,-1 0 0 0,1 2 4 16,-1-2-4-16,0-1 2 0,0 0-2 15,2-2 0-15,-1 1-2 0,-1-5 2 0,3 2 0 16,-2 0-2-16,2-1 0 0,0-4 2 16,0 3 0-16,0-1-1 0,0-2 1 0,0 0 0 15,0 0 0-15,2 0 0 0,0 0-7 16,-1-2-28-16,2-1-56 0,0-1-75 0,-3 4-146 16,-3-5-78-16,2 2-36 0,-2-1 7 15,-1 1 41-15</inkml:trace>
  <inkml:trace contextRef="#ctx0" brushRef="#br0" timeOffset="26665.4533">10862 6161 1 0,'9'-1'300'0,"1"0"27"0,1-1 12 15,-2-1-8-15,4 2-135 0,-2-1-76 16,0 1-36-16,3-1-19 0,-4 1-2 0,-2-1 1 16,-1 2 3-16,-2 0 0 0,0-3 2 15,-3 3-1-15,-1 0-5 0,-1-1-7 0,2 1-12 16,-2-1-9-16,-2-1-7 0,2 1-10 15,-3-3-7-15,1-1-6 0,-1 2-3 16,-2-2 0-16,1-2-2 0,-2 3 0 0,-1-2 0 16,1 2 1-16,-2-2 1 0,-3 1-2 15,1-1 0-15,1 2 0 0,-4 1 0 0,0-2 0 16,0 2 0-16,0 2 0 0,-1 1 0 16,2-1 0-16,3 1-1 0,1 1 0 0,3 0 1 15,1 0 0-15,0 3 1 0,3-1 0 16,-1 1-1-16,2 1 0 0,0 1 0 15,2 1 0-15,-1 0 0 0,3 0 0 16,0 3 0-16,1-1 0 0,3 1 0 0,-2 0 0 16,4 1 0-16,1 2 1 0,0-1-1 15,0 0-1-15,3 2 0 0,-1-1-1 0,1 0 0 16,-1 0 0-16,-2 2 2 0,1-1 2 16,1 1-2-16,0 0 2 0,-2-1-1 15,0 0-1-15,1 1-1 0,0-3 1 0,-2 1 0 16,-2-3 0-16,-1 1 1 0,-2-2 0 0,-2-4-1 15,-1 2 0-15,-2-2 0 0,-2-2 0 16,-3 1-2-16,-3 1 0 0,-2-2 2 16,-4-1 0-16,-2 1 2 0,-1-3-2 0,0 3 0 15,-1-3-2-15,1 0 2 0,1 0-2 16,-1-1 2-16,4-1-1 0,-1-1 0 0,3 2 1 16,1-2 0-16,1 0 0 0,4-2 0 15,0 3 1-15,2-5 0 0,3 2-1 16,2 0 2-16,-1-3 1 0,4-1-1 0,0 0-2 15,3-1 1-15,0 0-1 0,0-2 0 16,1 0 0-16,2-1 3 0,-3 0-3 0,0-1 0 16,1 0 0-16,-1 0 0 0,-1-1-3 15,-1 0 1-15,2 3 1 0,-4-2 0 0,1 4-3 16,0-1 4-16,-2 1 0 0,2 0 0 16,0 3 0-16,1 1 0 0,-1-1 0 15,0 1 0-15,1 1 0 0,0 1 0 0,0 1 0 16,-1 0 2-16,2 1 0 0,-3 1 0 15,-2-1-2-15,1 0 0 0,-1 2 0 0,0 0-1 16,-2 0 1-16,-2 0-1 0,2 0 1 16,0 0-2-16,-2 0 0 0,2 0 1 0,-1 0-6 15,1 0-11-15,1-3-19 0,1 3-32 16,0-2-42-16,3 0-40 0,-3 1-118 16,-2 1-85-16,5 0-28 0,1 0 4 0,2-2 30 15</inkml:trace>
  <inkml:trace contextRef="#ctx0" brushRef="#br0" timeOffset="26998.249">11198 6088 135 0,'2'0'342'0,"0"0"28"16,-1 0 14-16,-1 2-63 0,2-2-139 15,-1 1-79-15,-1 1-44 0,0-1-16 0,0 4-2 16,2-1-4-16,-2 2 8 0,0 1 4 15,0 5 0-15,0-2-6 0,0 3-5 0,-2 2-4 16,2 0-8-16,-1 2-8 0,-1 0-6 16,2 0-5-16,-3 0-1 0,1 0-4 0,-1 0 1 15,0-2-2-15,1 0 3 0,-1 0 0 16,-1-2-1-16,2-1 0 0,-1-2-3 16,0-3 2-16,0 1-2 0,1-2-2 0,0-2-1 15,1 1 1-15,-1-2 2 0,2 0 0 16,0-2 0-16,0 0 0 0,0-1 0 0,0 2-2 15,0-1-9-15,3-1-13 0,-1 0-29 16,0 0-36-16,-1-1-57 0,-1-1-92 0,0 2-99 16,-1-4-41-16,-1 0-3 0,4-3 23 15,1 2 48-15</inkml:trace>
  <inkml:trace contextRef="#ctx0" brushRef="#br0" timeOffset="27448.1883">11439 6195 60 0,'6'-4'306'0,"-1"1"35"0,-2 1 28 0,-3 2-34 15,0 0-101-15,-2 2-66 0,-1-2-43 16,-2 3-28-16,-3-3-26 0,-1 4-23 16,-2-1-21-16,-2 2-8 0,-1-1-6 0,1 2-3 15,-1-2 0-15,3 2-3 0,-3-3-1 16,3 2 2-16,-2-1-1 0,2-1-4 0,3 2 0 15,0-4-1-15,2 2 0 0,0 0-2 16,3-2 1-16,1-1 1 0,0 0-1 0,2 2-2 16,0-2 1-16,0 0 0 0,2 1 1 15,1 1-1-15,1 1 0 0,1-1 4 0,0 3-2 16,0-1 0-16,2 1 0 0,-1 0 2 16,1 2 0-16,0 1-2 0,-1-2-1 15,1 3 1-15,-1-1-1 0,0 0 1 16,1 2 0-16,-3-3 4 0,3 3-2 0,-2-3 3 15,0 0 0-15,0-1 4 0,0 0-3 16,-2 0 3-16,-1-1-1 0,1-1-1 0,0-1 2 16,-1 0-5-16,1-2 2 0,-3 2-4 15,4-1-1-15,-4 0-2 0,2-1-2 0,0 1 1 16,-1-2 1-16,1 0-1 0,0 2-1 0,-1-2-1 16,-1 0 1-16,3 0-2 0,-3 0-8 15,2-2-19-15,0 0-31 0,-1-1-47 16,-1-2-85-16,0 3-130 0,-1-4-59 0,2-2-21 15,4 1 14-15,0-4 33 0</inkml:trace>
  <inkml:trace contextRef="#ctx0" brushRef="#br0" timeOffset="27766.9925">11635 6191 112 0,'5'-5'332'16,"-1"3"40"-16,-1-1 25 0,0 3-53 15,-3 0-110-15,2 0-66 0,-2 2-48 0,0-1-32 16,-2 1-23-16,2 3-16 0,-3 4-9 16,2 3-15-16,-1-1-4 0,0 1-3 15,0 2-2-15,0-2-6 0,2 2 0 0,-2-2-3 16,2-1-2-16,0 1 0 0,2-1 0 0,-2-1-3 16,0 0-1-16,0-1-1 0,0 1 0 15,2-3 0-15,0 1 0 0,-2-1-1 16,0-1 1-16,-2-1 0 0,2-1 0 0,0 0 0 15,0-1 1-15,0-1 0 0,0 1-1 16,0-1-1-16,2-2 0 0,-2 0-1 0,2 2-9 16,0-2-15-16,2-2-27 0,0 2-36 15,0-5-44-15,0 0-90 0,-3 0-99 0,1 0-52 16,-4-2-12-16,4-1 19 0,0-1 33 16</inkml:trace>
  <inkml:trace contextRef="#ctx0" brushRef="#br0" timeOffset="28008.8426">11642 6311 70 0,'-2'-1'290'0,"0"0"24"0,2 1 5 16,0-2-57-16,2 1-100 0,0 1-60 16,0 0-32-16,1-2-18 0,0 1-4 0,-1 1-1 15,1-2-2-15,0 1-7 0,1 1-9 0,-3 0-5 16,3 0-10-16,0 1-4 0,1 1-3 16,-1 1-2-16,1 0-1 0,2-2 1 0,-1 2-1 15,5 0-1-15,-3 0-2 0,2 0 2 16,0-1 0-16,0-1 1 0,0 0-1 15,2-1 0-15,-1 0 0 0,0 0-1 0,0-1 1 16,0 0-4-16,-1-2-1 0,2 0 0 0,-2-2-5 16,4-1-18-16,-3-1-31 0,-1-1-61 15,1 1-96-15,-7 0-82 0,1 0-45 16,-2-1-6-16,-1-1 17 0</inkml:trace>
  <inkml:trace contextRef="#ctx0" brushRef="#br0" timeOffset="28259.6898">11903 6195 208 0,'-1'-4'332'15,"-1"4"24"-15,1-3 15 0,-1 1-100 16,2 2-102-16,0 0-52 0,0 0-29 16,0 0-16-16,0 2-15 0,0-2-14 0,0 3-16 15,2-1-11-15,-2 1-7 0,1 1-4 0,-1 3 3 16,0 2 4-16,0 0 4 0,0 1 5 16,0 2 0-16,-1 0 3 0,-1 2-2 0,2 1-1 15,-2 0-4-15,1-2-1 0,-1 2-3 16,2-1-2-16,-1-1-6 0,1-1-1 15,0 0-4-15,0-1 0 0,1-3 0 0,1 0-2 16,-1-4 2-16,1 3-2 0,0-4-1 16,1-1-16-16,0-2-36 0,2 0-77 0,-5 0-154 15,2-4-83-15,-2 1-44 0,1-4-6 16,2 4 24-16</inkml:trace>
  <inkml:trace contextRef="#ctx0" brushRef="#br0" timeOffset="28702.9378">12074 6261 175 0,'8'-5'322'15,"-2"2"24"-15,-1 0 17 0,3 0-91 0,-3 2-92 16,1 1-49-16,1 0-25 0,-3 1-16 0,2 1-7 16,1 0-13-16,-3 0-17 0,1 1-6 15,0 0-10-15,0-1-7 0,-1 3-6 0,-1-3-4 16,1 0-5-16,-1 1-4 0,0 2-5 15,0-3-2-15,1 3-2 0,-1 1-2 16,0 1 0-16,1 1-2 0,-4 2 0 0,3 2 0 16,-3-2 2-16,2 5-2 0,-4-3 4 15,2-2 0-15,-3 0 0 0,-1 1-2 16,1-1 0-16,-2 0 0 0,0-1-4 0,2-2 2 16,-2-1 2-16,3-2 0 0,1 1 0 15,-1-2 0-15,2 0 4 0,0 0-2 0,0-2 0 16,2 1-1-16,-1-1-1 0,-1 2-1 15,4-3 1-15,-1 3-2 0,0-3-2 16,2 2 2-16,1-1 4 0,0 1-2 0,2-2-2 16,0 0 2-16,0 1 2 0,0-1-2 15,-2 2 2-15,2-2-1 0,-3 0-1 0,3 1 1 16,-2-1-1-16,-1 1 2 0,-2-2-1 16,0 1-1-16,1-1-1 0,-3 1-1 15,2-2-4-15,-3 1-7 0,2-1-14 0,1-1-27 16,-3 0-40-16,0-1-84 0,-5-1-114 15,-1 1-72-15,-2-1-31 0,2 2 6 16,-4-1 26-16</inkml:trace>
  <inkml:trace contextRef="#ctx0" brushRef="#br0" timeOffset="28988.9633">12095 6379 21 0,'-2'-1'301'0,"2"-2"32"0,0 1 18 15,2-1-27-15,1-1-109 0,0 1-70 16,-2 2-36-16,3-3-24 0,-1 3-9 0,0-1-13 16,-1 0-10-16,1 2-13 0,0 0-7 15,2 0-3-15,1 0-2 0,0 0-5 0,2 2 1 16,0 0-4-16,3 1-5 0,2 0-3 0,1-1-6 16,-1-1 1-16,2 0-3 0,0-1-1 15,-2 0-2-15,1 0-1 0,-2 0 0 0,-1 0 0 16,-3 0-2-16,-3 0-1 0,2 0 2 15,-4 0-6-15,-2 0-7 0,2 0-21 16,-3-1-27-16,-3 1-45 0,-1 0-119 0,-5 0-105 16,1 0-48-16,-4 1-10 0,-1 2 9 15,-1-1 39-15</inkml:trace>
  <inkml:trace contextRef="#ctx0" brushRef="#br0" timeOffset="29977.358">11205 7163 26 0,'-2'0'322'15,"-1"0"27"-15,-2-2 15 0,0 2-10 16,-2 2-151-16,-1 0-86 0,-2-1-37 0,-1 1-17 16,-3 0-4-16,3-1-1 0,-5 1 0 15,2-1-4-15,-2 0-6 0,0 2-10 16,2-3-5-16,0 3-6 0,0-2-5 0,2-1-6 16,0 1-2-16,2 1-2 0,2-2-3 0,0 0-2 15,1 2-2-15,2-2 1 0,0 1-4 16,0-1 0-16,2 0-1 0,3 0-1 0,-2 0 0 15,2 0-1-15,0 0 1 0,0 0 0 16,0 0 2-16,2 0 0 0,-2 0-2 16,0 0 0-16,0 0 0 0,2 0 0 0,-2 2 0 15,1 0 3-15,-1 3 3 0,0-1 2 16,-1 4 1-16,-1-1 1 0,2 4 3 16,-3 0-3-16,0 4 0 0,-2 2-3 0,1 0-2 15,-1 2-1-15,0 0-4 0,2 3-2 16,-2-3-1-16,-1 1-2 0,4 1 1 15,-2-2 2-15,0 1 1 0,3-2-1 0,-1 0 1 16,2-2 2-16,0-2-1 0,0-2 1 16,0 0-1-16,0-3 0 0,2-4 0 0,-1 2-1 15,-1-4 0-15,0 0 0 0,0-1 0 0,0 0 1 16,0-2 0-16,0 0 0 0,0 0 0 16,0 0-1-16,0 0 1 0,0 0 0 0,-1 0-1 15,1-2 1-15,1 2 2 0,-1-4-1 16,2 0-2-16,0 0-8 0,-1-3-18 15,1 1-28-15,-1-1-36 0,1 1-48 0,2-2-80 16,-4 2-88-16,0 0-55 0,2 2-13 16,-1-1 17-16,1-1 31 0</inkml:trace>
  <inkml:trace contextRef="#ctx0" brushRef="#br0" timeOffset="30234.7097">10945 7429 160 0,'2'-6'292'0,"-1"-2"26"15,-1 3-8-15,0 1-57 0,0-3-72 16,-1 4-44-16,-1-2-22 0,2 3-16 0,0-1-12 15,0 0-14-15,0 3-8 0,0-2-14 16,0 2-6-16,2-2-11 0,-1 1-8 16,3 1-7-16,2 0-7 0,1-1-4 0,3-1-4 15,-2 1-2-15,2-1-2 0,2 1 0 16,-2-1 0-16,1 1 0 0,-2 1 1 0,1-2 0 16,0 2 0-16,-2-1 1 0,-1 1-1 15,1 0 1-15,-3 0-1 0,0 0 0 16,0 0-1-16,-1 0 0 0,-1 1-2 0,0-1-1 15,-1 0-2-15,1 2-7 0,-1-1-22 16,1 1-38-16,-3 1-66 0,-3 1-126 0,-2 4-86 16,-3 1-42-16,1-1 0 0,0 2 23 15</inkml:trace>
  <inkml:trace contextRef="#ctx0" brushRef="#br0" timeOffset="30697.8005">11151 7524 11 0,'6'-2'289'0,"1"1"29"16,-3-1 22-16,0 1-39 0,-1-1-96 0,-2 1-66 15,1-1-34-15,0 1-17 0,-1-1-4 16,-2 0-4-16,-1 0-3 0,0 2-7 0,1-3-10 16,-4 1-12-16,2 1-11 0,-2-1-12 15,0 2-5-15,-2 0-8 0,0 0-2 0,1 0-2 16,-1 2-2-16,-2-2-1 0,3 3-3 15,-1-2 0-15,2 1-2 0,-1 0 0 0,0 2-1 16,1-1 0-16,2 0-1 0,0 0 2 16,1 1 1-16,1-1-2 0,2 2 1 15,1-2 0-15,0 1 0 0,1 1 0 0,2-1-1 16,-1 0-1-16,5 1 2 0,-4 2 0 16,3-2 0-16,-1 1 0 0,0 1 0 0,1 0 2 15,-3 0-1-15,2 0-1 0,-3 0 0 16,4 2 0-16,-5-4 0 0,0 2-3 15,1-1 3-15,-1-1 0 0,-2-1 0 0,1-1 0 16,-2 0 0-16,-2 0 3 0,-1-2-3 16,0 0 2-16,-3 1 0 0,-4-2 0 0,1 2 0 15,-1-2 2-15,-2 0-2 0,2 0-2 16,0-2 0-16,1 2 0 0,3-2 0 0,1 2-2 16,4-1-2-16,-1 0 1 0,2-1-11 15,2-1-21-15,1 0-39 0,2 0-50 16,-1-2-108-16,2 5-103 0,-1-2-50 0,0 2-10 15,5-3 24-15,2 0 41 0</inkml:trace>
  <inkml:trace contextRef="#ctx0" brushRef="#br0" timeOffset="31189.6551">11600 7506 68 0,'3'-3'332'0,"0"1"34"16,-3 1 21-16,0-1-26 0,2 1-133 16,0-1-84-16,0 2-44 0,0 0-26 15,1-3-15-15,0 3-12 0,2-2-12 0,2 2-9 16,-1 0-12-16,5 0-3 0,-2 0-6 16,3 0-1-16,0 0-4 0,-1 0 2 0,0 0-1 15,0-2-2-15,-1 2-1 0,-1 0 0 16,-3 0-3-16,-1 0-3 0,-3 0-3 0,0 0-11 15,-4 0-14-15,2 2-20 0,-5-2-20 16,0 0-23-16,-4 2-18 0,1 1-22 0,0-1-18 16,-3 1-5-16,3 0 4 0,-3 0 16 15,0-1 29-15,3 3 52 0,-3-2 67 16,3 2 44-16,0-2 32 0,0 0 21 0,2 1 9 16,1-2-13-16,-2 4-25 0,2-4-14 15,0 2-10-15,3-3-9 0,-1 1-2 0,3-1-7 16,-1 0-3-16,2 2 0 0,-1 0 3 15,2-2 4-15,-1 0 3 0,3 1 4 0,0-1-1 16,2 1-3-16,-1-2-6 0,2 0-5 16,-1 2-7-16,4-2-9 0,0 0-6 0,0 0-3 15,1 0-3-15,3 2 0 0,-1-2-2 16,-1 3 1-16,1-1-2 0,1-1 2 0,-2-1-1 16,0 0-9-16,1 0-9 0,-2-1-20 15,1-1-33-15,1-1-69 0,-5 1-90 16,-3 2-76-16,-5 0-33 0,6 0-3 0,-1-2 20 15</inkml:trace>
  <inkml:trace contextRef="#ctx0" brushRef="#br0" timeOffset="31778.9906">12192 7466 167 0,'12'-5'277'0,"-1"-3"19"0,1 2-29 0,-2 2-71 16,0-2-73-16,-1 1-43 0,-1-1-17 16,-3 2-4-16,-1-1 8 0,-2 1 6 0,-2-1 6 15,-2 3-2-15,-1-4-2 0,0 4-11 16,-3-3-17-16,-1 2-12 0,-2-1-11 0,-1 1-8 16,-1-1-8-16,0 0-1 0,0 1-3 15,1 2-2-15,0-1-2 0,2 1 0 0,1 1 1 16,2 0-1-16,0 0 0 0,1 3-1 15,1-2-1-15,3 1 1 0,-3 1 1 16,3 1 0-16,3-2 2 0,-1 4 0 0,1 0 1 16,3-2-2-16,0 0 1 0,1 1 1 15,1 0-2-15,1-1-1 0,-1 2 0 0,0 2 0 16,2-2 0-16,-1 0-1 0,0 3 1 16,1-3 1-16,-1 1 1 0,-1 2-2 0,2-1 2 15,-1 0-2-15,1 2 0 0,-1-2 0 16,-1 2 0-16,3-1 0 0,-5-3 0 0,1 4 0 15,-2-3-2-15,-1 1 2 0,-4 1 0 16,0-3-2-16,-3 2 2 0,0-2 0 16,-2 0 2-16,0 0-2 0,-1-1 0 0,0 2 2 15,-2-3-2-15,0 1 2 0,2-1 1 16,-1 0 1-16,-2-1 7 0,4-2 6 16,-1-1 8-16,-1 0 4 0,3 0 5 0,-4-4 1 15,2 1-2-15,-1-2-7 0,1 0-7 16,-1-2-4-16,1 1-4 0,0-3-6 0,1-1 0 15,0 3-2-15,0 1 2 0,4-1-2 16,1 0 2-16,1 0 0 0,3-2 0 0,2 0-3 16,2 0 0-16,3 0-1 0,0-1-1 15,2-3 0-15,3 1-3 0,-2 0-6 16,3 0-37-16,-1-1-72 0,-2 0-168 0,-2 0-89 16,-5 5-47-16,-4 0-17 0,-3-2 22 15</inkml:trace>
  <inkml:trace contextRef="#ctx0" brushRef="#br0" timeOffset="35614.9338">10648 16331 46 0,'-3'-1'264'0,"1"0"21"0,-3 1-5 15,1-2-57-15,0 2-79 0,-1-1-63 16,1 1-34-16,1-2-20 0,0 1-7 0,-2-2-7 16,1 1-5-16,2-1 0 0,-3 0-6 0,2 1-2 15,0-1-4-15,0-1-4 0,0 1-4 16,-1 3-7-16,1 0-4 0,-1-2-1 0,2 2-4 16,2 0 6-16,-3 0 1 0,3 2 6 15,-2-2 7-15,2 0 8 0,2 0 10 0,-2-2 8 16,2 2 7-16,-1-3 8 0,1-1 5 0,2 1 1 15,-2 1 0-15,-1-3-2 0,1 0 1 16,0 0-1-16,-1 0 3 0,-1 2 5 16,0-4 0-16,0 2 5 0,0-1-2 0,-1-2 4 15,-1 1 0-15,2 0-3 0,-2-3-3 0,-1 1-2 16,-1-1-4-16,2-1-8 0,-1-2-9 16,3-2-7-16,-2 1-3 0,2-3-3 0,0 3-2 15,0-4-1-15,0 1-4 0,2 0 0 16,-2-3 1-16,3 2-2 0,-1 0 1 0,0-1-2 15,0 2 2-15,1 0 0 0,-1 0 3 16,0-2-3-16,-1 0 1 0,1 1 1 0,-1 0 1 16,-1-2-3-16,0 1 4 0,0 1-2 15,-1-1-3-15,-1-1 2 0,-1 2-3 16,1-3 0-16,1 0-1 0,-1 2-1 16,2-1 1-16,0 2-3 0,0 0 3 0,2 2 0 15,-1-1 2-15,1 2-2 0,-2-1 1 0,3 3 0 16,0-1-1-16,-1-2 2 0,0 1-1 15,-1 0 0-15,-1 0 3 0,0-5 1 0,0 3 1 16,-3-4 2-16,1 2-2 0,-2-6 1 16,0 1 0-16,1 0-3 0,-3-3 1 15,3 2-4-15,0 2 2 0,0-1-1 0,-1 3-2 16,1 0 0-16,2 3 0 0,-3 0 0 16,1 3 2-16,0 2 4 0,0 1 0 15,0-1 1-15,1 4 1 0,-1-4-2 0,2 3 1 16,-1-2-5-16,0-3-2 0,1-1 0 15,-1-1 0-15,2-3 0 0,-1-1-1 16,-1-3 1-16,2-1 1 0,0-4-2 0,-2 3 1 16,2-2-1-16,0 4 1 0,-3 1-2 15,0 1 2-15,0 3 0 0,0 2 0 0,0 0 0 16,-2 0-1-16,0 3 1 0,2 2 1 0,-2-3 3 16,-1 2-1-16,1-1 4 0,-1-1 0 15,1-1-2-15,2-1 0 0,-2-5-3 16,2 1-1-16,0-3 1 0,2-1-2 0,-1 0-2 15,-1-2 1-15,0 1 1 0,-1 1 0 16,1 1-1-16,0 1 1 0,-2 3-1 0,-2-3 1 16,0 3-2-16,1 1 0 0,-2-1 2 15,-1 1 2-15,2 2-2 0,-1-2-2 16,3 1 4-16,0-1 0 0,-1 0-2 0,3 0-2 16,0-2 2-16,3-3 0 0,0 1 0 15,0-2-5-15,3-2 4 0,-1 1 0 0,1 0-1 16,1 0 1-16,-2 1-2 0,1 2 3 15,0 1 0-15,1 1 0 0,-1 0-2 0,0 4 0 16,0 1 2-16,-1 0-2 0,1 0 2 16,1-1 0-16,1 3-1 0,-2-3 1 0,1 1 0 15,-1-3 0-15,0 0 0 0,0 0 1 16,1-6-1-16,-3 0-3 0,3-2 1 0,1-1 1 16,-2-2 1-16,-1 2 0 0,1-1-1 15,1 3 2-15,-3 2-1 0,2 4 0 0,-3 0 0 16,2 0 0-16,-2 2 0 0,0 1 0 15,-2-2-2-15,2 3 2 0,-1-2 1 0,-1-1 0 16,2-1 2-16,2 0 0 0,1-1 2 16,0-3-2-16,3-1-1 0,2-3-2 15,2-1-1-15,-1-3 0 0,-1-2-1 0,-2-6 1 16,-1 0-2-16,0-1 1 0,0 3 1 16,-4 6 1-16,2 3 0 0,-3 4 0 15,-3 3-3-15,0-1 1 0,0 1 2 0,1 2-1 16,-2 1-2-16,0-4 2 0,-1 0 1 0,1 3 1 15,-1 0 1-15,2-2-2 0,2-1 1 16,1 2 0-16,1-6-2 0,1-3-2 0,2-2 0 16,1-3 1-16,1-5-3 0,-1-1 3 15,0-1 0-15,1 0 1 0,0 2 0 16,-2 5-2-16,-3 2-1 0,1 4 3 0,-2 5 0 16,-2 0 0-16,-1 2 1 0,1 2 0 15,-1 1 0-15,0-1-1 0,0 1 0 0,3 0 0 16,0-1-1-16,3-1-1 0,2 0 2 15,0-4 1-15,3 0 1 0,1-3 2 0,2-1 1 16,0-2-1-16,1-1 1 0,-2-2-1 16,0 4-2-16,-4-2-1 0,0 2 0 15,-1 4 0-15,-3-1 1 0,-1 5 0 0,-1 0-1 16,-1 3 0-16,-1-1 0 0,0 2 2 16,1 0-5-16,-1-1 3 0,2-1 0 0,0 3 0 15,2-2-1-15,1 0 0 0,3-1-1 16,-1-1-2-16,3-1 3 0,1 3 1 15,-2-3-1-15,-2-1-2 0,-2 0 1 0,0 3 1 16,-3-3-2-16,0 3-1 0,-3 1 4 0,1 1-2 16,-1 2 2-16,-2-1 0 0,2 4 0 15,-3-1-2-15,1 2 2 0,2 0 2 16,0 0-2-16,1 2 3 0,1 0-3 0,-1-2 1 16,0 2-2-16,2-1 1 0,0 1 0 15,0 0-1-15,-1-2 1 0,1 2 0 16,-2-2 0-16,1 2 0 0,-3-3 0 0,1 1 0 15,-1 1 1-15,2 2 6 0,1-4 4 0,-1 2 2 16,0 1-1-16,2-1 2 0,0-1-1 16,0 0-4-16,2-2-5 0,1-3-2 15,-1 1 0-15,-2 2-3 0,4-3 1 16,-4 2-1-16,3 0 1 0,-1 0 0 0,0 2-1 16,-1-2 1-16,1 2-1 0,-1-1 0 15,3 2 0-15,-3 0-1 0,3 3 1 0,-3-2-1 16,2 2-5-16,-1 1-3 0,1-1-3 15,1-3-1-15,0 2-1 0,-1 0-1 0,0-1 6 16,0-1 7-16,2 2 0 0,0-3 3 16,-2 3 1-16,3-1 1 0,0 1 0 0,-2 0-1 15,1-1-1-15,-2 3 0 0,0-4 0 16,-1 0 3-16,-1 0 0 0,2 1-1 0,-3-1 0 16,0 1 0-16,0-2 7 0,0 1 1 15,0 0 3-15,0 0-1 0,1 0 2 16,-1-2 2-16,2 2-7 0,-2 2-6 0,3-2-1 15,-3 4 0-15,2-1-2 0,-2 1 0 16,2 3-2-16,-1-3 2 0,-1 2 0 0,0 1 0 16,2 0 0-16,-2-2 0 0,0 2 0 15,0 1-2-15,0-4 0 0,0 3 0 0,0-1 1 16,0 0 0-16,0 1 1 0,0 0 1 16,0-3-1-16,-2 2 1 0,2-1-1 15,0 0 1-15,-1-1-1 0,1 1 0 0,-2 2 0 16,0-2 0-16,2 2 0 0,-1 0 0 15,-1-1 0-15,2 0 0 0,0 0 1 0,0 0-1 16,0 1 1-16,0 0-1 0,0-2 0 16,0 2 0-16,0 1 0 0,0-1 0 0,0 0 0 15,0-1 0-15,0 2-1 0,0-1 0 16,0 0 1-16,0 1-1 0,-2 0 1 16,2-2-1-16,0 1 1 0,0 1 0 15,-1 1 0-15,1-2 0 0,-3 3 0 0,3-1 0 16,-1 3 0-16,-1-2-1 0,0 0-1 0,2 1 0 15,-3-1-7-15,2 0-6 0,-1 2-14 16,0 0-26-16,-3 0-48 0,1 0-51 16,-4 0-142-16,0 0-72 0,0 0-31 0,0 0 6 15,-1 0 34-15</inkml:trace>
  <inkml:trace contextRef="#ctx0" brushRef="#br0" timeOffset="39098.468">10816 9815 18 0,'2'0'273'0,"-1"-2"23"0,1 0 20 0,-2 1-46 16,3-3-99-16,-2 4-59 0,-1-5-34 15,2 5-12-15,-1-3-5 0,-1-1-2 0,0 1-2 16,2 1 1-16,-2 0-3 0,2-1-4 16,-2 0-6-16,1 2-7 0,1-1-7 15,-1 2-7-15,-1-2-3 0,0 2-8 0,2 0-5 16,-2-1 2-16,2 0-5 0,-1-1 0 16,1 1 0-16,1-1 0 0,0-1-2 15,-1 2-1-15,2-2 2 0,1-1 1 0,-2 2 1 16,2-1 0-16,-2 0 0 0,2 0 2 15,-2-1-1-15,-1 1-2 0,2 3 0 0,-1-2-3 16,-1-1 0-16,1 3-1 0,-1-2 0 16,0 0-1-16,-1 2 0 0,1 0 0 0,-1 0 0 15,-1 0-1-15,2 2 0 0,0-2-1 16,-2 2 2-16,0-2-1 0,0 0 2 0,0 0 3 16,0 1 2-16,-2-1 7 0,0 2 4 15,2-2 4-15,-3 2 2 0,0-2 2 16,-2 3-2-16,2-3-4 0,-3 4-6 0,3-1-2 15,-2 0-3-15,0 1-6 0,0-1 3 16,0 0-3-16,-2 2-1 0,2-1 2 0,-1 0-3 16,-1 1 2-16,1 1-2 0,-5-2 0 15,1 3 0-15,-1-2 1 0,-1 2 1 0,-3 1-2 16,1 1 0-16,0-3 0 0,-2 1 0 16,2 0 0-16,-2-1 0 0,5 0 0 0,-3 0 0 15,5-2 0-15,0 1-1 0,1-3 0 16,1 3 2-16,2-3 0 0,0 0 3 15,0 1-3-15,4-1 0 0,-2 1 0 0,1-3 0 16,0 4 0-16,-1-3 0 0,3 1-1 16,-4 0 0-16,4-1 0 0,-2 1 0 15,1-1 0-15,-1 0 0 0,-1 2 2 0,0 0 1 16,-1 0-1-16,0-1-2 0,2 1 3 16,-1 0 1-16,-1-1-1 0,0 2-2 0,1-1 1 15,1-2-2-15,1 2-2 0,-1-1 0 16,1 0 0-16,1 0 2 0,-2 1-2 15,2-1 2-15,-2-1 2 0,2 1-1 16,0-2 1-16,-3 5-2 0,3-5 1 0,-3 4 1 16,1-1-2-16,1-1 0 0,-1 1 0 0,-1-1 1 15,3 0-2-15,-1-1 1 0,1 1 0 16,0-2-3-16,0 0 2 0,0 2-1 0,0-2 0 16,0 0 1-16,0-2 1 0,1 0 1 15,2 1-1-15,0-3 2 0,1 1-1 16,0-4-1-16,3 0 0 0,-1-1 0 0,2-1-1 15,-2-1-1-15,1-1 1 0,-1-2 0 16,3-1-1-16,-2-1 1 0,-1 0 1 0,1 2 0 16,-3 0 0-16,1 1 0 0,1 0 0 15,-3 4 1-15,-1-1-1 0,-1 3 0 0,1-1-1 16,-2 3 1-16,0 0 0 0,2 1 0 16,-2-2 0-16,0 2 0 0,0 1 0 0,0-1 0 15,0-1 0-15,0-1 0 0,0 2 1 16,0 3 2-16,0-4-2 0,0 3-1 15,0-3 0-15,0 4 0 0,0 0 0 0,0-3 0 16,0 3 0-16,0-2 0 0,0 2 3 16,0 0-3-16,0-2 0 0,0 2-1 15,0-1 1-15,0-1 0 0,0 0-2 0,-2 1 2 16,2-1 3-16,0 0-2 0,0 0 0 16,0 2-1-16,0-1 0 0,0 1 0 0,0-2 0 15,0 2 1-15,0 0-1 0,0-1 3 16,0 1-2-16,0 0 2 0,0 0 0 0,2 0-3 15,-2 0 2-15,0 0-2 0,0 0-2 16,0 0 2-16,0 0 0 0,1 1 0 16,-1-1 2-16,0 0-1 0,2 2-1 0,-2-1 0 15,3 1-1-15,-1 0-1 0,-1 1 2 16,1 1 0-16,1-1 0 0,3 2 0 0,-3-1 0 16,0 1 0-16,-1-2-1 0,1 2 0 15,1 0 0-15,0 0 0 0,-2 0 0 0,4 1 0 16,-3-1-3-16,2 2 3 0,0-1 0 15,-2 0 1-15,3 2 1 0,-1-1 0 0,4 0 3 16,-2 1-2-16,1 0 2 0,-2-1-1 16,3 1 0-16,-2-3 3 0,-1 3 0 15,1-3 1-15,-1 2 2 0,-2-2-1 0,1 0 3 16,-3-1 2-16,-1 1 1 0,1-2 1 16,0 1-1-16,-2-1 2 0,1 0-4 15,-1 1-2-15,2 1-3 0,-1-1-1 0,1 1-2 16,-2 0-2-16,2 2 1 0,-1-1-3 15,4-2 1-15,-4 2-1 0,2 1 0 0,-1-3-1 16,0 1 1-16,-1 0 0 0,2 0 0 16,-1-2 0-16,0 0 0 0,-1 1 1 0,-1-2-1 15,2 1 2-15,-2-2-2 0,2 2 0 16,-1-1 0-16,-1 1-2 0,2-2 2 0,-1 0 0 16,-1 1 0-16,0 0 2 0,2-1-2 15,-2 1 1-15,0-1-1 0,0-1-3 0,0 2-1 16,0-1-6-16,0 1-10 0,0 0-13 15,0 1-86-15,-8-1-79 0,-3 1-142 0,-5-1-73 16,6 3-33-16,-1-5-5 0,-1 2 74 16</inkml:trace>
  <inkml:trace contextRef="#ctx0" brushRef="#br0" timeOffset="41571.6507">10740 9900 105 0,'0'-2'255'0,"0"1"15"0,0-1-28 0,0 0-57 15,0-1-73-15,0 3-48 0,0-4-21 16,0 3-12-16,0-3-6 0,0 1 1 0,0 1 1 16,-2-1-1-16,2-1 0 0,0 1 1 15,0 1 7-15,-1 0-1 0,1-1 1 0,0 0 0 16,-2 0 0-16,2 1-1 0,0 0-5 16,0 0-3-16,2 1-7 0,-2-1-2 0,0 1-4 15,0-1-3-15,0 2-2 0,1 0 1 16,-1 0-2-16,0 0 0 0,0 0 2 15,0 0-4-15,0 0 2 0,0 0 1 0,0 0-1 16,0 0-1-16,0 0 0 0,0 2-1 16,0-2-3-16,0 0 0 0,2 1-2 0,-2-1 1 15,3 2 0-15,4-2 0 0,-1 1 3 16,3 1-3-16,2-1 3 0,1 0-1 0,2 1-2 16,0-2 3-16,2 2 0 0,-2-1-1 15,2 2-1-15,-3-1 0 0,0-1 0 0,-1-1-1 16,-3 2 0-16,2-1 1 0,-4-1 0 15,-1 1 2-15,-1-1-2 0,1 0 0 16,-2 0 0-16,0 0 0 0,-1 0 1 0,0 0-1 16,2 0 2-16,0 0-1 0,2 0 1 15,-2 0 1-15,3-1-4 0,0 1 1 0,3-1 3 16,0 1-2-16,1 0-2 0,0 1 0 16,-1 0 3-16,0-1 0 0,3 2 0 15,-4-1-1-15,2 1 3 0,0-2 3 0,-3 2 1 16,2-1 3-16,-3-1 1 0,2 2-1 15,-1 0 2-15,-3 1 0 0,2-3-4 16,0 0-4-16,1 2 0 0,-1 0 0 0,-1-1-4 16,-1 1 2-16,2 0-2 0,-2-2-1 15,-1 0 1-15,1 3-1 0,-2-3-1 0,-1 2 2 16,0 0-2-16,1-1 0 0,0-1 1 16,-3 0 1-16,2 2-2 0,1 0 0 0,-1-2 0 15,0 0 0-15,0 1 1 0,-1 1-1 16,1-2 0-16,3 1 0 0,-3-1 0 0,2 0 1 15,-2 0-2-15,2 1 0 0,0-1 1 16,-2 3 0-16,3-3-1 0,-3 0 0 16,0 0 1-16,1 2-1 0,-1-1 1 0,0-1 0 15,0 3 0-15,2-3 0 0,-1 3 0 16,3-1-2-16,-2-1 2 0,1 2 0 0,2 0 0 16,1 0 0-16,-2 0 0 0,1 0 2 15,2 0 0-15,-1 0-1 0,0 0 0 16,-1-1 1-16,1 1 0 0,-1-3-2 0,0 2 1 15,2 1 2-15,-1-3 1 0,-2 4 6 0,1-4 4 16,1 1 2-16,-3 1 0 0,2-2 2 16,0 2 1-16,1-2-7 0,1 3-3 15,1-3-4-15,3 0 0 0,1 4-3 0,2-3 0 16,3 3-2-16,1-1 0 0,3-2 0 16,3 3 0-16,-1-4-2 0,1 3-2 0,0-1-15 15,0-1-42-15,-3-1-103 0,1-3-124 16,0 0-71-16,1 0-31 0,-5-1-7 15,1-1 33-15</inkml:trace>
  <inkml:trace contextRef="#ctx0" brushRef="#br0" timeOffset="45160.559">10768 9861 245 0,'-3'1'275'0,"3"-1"16"0,-1 2-48 16,1-1-95-16,-2-1-62 0,2 1-36 16,0-1-17-16,0 0-14 0,2 2-6 0,-2-2-5 15,1 0-2-15,-1 1 1 0,3-1 3 16,-3 0 3-16,4 2 3 0,-3-2 3 16,2 0 0-16,2 2 1 0,-2-2-2 0,1 0-3 15,-1 1-1-15,1-1-4 0,1 2-3 16,1-2-2-16,-1 0 0 0,2 0-4 0,0 2 2 15,0 1-2-15,-1-3 3 0,1 0 0 16,-1 0-2-16,3 0 1 0,-1 0 0 0,0 2-1 16,1 0 7-16,-1-1 1 0,0 1 2 15,-1 0 1-15,0-2 0 0,0 3 1 16,-1-3-5-16,2 2-2 0,3 1 0 0,-3-3 2 16,3 4 3-16,0-3 1 0,0 1 4 15,0-1 0-15,3-1-1 0,-4 1-4 16,2 2-2-16,-2-3-4 0,0 0-1 0,-2 0-1 15,-1 0 0-15,1 0-2 0,-3 2 0 16,2-2 1-16,-3 1-1 0,5-1-2 0,-2 0 0 16,1 0 1-16,1 0-1 0,-1 0 0 15,3 0 0-15,-3-1 0 0,6 1 3 0,-4-2-3 16,2 2 3-16,0 0 4 0,-1-3 1 16,-2 3 7-16,-1-1-3 0,0 1 3 0,-1 0-2 15,-2 0-4-15,0 0 0 0,-2 0-4 16,1 0-1-16,-3 0 1 0,2 0 0 0,2 0-1 15,-3 0-1-15,4 0 4 0,-3 0 0 16,3 0-1-16,-2 0 2 0,2 0-3 0,-1 0 0 16,2 0-2-16,-2 0-3 15,2 0 0-15,-1 1 0 0,-1-1 0 0,4 3 0 16,-2-3 0-16,-1 0 0 0,0 2 0 16,2-1 0-16,-2-1 0 0,1 2 0 0,-1-1 2 15,1-1-1-15,2 2-1 0,-1-1 4 16,1 1-2-16,1-2-1 0,-1 1 3 0,1-1-2 15,1 2 1-15,-2-2 0 0,-1-2-2 16,0 2 3-16,1 0-2 0,-2 0 1 0,-1 0 0 16,-1 0 0-16,3 0 2 0,-2 0-1 15,2 2 1-15,0-2-2 0,3 0 1 16,-1 1-1-16,-1-1-2 0,3 0 1 0,-2 1 0 16,1-1 0-16,0 0-2 0,0 2 2 15,-1 0-2-15,-1-2 0 0,-2 1 0 0,-1-1 2 16,1 2-1-16,-3-2 0 0,2 1 0 15,1-1 0-15,-3 0-1 0,1 2 0 0,2-1 0 16,0-1 0-16,1 2 0 0,0-2 0 16,3 1 0-16,2 0 0 0,0-1 0 15,-1 0 0-15,1 2 0 0,3-2 0 0,-7 1 2 16,2-1-1-16,0 2 0 0,-3-2-1 16,0 2 0-16,0-2-1 0,-2 0-2 0,1 1 3 15,-1-1-1-15,-1 0 1 0,4 2 0 0,-1-2 1 16,0 0 1-16,0 0 0 0,1 0 0 15,1 0 0-15,-2 0-2 0,1 0 0 16,-1 0 0-16,0 0 0 0,-1 0-2 16,0 0 2-16,0 2 0 0,-3-2 2 0,1 0-2 15,0 3 0-15,2-3 0 0,-2 0 0 0,0 0 1 16,0 0-1-16,1 0 1 0,5 0 1 16,-3 0 0-16,2 0-2 0,2 0 0 15,-1 0 1-15,1 0 0 0,0 2-1 0,-1-2 2 16,2 2 2-16,-4-2-2 0,-1 0-2 15,0 0 0-15,1 0-1 0,-4 0 0 16,2 0 1-16,-1 0-1 0,-1 0 1 0,1 0 1 16,0 0 0-16,-2 0 0 0,2-2 0 15,-1 2 2-15,2 0-3 0,-2 0 3 0,3 0-3 16,-3 0 1-16,3 0-1 0,0 0 0 16,-4 2 0-16,1-2 0 0,2 0 0 0,-1 0 0 15,0 1 0-15,0-1 0 0,1 2 0 16,-2-2 2-16,1 0-2 0,2 2 0 0,-2-2 0 15,2 3-2-15,0-3 2 0,1 2-1 16,-1 0-2-16,0-1 3 0,0 3 0 0,3-3 0 16,-4-1 0-16,-1 3 0 0,0-3 2 15,0 1-4-15,-1 2 2 0,0-3 0 0,-2 0 2 16,-1 0-1-16,-1 0-1 0,1 0 1 16,0 0 1-16,-1 0 0 0,2 0-2 15,2 0 0-15,0 0 3 0,-2 0-2 16,2 0 0-16,-1 0-1 0,0 0 0 0,-1-3 0 15,0 3 1-15,1 0-1 0,-2 0 0 16,0-1 0-16,-2 1 2 0,0 0 1 0,0 0 0 16,-2 0 7-16,2 0 8 0,-2 0 5 15,1 0 0-15,-2-1 0 0,1-1-1 0,-1 1-7 16,2-1-7-16,-3 0-4 0,3-1 0 16,-2 1-3-16,-1 2-1 0,3-3 0 15,-2-1 0-15,-1 1-1 0,0 1 1 16,2-3 0-16,-2 3 1 0,0-1-1 0,-2-2 3 15,1 3-2-15,0-1-1 0,-2 0 1 0,0-2 0 16,3 2-1-16,-5 2 0 0,3-4 0 16,-1 2 0-16,0 0-1 0,2 0 0 0,0 0 1 15,-1-1 0-15,0 1 0 0,1 0 0 16,0-1 2-16,-1 1-1 0,1-1 0 16,-1-1 1-16,2 2 0 0,0-1-2 0,-1 1-1 15,2 0 1-15,0 0 0 0,-2 0 1 16,2 2 4-16,0-2 1 0,0 0 5 0,1 1-2 15,2-1 0-15,-3 2-2 0,2-2-2 16,-1 1-2-16,0-1 1 0,1 2 0 16,-1-1 2-16,1 1 0 0,-1-1 2 0,2 0-1 15,-2 1-2-15,2 1 0 0,-1-1-1 16,1 1 0-16,0 0-2 0,0 0 0 0,0 0 1 16,0 0-1-16,1 0 0 0,-1 0 0 15,0 1 0-15,2 0-2 0,-2 1-1 0,2 0 0 16,-1-1 0-16,2 1 0 0,-1-1 0 15,0 2 3-15,1-1 0 0,0 1-2 16,0 1 1-16,3-2-1 0,-3 2 0 0,1-1 0 16,0 1 0-16,1 1 0 0,0 0 0 0,3 0 0 15,-2-1-2-15,2 1 1 0,0 0 1 16,1 0 1-16,-1 1 0 0,-1-2 0 16,1 1 1-16,1-1-2 0,-3 1-2 0,2-1 2 15,-1 1 0-15,0-2 0 0,-2 0-2 16,0-1 1-16,1 3 1 0,-1-2-1 15,-2-1 0-15,-1-2 1 0,2 2 0 0,-2 1 2 16,0-3-1-16,-1 4-1 0,2-4 1 16,-3 1 0-16,2 1-1 0,0 0 0 0,-1-2 0 15,-1 0 0-15,2 3 0 0,-1-3 0 16,-1 0-1-16,0 0 0 0,2 0 0 0,-2 0 1 16,0 0 0-16,0 0 0 0,0 0 1 15,0 0-2-15,0 0 0 0,0 0 0 16,-2 0 0-16,2 0 1 0,0 0 0 0,-3 2 2 15,2-2 0-15,-3 3-1 0,0-1 0 16,-4 0-1-16,3 1 0 0,0-1 0 16,-1 1 0-16,1-1 0 0,-1 1 0 0,-3 1 0 15,1-1 2-15,-2 1 1 0,-1 0-1 16,1 0 3-16,-1 1-1 0,1 0-3 0,0 0 2 16,2 2-1-16,0-3-1 0,0 1-1 15,3 0 0-15,-1 0 0 0,1 0 1 0,-1 0-1 16,1-2 0-16,2 2-1 0,0-2 1 15,1 0 0-15,-1-1-1 0,2 0 1 0,-1 0-2 16,2-1 0-16,0-1 1 0,0 0 1 16,0 0-1-16,0 0 0 0,0 0 1 0,0 0-1 15,2 0-9-15,-1 0-25 0,-1-1-52 16,3-1-47-16,-3 2-163 0,4-2-84 16,-4 2-37-16,-4-1 1 0,1 1 40 0</inkml:trace>
  <inkml:trace contextRef="#ctx0" brushRef="#br0" timeOffset="54073.0409">17001 14909 60 0,'0'2'266'0,"2"-2"17"0,-1 0 7 16,-1-2-74-16,0 2-92 0,4 0-53 15,-4-1-26-15,1 1-11 0,-1 0-6 0,0 0 1 16,0 0 3-16,0 0 4 0,0 0-1 15,0 0 2-15,0 0-5 0,0 0 1 16,0 1-8-16,0-1-7 0,0 0-5 0,-1 2-6 16,1-2-4-16,0 2-3 0,-2-2 0 15,0 3 1-15,1-3 0 0,-1 4-1 16,0-1 1-16,1 0-1 0,-1 1 0 0,1-1-2 16,-1 2 1-16,0-2-2 0,1 1 3 15,-2 1-2-15,-2 0 1 0,2-1 2 0,0 0 1 16,0 3-2-16,-1-1 1 0,1 0-1 15,-2 0 4-15,1 1-3 0,-1 1-1 16,0 0 0-16,1-1 0 0,-1 0 0 0,-2 1 0 16,2-1-1-16,0 1 1 0,0-1 0 0,-2 1 0 15,3-1 1-15,-3 1-1 0,1 0 0 16,0-3 0-16,-1 4 0 0,2-4 0 16,-3-1 0-16,3 2 1 0,-3-1-1 0,1 1 2 15,-1-2 0-15,1 0 1 0,-1 3-1 16,-1-4 0-16,3 1 0 0,-1 1-1 0,0-3 4 15,1 1-3-15,-1 1 6 0,2-1-1 16,0-2-1-16,-2 3 2 0,2-4-4 0,-3 5 1 16,0-3-3-16,-1 2 0 0,-1 1-1 15,-1-1 1-15,-3 1 0 0,1 1 0 16,-2-2-1-16,0 0-1 0,-2 0 0 0,4 3-1 16,-4-2-1-16,4-1 2 0,-2 0-2 15,2 0 2-15,1-1 2 0,0 0 1 0,1-1-2 16,-1 0 1-16,2 1-1 0,0-3 2 15,-2 0-3-15,2 0 1 0,-2 0 0 16,-1 0 2-16,0 0-1 0,-2 0-1 0,0 0 1 16,-4 0-2-16,2 0-1 0,0 2 1 15,-4-2 0-15,4 1 1 0,-4 1-1 0,2-1 1 16,3-1 2-16,-1 2-3 0,3-2 2 16,0 1-2-16,2-1 0 0,-1 0 0 15,3 0 2-15,0 0-2 0,-2 0-2 0,1 0 2 16,-2 0 3-16,-3 0-2 0,3-1 1 15,-4 1 1-15,3-2 2 0,-3 2-2 0,0-1-2 16,0-2 1-16,0 1-2 0,1 2 0 16,1-3 0-16,0 1 2 0,1-2-2 0,1 3 0 15,4-2 0-15,-4-1 0 0,4 0 0 16,-1 1-2-16,-1 0 2 0,2 0 0 0,-3-1 0 16,0 1 0-16,2-1 0 0,-4 2 0 15,0-1-2-15,-2-2 2 0,0 2 0 0,-1-1 0 16,-1-1 0-16,-2 2 0 0,1-1 0 15,2-1 0-15,-4 0 0 0,3 0-1 16,1 1 1-16,1-3 1 0,-1 3-1 16,0-2 0-16,2 0 2 0,0 2 0 0,0-1-2 15,-2-1-2-15,1 1 2 0,1 0 2 16,0 0-2-16,1-1 1 0,1 1 0 0,2-2 2 16,0 0-1-16,3 0-2 0,0 1 2 15,-1-1-1-15,1-1 0 0,0-1 1 0,0 1 1 16,-1 0-1-16,1-2-1 0,0 2 1 15,0-1-2-15,0-1 0 0,0 1 0 0,0 2-3 16,-1-2 2-16,1 0-2 0,0 0 0 16,0 0 2-16,-1 1 1 0,-1 0 0 15,2-1 0-15,-1 1 0 0,1-2 1 0,0 0-1 16,2 2-1-16,-4-2 0 0,4-2-1 16,1 0 1-16,0 0 0 0,0 1 1 0,-1-3 0 15,2 2 1-15,1-2 1 0,-1 1-1 16,4-2 0-16,0 2-1 0,0-2 1 0,0 1-1 15,2-1 0-15,1 1-1 0,-1 0 1 16,2-1 0-16,1 2-1 0,-2-3 1 0,2 3-1 16,-2-2 1-16,2 0-1 0,-2 2 1 15,3-3 0-15,1 1 0 0,-3 0 0 16,0 0 0-16,0 1 0 0,1-3-1 0,3 2-1 16,-2-2 2-16,2 2 0 0,0-1 0 15,1 1 0-15,1-2 0 0,1 0 1 0,0 3 1 16,2-3-1-16,-2 2 0 0,3-1 0 15,-1-1 0-15,-1 2-1 0,1 1 0 0,1-1-1 16,-3 3 1-16,2-1 0 0,1 1-1 16,-1 1-2-16,4-1 1 0,-2-1 0 15,2 2 0-15,2 1 0 0,-3 0 2 0,2 1 0 16,0-1 0-16,3 0 0 0,-1 0 0 16,-1 1 0-16,2-2-2 0,1 4 2 0,-5-2-1 15,4 0 1-15,-1 1 0 0,-2-1-3 16,0 1 1-16,-1 4 1 0,1-1 1 0,-2-2 0 15,2 2 0-15,-1 1 0 0,-1 0 0 16,3-1 1-16,-3 2 1 0,2 0-2 0,0 0 0 16,1 0 0-16,-2 0 0 0,1 0 0 15,0 2 0-15,0-1-3 0,1-1 3 0,1 3-3 16,-2-1 0-16,2 2 2 0,1-1 1 16,-4 3 0-16,4-3 0 0,-3 3 0 15,-1-1 0-15,1 1 0 0,-1 1 0 0,1-1 0 16,0 0 0-16,2 0-1 0,2 2-2 15,2-1 1-15,0 2 2 0,1-1-3 0,4 2 2 16,1 0 0-16,0 3 0 0,0-3 0 16,1 2 1-16,-2 0 0 0,-1 0-2 15,1 1 2-15,-3 2-2 0,1-3 2 0,-3 4-2 16,0-1 2-16,-2 1-1 0,-2 0 1 16,0 4 0-16,-2 0-1 0,3 1 1 15,-2 3-5-15,3 1-8 0,0 2-17 0,-1-3-38 16,1 3-144-16,0 1-73 0,0-2-39 0,1 0-11 15,-2-4 7-15</inkml:trace>
  <inkml:trace contextRef="#ctx0" brushRef="#br0" timeOffset="75977.4694">29371 10816 65 0,'3'0'265'15,"0"0"16"-15,1-1 7 0,-3-1-78 0,2 2-96 16,1 0-49-16,-3-1-19 0,-1-1-9 16,2 2 3-16,-2 0-1 0,0-3 5 0,-2 3 0 15,2-2-1-15,-1 2-2 0,-1-2-6 16,0 2-5-16,-1-1-3 0,-2-1-8 0,2 2-6 16,-3-2-2-16,3 2-5 0,-2 0 0 15,0 0-1-15,1 0 1 0,0 0-2 16,0 0 3-16,-2 0-3 0,2 0 1 15,0 0-3-15,0 2 2 0,0 0-3 0,0-2 1 16,0 1-1-16,-2 1 1 0,1-2 1 16,0 0 1-16,0 2 1 0,-1 1 3 0,-1-3 1 15,1 0 4-15,-2 0 1 0,-1 0 2 16,-2 0 0-16,0 2 1 0,-1-2-3 16,-3 1 1-16,0-1-4 0,-2 0 1 0,3 0 0 15,-3 0-2-15,-2 0-1 0,1 2-4 16,-2-1 1-16,0-1 0 0,-2 0 0 0,-1 0-2 15,1 2 1-15,1-2 3 0,-1 1 1 0,0-1-3 16,3 2-3-16,-2-2-1 0,3 1-2 16,-2 1 2-16,0-1-2 0,0 1 1 0,2-1 0 15,-3 1 2-15,0-1-1 0,1 1 0 16,-2-1 0-16,-1 1-2 0,1-1 2 16,-3 1 0-16,0 1 0 0,2-2-2 0,-2 0 0 15,1 1 0-15,1 0 0 0,0-2-2 16,-2 1 2-16,1-1 0 0,1 0 2 15,0 0-2-15,-1-1 0 0,2 1 3 0,0-4-3 16,-3 3 1-16,1 0-1 0,-1-1 1 16,0 1 2-16,-1-2-2 0,2 1 2 0,1-1 0 15,-3 0 0-15,1 2 0 0,0-1 0 16,-1 1-1-16,1-2-1 0,-2 1-1 16,1 2 0-16,-1-1 0 0,0 1 0 0,0 0 1 15,0 0 2-15,2 0 0 0,-1 0-3 16,1 0 2-16,0 0-1 0,1 0-1 0,2 1 0 15,-2-1-1-15,2 2 1 0,-1-1 0 16,2 1-2-16,-4-2 2 0,-1 1 0 16,0 1 0-16,-3-1 0 0,1 1 0 0,-6-1 6 15,1 1-2-15,2-1 0 0,-3 1 1 0,1-1-2 16,1 1-3-16,1 1-3 0,1-2 2 16,1-1-1-16,1 1 2 0,0-1 2 15,2 0-1-15,0 0 3 0,0 0 1 0,2 0-1 16,-1-1 0-16,-2 0-2 0,0 1 3 15,-3-2-3-15,2 1 1 0,-4 1-1 0,1 0 1 16,-3 0-1-16,1 0-1 0,0 1 2 16,1-1-2-16,2 2 1 0,0-2 2 0,0 1-1 15,5-1 3-15,-2 1-2 0,5-1 3 16,0 2-3-16,1-2-1 0,3 2-2 16,-2-2-1-16,3 0-1 0,-2 0-1 0,0 0 2 15,-1 0 0-15,-4 0 0 0,-1 0 2 0,1-2 1 16,-6 0 0-16,0 1-1 0,0 1-1 15,-4-1 3-15,3-2-3 0,-2 1 3 16,1 1-4-16,-1-1 0 0,3 1 2 16,0-2-1-16,0 1 4 0,2-1-2 0,-1 0 3 15,5 2-1-15,-1-2 3 0,1 1-2 16,-1 1-1-16,4-1-1 0,-1 2-2 16,0 0 2-16,0 0-4 0,5 0 0 0,-5 0 0 15,1 0 0-15,0 0-1 0,-2 2-1 0,-1-1 2 16,-1-1 0-16,-2 2 0 0,-3-1 0 15,-1 1 0-15,-4 1 0 0,0-2 0 16,2 1 3-16,2-1-1 0,1 1 1 0,5-1 0 16,0-1 1-16,4 2-2 0,1-1 1 15,1-1 1-15,3 3-1 0,-1-1 1 0,1-1 0 16,0 1 0-16,-2 0 0 0,1 0-2 16,0 1-2-16,-4-1 0 0,-1 0 0 15,-1 1 1-15,-6 1 1 0,3-3 1 0,-4 2 1 16,4-2 4-16,-3 2 1 0,4-3-3 0,1 0 1 15,-1 0-3-15,4 0 1 0,-1 0 0 16,4 0-3-16,0 0 0 0,-1 0 2 0,0 0-2 16,3 3 2-16,-2-3-4 0,1 1-1 15,-1 0 0-15,-2-1-1 0,2 2 0 16,-4 0 2-16,2-1 0 0,-2 1 2 0,0 0 0 16,0 1 0-16,3-3 0 0,-1 2 1 15,4-1 0-15,-2 1 0 0,1-1 2 16,4-1-1-16,2 0 0 0,-3 2-2 0,5-2 2 15,-1 0 0-15,-1 0 0 0,3 0 1 0,0 0-1 16,-1 0 0-16,3 1-1 0,-4-1 0 16,-1 0-3-16,2 2 0 0,-4-1 0 0,-3 1 0 15,0 1 0-15,-1-2-4 16,2 1 2-16,-2-1 1 0,4 2-1 0,-2-1-2 16,2-1 3-16,1 1 1 0,-1-2 0 0,5 1 0 15,-1 1 0-15,1-2 0 0,3 0 0 16,-2 0 0-16,2 0 0 0,0 0 0 15,1 1-1-15,-1-1 0 0,2 0 1 0,0 0 0 16,-2 0 1-16,2 1-1 0,-1-1 1 16,1 2-1-16,-2 0 0 0,1-2-1 0,0 1 0 15,0-1 1-15,1 2 0 0,2-2 0 16,-3 0 0-16,2 0 1 0,0 0 0 0,0 0-1 16,2 0 0-16,0 0 0 0,-1 0 0 15,-1 0-1-15,2 0 0 0,-1 0 0 0,-1 2-1 16,-1-2 2-16,0 2 0 0,-1-2 0 15,1 1-2-15,0 1 0 0,0-2 1 16,-2 2-1-16,2-2 2 0,-2 1 0 0,2 1 0 16,0-2 0-16,0 1 0 0,0-1 0 15,-1 0-1-15,3 0 1 0,-2 0-1 0,1 0 2 16,2 1-1-16,0-1-1 0,0 0 1 16,0 0 0-16,-1 0-1 0,-1 0-1 0,2 0 1 15,-1 0 2-15,-1 0 1 0,0 0-1 16,2 3-1-16,2-3-6 0,0 0-24 15,1 0-62-15,-3 3-79 0,0-3-144 0,6-3-73 16,3-1-35-16,-1-4 3 0,0 1 49 16</inkml:trace>
  <inkml:trace contextRef="#ctx0" brushRef="#br0" timeOffset="80402.41">25317 11006 133 0,'0'2'261'0,"0"-2"17"0,0 0-34 15,1 0-60-15,-1 0-71 0,0 0-47 16,2 0-27-16,0 0-13 0,-1 0-5 0,1-2-6 16,0 2 2-16,1 0 0 0,-3 0 0 0,1 0 4 15,-1 0 1-15,0 0 4 0,0 0 5 16,0 0 2-16,0 0 2 0,0-1-2 16,0 1-1-16,-1 0-4 0,-1-2-5 15,1 0-1-15,1 2-1 0,0 0-2 0,-2 0-3 16,0 0-2-16,2 0-2 0,-1-2-2 0,-3 2-4 15,0 2-3-15,-1-2 1 0,-3 0-1 16,0 0-1-16,-1 0 1 0,-3 2 2 16,-2 0 3-16,1-1 1 0,-4 1 0 15,1 0 0-15,1-2 2 0,-6 1 0 0,4 1-1 16,-4-2-1-16,4 1-2 0,-4 0 1 16,2-1-1-16,2 0 1 0,0 0 1 0,0 0 1 15,4 0-3-15,-2 0 1 0,1 0-1 16,1 3-3-16,-1-3 0 0,5 0-1 0,-3 0 0 15,0 0-1-15,-1 3 0 0,3-2-1 16,-2 0 0-16,-1 3 0 0,-1-3-1 0,2 1 0 16,-4 3 0-16,3-3 0 0,-1 1-1 15,1 0-3-15,-1 0 2 0,3 0 2 0,1-2-2 16,-2 1 4-16,3 1-1 0,0-3-1 16,0 1 1-16,1 1 1 0,0-2 0 15,0 0-1-15,1 0-1 0,-1-2 1 0,-4 2-1 16,2-1 0-16,-2 1 0 0,0 0 0 15,-4 0 0-15,0-2 0 0,0 2 3 0,0 0-2 16,-1 0 0-16,3 2 0 0,-4-2-1 16,3 0 0-16,0 1-1 0,3 1 1 0,-2-2 0 15,2 1-1-15,3-1 0 0,1 2 2 16,2-2 0-16,1 1-1 0,-1-1 0 16,0 0 1-16,-2 2 0 0,1-2-1 0,1 0 1 15,-5 1-1-15,1 1 2 0,1-1-2 16,0 0-2-16,-3 1 1 0,3 0 1 0,-4-2 0 15,4 0 0-15,1 3 0 0,-1-3 0 16,1 2 6-16,-1-2-3 0,5 2 3 0,-3-2 3 16,1 0 0-16,1 0-2 0,1 0 1 15,-1 0 0-15,2 0-2 0,-2 1-2 16,1-1 0-16,-1 0 0 0,-2 0-3 0,2 2 1 16,-3-2 1-16,1 2-3 0,0-1 2 15,-1 1 2-15,0-1 0 0,-1 0-4 0,3 2 3 16,-2 0 0-16,1-2-3 0,-2 0 2 15,3 1 0-15,-1-1-1 0,2 1 0 0,1 0-1 16,-4-2 3-16,3 2 2 0,2-2 5 16,0 3 2-16,1-3 0 0,1 0 2 15,-1 0-2-15,0 0-1 0,2 0-3 0,-1 0-2 16,1 0-5-16,0 0 4 0,0 0-4 16,0 0 0-16,0 0-1 0,0 0 0 0,0 0 0 15,-2 0 1-15,2 0-1 0,0 0 0 16,0 0 2-16,0 0-2 0,0 0 1 0,0 0-2 15,0 0 1-15,0 0 2 0,0 0-1 16,0 0 0-16,0 0-1 0,0 0 3 0,0 0-3 16,0 0-1-16,0 0 1 0,2-3 0 15,-2 3 1-15,0-2-1 0,1 2 0 16,-1 0 1-16,0 0 0 0,0 0 0 0,0 0 1 16,0 0-1-16,0 0 1 0,0 0 0 15,2 0-2-15,-2 0 0 0,2 0 0 16,-2 0 1-16,1 0 0 0,1-2-1 0,0 0 1 15,-2 2-1-15,0-1-1 0,0-1 1 16,3 2 1-16,-3-1-1 0,0 0 0 0,1 1 0 16,1-3 0-16,0 3 0 0,-1 0-2 15,2-3 1-15,2 3-1 0,-4 0 0 16,2-1 2-16,2 1-3 0,0-1 2 0,2 1 0 16,0 0 1-16,0-2-2 0,1 2 2 15,0-1-2-15,1 1 2 0,0 0 3 0,1-2-1 16,1 2-1-16,-2 0-1 0,1 0 3 0,1-2-3 15,2 2 0-15,-4 0 0 0,5-1-1 16,-1-1 1-16,1 0 0 0,1 2-3 16,-2-3 3-16,0 3 0 0,0-4 0 0,0 2-2 15,-1 0 1-15,2 1 2 0,-1-1 0 16,1-1-1-16,-3 2 0 0,2-1 0 16,1 2 0-16,-3-1 0 0,3 1-1 0,-1 0 0 15,1 0-1-15,1 0 1 0,-1 1-1 16,-1-1-2-16,1 0 4 0,2 0-1 0,-4 0 1 15,2 0 0-15,-1 0 0 0,1-1 0 16,1-1 0-16,-1 1 2 0,0-2-2 0,0 0 0 16,0 1 2-16,-1-1-2 0,0 0 1 15,0 2-1-15,-3-1 0 0,2-1 2 16,-4 1-1-16,2 2-1 0,-2-2 0 0,0 2-1 16,0 0 1-16,2 0 0 0,-2 0-1 15,-2 0 1-15,3 0-1 0,-1 2 0 0,0-2-1 16,0 0 2-16,1 2 0 0,-1 1 0 15,2-3 0-15,-2 0 2 0,1 2-2 16,1-2 0-16,-2 1-2 0,3-1 2 0,-3 0 0 16,1 0-1-16,2 0 1 0,-1 0 0 15,-1-1 1-15,2 1-1 0,-1 0 0 16,-2 0 0-16,2 0 0 0,-1 0 0 0,-1 0-2 16,0 0-1-16,1 0 2 0,-3 1 1 0,2-1 0 15,0 0 0-15,0 2 1 0,-2-1 2 16,2-1-1-16,0 0 0 0,1 2-1 0,-2-1-1 15,-1-1 0-15,1 0 0 0,-1 0 0 16,-2 0 0-16,0 0 0 0,0 0 0 16,0 0 0-16,-1 0 0 0,2 0 0 0,1-1 0 15,0 1 0-15,1-2 0 0,-1 2 0 0,0 0 0 16,0 0 0-16,1 0-1 0,-1 0-1 16,1 0 1-16,-3 2-1 0,5-2 0 15,-4 1 2-15,3-1-1 0,-1 0 1 0,0 2 0 16,0-2 1-16,-2 0-2 0,-1 0-1 15,0 0 4-15,0 0-2 0,-2 0 0 0,1 0-2 16,2 0 2-16,-4 0 0 16,1 0 0-16,-1 0-1 0,-1 0 1 0,2 0-4 15,0 0-3-15,-1 0-10 0,2 0-24 0,1 0-43 16,-4-2-53-16,0 2-142 0,1-3-73 16,-1 3-30-16,0 0 5 0,-1-3 29 0</inkml:trace>
  <inkml:trace contextRef="#ctx0" brushRef="#br0" timeOffset="82333.5566">23235 10868 97 0,'5'0'293'0,"-4"0"15"0,-1 0 10 0,3-3-79 15,-3 3-103-15,4-1-60 0,-4 1-26 16,1-1-13-16,-1 1 1 0,0 0-1 0,0 0 0 16,0 0-2-16,0 0-6 0,-1 1-6 15,1-1-2-15,0 1-4 0,-2-1-2 0,0 0-2 16,-2 0 1-16,-4 0-1 0,2 0-4 16,-4 0-1-16,-4-1-4 0,3 0-2 15,-5-1 2-15,0-1 1 0,-4 0 4 0,0-1-1 16,-5-1 3-16,-1 1 4 0,-1-2 3 15,-3 1 2-15,0 1-2 0,1-1 2 0,2 2-3 16,1-1-4-16,1 1-5 0,0 1-2 16,-2-1-4-16,1 1 0 0,0 0 1 15,-2 2-2-15,0-1 1 0,-1-1 2 0,2 0-1 16,0 2-1-16,-1-2 2 0,-1-1-1 16,2 3-3-16,1-3 0 0,-1 2 0 15,2 0-1-15,-2-1-1 0,4 1 2 0,0-3 3 16,1 4-1-16,0-1-2 0,1 1 0 15,-1 1 0-15,0-1-1 0,2 4 0 0,0-1-2 16,0-1 2-16,4 4 0 0,-1-4-1 16,2 3 2-16,1-3-2 0,3 3 4 0,0-2-2 15,1 0 0-15,4 0 0 0,1-1 0 16,0-1-2-16,4 1 1 0,-2-1-1 0,3 1 0 16,0-1-2-16,4 1-3 0,1-1-5 15,2 2-18-15,2-3-28 0,5 2-34 16,2-1-85-16,0 1-111 0,-2-1-47 0,3 1-14 15,0-1 10-15,0 0 26 0</inkml:trace>
  <inkml:trace contextRef="#ctx0" brushRef="#br0" timeOffset="82734.2782">22676 10948 209 0,'11'4'262'0,"0"-1"-10"0,-2-1-30 15,-1 1-54-15,0-1-64 0,-2-1-37 16,-3 1-18-16,2-1-8 0,-3 1-5 0,-1-1-4 16,3-1-4-16,-4 0 3 0,1 2-2 15,-1-2 1-15,0 0 6 0,-1 0 3 16,1 0 7-16,0 0-1 0,-2 0-3 0,-1-2-2 16,0 2-11-16,-2-1-8 0,-2-1-7 15,-2 1-3-15,0-2-2 0,-4 1 4 0,-1-1 1 16,-2-1 2-16,-3 1 2 0,-1-1 3 15,-1-2-6-15,-1 2 1 0,-4-1-3 0,3 0 1 16,-2 2-1-16,1-3-1 0,-2 1-1 16,1 2-2-16,3-1-1 0,1 2 0 15,-1 1-5-15,3-1 1 0,3 1-3 0,1 1 2 16,2 1-1-16,1 1-1 0,2 1-1 16,2-3-1-16,1 1 0 0,2 1-3 0,0-1 3 15,2 1-2-15,1-1 2 0,0 1-1 16,2-2 1-16,0 0-1 0,0 1-4 15,0-1-8-15,2 0-23 0,1 0-37 0,0-1-104 16,2-1-113-16,1-2-58 0,2 1-22 16,0-2 6-16,5 1 29 0</inkml:trace>
  <inkml:trace contextRef="#ctx0" brushRef="#br0" timeOffset="84014.5331">31911 12514 148 0,'-1'2'287'0,"-1"-2"15"0,1 0 5 16,1 0-114-16,0 2-89 0,-2-2-50 16,2 0-25-16,-2 0-5 0,2 0-2 0,0 0 4 15,0 0 0-15,0 0 1 0,0 0-2 0,-1 0-6 16,1 0-7-16,0 0-4 0,-3 0-5 16,-2 0 2-16,-3 0-1 0,-1 0 1 15,-3 0-2-15,-2 0 1 0,2 0 2 0,-6 0 0 16,1 0 1-16,-4-2 3 0,-1 2 2 0,1-2 0 15,-2 2 3-15,-1-1 1 0,-1 1-1 16,0 0 0-16,-4-2-1 0,5 2-2 0,-3-2-2 16,2 2-2-16,0 0-3 0,1 0-1 15,4 0-2-15,-1 0 2 0,1 0-1 0,-1 0-1 16,1 0 2-16,-2 0 0 0,2 0-1 0,1 0-3 16,1 0 1-16,-2 0 1 0,5 0-2 15,-1-1 0-15,0 1 0 0,2 0 0 0,0 0 0 16,3 0 2-16,1-2-2 0,1 2-2 15,2-1 2-15,1 1 0 0,1 0 0 0,2-1-2 16,-1 1 2-16,0-3 2 0,4 3-2 16,-1 0-9-16,2 0-15 0,-1-2-21 0,4 2-27 15,0 0-68-15,1 2-111 0,-1-4-51 0,1 2-14 16,5 0 2-16,1 0 18 0</inkml:trace>
  <inkml:trace contextRef="#ctx0" brushRef="#br0" timeOffset="84443.7417">31633 12696 100 0,'3'2'276'15,"2"2"12"-15,-3-3 7 0,2 1-92 16,-1-2-95-16,-3 1-48 0,4-1-25 15,-4 0-8-15,0 2-2 0,0-2 1 0,0 0 1 0,-2 0 1 16,0 0-5-16,2 0-5 0,-1 0-3 16,-5-2-8-16,1 2 0 0,-1-1-1 0,-3-1-2 15,-1 1 2-15,-1-3 0 0,-1 3 0 16,-2 0 6-16,1 0 0 0,0-2 3 0,-4-1 1 16,2 3-1-16,0-1 2 0,-3 1-3 15,2 0-2-15,-2-2 0 0,2 3-1 0,1 0-1 16,2 0-1-16,-3 0 3 0,3 0-1 0,0-2 2 15,1 0 0-15,0 1 2 0,1-1 1 16,-1 0-3-16,0 2-2 0,2-3-2 0,1 3-2 16,-2-2-3-16,1 0 1 0,2 1-3 15,-1 1-1-15,3-2-1 0,-1 0 1 0,3 2-1 16,-1 0-1-16,-3 0 1 0,3 2 0 16,2-2 0-16,0 2-3 0,0-1-3 0,0 1-10 15,-1 0-24-15,3-4-45 0,-3 4-142 16,-1-2-71-16,1-2-37 0,1-1-12 0,0-4 14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22:43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17783 9602 146 0,'4'0'275'0,"-4"1"18"0,1-1-24 0,2 0-70 15,-3 2-73-15,2-2-42 0,0 1-16 16,-2-1-8-16,0 0-2 0,0 1 1 0,0-1 2 16,0 0-8-16,0 0-5 0,0 0-8 15,0 0-2-15,0 1-7 0,0-1 0 16,-2 2 2-16,0 1-3 0,-1 0 3 0,2 0-6 15,-3 2 0-15,-1-1-5 0,-2 1-1 16,1 1-4-16,-2 1-3 0,-1 0 0 16,-3 0-1-16,3 1-2 0,-3 1 0 0,0-3-3 15,-1 2 2-15,2 1-2 0,0-1 0 16,0-1-2-16,-2 1-1 0,2 0 0 0,3 1-1 16,-4-1-3-16,1 1 3 0,-2 0 0 15,4 0-4-15,-3 0 0 0,0-2 2 0,2 3 0 16,-3-1-4-16,1-1 2 0,-1 2 0 15,-2-1 3-15,0 0-2 0,-2 1 1 16,-1-1 2-16,0 2-1 0,-3-2 0 0,2-1-2 16,-1 2 1-16,-1-3-2 0,0 1-1 15,1-1 1-15,0-1-1 0,0-1 1 0,1 0 0 16,-1-2 1-16,4 2 0 0,-1-3-1 16,2 3 2-16,-2-3 0 0,1 1 1 15,-1 1-1-15,1-1 0 0,-3-3 2 16,2 4-2-16,2-1 0 0,-2-1-1 0,-2-1-1 15,0 2 1-15,2-2 1 0,-4 2 2 0,2-3 2 16,-2 2 0-16,1-2 3 0,1 0-1 16,0 1-1-16,0-1 0 0,-1 0-2 0,2 0-3 15,-2 0 1-15,0 0 0 0,2 0-1 16,-1 0 1-16,1 0-2 0,-2 0-1 0,1 0 2 16,1 0-1-16,-2-1 0 0,0 1 1 15,0-2 0-15,0 2 0 0,-2 0-2 16,1-4 1-16,-1 3-1 0,0-1 0 0,3 2-1 15,-1-1 1-15,-2-1 0 0,1 0-2 16,-1 1 2-16,1-1 0 0,-1 0-1 0,3 2-1 16,-1 0 0-16,-1-3 1 0,2 3 1 15,-1 0 0-15,-2-2 0 0,1-1 1 0,-3 1 0 16,2 0-1-16,0-1 0 0,0 1 0 16,-2-3-1-16,2 0 1 0,-1 3-1 15,1-3 1-15,1-1 0 0,-5 2-2 0,5-1 0 16,-1 1 2-16,0-1 0 0,0 1-2 15,3-2 2-15,0 1 0 0,2 0 2 16,0 3-1-16,-2-3-1 0,3 0 0 0,-1 1 1 16,0-1-1-16,2 1-2 0,0 1 0 15,-2-3 2-15,1 1 0 0,1 1-2 0,0-2 2 16,-2 0 2-16,2 1-2 0,0-2 3 16,0 2-2-16,2-3 1 0,0-1-2 0,-1 4 0 15,2-2 0-15,1-1-2 0,0 1 2 16,0-1 0-16,-1 0 0 0,-1 2 0 0,3-3 0 15,-4-1 0-15,3 1 0 0,-1 0 0 16,1-1 0-16,-1 1-4 0,3-2 2 0,0 1 2 16,2-2 0-16,2 0 0 0,2 0 0 15,0-2 2-15,0 1-2 0,3-1-2 0,0-3 1 16,3 1-2-16,0-2 1 0,0 2-2 16,2-2 3-16,2-1 1 0,-3 1 0 15,1 0 0-15,1 0 1 0,1 1-1 16,-3-3 0-16,1 4-2 0,-2-3 2 0,2 4-1 15,1-4 1-15,-1 1 0 0,0 0 0 16,1-2 0-16,-1 3 0 0,4-3 0 0,-1 1-2 16,3 0 1-16,2-3-1 0,1-1 0 15,3 0-2-15,0-1 2 0,4 1-1 0,3 0-2 16,1 1 2-16,-1 1-1 0,3 2 1 16,0 1 1-16,0 1-2 0,-2 2 2 0,0 0-1 15,-1 2 2-15,0 1-1 0,1 2-1 16,0 0 3-16,1 1 0 0,-1 3 0 15,1 0 0-15,0 2 0 0,4 1 0 0,0 1-1 16,2 2 1-16,1 0 1 0,3 2 3 0,-1-1 0 16,3 2-1-16,0 0 3 0,0 0-3 15,1 2 0-15,-1-1-2 0,1 1 2 0,1-1-2 16,-2 2 1-16,0 1 0 0,1-2-2 16,-4 3 2-16,0 0-2 0,-2-2 0 15,-1 2 1-15,-2 1-2 0,-1 0-1 0,1 0 1 16,0 1-2-16,1 2 2 0,2-2 0 15,2 3 1-15,2-1 2 0,-2 2 1 16,1 0 0-16,-2 1-2 0,-2-1 0 0,1 1-1 16,-3-1 0-16,-3 3 0 0,2-1 1 15,-7-2 1-15,-2 2-1 0,-1-1 0 0,-3-1 1 16,0 1-2-16,-5-2 2 0,-3 0-1 16,1-2 1-16,-1 0 0 0,-3 1-1 0,2 0-1 15,-3 0 2-15,4-2 0 0,-3-1-2 16,0 0 2-16,-1 0 1 0,3 0-5 0,0-1-8 15,1-1-27-15,0 0-36 0,-4 1-152 16,-1-4-116-16,-5-1-56 0,2-3-24 16,-3-3 6-16,-3-1 29 0</inkml:trace>
  <inkml:trace contextRef="#ctx0" brushRef="#br0" timeOffset="11712.3527">17418 9784 153 0,'-3'0'294'0,"1"-1"21"16,-1-1-2-16,3 2-81 0,-2-1-76 0,2 1-51 15,0-2-25-15,0 2-20 0,0 0-9 0,2-2-10 16,-2 2-4-16,0 0-2 0,2 0-4 16,-2 0-3-16,1 0 1 0,-1 0-4 15,0 0 0-15,0 0 0 0,0 0-2 0,0 0 1 16,0 0-1-16,0 0-1 0,0 2 2 15,0-2 2-15,0 2 1 0,0-1 3 0,2-1 0 16,-2 2-2-16,2-1-2 16,-2 1-3-16,1-1-5 0,1 2-5 0,-1 0 0 15,1 2 0-15,0-2-3 0,-1 4 0 16,2 0 0-16,-1 0-2 0,1 1-1 0,1 0-2 16,1 1 0-16,-1 3-3 0,2 0-1 15,1 0-1-15,1 2-1 0,1-1-5 0,0 2 3 16,3-1-1-16,1-2-1 0,0 2 3 15,1 1 0-15,-1-2 0 0,1 0 0 0,-1 0 2 16,-2-1 3-16,3 0-2 0,-3 2-1 16,-1-2 2-16,-1 0-1 0,-2-2-1 0,-1 2 0 15,-1 0 0-15,1 0 0 0,-3-4 0 16,0 3-1-16,0-4 1 0,1 4 0 0,-3-2 1 16,4-1-1-16,-2 1 0 0,3-1 1 15,-3 0-1-15,2-1 0 0,0 1 0 0,2-3-1 16,-1 3 0-16,1-1-1 0,0 1-2 15,-1-1 3-15,2 2 1 0,0-4 0 16,-2 2 0-16,-1 1 3 0,2-5 2 0,-1 5-4 16,1-3 0-16,-2 0-1 0,2 1 0 15,-2-2 1-15,-1 3-1 0,2-4 0 16,1 2 2-16,-2 0-2 0,-1-1-2 0,3 3 2 16,-2-2 0-16,1-2 0 0,-2 2 0 15,0-2 0-15,-1 0 2 0,0 2 0 0,0-2-1 16,1-2 1-16,-1 2 0 0,-1-1-1 15,2-1-1-15,-3 1 0 0,-1-1 0 0,2-1-1 16,-2 0 1-16,1 2-1 0,-1-2 0 16,0 0 2-16,0 0-1 0,0 0 1 15,0 0-1-15,-1-2 0 0,-1 2 0 0,2-1-1 16,-1-2 0-16,-1 1-1 0,0-1 0 16,-2 0 1-16,1 0-2 0,1 0 1 0,-3 0-1 15,2 0 1-15,2 3 2 0,-3-5-2 16,1 5 1-16,2-3 1 0,-3 1 0 0,4 0-1 15,-2 1-3-15,0-1 4 0,2 0-2 16,0-1 2-16,0 3 2 0,0-4-2 0,0 1 0 16,2 0 0-16,0-1 0 0,2 1 0 15,-4-2 0-15,1 1 0 0,1 1 0 16,-1-2-2-16,-1 2 2 0,4-1-1 0,-4-1 0 16,1 1 1-16,-1-1 0 0,2 5 0 15,-1-4 0-15,1 1 1 0,-2 0 0 0,0 1-1 16,0-1 0-16,0 1 2 0,0 2-2 15,2 0 0-15,-1 0 0 0,-1 0-2 16,0 0 2-16,0 0 0 0,0 0 0 0,0 0 0 16,0 0 0-16,0 0 2 0,0 0-2 0,0 0-2 15,0 0 2-15,0 0 0 0,0 0-1 16,2 0 0-16,-2 0 1 0,2 2 1 16,-1-2 0-16,-1 2-1 0,2-1 0 0,0 1 0 15,-2 0-1-15,4-1 1 0,-4-1 0 16,0 3 0-16,1-2 0 0,-1 2 1 15,0-3-1-15,0 3 0 0,0 0-2 0,0 0 2 16,0-1 0-16,0 1 0 0,0 1 0 16,0-1 1-16,0 0-1 0,0 0 0 0,0 0-1 15,0 1 1-15,0 0 0 0,2-1 1 16,-1 2 0-16,-1 0-1 0,2-1 2 16,-2 1-2-16,3 0 0 0,-3 0 0 0,3-3 0 15,-3 3 0-15,0-2 0 0,0 0 2 16,2 0 1-16,-2 0 0 0,0-2-1 0,0 0 0 15,2 3-1-15,-2-3-1 0,0 1 0 16,0-1-3-16,0-1 3 0,0 0-1 0,0 2-2 16,0-2 2-16,0 0 1 0,0 0 0 15,0 0 0-15,0 0 0 0,0 0 0 16,0 0 0-16,0 0 0 0,-2 0 0 0,2-2 0 16,-2 2-1-16,2 0 1 0,-3-1 0 15,3-1 0-15,-3 1 0 0,1 1 0 0,-1-4 1 16,2 4-1-16,-3-1 0 0,0 0-1 15,1-2-3-15,1 3 2 0,-1-2 0 0,0 1 0 16,0-1 1-16,-1 1 1 0,0-1 0 16,0 2 1-16,-2-1-1 0,3-1-1 15,-2 2 0-15,1 0 1 0,-1 0 0 0,2 0 0 16,-5-3 1-16,3 3 0 0,2 0 1 16,-2-2-2-16,4 2 1 0,-3 0-1 0,1 0 0 15,1 0 0-15,1 0-1 0,-1 0 0 16,1 0 1-16,-2 0 1 0,1 0 0 15,2 0-1-15,-1 0 0 0,-1 0-1 0,1 0 0 16,-1 0-1-16,0 0 1 0,1 0 1 16,-1 0 0-16,-1 0 1 0,1 0-2 0,-1 0-1 15,1 0-1-15,-1 0-1 0,3 0 0 16,0 0 0-16,0 0 1 0,0 0 3 0,0 0 0 16,0 0 1-16,2 0 4 0,-1 0-5 0,3 0-29 15,-1 0-56-15,-6 2-140 0,-1 3-116 16,-3-2-65-16,2-5-29 0,-3-1 11 15,0 0 46-15</inkml:trace>
  <inkml:trace contextRef="#ctx0" brushRef="#br0" timeOffset="23278.3406">18820 10824 93 0,'-1'-2'340'0,"-1"-1"32"0,1 2 16 16,1-1-51-16,0 1-123 0,-2 1-81 15,0-2-44-15,2 2-20 0,0 0-4 0,0-1-5 16,0 1-1-16,0 0-7 0,2 0-12 16,0 0-12-16,-2 1-8 0,0-1-6 15,0 2 0-15,0-1-5 0,1-1 1 0,-1 3-2 16,2-1-2-16,-1 1-1 0,1-2-3 0,0 4-1 15,-1-1-1-15,2 1 0 0,1 0 0 16,1 2 0-16,-1-2 0 0,1 3 1 16,-1 0 1-16,1 0-2 0,0-1 0 0,2 2 0 15,2-2-2-15,-1 1 1 0,-2-1 1 16,3-1 0-16,-1 0 0 0,0 0 0 0,-3-2 0 16,3 2 0-16,-4-4 0 0,0 2 0 15,-3-1 0-15,2-3 0 0,-3 0 0 0,2 2-1 16,-2-2-3-16,0 0 2 0,0 0 1 15,-2 0 0-15,-1 0 1 0,0 0 0 16,-3 3 1-16,-2-3-3 0,-2 3 0 16,2 0 1-16,-2 2-3 0,2 1 2 0,-4 0 1 15,3 0 3-15,0-1 2 0,-1 2 1 0,-1 0-1 16,3-1 1-16,0 1 0 0,0-1-5 16,1-3 2-16,2 2-4 0,0-2 2 15,0 0-1-15,3 0 1 0,1-1 1 0,-1-2-2 16,1 1 2-16,1-1-1 0,0 2 0 15,0-2 0-15,0 0-1 0,0 0 2 0,0 0 1 16,0 1-1-16,0-1-4 0,-2 0-19 16,0 0-23-16,-2 0-32 0,3-1-61 0,-4-2-90 15,2 1-100-15,-4-1-54 0,2-1-10 16,4 2 13-16,1-3 49 0</inkml:trace>
  <inkml:trace contextRef="#ctx0" brushRef="#br0" timeOffset="23532.1854">18770 10999 187 0,'2'-1'321'16,"-1"-3"32"-16,-1 2-3 0,0-1-70 0,0 1-82 16,-1-1-49-16,-1 2-37 0,0-1-22 15,-1 1-11-15,0-1-9 0,-2 1-12 0,0 1-7 16,-1 0-11-16,-2 1-7 16,0 1-13-16,0-1-9 0,-1 2-2 0,-1-1-2 0,2 1-4 15,0 1 1-15,-1-1-1 0,1 2 0 16,0-3-1-16,-1 3-2 0,3-2 0 15,-1 1 0-15,-1-1-1 0,3 0 1 0,-2-1-1 16,2 0 1-16,0 0 0 0,2-1 1 0,-2-1 0 16,0 0-6-16,2 0-25 0,-3 0-45 15,-2-1-137-15,0-4-125 0,-3 1-66 16,3 1-30-16,-3 2 6 0,-4 0 34 0</inkml:trace>
  <inkml:trace contextRef="#ctx0" brushRef="#br0" timeOffset="24790.0057">18408 10953 278 0,'4'-1'369'0,"-1"-3"32"15,-3 4 7-15,0-2-118 0,0-1-90 0,-3 3-63 16,3-3-43-16,-6 3-25 0,2 0-15 16,-1 3-12-16,-2-3-11 0,1 3-6 15,-5-2-9-15,3 2-7 0,-2 0-4 0,-2 1-1 16,1-1 0-16,-3 2-4 0,-1-1 2 0,-2 1-2 15,1-1 6-15,-3-1-1 0,0 0-1 16,-3-1 2-16,0-1-1 0,-1-1-4 16,-2 0-1-16,3-1-1 0,0-1-4 0,5-1-1 15,-2 0 2-15,5 0 4 0,3-1-2 16,1-1 0-16,-1 2 1 0,3 0 1 0,4-2-1 16,-1 2 1-16,0-1-1 0,2-1 2 15,-2 2-1-15,2-1 1 0,2 1 2 16,-3-2-2-16,1 1 0 0,2-1-1 0,-1 3 0 15,-1-1 0-15,1 0-1 0,0 0 0 16,1 1 2-16,-1 1 0 0,-1 1-1 0,0 0 4 16,0 0-4-16,2 1 0 0,-4 2 0 15,2 0-2-15,-2-1-1 0,0 2-1 0,0 1 3 16,-1-2-1-16,1 1 0 0,1 1 2 16,-3-2 3-16,1 2-2 0,-2-2-1 0,0-1 3 15,0 3-3-15,2-3 0 0,-5 0-1 16,1 1-1-16,2-1 2 0,-3-1-1 0,5 2 0 15,0-3 1-15,1 0 2 0,0 0-1 16,1-1-1-16,0-1 0 0,1-1 0 0,2 0-1 16,1-1 1-16,-2-2 0 0,0-1 0 15,2 0 1-15,0-2 2 0,0 0-3 16,0 0 0-16,2 2-1 0,0-2 1 0,-2-1 0 16,0 3-1-16,0 2 1 0,0-3 0 15,0 3 1-15,0 1 0 0,0-1-1 16,0 2 1-16,0 2-1 0,0 1 1 0,0-2-1 15,0 2-3-15,0 0 2 0,0 2 0 16,1-1 0-16,-1 2 1 0,-1 0 0 0,1 1 1 16,0 1-1-16,-4 1 0 0,3 1 1 15,-1-1-1-15,1-1-1 0,-3 3 2 0,1-2 0 16,0 3-1-16,1-2-1 0,-2 0 0 16,2 0 0-16,-1 3-1 0,2-3 0 15,-3 2 2-15,1-1 0 0,2-3 0 0,-1 1-1 16,-1-2-1-16,-1 1 1 0,1-1-1 15,-3-1 2-15,2 0 0 0,0-1 3 0,1-1 0 16,0-1 0-16,-2 0-3 0,2 0 0 16,0-1-1-16,-5-1-1 0,7 1 0 0,-4-1-3 15,1-1 1-15,0 0-1 0,0 0 1 16,0 0 1-16,-1-1 2 0,2-1 1 0,2 2 1 16,-3 0-1-16,1-2 0 0,1 2 1 15,-1-1-1-15,2-1 0 0,1 2-1 0,0 1 2 16,0-1-1-16,0 1 0 0,0 0 1 15,0 1 1-15,0-1-1 0,0 0-1 16,0 2 0-16,0 0 0 0,0 0 2 0,0 0-2 16,0 2 0-16,0 0 0 0,-4 1 0 15,3-1 0-15,-2 2 0 0,-2 0-2 0,2 0 2 16,-2 1-1-16,2-2 1 0,0 2-2 16,0 0 1-16,-2-1-1 0,-1 2 2 15,1-1 4-15,0-1-2 0,0 2 5 0,-1-3-2 16,0 2 0-16,-2-2 1 0,2-3-4 15,-1 4 0-15,1-3-1 0,-2 1-1 0,3-2 0 16,-1 0 0-16,1-2-1 0,0 1 0 16,2-3 0-16,1 4 1 0,-2-3 0 15,3-1-1-15,1 0 0 0,0 0-2 0,0-1 0 16,0-1 0-16,0 2-4 0,0-2 5 0,0 1-1 16,1-2 1-16,-1 1 2 0,3-1-1 15,-2 0 1-15,1 0 0 0,1-1 1 0,1 1-1 16,-1-1 2-16,2 1-2 0,-1-2 0 15,1 0 2-15,1 2-4 0,1-1 2 16,-3 0 3-16,3 1-1 0,-2 1-2 0,1-2 0 16,-2 4-7-16,1-1-19 0,-2 1-34 15,1-1-42-15,-4 2-150 0,-2 0-105 0,-3-2-50 16,4 3-11-16,1 2 17 0,-4-1 34 16</inkml:trace>
  <inkml:trace contextRef="#ctx0" brushRef="#br0" timeOffset="24964.902">17695 10728 74 0,'1'-5'364'0,"-1"0"41"0,0 1 26 16,0 0-23-16,-1 0-143 0,-1 1-105 0,1 1-69 16,-1 0-43-16,2 1-29 0,0-3-38 15,0 3-36-15,0 0-60 0,0-1-108 0,0 2-109 16,-3 2-49-16,3-2-7 0,0 0 14 15,5 0 44-15</inkml:trace>
  <inkml:trace contextRef="#ctx0" brushRef="#br0" timeOffset="25352.0661">18071 10605 304 0,'5'0'393'0,"-1"-2"28"0,-2 0 15 15,-2 2-122-15,0 0-113 0,-2 0-74 16,1 0-48-16,-3 0-23 0,-3 4-15 0,-1-3-12 16,-2 2-12-16,0 2-7 0,-2-1-2 15,1 1-2-15,-1-2-3 0,2 2-1 16,-1 2 0-16,3-5-2 0,0 1 0 0,3 1-1 16,2-3-1-16,0 1-2 0,3-2-6 15,0-2-7-15,3 1-10 0,0-3-12 16,4-1-17-16,-1-3-14 0,5-1-12 0,0 0-1 15,-1-2-1-15,2 1 11 0,-2 1 16 0,-2-1 19 16,0 1 19-16,0 1 24 0,-5 2 20 16,-2 1 16-16,-1 3 13 0,-3 0 8 15,-2 2 1-15,-2 2 0 0,-3-1-5 0,1 4-10 16,-5-2-4-16,2 2-7 0,-2 0-8 16,3-1-10-16,3 1-2 0,0 2-8 15,-1-4-3-15,3 2-4 0,-1 0-4 0,2-1-15 16,2-2-30-16,-1-1-48 0,-1 3-160 0,0 0-99 15,0 3-51-15,2-2-14 0,-2 2 16 16,-1 0 39-16</inkml:trace>
  <inkml:trace contextRef="#ctx0" brushRef="#br0" timeOffset="25609.1423">17803 11221 12 0,'-8'2'323'0,"-4"1"42"0,-2-3 27 0,2-3-14 16,-7 3-115-16,1 0-78 0,-2-2-54 0,1 0-33 16,1 1-19-16,1-2-18 0,3 2-11 15,1-1-15-15,2-1-14 0,5 2-8 0,-1-1-10 16,1 1-17-16,3-1-26 15,0 1-38-15,0-3-86 0,-2 2-143 0,-2 0-75 16,2-1-30-16,0 0 4 0,1 2 24 0</inkml:trace>
  <inkml:trace contextRef="#ctx0" brushRef="#br0" timeOffset="26162.7334">17448 10833 75 0,'7'-17'304'15,"-2"3"31"-15,-1-2 21 0,1 3-59 0,1-1-101 16,-3 2-66-16,-3 0-39 0,3 4-11 16,-3-1-9-16,0 1-4 0,0 3 2 0,0-1 1 15,0 3-7-15,-1 0-6 0,-1 2-9 16,2-1-12-16,0 1-8 0,-1 1-8 15,-1 1-5-15,2 2-8 0,-2 2-4 0,-2 0 0 16,3 2-3-16,-3 1 0 0,3 4 2 16,-2-1-2-16,-1 3 2 0,1 0-2 0,-2 2 1 15,4-1-1-15,-6 1-1 0,3-1 1 16,-3 2-2-16,3-1 2 0,-3 0 0 16,2 0-2-16,-2-1 2 0,0-2-1 15,1 3 0-15,-2-3-2 0,-1 0 4 0,-1-1 3 16,2-1 0-16,0-2-1 0,-3-2 4 0,2-1 0 15,-1 1-3-15,-1-4-1 0,0-1 1 16,-1 0-4-16,1-2-1 0,-2-2-2 16,0 0 1-16,0-1-1 0,0-2 1 0,-2 0 2 15,1-2 0-15,0 0 0 0,-4-1-3 16,6-1 2-16,-1 0-1 0,0 1-1 0,2-4-1 16,0 3 3-16,3-2 0 0,2 1 0 15,-1 0 0-15,4 1-1 0,-1-2 2 0,4 1 0 16,3 3 0-16,1-4 2 0,1 2-1 15,2 0-1-15,1 1 1 0,2 1 0 16,-1 1-1-16,2 0 0 0,1 1 0 0,-1 0 0 16,2 3-7-16,0-1-12 0,-4 1-22 0,2 0-26 15,-3-1-32-15,-2 3-91 0,-2-3-115 16,-4 3-68-16,0 0-18 0,0 0 5 16,0 0 21-16</inkml:trace>
  <inkml:trace contextRef="#ctx0" brushRef="#br0" timeOffset="26790.3704">17018 10692 162 0,'-1'-2'318'0,"1"1"31"16,0-1 0-16,0 2-68 0,0 0-95 0,1 0-59 15,-1 0-38-15,0 0-25 0,0 0-15 16,0 2-7-16,0-2-5 0,0 3-5 15,0-1-7-15,-1 2-3 0,-1-1-5 0,-1 1-7 16,2 1-4-16,-1-2-2 0,1 2 0 16,1 0-5-16,-4 0 2 0,4-3-1 15,-1 3 0-15,-1-2 0 0,0 2 0 0,-1-2 0 16,2 1-4-16,-3-1 4 0,0 0 2 16,-2 0 1-16,-1-1 2 0,-1 1 0 0,0-3 3 15,-3 3 3-15,2-2 1 0,-1 0 6 16,1 1 1-16,-1 0 0 0,4-1 2 0,-1 1-2 15,0 0-1-15,2 0-4 0,0-1-5 16,0 3-2-16,2 0 0 0,0 0-4 16,1 1-3-16,2 0-1 0,0 2 1 0,0-2 1 15,2 1-3-15,1 1 1 0,-3 1 1 16,3-1-2-16,-1 1 2 0,0 1-3 16,-1-1 3-16,1 1 0 0,0-1 0 0,-2 0-2 15,0 1 2-15,-2-2 2 0,-1 1 1 16,-1-1-3-16,0 0 0 0,-1 0 2 0,-3-2-2 15,0 0 0-15,0 2 0 0,0-2 0 16,-1-2 1-16,1 0 1 0,0 2-2 0,-3-4 0 16,2 1 2-16,1-1 0 0,-5-1 1 15,2-1 0-15,1-1 3 0,-4-1-3 0,3 0 0 16,-3 0-1-16,3 0 0 0,1-4 4 16,0 2-1-16,2-3 4 0,1 3-3 15,1-4 1-15,2 2 1 0,2 0-5 0,0-3 1 16,6 1-3-16,-2-4 1 0,4 4 1 15,3-4-3-15,0 1 2 0,4 0-2 0,-4 2 1 16,5-2-1-16,-1 2 0 0,-2 1 0 16,3-1-1-16,-4 3-1 0,0 2-4 0,-5 1-18 15,0 1-31-15,0 1-48 0,-5 2-156 16,0 0-101-16,-3 7-52 0,1 0-13 0,1 0 16 16,-3 3 39-16</inkml:trace>
  <inkml:trace contextRef="#ctx0" brushRef="#br0" timeOffset="27001.2394">16773 11165 48 0,'0'8'390'0,"0"-3"46"0,0 2 22 16,-2-5 14-16,2 2-169 0,-2-2-133 0,2-1-78 15,0-1-46-15,0 2-23 0,0-2-12 16,0 0-8-16,-2 0 1 0,2 0-1 15,-1 0-7-15,-1 0-22 0,0-2-32 0,1-1-73 16,-4 0-143-16,0 0-97 0,0-2-49 0,-2 1-6 16,-1-1 20-16,0-1 64 0</inkml:trace>
  <inkml:trace contextRef="#ctx0" brushRef="#br0" timeOffset="27354.3791">16522 10880 33 0,'-5'-3'338'0,"-3"-3"40"0,2 0 23 0,-2 1-18 0,4 1-125 15,0-1-89-15,1 5-58 0,2-3-33 16,-1 1-15-16,2-1-14 0,2 2-12 16,-1-1-11-16,1 1-7 0,1-1-8 15,2 2-4-15,-2-1-4 0,3 1 0 0,-3 0-1 16,2 0 0-16,-2 0 0 0,-1 1 0 0,-1-1 2 15,1 2 2-15,-2 1 2 0,2-2-3 16,-1 2 3-16,1 2-5 0,-1-1-1 0,-1 1 2 16,-1 0-2-16,-1 3 2 0,-1-1-4 15,-2 0 2-15,-1 0 1 0,-1 1-1 0,-2-2-2 16,1 0 0-16,0-1 1 0,2 0-1 16,-2-1-1-16,0-1 1 0,3 1 0 15,-1-1-5-15,0-2-5 0,1 0-16 0,4-1-22 16,-4 0-26-16,1 0-35 0,3-2-77 15,-4-1-94-15,-1-1-71 0,-2-1-25 0,3 2 2 16,2-3 21-16</inkml:trace>
  <inkml:trace contextRef="#ctx0" brushRef="#br0" timeOffset="27613.4902">16401 10741 193 0,'-2'-6'349'0,"0"-1"36"15,-1-1 6-15,0 2-85 0,-2 2-93 16,0-1-64-16,-1 1-45 0,3 4-26 0,2 0-13 16,-3 2-9-16,3 3-10 0,-1 0-12 15,0 2-10-15,-1 3-7 0,3-2-6 0,-1 3-4 16,1-1-2-16,0 0-2 0,0 2-1 16,0 0-1-16,-2-3-1 0,2-1 0 0,-2 1 0 15,2-1-1-15,-1-2-6 0,-1 0-16 16,2-2-24-16,-1-1-25 0,-1 0-34 15,-1-3-82-15,-2 0-106 0,-1 0-69 0,0-1-21 16,2-3 4-16,0 2 18 0</inkml:trace>
  <inkml:trace contextRef="#ctx0" brushRef="#br0" timeOffset="28045.6094">16241 10708 114 0,'0'-3'345'0,"0"-1"38"15,0 4 22-15,0-2-61 0,0 1-115 16,0 1-80-16,0 1-54 0,0 1-33 0,0-2-20 16,1 4-9-16,-1 1-7 0,2 0-7 15,0 2-8-15,-2-1-2 0,1 1-6 16,1 1-1-16,-1-1-1 0,1 2 2 0,-2-1-3 16,0-1 0-16,0 0 2 0,0 1-4 15,0-1 1-15,-2-1-2 0,1-1 2 0,-1 1 0 16,-1 0 3-16,-2-1 2 0,0-1 1 15,-1 2 2-15,-3-1 2 0,-1-1 2 0,0 1 1 16,-3 0 0-16,-2 2 3 0,-1-3 0 16,2 3-3-16,-5-3 0 0,2 1-2 0,-4 0-2 15,-2 0-1-15,1-1-2 0,-1 1 1 16,-2 1-2-16,0-3-2 0,-1 0-2 16,1 0 0-16,3-2 0 0,0 1-1 15,1-2-2-15,-1 0 1 0,3 0 0 0,0 0 0 16,2-2 0-16,-1 1 0 0,1-1 0 0,3 1 1 15,3-1 0-15,0-1 1 0,1 2 0 16,5 1 1-16,1-2 0 0,-4 1-1 16,6 1 3-16,-1 0-2 0,0-2-1 0,3 2-7 15,0-1-22-15,0-1-32 0,2 1-68 16,-2 1-132-16,0-6-99 0,1 1-47 16,4-2-8-16,4-3 19 0,-1 2 58 0</inkml:trace>
  <inkml:trace contextRef="#ctx0" brushRef="#br0" timeOffset="28326.5553">16427 10432 173 0,'16'-12'327'15,"-3"2"32"-15,-2 1 21 0,-2 1-90 16,-2 4-88-16,-4-1-47 0,-2 4-31 0,1-1-17 15,-2 2-16-15,0 0-16 0,-2 2-15 0,-2 1-19 16,-3 1-15-16,-2 4-9 0,-1 0-8 16,-3 4-3-16,0 0-3 0,-2 2 0 15,0 0-2-15,-2 1 1 0,0 0-1 0,1 0 0 16,-1-2-1-16,1 1 0 0,0-2-4 16,5-3-9-16,-1 0-31 0,4-5-45 0,-4 0-164 15,3 1-107-15,0-3-54 0,7-4-20 16,2-3 14-16,3-2 36 0</inkml:trace>
  <inkml:trace contextRef="#ctx0" brushRef="#br0" timeOffset="30013.5933">15570 10758 268 0,'0'0'371'0,"0"-2"27"0,0 2 17 16,0 0-134-16,0 0-96 0,0 0-72 0,0 0-37 16,0 0-24-16,0 0-10 0,0 3-4 15,0-1-8-15,-1 1-7 0,1 0-8 0,0 3-5 16,-2-3-5-16,2 2-4 0,-3 2 5 16,1 1-4-16,2-1-2 0,-3 0 0 0,2 1 0 15,-4-1 2-15,4 1-3 0,-1-2 1 16,1-1 0-16,-1 0 1 0,0-1-2 0,1-1 1 15,-1 1 1-15,2-4 0 0,-2 3 0 16,2-3-1-16,0 1 0 0,0-1-1 16,-1 0-1-16,-1-1 1 0,1 1-1 0,-1 0 0 15,0-2 4-15,-1 1 0 0,-3 1-1 16,3-2 0-16,-2 2 1 0,0-2-2 0,1 1 2 16,-3-1 0-16,1 0 3 0,-2 2-1 15,3-2 1-15,1 1 1 0,-3-3 2 16,1 3-2-16,3 1 2 0,-2-1-2 0,2-2-2 15,1 1-2-15,-1 1 0 0,2-1 1 16,-1 2 0-16,0-1-2 0,2-1 3 0,0 2-1 16,-3 0-1-16,3-1 0 0,-4 1 0 15,-1 0-2-15,0 0 1 0,0 1-1 16,1 1 1-16,-3-1 0 0,-2 1-1 0,4 1-1 16,0 0 0-16,-1-1 0 0,1 3 0 15,3-3-2-15,1 3 3 0,-2-1-1 16,3 0 1-16,0 0 0 0,3 0 1 0,-2 1-1 15,1-2 2-15,0 2-2 0,-1-2-12 0,1 3-26 16,-1-3-29-16,1 2-48 0,-2-2-106 16,0 1-118-16,0 1-52 0,0-1-9 15,2 1 12-15,-1-2 39 0</inkml:trace>
  <inkml:trace contextRef="#ctx0" brushRef="#br0" timeOffset="30179.4561">15422 11028 47 0,'2'7'325'0,"-2"-1"43"0,1-1 28 0,-1-1-29 15,0-1-98-15,0-1-77 0,0-2-55 16,2 0-34-16,-2 0-22 0,0 0-23 0,1 0-20 16,-1-3-13-16,0 0-11 0,2 0-15 15,-4 0-17-15,2-2-19 0,-4 2-25 16,-1-2-33-16,-2 2-57 0,-2-3-65 0,3 0-70 16,-4 1-61-16,0 0-19 0,-2-1 8 15,2 0 49-15</inkml:trace>
  <inkml:trace contextRef="#ctx0" brushRef="#br0" timeOffset="31022.336">15267 10938 71 0,'-6'-7'257'0,"1"0"20"16,-1-2-9-16,1 2-17 0,-1-2-21 15,1 0-41-15,0-1-33 0,-3 3-22 0,5-1-8 16,-2-1-16-16,2 2-13 0,0-2-17 16,1 2-13-16,1-2-17 0,-1 1-18 0,4 2-10 15,-1-2-11-15,3-1-6 0,-1 1-5 16,2-3 0-16,-1 2 0 0,4 0-1 0,-2 0-2 15,1 2 2-15,-2-1 1 0,1 3 0 16,0-2 0-16,-1 2 0 0,0 1 1 0,-1 1 1 16,1 0-2-16,0 1 0 0,1 0-2 15,-1 2 1-15,0 0 1 0,-1 4 0 16,-2-3 0-16,1 3 0 0,1-1 1 0,0 2 1 16,-3-3 0-16,1 5-4 0,0-4-1 15,-1 2 1-15,-2 1-1 0,-1-1 1 0,0 1 2 16,1 0 0-16,-3 0 2 0,-1 1 1 15,1-2-2-15,0 0 0 0,0 2-1 0,0-2 3 16,-4-1-3-16,3 1 0 0,-3-2 0 16,-1-1-2-16,-1 1 1 0,1-1 1 0,-1-1 3 15,-2 1-2-15,2-2-1 0,-1 0 1 16,-1-2-1-16,2 1 2 0,0-1-2 0,1-1 0 16,0-1 0-16,0-1 0 0,0 3 0 15,3-4 1-15,1 2 1 0,0-1 1 16,0 4 0-16,2-3 2 0,0 2-3 0,0 1 0 15,3-1-2-15,-1 0 2 0,-1 1-4 16,2 1 1-16,0 0 1 0,0 0 0 0,0 0 1 16,0 0-1-16,0 1 2 0,0 1-1 15,0 1-1-15,-1-1 0 0,-1 3 0 16,-1-1-1-16,-1 1 1 0,1 1 0 0,0 0 0 16,0-1 0-16,0 1 0 0,-3 0 0 15,2 0 0-15,-2-1 0 0,4 1 0 16,-2-2-2-16,0 0 1 0,1 1-2 0,0-3 2 15,-3 0-2-15,3 0 3 0,-2-1-2 16,2 1 2-16,-2-2 0 0,0 0-1 0,0-2 1 16,-2 1 0-16,2-3 1 0,-1 4-1 15,-3-3 0-15,2-1 4 0,-1 3-2 0,2-2-2 16,-1 0 2-16,4 2 0 0,0-2-2 16,0 1 0-16,3-1 0 0,3 0-1 15,-2-1 0-15,4-1-1 0,2 1 2 0,-3-1 0 16,4 1 0-16,0-1 0 0,-2 3 0 15,1-1 0-15,-1 0-1 0,-3 3 1 0,1 0 0 16,-2 0-1-16,2 0-1 0,-4 3 3 16,0 0 1-16,0-1-1 0,-4 3-1 15,0-1 0-15,1 2 2 0,-2 0-2 0,2 0 0 16,0 0 0-16,-4 2 1 0,4-1-2 16,-3 0-1-16,1 1 0 0,-1-1-1 0,-2 2 2 15,0-4 0-15,-1 1 1 0,-3 0 1 16,0-1-1-16,1-1 0 0,-1-1-1 0,0 0 1 15,4 0 0-15,-2-1 0 0,1-2 1 0,1 1-1 16,2 1-1-16,-1-2-18 0,3-2-20 16,-4 1-36-16,3-1-71 0,0-1-122 15,-3 2-97-15,-1-2-38 0,1 0-7 0,3-2 21 16</inkml:trace>
  <inkml:trace contextRef="#ctx0" brushRef="#br0" timeOffset="31207.2198">14772 10828 233 0,'2'-1'381'16,"-2"1"34"-16,-2 0 14 0,0 0-86 16,-3 1-117-16,0 1-84 0,-2-1-48 15,-1 2-34-15,-2 0-17 0,2 2-16 0,-4-3-7 16,2 3-10-16,0-1-5 0,0 1-4 16,0-2-1-16,3 0-8 0,-1-2-13 0,3 2-25 15,0-3-29-15,1-3-91 0,-2 1-116 16,-1-1-86-16,2-1-32 0,4-3-5 0,2 0 18 15</inkml:trace>
  <inkml:trace contextRef="#ctx0" brushRef="#br0" timeOffset="31655.9447">14679 10689 102 0,'1'-3'338'15,"1"0"38"-15,-2 0 21 0,-2 0-56 0,1 1-106 16,-2 2-80-16,2-1-54 0,-1 2-31 15,0 1-16-15,2 1-13 0,-1 0-8 16,-1 1-7-16,2 1-6 0,2-1-4 0,-1 1-4 16,-1 0-5-16,2 2 1 0,0-2-5 15,-2 0 0-15,1 2-2 0,2-2-2 0,-3-2 0 16,0 3-4-16,0-1 2 0,-3-1 3 16,2-1-2-16,-3 2 2 0,1-2 2 0,-2 1 0 15,-3-1 2-15,-1-1 1 0,-1-1 1 16,-1 1 5-16,0 0-1 0,-3 0 1 0,1-1-2 15,-4 1 0-15,-2 0-2 0,3-1-1 16,-3 1 0-16,2-2-3 0,-2 2-1 0,0-2-1 16,1 0 1-16,1 3-2 0,0-3 0 15,-1 0 0-15,2-3 0 0,-1 3 0 0,0 0 0 16,3 0 0-16,-4-1 2 0,4 0 1 16,-2-1 0-16,3 1-2 0,-2-3 0 15,2 1-1-15,3 1 0 0,-2-1 0 0,4-2-2 16,0 1 2-16,2-1 0 0,-2 1 0 15,3-1 0-15,4 1-3 0,-1-2 3 16,4 1-3-16,1-2-9 0,0 2-16 0,3-3-23 16,-1 3-24-16,1-4-30 0,1 1-88 15,-4 1-122-15,0 1-55 0,0-2-12 16,3-1 2-16,-1-1 19 0</inkml:trace>
  <inkml:trace contextRef="#ctx0" brushRef="#br0" timeOffset="31861.8158">14358 10490 203 0,'0'-1'372'0,"2"0"30"0,-1 1 18 16,-1-2-86-16,2 2-126 0,0-1-85 15,1 1-50-15,3 0-28 0,0-2-19 0,2 0-8 16,3 1-4-16,0 1-6 0,2-2-4 16,-1 0-4-16,1 2 2 0,-1 0 0 15,1 0-2-15,0 0-1 0,0 0 2 0,-2 0-9 16,0 0-11-16,-2 0-27 0,1 0-25 15,-4 0-62-15,-4 0-98 0,-2 0-96 0,-2 0-39 16,-1 2-5-16,2 0 11 0,-6-1 53 0</inkml:trace>
  <inkml:trace contextRef="#ctx0" brushRef="#br0" timeOffset="32274.5613">14116 10568 162 0,'0'0'328'0,"0"0"36"0,-3 0-3 0,2 0-54 15,-1 0-87-15,0 0-68 0,1 0-44 16,-1 2-28-16,2-2-14 0,-2 0-13 16,2 2-5-16,-1-1-8 0,1 1-6 0,0 1-7 15,0-1-9-15,0 3-5 0,1-3-1 16,-1 2-5-16,2 1-1 0,0 2-2 0,1-1 1 15,-1-1-4-15,-1 0 0 0,2 2 2 16,-1-2-2-16,1 2-1 0,0-2 2 16,-1-1-2-16,-2 1 2 0,3-2-4 0,-3 2 0 15,3-2 2-15,-2 0 0 0,-1-1-1 16,0 1 1-16,-4-2 0 0,3 2 0 0,-3 0 0 16,-2 0 0-16,1 0 1 0,-3 0-1 15,-3 0 0-15,0 1 2 0,0 1-2 0,-1-1 0 16,-3 1 0-16,3 0-2 0,0 0 2 15,3-3-1-15,-2 1 1 0,5-1-1 0,1 0-3 16,0-1-10-16,2-1-19 0,1-1-32 16,0-1-39-16,2-1-100 0,0 3-125 15,0 0-57-15,2-4-17 0,1-4 13 0,4-1 29 16</inkml:trace>
  <inkml:trace contextRef="#ctx0" brushRef="#br0" timeOffset="32469.4456">14143 10440 345 0,'3'-5'392'0,"-3"-2"26"0,0 2 7 15,0 0-132-15,-1 5-102 0,-1-4-64 0,2 3-47 16,0-1-24-16,0 2-17 16,0-1-12-16,2 1-14 0,-1 1-5 0,3 1-5 15,-3-2-11-15,2 1-32 0,-1 0-39 16,0-1-110-16,-4 5-134 0,-3 0-70 0,-3 0-30 15,3 0 10-15,-7-2 28 0</inkml:trace>
  <inkml:trace contextRef="#ctx0" brushRef="#br0" timeOffset="32688.309">13998 10449 167 0,'-3'0'357'0,"-1"2"36"0,1 0 24 16,-2 3-72-16,0 1-100 0,0 3-84 0,1-2-50 15,-2 3-32-15,3 3-20 0,0-1-20 16,-1-1-17-16,1 3-8 0,0-3-6 16,0 3-4-16,3-1-2 0,-1-3-2 15,-1 1 0-15,2-1-2 0,0-2-4 0,0-2-8 16,0-1-15-16,0 0-24 0,0 0-25 0,-2-3-31 16,2 1-81-16,0-3-103 0,-3 0-66 15,0 2-19-15,3-2 5 0,0 0 23 0</inkml:trace>
  <inkml:trace contextRef="#ctx0" brushRef="#br0" timeOffset="33307.9286">13798 10505 81 0,'2'0'342'0,"1"-2"40"0,-3 1 17 15,3-1-43-15,-1 2-129 0,-2 0-92 16,2 0-62-16,-1 0-37 0,-1 2-16 0,2-1-2 15,-1 1-2-15,-1 3 0 0,-1-3 4 16,-1 2 0-16,1-1 0 0,-1 2-4 16,0-3-3-16,-1 3-4 0,3-2-4 0,-3 0-1 15,1 2-2-15,-2-3 0 0,3 2 1 16,-3-1 1-16,1 1 0 0,0-1 2 0,-2 0 0 16,2 1 0-16,0-1-1 0,-2 1 5 15,0-1 0-15,1-1 1 0,0-1 1 0,-2 1 1 16,1 3 0-16,2-3-2 0,-3-1-2 15,1 4-2-15,2-2 0 0,0 0-2 0,1-1 0 16,-1 2-1-16,3-1-1 0,0 0-2 16,3 0-1-16,0 2 1 0,-1-1-3 0,3-1 0 15,-2 2 2-15,3 2-1 0,-3-2 1 16,2 0-2-16,-2 2 5 0,-1-2-1 0,-1 1-2 16,1 0 1-16,-2-1-1 0,-2 1 0 15,-1 0-1-15,0-2-1 0,0 2 2 16,-2-2 0-16,-3 1 0 0,2 0 3 0,-4 0 2 15,2-1 1-15,-1 1 1 0,1-2 1 16,-2 2 2-16,-2-2 1 0,1 2-4 0,-3-2 0 16,1 0-3-16,0 0 0 0,-2 0-2 15,0-2 1-15,0-1-2 0,0 0 1 16,3 0-1-16,1-1 1 0,2-2-2 0,-1-2 1 16,3 2 0-16,3-3-1 0,0 3 2 15,1-4 0-15,1-1-2 0,2 1 0 0,0 0 0 16,2 0 0-16,1 0 0 0,1-1 0 15,-1-1-1-15,0 2-2 0,0-1 3 16,2 1-1-16,1-3-1 0,-3 3 0 0,2-1 1 16,0-1 1-16,0 2 0 0,-1 0 1 0,1-2 1 15,1 1-4-15,-1 0-9 16,1 0-32-16,-1-1-42 0,0 1-109 0,3 4-136 16,-5-3-67-16,0 3-29 0,2-2 10 15,0-3 34-15</inkml:trace>
  <inkml:trace contextRef="#ctx0" brushRef="#br0" timeOffset="33519.8063">13681 10347 26 0,'0'-4'344'0,"4"1"42"0,-3 1 21 16,4-1-11-16,0-1-128 0,3 1-95 15,4 1-63-15,-2-1-37 0,4-1-13 0,-1 0-12 16,1 1-10-16,-1 0-10 0,0 0-11 15,0 2-6-15,-3-1-4 0,0 0-6 0,-1 1-2 16,-4 1-13-16,-1-1-24 0,-2 1-28 16,1-3-39-16,-3 3-90 0,0 0-111 15,-3 3-65-15,-2 1-16 0,2-1 7 0,-2 2 24 16</inkml:trace>
  <inkml:trace contextRef="#ctx0" brushRef="#br0" timeOffset="33828.4275">13444 10384 70 0,'-4'2'316'0,"0"2"35"0,-3 0 25 0,2 3-45 15,0 3-90-15,0 2-62 0,1 0-38 16,0 0-23-16,1 2-17 0,-1-1-22 0,2 1-21 15,1 1-21-15,-1-2-16 0,2 1-12 0,-2-1-6 16,-1-1-2-16,3 1-1 0,-3-1 0 16,1-2 0-16,-1-1 0 0,2 0 0 0,-3-3 0 15,4-1 3-15,-3 0-3 0,3-3 0 16,-2 2-7-16,2-4-13 0,-2 0-29 0,0 0-29 16,1-2-42-16,-3 0-89 0,0 2-99 15,-3 0-62-15,-1 0-15 0,1 0 9 0,0 0 31 16</inkml:trace>
  <inkml:trace contextRef="#ctx0" brushRef="#br0" timeOffset="34684.9278">13173 10655 44 0,'-7'2'296'0,"2"-4"39"0,1 2-3 16,1 0-34-16,1-2-69 0,1-1-81 16,1 0-56-16,1-1-35 0,-1-1-22 15,2-2-11-15,0 0-6 0,-1 0-5 0,3-2-6 16,-2 0-4-16,0-2 3 0,-1 3 1 15,1-4 4-15,-2 2 3 0,1 0 3 0,-1-2 2 16,2 0 1-16,3 0 4 0,-2 2-3 16,4-2-1-16,-2 5-4 0,3 0-1 15,1 2-3-15,-3 0-4 0,6 3-2 0,-4 0 1 16,2 2 0-16,2 0 1 0,-4 2 4 16,2 0 2-16,-1 1 0 0,-1 1 0 0,-1-1 1 15,-1 1-3-15,0 1-1 0,-1 0 2 16,-4 0 6-16,3 2 3 0,-4 1 1 0,-2-2 3 15,0 2-2-15,-1-1-3 0,-1-1-7 16,1 1-5-16,-1 0-3 0,-2 0-1 0,1 0-3 16,0 0 0-16,-4-1 0 0,3-2-2 15,-1 1 0-15,-1 1 2 0,-1-3-2 16,0 2 0-16,0-1 0 0,-3-1 0 0,1 0 0 16,-2 0 0-16,1-3-2 0,0 0 2 15,-1 0 0-15,-2-2 0 0,1 1 0 0,1-2 0 16,0 0 0-16,-1-3 0 0,3 1 0 15,0 1-1-15,3-1-1 0,2-2 2 0,1 1 1 16,0-2 0-16,1 0 0 0,4 0-1 16,0 0 0-16,3-1 0 0,-2 2 0 15,4-1 0-15,-2-1 0 0,2 4 0 0,-2-2 0 16,-1 1 0-16,1 2 2 0,-1-1-1 16,-1 3-1-16,-1 0-1 0,0 2-1 0,0-2 2 15,-1 2 0-15,-1 2 2 0,-1-2-2 16,1 4 1-16,1-1 0 0,-1 2-1 15,1 0 0-15,1 4 0 0,0-1 0 0,0 0 0 16,0 2 2-16,0 2-1 0,1-1-1 16,-1 2 0-16,0 0 0 0,0-2-1 15,0 2 1-15,0 0-2 0,-1-3 2 0,-3 1 0 16,1-1 0-16,1 0-2 0,-2-3 2 16,-2 0-2-16,1 1 1 0,-1-4 0 0,-1 2 0 15,-1-3 1-15,-1 0-2 0,2 0 1 16,-1-1 1-16,-1-2-1 0,3 0-3 0,-1 0-1 15,1-4-8-15,0 3-11 0,-2-2-11 16,3 0-13-16,2-1-12 0,0-1-12 16,1-1-2-16,-1-1-2 0,3-3 5 0,0 2 1 15,3-4 6-15,-1 0 4 0,1-2 9 0,0-1 9 16,2 1 6-16,1-1 11 0,-1 1 16 16,0 0 18-16,-1 2 16 0,-2 2 14 15,0 2 16-15,-1 3 10 0,-1 0 7 0,0 1 6 16,-1 1-1-16,-1 3-9 0,0 3-6 15,-1-1-11-15,0 3-9 0,1 0-11 0,-1 5-6 16,0 0-7-16,0 2-4 0,0 0-3 16,1 2-3-16,2 1-2 0,0-2-4 0,0 1 0 15,0-1-4-15,0-1-1 16,2-3-9-16,0 0-23 0,-2-4-30 0,0-1-81 16,-5 1-135-16,-2-2-86 0,1-2-35 15,4-2-4-15,1-2 19 0</inkml:trace>
  <inkml:trace contextRef="#ctx0" brushRef="#br0" timeOffset="34921.7788">13108 10303 70 0,'3'-4'338'0,"0"1"40"0,-1 1 25 0,-1 1-38 16,-1 2-117-16,0 1-84 0,0 3-53 15,-1 3-34-15,-1 2-19 0,1 1-13 0,1 2-11 16,0-1-8-16,1-1-8 0,1 3-8 16,-1-4-6-16,-1 1-3 0,2-2-1 0,-2-1-11 15,0 1-17-15,2-1-23 0,-4-5-28 16,2 2-62-16,-3-1-112 0,-4 2-89 16,1-1-36-16,0-1-5 0,1-1 14 0</inkml:trace>
  <inkml:trace contextRef="#ctx0" brushRef="#br0" timeOffset="35592.8339">12769 10542 131 0,'-1'-2'351'0,"-5"1"42"0,1-1 26 0,0 2-64 16,0 0-99-16,-1 2-82 0,1-1-55 16,-1 2-36-16,0 2-25 0,1-2-21 0,2 2-12 15,0 0-12-15,1 2-7 0,0-2-5 0,2 2-1 16,2 0 0-16,-2 0 0 0,2 0 0 15,-1 1 0-15,2 0 0 0,-1-2 0 0,1 1 0 16,0 1 0-16,1-3 0 0,-1 0 0 16,3 2 2-16,-3-2-2 0,2-3 0 15,-2 1 0-15,2-2 3 0,0-1-3 0,0 0-1 16,0 0 2-16,-1 0-1 0,0-3-3 16,0 2 1-16,1-1-2 0,-4 2 2 15,2 0 0-15,-1-3 0 0,-2 1 0 0,0 2 2 16,0 0 1-16,0 0-1 0,0 0 0 15,-3 0-1-15,0 0 1 0,-2 2 1 0,0 1-1 16,-2-1 1-16,2 1 2 0,-2-2-1 16,-1 2 0-16,0-1 0 0,-1 1-1 0,1 0 1 15,-2-2 0-15,2 1-1 0,-3-1-1 16,2 1 1-16,-1-1 0 0,-1-1-1 0,3 0 0 16,0 0 0-16,-1 0 0 0,3-1 0 15,-1-1 0-15,2 1 0 0,-1-2 0 0,2 0 0 16,1 0-1-16,1-2-1 0,0 1 0 15,1-1 0-15,1-2 2 0,0 0-4 0,1 0 2 16,-1-1 1-16,2-1-2 0,-2 2 3 16,2 0-1-16,-1-2 1 0,-1 0-2 15,4 0 0-15,-4-1 2 0,2 3-3 0,0-1 5 16,-1 1-1-16,1 1-1 0,-1 0 2 16,-1 0 1-16,0 2-1 0,0-1-13 15,0 2-32-15,0 0-49 0,-6 3-140 0,-3 0-116 16,-1 3-58-16,-1-3-21 0,0 3 13 15,-2-1 44-15</inkml:trace>
  <inkml:trace contextRef="#ctx0" brushRef="#br0" timeOffset="35929.6683">12427 10555 58 0,'1'3'326'0,"1"-1"38"0,-2 1 22 0,3-2-37 15,-3 3-111-15,-3-4-75 0,3 4-46 16,-2 1-29-16,1-2-17 0,-2 2-11 0,1 0-11 15,-1 1-11-15,0-1-11 0,-1 0-11 16,1 3-5-16,1-3-3 0,-1 0-3 0,-3 1 0 16,2 2 0-16,-1-3 0 0,-2 2 1 15,-1 0 1-15,-1-1 1 0,1 0-3 0,-2 0 1 16,-2 2-2-16,2-2-4 0,-2-1 0 16,-2 0 1-16,-1 1-1 0,1-1 0 0,-2-1 0 15,-1 0 2-15,-1-2-3 0,0 1-1 16,-3-1-2-16,0 0 2 0,-1-2 1 15,0 0 1-15,2-2 2 0,2 0 1 0,-1 1 2 16,3-1-2-16,2 0-1 0,0 2-2 16,3-4 0-16,3 1-4 0,2 2 3 15,-1-3 1-15,4-1 1 0,1 3 2 0,-2-1 0 16,3-1-10-16,-1-2-36 0,2 0-56 16,-3 0-179-16,-2 1-95 0,2-1-50 0,1 0-18 15,0-3 22-15</inkml:trace>
  <inkml:trace contextRef="#ctx0" brushRef="#br0" timeOffset="36136.5433">12046 10481 278 0,'1'-1'380'0,"1"-1"28"0,-2 0 13 16,1 2-124-16,-1-2-115 0,2 2-81 0,1-1-47 15,2-1-19-15,3-1-16 0,-2 1-6 16,5 0-5-16,-1 0-1 0,4 1-3 15,-1-1-1-15,2 2-1 0,-2-1 1 0,4 1-1 16,-1-2-7-16,2 2-34 0,-6-1-91 16,4 1-147-16,-5 1-77 0,0 1-42 15,-3-4-15-15,0 1 21 0</inkml:trace>
  <inkml:trace contextRef="#ctx0" brushRef="#br0" timeOffset="37539.5925">16097 11668 105 0,'0'0'308'0,"0"0"36"0,-2 2 16 15,-1-2-67-15,2 1-100 0,-1 1-64 16,0-2-43-16,-1 0-31 0,2 3-11 16,-3 0-8-16,3-1 2 0,-1 1-2 15,0 2-1-15,-2-1-2 0,4 3-3 0,-3-2-6 16,1 3-1-16,1 1-5 0,-2 0-5 0,3 0-1 15,-4-1-4-15,1 3-4 0,0 1-1 16,0-3 0-16,1-1-3 0,-4 2 0 0,1 1 0 16,2-2 2-16,-3-1-2 0,1 0 0 15,0 1 2-15,-1-4-1 0,1 0-1 0,1 0 0 16,0-3 2-16,1 1 2 0,-2 1 1 16,2-3 3-16,1 0 1 0,1 2 0 15,-2-2-3-15,2 3 0 0,1-1-4 0,0-2 1 16,1 2-3-16,3-1 0 0,-2 1-1 15,4-2 1-15,-1 2 0 0,2-1-2 16,-1-1-1-16,3 1-2 0,-1-2 1 0,0 0-2 16,-1 0 0-16,-1 0 1 0,0 0-1 15,-3-2 1-15,2 1 0 0,-3-1 1 0,-1 0 3 16,1 0 1-16,-2-1 0 0,0 1 1 16,-2-1 4-16,-1 0-3 0,-2 2 4 0,1-1-3 15,-1 0 1-15,1 1 0 0,-3 1 1 16,2-1 1-16,0 1-1 0,0 1 2 0,-1 0 2 15,0-1-2-15,0 2 1 0,-1 0 2 16,1-1-5-16,-1 1 2 0,-2-1-1 16,3-1 1-16,-1 0 0 0,-1 2-1 0,1-2 4 15,0 0-3-15,3 0-2 0,-1 0 1 16,2-2-2-16,-1 1 0 0,0-1-4 16,3 1 0-16,1-3 0 0,-2 0 0 0,0 2-2 15,1-2 0-15,-1 1 1 0,-1 1 0 16,-2-3 1-16,0 3-1 0,0-1 3 0,-2 2 1 15,0 0-1-15,-1-2 4 0,0 3-5 16,-1 0 5-16,0 0-4 0,-1 3-1 16,-2-2 2-16,2 2-2 0,0 0 1 0,0 2-1 15,2-1 2-15,-2 2 1 0,-1-1-2 16,1 3-1-16,2 0-1 0,2 1 1 0,-3-2-2 16,1 2-1-16,1 0-1 0,-2-2 1 15,1 3 2-15,0-3-4 0,-1 1 2 0,-1-2 1 16,-1-1-2-16,3 0 3 0,-3 0-2 15,3-2 2-15,-1-1 1 0,2 0-2 0,-2 1 0 16,4-1 1-16,2-1 1 0,2 1-1 16,-3-2 0-16,4-2 1 0,0 1-18 0,4-3-34 15,-3 1-47-15,2 1-130 0,-1-1-118 16,-2 3-59-16,3-3-15 0,0-4 17 0,3 2 37 16</inkml:trace>
  <inkml:trace contextRef="#ctx0" brushRef="#br0" timeOffset="37770.4545">15725 11693 210 0,'-3'-3'377'0,"0"2"29"0,1-2 20 16,2 1-94-16,2 1-114 0,0-1-82 0,2 2-49 15,1 0-22-15,2-1-15 0,2 1-7 16,0 0-9-16,3 0-10 0,0-1-11 0,3 1-5 15,-2-3-4-15,0 3-1 0,0 0-1 16,0-3-2-16,-4 3-9 0,4 0-27 16,-7-3-40-16,-1 0-115 0,-5 3-135 0,0 0-71 15,0 0-32-15,0 0 9 0,0 0 31 16</inkml:trace>
  <inkml:trace contextRef="#ctx0" brushRef="#br0" timeOffset="38017.2998">16344 11367 310 0,'9'-9'373'0,"-3"1"27"0,-3 4 19 16,-3 1-136-16,0 1-84 0,0 1-60 16,-3 2-38-16,-2 4-22 0,1-1-21 0,-4 2-16 15,3 3-14-15,-3-1-10 0,2 4-8 16,-2-1-4-16,-1 0 0 0,1 1-6 15,-2 0 0-15,-2 2 0 0,0-3 0 0,-2 4-1 16,2-6-13-16,-4 2-21 0,1-2-36 16,0-3-59-16,-3 2-133 0,-1-1-101 0,-1-2-47 15,1 4-5-15,0-4 20 0,0 3 50 16</inkml:trace>
  <inkml:trace contextRef="#ctx0" brushRef="#br0" timeOffset="38660.904">15589 11719 74 0,'-2'-3'305'0,"-2"0"38"0,3 2 30 16,-2-1-56-16,-1 2-94 0,1-2-56 0,1-1-39 15,-2 6-27-15,0-3-16 0,1 2-17 16,-1-2-8-16,1 3-13 0,0 0-11 0,-1 0-9 16,-1 1-12-16,2 0-5 15,0 0-2-15,1-1-3 0,-2 2-4 0,-1-1 2 0,2 1-1 16,-2-2-2-16,2 4 3 15,0-2-2-15,0 0-1 0,-1-1 0 0,1 2 0 16,2 1 0-16,-4-2 0 0,5 1 0 0,-1 0 0 16,1-2-1-16,1 2 1 0,1 0-1 15,1-1-1-15,-2 2 2 0,1-1-3 16,-1 1 3-16,3-2 1 0,-3 0-1 0,2 0 0 16,-3-1 0-16,2 1-1 0,-4-3-1 15,2 2 2-15,-3 0 0 0,2-1 0 0,-3 0 2 16,0 0-1-16,-2 0 1 0,-1-1-2 15,1 0 0-15,-1 1-2 0,-2-1 2 16,1 1 2-16,-1-3-2 0,-4 3 0 0,2-2 0 16,-2 2 3-16,-1-2-3 0,1 1-1 15,-1 0 1-15,1-2 0 0,0 0 1 0,0 0 3 16,1-2 1-16,2-1 0 0,2 1-1 16,1 0 2-16,1-1-3 0,2-2 1 0,2 0 0 15,0 1-2-15,1-2-1 0,2 2 3 16,1-2-4-16,0-2 0 0,2 3-2 15,-1-3 2-15,2 1-2 0,0-2 0 0,1 1 1 16,1 0-2-16,-2-1-2 0,3-2 3 16,-1 1-1-16,-1 0 1 0,3 0-3 0,-2-2-9 15,-1 2-31-15,2 0-58 0,-3 5-175 16,-1 1-91-16,0 7-49 0,0-5-15 0,1 4 20 16</inkml:trace>
  <inkml:trace contextRef="#ctx0" brushRef="#br0" timeOffset="46197.6545">15200 11671 280 0,'0'-4'330'0,"2"-1"30"0,1 1-37 0,-3 1-76 16,2 0-56-16,0-1-41 0,-1 3-27 16,-1 0-16-16,2-1-11 0,-1 1-14 0,-1-1-19 15,2 2-17-15,0-1-19 0,-2 1-14 16,0 0-7-16,0 1-2 0,-2-1-3 0,0 3 5 16,-1-1-2-16,2 2 4 0,-3 1-2 15,1-1-1-15,1 1 0 0,-1 1-2 0,3 0-2 16,-1-1-1-16,-1 2-1 0,2-2-2 15,0 2 0-15,0-2 1 0,2 0-3 16,-2-2 2-16,1 2-2 0,-1-2 1 0,0-1-1 16,0 2 2-16,0-3-1 0,0 2 1 15,-1-1 0-15,-1-1 1 0,2-1-1 0,-3 0 1 16,3 0-1-16,-1 0-2 0,-1-1 4 16,2-1-3-16,-1 1 2 0,1-2 0 15,0-1 0-15,0 2 4 0,-2-3 0 0,2 2 2 16,0 0 0-16,-2-2 3 0,2 1-1 15,-3 0-3-15,0 0 0 0,0 0-2 0,-1 1 2 16,-2 0-2-16,0 0-1 0,-2-1 2 16,0 1-1-16,0 3 2 0,-1 0-1 15,-1 0-2-15,2 0 2 0,-2 0-1 0,1 3-1 16,0 0 0-16,0 1 0 0,-1 1 0 16,4 0 1-16,-1-1-1 0,-2 0-1 0,3 3 0 15,-1-3-3-15,2 0 0 0,1 1 0 16,-2 1 0-16,1-3-1 0,0 1 0 0,2-2 4 15,0-1 0-15,-4 1-1 0,0-2 2 16,0 0 0-16,-1 0 2 0,-2-2-2 0,0 1 1 16,0-1-1-16,0-1 0 0,0-1 0 15,2 0 0-15,1 0 3 0,2 0 1 0,1-1-1 16,-1 0 0-16,2 0 3 0,3-2-5 16,0 2 1-16,2-2-2 0,1 2 1 0,1 0 1 15,1-1-2-15,0 2 2 16,-2-1-1-16,2 2 0 0,0 2 1 0,-2-3 0 15,1 3 0-15,-1 0-2 0,-1 1 0 16,1 0 0-16,-1 0 0 0,-1 0 0 0,1 1-1 16,-2 0-2-16,2 3 3 0,-1-1 0 0,-1 1 0 15,0 1-2-15,2-2 2 0,-2 3 0 16,2-3 0-16,-2 2 0 0,0 2 0 16,1-2 0-16,-1 0 0 0,0 0 2 0,-1 2-4 15,-1-4-2-15,0 3 1 0,-1-2 0 16,1 0-1-16,-4 0-1 0,3-1 4 0,-5 0-1 15,2-1 1-15,-2-1 0 0,-2 1 1 16,-2-1 1-16,-1 1-2 0,-1 1 2 0,1-3-1 16,-1 0-1-16,3 0-2 0,0 3 2 15,0-3 1-15,1 0-1 0,4 0 1 0,1-3 1 16,-1 1 1-16,3 1 0 0,3-2-1 16,0-2 0-16,3 2-1 0,0-1 2 15,-2-1-2-15,1 1 3 0,0 1-2 0,-1-2 1 16,1 2 0-16,-2 3 0 0,0-5 1 15,-2 3-2-15,-1 0 1 0,1 2-2 0,-2 0 2 16,-1 0-1-16,2 0-1 0,2 2 0 16,-3 0 1-16,1 1 1 0,1-1-2 0,1 1-2 15,-2 0 1-15,1 2-2 0,-1-1 0 16,0 1 0-16,0-1 0 0,-2 2 3 16,2-1-3-16,-2-2 3 0,2 0 0 15,-2 1-2-15,2-1 1 0,-3-2-1 0,1-1 1 16,0 2 1-16,0-4 0 0,1 2 0 0,-1-1 0 15,-1-2 1-15,1-1 0 0,0 1 0 16,2-2 0-16,0 1-1 0,-2-2 2 0,3 0 2 16,-3 1-1-16,0 1 0 0,1-2 2 15,0 2 0-15,-3-1-3 0,2 0-2 0,-1 0 0 16,0 0 0-16,1 0 0 0,0 2 0 16,1-1 0-16,-3 1 0 0,4 3 0 15,-1 0-1-15,0 0 0 0,0 0-1 16,-3 3-1-16,2 2-2 0,-1 2 2 0,0-2-1 15,1 2-1-15,0 3 1 0,0-4-1 0,2 3-1 16,-3 0-3-16,5-1 2 0,1-2 2 16,0 2 2-16,1 0 1 0,5-1 2 15,-3-2 3-15,4-1 2 0,-1 1-1 0,2-5-2 16,3 0-16-16,-3-2-31 0,2-1-49 16,-3 3-135-16,0 0-119 0,-4 0-59 0,3-4-17 15,1 1 13-15,2-2 40 0</inkml:trace>
  <inkml:trace contextRef="#ctx0" brushRef="#br0" timeOffset="46406.7555">15118 11390 162 0,'4'-2'390'0,"-3"-3"42"0,3 3 22 15,-4 0-50-15,1-1-143 0,-1 3-105 16,0-3-65-16,0 3-39 0,0 0-21 0,2 0-15 16,-2-2-16-16,0 2-32 0,1-2-52 15,-2 2-141-15,1 0-121 0,-7 0-64 16,2 0-26-16,-1 2 10 0,-2 0 38 0</inkml:trace>
  <inkml:trace contextRef="#ctx0" brushRef="#br0" timeOffset="46573.0629">14973 11380 287 0,'0'0'406'0,"2"-1"35"0,-2-2 18 15,1 3-106-15,-1 0-130 0,0 0-90 16,-1-3-56-16,1 3-30 0,0 0-22 16,0 0-15-16,-2-4-22 0,2 3-52 0,0-3-97 15,-5 4-153-15,2-2-79 0,-3 1-41 16,-1-1-6-16,0 1 33 0</inkml:trace>
  <inkml:trace contextRef="#ctx0" brushRef="#br0" timeOffset="46824.7182">14682 11437 178 0,'-6'2'368'0,"3"-2"35"0,0 0 24 15,1 0-77-15,0 0-112 0,2-2-86 16,0 2-54-16,0 0-32 0,4 0-23 0,1-1-13 15,4-1-10-15,0 2-6 0,3-1-6 16,0 1-5-16,-1-2 1 0,1 2 0 16,0 0-2-16,-1 0 1 0,1 2 1 0,-2-2-2 15,1 1-3-15,-2-1 0 0,-2 0-4 16,-1 0-10-16,-3-1-11 0,1-1-19 0,-3 2-20 16,-1-1-26-16,-1-1-28 0,-3 1-63 15,-2-1-73-15,-5 4-71 0,-3-2-27 16,1 1-1-16,-1-1 17 0</inkml:trace>
  <inkml:trace contextRef="#ctx0" brushRef="#br0" timeOffset="47081.8876">14535 11445 176 0,'-2'-3'306'0,"-1"1"35"15,2 1-22-15,-1-1-42 0,-2 1-68 16,-1 1-52-16,3 1-36 0,-2 1-26 0,-3-1-19 15,2 4-10-15,-1-2-11 0,2 4-7 16,0-1-8-16,1 1-6 0,1 3-9 0,2-1-9 16,0 0-3-16,2 1-2 0,0 2-5 15,-1-1-2-15,1-1 1 0,0-1-3 16,-1 1-1-16,-1-5 2 0,0 1-1 0,-1 0 0 16,1-3-10-16,-4 0-16 0,3-3-28 15,-3 0-33-15,1 0-77 0,-5-1-117 16,-1 1-83-16,-1-2-32 0,2 1 1 0,0-3 18 15</inkml:trace>
  <inkml:trace contextRef="#ctx0" brushRef="#br0" timeOffset="47646.0655">14368 11535 189 0,'1'0'342'0,"1"0"28"0,-2 0 7 0,3 1-77 15,-3 1-98-15,0 0-58 0,0 1-37 16,-3 2-15-16,1 2-12 0,-2-2-12 0,0 1-15 15,-2 1-13-15,1 1-16 0,-1 0-11 16,0 1-6-16,-1-3-5 0,3-1-1 16,-3 1-1-16,2 0 3 0,-1-2-1 0,2-1 1 15,-3-1-1-15,4 3-2 0,-4-5 0 16,4 2 2-16,-3-2-2 0,2-2-2 16,-1 2 2-16,-2-2 2 0,2-1 1 0,-2-1-4 15,2 1 2-15,-1-2-1 0,-1 2-1 16,2-1-1-16,-2-1 2 0,2 0 0 0,0 2-2 15,2 0 4-15,0-2 0 0,1 2-1 16,1 0 0-16,-1 0 0 0,2 0 0 0,2 2-1 16,-1-1 0-16,-1 0 3 0,0 2-3 15,0 0 0-15,2 0-3 0,-1 2 2 0,-1 0 1 16,0-1 0-16,-1 1 3 0,-1 1-1 16,-1 0 3-16,-2 1 0 0,-1 1-1 15,-2 1-2-15,2-2 0 0,-4 2-2 0,-1 1 0 16,3-2-3-16,-3 2 0 0,-1-2 1 15,1 0 2-15,-2-1 0 0,0 0-1 0,0 1 1 16,0 0 0-16,-2-1 0 0,-1-2-1 16,-1 1-1-16,-2-2 0 0,-1 1 1 0,0-1-2 15,-2-1 1-15,0-1-1 0,3-1 3 16,-3 1-1-16,0-2-3 0,0 1 2 0,3-2 1 16,0 1-1-16,3-4 0 0,0 3 1 15,4-2 1-15,-1 3 1 0,5-4 2 16,0 1-1-16,3-1 2 0,1 1-1 0,2-2 0 15,2 3-2-15,0-1 0 0,2-1 1 16,-2-1 0-16,0-1-2 0,-2 3-20 16,1-6-42-16,-4 2-95 0,3 1-153 0,-1 0-82 15,0 1-40-15,-2-2 0 0,2-1 29 0</inkml:trace>
  <inkml:trace contextRef="#ctx0" brushRef="#br0" timeOffset="47850.9385">13780 11390 89 0,'9'-1'354'16,"2"-2"36"-16,-3 2 28 0,0-1-23 16,0 0-128-16,3 1-91 0,-5-3-57 0,2 4-34 15,1-3-24-15,-1 3-22 0,1 0-19 16,-1-2-12-16,1 2-6 0,0-2-2 0,-1 2 0 16,0 0 0-16,3-1 0 0,-1 1 0 15,-1 1 0-15,1-1 2 0,-4 2 1 16,2 0-14-16,-1-2-40 0,-2 3-105 0,-1 0-151 15,-1 1-78-15,-2 1-47 0,-1-5-8 16,0 2 28-16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24:10.5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5702 3166 135 0,'-1'-3'288'0,"1"2"21"15,0-1-9-15,0 1-77 0,0-1-86 16,1 2-55-16,-1-1-31 0,2-2-20 16,-2 3-9-16,0-2-7 0,3 1-4 0,-3 1-4 15,2-2-2-15,-2 1 0 0,1 1 1 16,1 0 4-16,-2 0 7 0,0 0 4 0,0 0 6 16,0 0 6-16,0 0 3 0,0 0-1 15,0 1-3-15,0-1-2 0,0 0-2 16,0 0-5-16,0 0-3 0,0 0-4 0,0 0-4 15,0 0 0-15,0 0-6 0,0 0 1 16,0 0 0-16,0 0-1 0,2 0 0 16,-2 0 0-16,0 0 1 0,0 0 0 0,1 0 2 15,-1 0-1-15,0 0-1 0,0 0 0 0,0 0 1 16,0 0 3-16,2 2-1 0,-2-2 2 16,3 1 2-16,-3 1 0 0,0-2 0 15,3 0-2-15,-3 0 0 0,1 0 0 0,-1 0-3 16,0 1-1-16,2-1-2 0,-2 2 3 15,0-2-2-15,2 1 0 0,-2 1 1 0,1-1 1 16,-1-1 1-16,0 2-2 0,0-1-1 16,2-1-1-16,-2 1-1 0,1 1 0 15,1 0-1-15,-2-2 2 0,0 1 0 0,2-1-2 16,-1 2 4-16,-1-2-2 0,2 0-1 16,-2 0 2-16,3 2-4 0,-3 0 2 0,0-2 0 15,2 1 0-15,-1 1 0 0,-1-2 0 16,2 2 3-16,-2-1-2 0,2-1 2 0,-2 2-2 15,1-1-2-15,2 0-2 0,-2-1 0 16,-1 3 1-16,2-3-1 0,-2 4-1 0,3-3 3 16,-1 3-3-16,1-3 1 0,0 3-2 15,-1-1 0-15,3 2 0 0,-2-2-2 16,0 1 2-16,-1-1 2 0,4 2-2 0,-3-2 0 16,0 1 0-16,2-1 1 0,-2 0-1 15,0 0 0-15,2 2 0 0,-3-3 2 0,4 0 2 16,-3 1-1-16,0 0-1 0,0 0-1 15,-1 1-1-15,1-1 0 0,-1-1 0 0,1 2 0 16,0-1 0-16,1-1-1 0,-2 1 1 16,1 0 0-16,1-1-1 0,-1 2 2 15,0-1 0-15,0 0-1 0,-1 0 0 0,3 2 0 16,-2-2 2-16,1 0-2 0,1 0 0 16,-2 1 0-16,2-1 0 0,0-1 0 15,1 3 0-15,0 0 0 0,1-2 0 0,-1 1 0 16,0 1 0-16,3-1 2 0,0 1 0 15,-1-2-1-15,1 2-1 0,2-1 0 16,-1-1 0-16,1 2 0 0,0-2 0 0,-2 1 0 16,1-1-1-16,2 0 0 0,-2 0 0 0,-2 0-1 15,3 0 4-15,-2 1-4 0,1-2 4 16,2 3-1-16,-2-2 0 0,0-1-1 16,0 1 0-16,0 1 0 0,1 1 0 0,0-2 0 15,-1-1 0-15,-1 1 0 0,2 0 0 16,0 0 1-16,-1 0-1 0,2 0 0 0,-4 0-1 15,2-1 1-15,1 1-1 0,-2 0 1 16,-2-2-1-16,2 2 1 0,-1 0-2 16,0-1 0-16,0 0 2 0,0 2 0 0,-2-4 0 15,2 3 0-15,0 1 2 0,1-1-2 16,1 0 3-16,-2 0-2 0,1 1-1 0,-1-1 0 16,0-2 0-16,0 2 0 0,3-2-1 15,-5 3-2-15,2-4 1 0,-1 2 2 0,2 1 0 16,-1-3 0-16,-2 2 0 0,-1-1 4 15,3 1-1-15,-2-1 5 0,1 1-5 0,-1-1 1 16,3-1-2-16,1 2-2 0,-2-1 0 16,4 0 1-16,-2 1 1 0,-2-2-1 0,4 2 1 15,-2-2-1-15,-1 3-1 0,2-2-1 16,-1 1 1-16,0-1-2 0,0 1 2 16,0-2 0-16,-2 1 0 0,0-1 0 0,1 2-2 15,-2-1 2-15,-1-1-1 0,0 0 1 16,2 2 1-16,-2-1 0 0,2-1 0 0,-1 0-1 15,2 1 0-15,-3-1 0 0,2 2 0 16,0-2 0-16,3 0 0 0,-3 0 0 16,0 0 0-16,0 0 3 0,3 0-3 0,-3 2 0 15,2-2 0-15,-1 0 0 0,-1 0 0 16,3 3-1-16,-2-3 1 0,1 0 0 0,-2 2-2 16,4-2 2-16,-2 0 0 0,0 0-1 15,0 0 0-15,2 0 0 0,0 0 2 16,2-2-1-16,-2 2 0 0,0-3 0 0,-1 3 1 15,-1 0 0-15,2-2-1 0,-2 0 0 16,0 1 0-16,0-2 0 0,0 3 0 0,0-1 0 16,0-1 0-16,-2 2-1 0,-1-1 1 15,-1-1 0-15,0 2 1 0,-1-1-1 0,1 1 0 16,-1-2 0-16,2 1 0 0,2-1 0 16,0 1 0-16,1 1 0 0,1-2 0 0,0 0 0 15,2 1-1-15,1 0 0 0,-3-1 0 16,3 2-1-16,-3-1 1 0,1-1 1 0,0 1 0 15,-2 1 1-15,-1-2-2 0,2 1 0 16,-3 1 1-16,2-2-1 0,-1 2-4 16,-3-3 1-16,2 1 0 0,0 0 4 0,1 0-1 15,1-1-1-15,-2 1 0 0,4-4 2 16,0 4 0-16,2-3 0 0,0 0 0 0,-1 3 0 16,2-1 2-16,-2-2-1 0,3 2 1 15,-3 2-2-15,-1-2 0 0,-2 1 1 16,-2 1-1-16,-1-1 0 0,1 1-1 15,-3-2-1-15,0 1 1 0,1 0-1 0,0 1 0 16,-1 0 2-16,0-1 0 0,3-1 0 0,-3 2 0 16,4-2 2-16,-3 1-2 0,2-3 0 15,-1 3 0-15,2-3-2 0,1 0 2 16,-1 0 0-16,2-2 0 0,-3 2-1 0,0 2 0 16,0-2 0-16,0 1 1 0,-2 1 0 15,0-2 0-15,1 1 1 0,-1 1 0 16,2-2 0-16,-2 2-1 0,1-1 0 0,-1 2 0 15,0-3 0-15,-1 2 0 0,0-1-1 0,0 2 0 16,-1-1 0-16,1-1 0 0,1 0 0 16,-1 0 0-16,-2 1 1 0,2 1 0 15,1-1 0-15,-2 1 0 0,-1-1 0 0,1 0 0 16,1 2 0-16,-2-1 0 0,0-1-1 16,1 2 1-16,-1-2-1 0,0 0 1 0,0 0 0 15,0 0-2-15,2 1 4 0,-4-1 0 16,1 2-2-16,1-2 0 0,-1 1 0 15,-1-1 0-15,1 1 0 0,-2 0 0 0,0-1 1 16,0 1-3-16,-2 1-11 0,1 0-19 16,-1-2-26-16,-3 3-33 0,-2-3-34 0,2 3-57 15,-3 3-66-15,-2-3-67 0,1 4-32 0,0 1 0 16,1-2 14-16,1-3 52 0</inkml:trace>
  <inkml:trace contextRef="#ctx0" brushRef="#br0" timeOffset="1889.9876">7678 3246 230 0,'2'-2'279'0,"-2"2"3"15,3-1-16-15,-3 1-37 0,0 0-52 16,0 0-50-16,0 0-36 0,0 0-19 0,0 1-10 16,0-1-2-16,0 0-1 0,0 0-6 15,0 2-3-15,0-2-5 0,0 0-6 0,0 0-2 16,0 0-4-16,0 0-2 0,-1 0-3 15,-1 0-1-15,2 2-4 0,-2-2-3 0,2 0-5 16,-1 0-2-16,1 0-3 0,-2 2-4 16,0-2 2-16,1 1-2 0,-1 1 0 0,-4 1-3 15,2 1 0-15,-3 3-2 0,2-2 1 16,-1-2-2-16,1 2 5 0,-1-2-1 16,1 0 2-16,-1 0-1 0,-1 2-1 0,-1-2-1 15,-1 0-2-15,3 0-1 0,-1 0 2 0,1 0 1 16,2-2-2-16,0 1 0 0,1-1-1 15,0-1-1-15,1 1 0 0,-1 1 0 16,0-2 1-16,1 2 0 0,-1-1 1 0,-2-1 0 16,1 2 0-16,1-2-1 0,-2 0 0 15,2 2 0-15,-2-2 0 0,2 2 0 0,-2-2 0 16,-1 1 0-16,1 1-2 0,-1-2-1 16,-1 0 3-16,1 2-2 0,-2-1 2 15,2-1 0-15,-1 0 2 0,3 0 0 0,-1 0-1 16,-1 2-1-16,3-2-1 0,1 0-1 15,-1 0 2-15,1 0-2 0,-1 0 2 0,1 0 0 16,-1 0 0-16,2 0 0 0,-3 0 0 16,1 0 0-16,-1 0 0 0,-1 1 0 15,2-1 0-15,-2 0-1 0,2 0 0 0,-4 0-1 16,3 0 2-16,-4 0 0 0,3 0 1 16,-1 0 0-16,-1 0-1 0,3 0 0 0,-2 0-2 15,1 0 1-15,-2 0 0 0,3-1 0 16,-1 1 1-16,0 0 0 0,-1-2 0 15,3 2 0-15,-2 0 0 0,2 0 0 0,0-1 0 16,1 1 0-16,0 0 0 0,-1 0-1 16,0 0-1-16,0-2 2 0,0 2 0 0,1 0 0 15,1 0 0-15,-2-2 2 0,-1 2-1 16,1-1-1-16,2 1 0 0,-1 0-1 16,-1-2-1-16,1 2 1 0,-1-2-1 0,-1 2 0 15,0 0 2-15,1-2 3 0,-2 2 1 16,2-1-1-16,-2-1 2 0,0 0 2 0,1 1-3 15,-1 1-3-15,2-3 2 0,-2 3-1 16,2-1-2-16,0-1 0 0,-2 1 0 0,-1-1 0 16,3 1 0-16,-2-1 0 0,2 1 0 15,1 1 0-15,-1-2-1 0,1 2 1 0,2-1 0 16,-3 1-1-16,3 0 1 0,0 0-1 16,0-2 2-16,-1 2-1 0,-1 0 0 0,2 0 0 15,0-1 0-15,0 1 1 0,-2 0-1 16,2 0-1-16,-1-2 1 0,-1 2 0 15,0 0 1-15,0-1-1 0,2-1 0 0,-2 2 1 16,1 0-1-16,-1-1-1 0,2 1 0 16,0 0 1-16,0-2 0 0,0 2-1 15,0 0-1-15,0 0 2 0,0 0 0 0,0 0 0 16,0 0 0-16,0 0 0 0,0 0 0 16,-2 0 2-16,2 0-1 0,-1-1-1 0,1 1 0 15,0 0 0-15,-2 0 0 0,2 0 0 16,0-2-3-16,-1 2 3 0,-1-1 0 0,2 1 0 15,0 0 0-15,0 0 0 0,0 0 0 16,0 0 0-16,-2 0 0 0,2 0 2 0,0 0-2 16,0 0 0-16,0 0 1 15,2 0-1-15,-2 0 0 0,0 0 0 0,0 0 0 16,0 0 1-16,0 0-1 0,0 0 0 0,0 1 0 16,2-1-1-16,-1 2 1 0,1-1-1 15,1 2 1-15,0 0-2 0,1 0 2 16,0 0 0-16,-1 0 0 0,0 0 2 0,2 0-2 15,-2 0 1-15,0 1-1 0,2 0 1 16,0-1 0-16,-1 1 0 0,1-1 2 0,-2 0-3 16,2 0 0-16,0-2-3 0,0 2 2 15,1 1 0-15,-1-1 0 0,-1-1-2 0,3 1 2 16,-2-1-3-16,1 1 3 0,0-3-3 16,-1 2 2-16,-2 1 0 0,2-2 1 0,-2 1 1 15,2-1 0-15,-2 1 0 0,3-1 1 16,-3 1 0-16,1-1 0 0,0 1-1 0,0-1 0 15,0 1 0-15,1 1 0 0,1-2 2 16,1 1-2-16,-1-1 0 0,0 1 2 16,2-1-2-16,-2 1 0 0,1-1 0 0,-1-1 0 15,-1 1 0-15,3 1 0 0,-2-2-2 16,-1 2 2-16,3-2 0 0,-2 0 0 0,0 1 0 16,-1-1 0-16,1 2 0 0,-1-2 0 15,2 0 0-15,-1 0 0 0,-2 0 0 16,3 0 0-16,-4 0 0 0,2 0 0 0,-2 0-2 15,2 2 2-15,-1-2 0 0,-2 0 0 16,1 0 0-16,2-2 0 0,-2 2 0 0,2 0 0 16,1-2 0-16,0-1 0 0,2 1 2 15,-1 0 0-15,1-3-1 0,1 4 1 0,-3-2-2 16,1 0 0-16,-2 1 0 0,-1 1 0 16,2-1-1-16,-2 1-1 0,-1-1 0 15,0 1 2-15,0-1 0 0,0 1 0 0,-1 1 0 16,1-2 0-16,0 1 0 0,1-1-2 15,0 1 2-15,-1 1 0 0,2-2 2 0,-2 2 0 16,0-3-1-16,1 1 0 0,-1 2-1 16,0 0 0-16,1-3-1 0,1 3-2 0,0-4 5 15,0 3-2-15,0 0 0 0,1-2 0 16,0 3 0-16,-1-3 0 0,0 1-2 16,0 0 2-16,-1-1 0 0,1 1 2 0,-2-1-2 15,3 1 0-15,-3 2 0 0,2-2 1 16,-3-1-1-16,1 1 0 0,0 1 0 0,-1 0 0 15,1-1 0-15,0 1-1 0,2-2 1 16,-2 1 0-16,-1-1-2 0,1 0 2 0,0 0 0 16,0 2 2-16,-1-1-2 0,1-1 0 15,0 2 0-15,-1-2 0 0,2 1 0 16,-1 1 0-16,-3-1 0 0,2 2 0 0,0-3 0 16,-1 3 0-16,1-2 0 0,-1 2 1 15,-1 0 0-15,0 0-1 0,2 0 0 0,-2 0 0 16,0-2 0-16,2 2-1 0,-2-1 0 15,1 1 1-15,1 0 1 0,-1-2-2 0,-1 0-1 16,0 2 0-16,2-1 2 0,-2 1-1 16,0-1 1-16,2-2-11 0,-1 3-32 15,-1 0-52-15,-5 0-112 0,-1 4-126 0,-4-4-68 16,0-4-25-16,0 0 14 0,0 1 42 16</inkml:trace>
  <inkml:trace contextRef="#ctx0" brushRef="#br0" timeOffset="13201.9219">6752 3471 73 0,'3'-3'317'0,"-3"3"28"0,0-2 12 16,0 0-43-16,0 1-131 0,0 1-83 15,0 0-42-15,0 0-24 0,0 0-7 0,0 0-6 16,0 0 0-16,0 0 0 0,0 0-4 15,0 0-2-15,0 0-5 0,0 0-1 0,0 0-3 16,0 0-3-16,0 0-2 0,0 0 1 16,0 1-1-16,-3-1 0 0,3 2 1 15,0-2 1-15,0 0 0 0,0 0 2 0,0 2 5 16,-1 1 3-16,-1 4 4 0,2 0 4 16,-2 4 4-16,1 0 0 0,-1 4 2 0,-1 0-3 15,1-1-5-15,-2 3 0 0,0 0-5 16,0 1 0-16,-1 0 0 0,0-1 1 15,2 3-1-15,-2 0 4 0,-1 1 0 0,1 1 1 16,-2 2-1-16,0 2-2 0,-1-1-2 16,0 1-3-16,-1 2-2 0,-1 2-2 15,2-3-3-15,-4 4 1 0,2-2-3 0,1 3 4 16,-2-3-4-16,1 0 2 0,2-2 1 0,-2-1-4 16,1-1 1-16,0-1-2 0,2-1 2 15,-2-1 0-15,3 0 0 0,-1 0 1 16,1-2 0-16,0 2 2 0,-2-1-2 0,2-2-2 15,-1 1 0-15,1 1-1 0,-2-4-1 16,3 2 0-16,-1-1 0 0,0 0-3 0,1-2 3 16,-3 3 1-16,5-4-2 0,-3 3 2 15,1 2-1-15,0-1 1 0,-2-2 0 0,0 1-2 16,2-2 2-16,0 1 1 0,-1-3 1 16,1-1 0-16,-1-1 3 0,1-1-2 15,-1-1 2-15,1 0-3 0,2-2 1 0,-2 1-2 16,3-1 0-16,-2-1-1 0,1-1 3 15,1 0-2-15,-1 0-2 0,0-1 0 0,1 1 0 16,1-2 0-16,-3 2 1 0,1 1-1 16,2-2 2-16,-3 2 0 0,0-3 0 15,3 1-1-15,-1-1 0 0,2-2 1 0,-2 0 0 16,2 0-1-16,-1-1 2 0,1 1-2 0,0-2 0 16,0 1 0-16,0-1 0 0,-2 0 0 15,2 2 0-15,0-2 0 0,2 0-1 16,-2 0 0-16,1-2 2 0,-1 2 0 0,0 0-1 15,0 0 0-15,0 0 0 0,0-1 0 16,0 1 0-16,0 0 0 0,0 0-1 0,0 0 0 16,0 0 1-16,0 0 0 0,0-2-2 15,2 2 2-15,-2-1 0 0,0-1 0 0,0-1 0 16,0 1 0-16,0-3 1 0,0 0 0 16,2 0-1-16,-1-2 0 0,-1 0 1 0,0-1-2 15,3-2 1-15,-2 2-2 0,-1 1 1 16,0-3 1-16,2 4-1 0,-2-1 0 15,0 2 1-15,0 1 0 0,0-1 1 0,0 2-2 16,0 1 1-16,0 0 1 0,0-1 0 16,0 0 0-16,0 0-1 0,0-1 0 0,0 4 0 15,0-3 0-15,0 1-1 0,0 1 1 16,0-1-1-16,0 0 1 0,0 0-1 16,0 0 1-16,0 1-1 0,0-2-1 0,0 3 2 15,0 0 0-15,0 0 0 0,-2 0 3 16,2 0-2-16,0 0 2 0,0 0 0 15,0 0-1-15,0 0-2 0,0 0 0 0,0 0 2 16,0 0-4-16,0 1 2 0,0-1 0 16,0 2 2-16,0 1-1 0,0-1 0 0,0 3 0 15,0 0 3-15,0-2-3 0,0 1-2 16,0 1 0-16,0 0-1 0,0-2 1 0,0 2 1 16,0 2-2-16,0-2 1 0,0 0 1 15,0-1 1-15,2 2 1 0,-2-1-2 16,0-1 0-16,0 0 0 0,2 0 0 0,-1-1-1 15,-1 0-1-15,2-3 0 0,-1 3 2 16,-1-2 2-16,0-1-1 0,0 1-1 0,2 1 0 16,-2-1 0-16,0 1 0 0,2-2 0 15,-1 2-1-15,1-2-1 0,-2 1 2 0,3-1 0 16,0 0 0-16,1 0 0 0,-1 0 0 16,1 0 3-16,1-3-6 0,1 0 3 15,-1 0-2-15,0-1 2 0,2-1 0 0,0 0-2 16,-1 1 3-16,-1-2 0 0,2 0-1 15,0 1 2-15,1-3-2 0,-1 1 0 0,-1 2 2 16,-1 1 1-16,1-1 2 0,-3 2 0 16,0 1 0-16,0-1-1 0,-1 1-2 0,0 1-2 15,-1 0 0-15,1-2 0 0,-1 3 0 16,-1 0 0-16,0 0 0 0,0 0 0 0,0 0 0 16,0 0-1-16,0 0 0 0,0 0 1 15,0 0 0-15,0 0 1 0,0 0-1 16,-1 0-11-16,-1-3-28 0,2 0-46 0,-8 1-115 15,0-1-131-15,-3 2-69 0,5-1-28 16,1 2 9-16,-3 0 36 0</inkml:trace>
  <inkml:trace contextRef="#ctx0" brushRef="#br0" timeOffset="15863.2719">6109 6556 168 0,'0'2'287'16,"0"-2"24"-16,-2 0-30 0,2-2-58 15,0 2-74-15,0 0-54 0,0 0-28 0,0 0-18 16,0 0-4-16,0 0-6 0,0 0-6 16,-1 0 0-16,-1-2-2 0,2 2-1 0,0 0-6 15,0 0-1-15,0 0-3 0,0 0-5 16,0 0-2-16,0 0-3 0,0 0-1 0,0 0-3 16,0 0 3-16,0 0 0 0,0 0-3 15,0 0 1-15,0 0 2 0,0 0-2 16,2 0 2-16,-1 0 2 0,-1 2-2 0,0-2 0 15,2 0 2-15,-1 2-4 0,1-2 2 16,0 1 1-16,-1-1 0 0,2 0-3 0,0 2 0 16,0-2-1-16,1 0-2 0,-1 0 0 15,0 2 0-15,2-2-2 0,0 3 1 0,1-1-1 16,0 0-2-16,-1-2 0 0,0 0 0 16,1 1 0-16,0-1 0 0,0 0 0 15,1 2 0-15,-2-2 1 0,1 0-1 0,2 1-1 16,-2-1 1-16,2 0 0 0,0 0 0 15,1 0-2-15,1 0 2 0,1 0 1 16,0 0 0-16,0-1 2 0,0 1-2 0,3-2 2 16,-2 2-3-16,2 0 2 0,-3 0-2 15,2 0-2-15,-1 0 2 0,1 0 0 16,1 0-1-16,-3 0 2 0,3-1-1 0,-1 1 2 16,0 0-2-16,-1 0 3 0,1-2 0 0,-1 0-3 15,-2 2 1-15,1 0-1 0,2 0-1 16,-2 0 1-16,-3-1 0 0,4 1 1 0,-4 0-2 15,2 0 1-15,1-2 1 0,-2 2-1 16,-1 0 0-16,1 0-1 0,1 0 2 0,0 0 0 16,0 0-1-16,0-2 0 0,0 2 0 15,0 0 2-15,2-2 1 0,-3 2-1 0,2-1-2 16,-1 1 3-16,-2-2-2 0,3 2-1 16,-2 0 0-16,-1-2-1 0,0 2 1 15,1-1 1-15,-1 1-1 0,1 0 2 0,1 0-1 16,0 0 2-16,0 0-1 0,0-2-1 15,2 2-1-15,-1 0 3 0,-1 0-1 16,2 0-1-16,-1-1 1 0,1 0 2 0,0-1-2 16,0 1-1-16,-1 1 2 0,0-2 0 15,0 1-2-15,0 1 0 0,-1 0-1 0,1-2 3 16,-3 2-2-16,0 0-4 0,1-1 2 16,-3 1 0-16,1 0 1 0,-1 0 0 0,-1 0 2 15,1 0 1-15,-1 0-3 0,1 0 0 16,-1 0 0-16,2 0 0 0,0 0 0 15,1-2 0-15,0 2 2 0,2 0-2 0,-1-2 0 16,2 1 0-16,-1 1-2 0,1-1 2 16,-2 1 0-16,1-2 0 0,-1 2-1 0,1-1 1 15,-1 1 1-15,0 0 1 0,-1-2 0 16,-1 2 1-16,1-1-2 0,1 1 2 16,-4-2-2-16,3 1-1 0,-2 1 0 0,-1-2-1 15,4 2 0-15,-1-1 2 0,0-1 0 16,1 2-2-16,1-3 0 0,0 3 1 0,0-2 0 15,0 2-2-15,-2 0 1 0,3 0 1 16,-1 0 1-16,-1 0-1 0,-1 0 2 0,1 0-2 16,1 0 0-16,-2 0-2 0,3 0 2 15,-3 2 0-15,0-2 0 0,0 0 0 0,1 0 2 16,-1 0 0-16,0 0-1 0,1 0 0 16,-1 0 1-16,0-2-2 0,2 2-2 15,-1 0 2-15,1 0 0 0,-1 0-1 0,0 0 1 16,1 0 0-16,-2 0 3 0,0 0-5 15,0 0 2-15,-2 0 2 0,2 0-2 0,-1 0 1 16,0 0-1-16,-2 0 1 0,3 0 0 16,-3 0-1-16,4 0 0 0,-3 0 0 15,2 0 0-15,1 0 0 0,0 0 0 0,0 0 0 16,1-2 3-16,-1 2-4 0,1-1-2 0,-1-1 2 16,-1 2 0-16,0-2-2 0,0 2-2 15,-2-1 5-15,2 1 0 0,-2 0 2 16,-1 0-2-16,2 0 0 0,-3-2 2 0,3 2-2 15,0 0 1-15,1 0-1 0,-1 0 0 16,-1 0 1-16,5 0-1 0,-3 0-1 16,2 0 0-16,0 0 1 0,0-2 1 15,0 2-1-15,0 0 1 0,-2 0 1 0,-1 0-2 16,-1 0 0-16,-1 0 0 0,3 0 0 0,-4 0 1 16,1 0-1-16,2 0 0 0,-2-3 0 15,0 3-1-15,2 0 1 0,-1 0-2 16,-1 0 1-16,2 0 2 0,-2 0-1 0,2 0 2 15,-1 0-2-15,-1 0 0 0,2 0 1 16,0 3-1-16,-2-3-1 0,1 0 1 0,-1 0 1 16,0 0 1-16,0 0 0 0,-1 0 0 15,1 0-1-15,-2 0 2 0,2 0-2 0,-2 0 1 16,2 0 1-16,-2 0 0 0,3 0-1 16,-3 0-1-16,2-3 3 0,-2 3-2 0,2 0 3 15,-1 0-5-15,0 0 3 0,2 0-2 16,-1 0 3-16,0 0-1 0,1 0 1 0,-1 0 0 15,0 0-2-15,1 0 2 0,-3 0-1 16,2 0-2-16,0 0 1 0,-2 0 1 16,0 0 0-16,0 3 0 0,-1-3 1 0,1 0-2 15,-2 0 1-15,2 0-2 0,-3 0 1 16,2 0-1-16,1 0 1 0,-1 0 0 0,0 0-2 16,-1 0 2-16,1 0 0 0,-1 0 0 15,-1 0-2-15,2 0-2 0,0 0 4 16,-1 0-2-16,-1 0 0 0,0 0 0 0,0 0 4 15,2 0 0-15,-2 0 0 0,0 0 2 16,0 0-1-16,0 0 1 0,-2 0 1 0,2 0 0 16,0 0 0-16,0 0-3 0,0 0 1 15,0 0-4-15,0 0-1 0,0 0 2 16,0 0 0-16,0 0-2 0,0 0 0 0,0 0 2 16,0 0 1-16,0 0-2 0,0 0 1 15,-1 0 1-15,1 0 1 0,0 0 0 16,0 0-3-16,0 0 1 0,-2 0 1 0,2 0-3 15,0 0-2-15,0 0 1 0,0 0-1 16,0 0-4-16,0 0-15 0,0-3-21 0,-2 3-35 16,-1-5-87-16,-3-2-145 0,-2 2-68 15,-1-2-29-15,-1 2 0 0,-1-1 24 0</inkml:trace>
  <inkml:trace contextRef="#ctx0" brushRef="#br0" timeOffset="19516.5358">9030 7040 146 0,'-2'-2'288'0,"2"-1"24"15,-1 0-18-15,-1 2-55 0,1-2-83 16,-1 3-48-16,2-3-29 0,0 3-20 16,0-1-14-16,0 1-8 0,0 0-8 15,0 0-8-15,0 0-3 0,2 0 1 0,-1 0-1 16,-1 0 2-16,2 0 0 0,-1 0 0 0,-1 0-2 15,0 0 0-15,0 0-5 0,0 0-1 16,0 0 1-16,0 0-1 0,0 0-2 0,0 1-3 16,0-1 1-16,0 3-1 0,0-3 2 15,0 0 0-15,0 0-2 0,0 0 3 16,2 0-1-16,-2 3-2 0,3-3-3 0,-2 1 1 16,1 2-3-16,0-1 1 0,-1-1-1 15,2 1-2-15,-1-2 6 0,3 5 0 0,1-5 2 16,-1 5 2-16,4-2 1 0,1 1 0 15,-2-1-1-15,6 2-1 0,-3-1-1 16,1 1 1-16,-2-1-2 0,1 1-2 0,2-2 1 16,-4 1-3-16,1 1 1 0,-1-2-1 15,1-1-2-15,-2 4 1 0,0-5-1 16,-1 2-1-16,1-1 0 0,-1 1 0 0,-1-1 0 16,3 1 1-16,-2 0-1 0,-1-1 1 15,2-1-1-15,1 2 0 0,1 0 0 0,-2-1 0 16,4 1-1-16,-4 1 0 0,2-2 0 15,2 2 1-15,-2-1 0 0,0-1 0 0,2 0-2 16,-2 2 2-16,-1-1 2 0,2-3-1 16,-1 2-1-16,-1 0 0 0,2-1 1 0,0-1-1 15,-3 2-1-15,3 0 2 0,-3-2 0 16,2 1 4-16,-1-1-2 0,1 0 1 0,-2 2 2 16,1-1-2-16,0-1 1 0,1 1 0 15,1 2-1-15,2-3 2 0,0 3 0 0,4-1 3 16,0 3-1-16,4-3-1 0,2 3 3 15,1 0 2-15,3-1-2 0,-3 1 0 16,4 1-2-16,-1 0-1 0,0-2-4 0,-2 2-3 16,2-1-1-16,-2-1-1 0,-1 1 2 15,3-1-1-15,0 0 1 0,1 0 0 16,1-1 1-16,-1 2-2 0,2-3-1 0,2 1 2 16,-1 2-2-16,-1-2 1 0,0 2 0 15,2-1 1-15,-2 0-3 0,3 1 3 16,-3 1 0-16,2-2 0 0,0 1-2 0,-2 0 0 15,1 0 1-15,-1 2-2 0,0-3 2 16,-3 0 0-16,0 0 1 0,0 1 0 0,-2-3 1 16,-2 1 0-16,0 1 1 0,-1-2-2 15,0 0 0-15,-1 0 0 0,1 1-2 0,0-1 2 16,2-1 0-16,-2 2 0 0,5-1 0 16,-2 1 0-16,2 0 0 0,1-1 0 0,-1 0 0 15,-2 0 0-15,1 1-1 0,1 1 1 16,1-3 0-16,-2 4 0 0,0-2-2 15,-1 1 1-15,2-1 1 0,-3-2-2 0,0 2 1 16,1 0 0-16,-1-1 1 0,-1 0 2 16,-2 1 1-16,3-3 0 0,0 2 3 15,-3-1-3-15,2 1 3 0,2-1-1 0,0 1-2 16,-1-1 0-16,4 1-2 0,-1-1-1 0,-1 0 0 16,4-1 2-16,0 2-2 0,4-2 0 15,-2 2 1-15,-2-1-1 0,2 1 0 0,-4 1-2 16,-1-3 1-16,0 3 1 0,0-2 0 15,-2 1 2-15,0 1-2 0,-1-2 0 16,0 0 4-16,1 3-2 0,1-4-4 0,0 3 2 16,1-3 2-16,0 0 0 0,1 3-1 15,1-3-1-15,-1 1 1 0,2-1 1 0,-2 0-2 16,2 0 0-16,0 1-2 0,-2-1 2 16,2 4-2-16,0-4-2 0,0 1 3 0,2 2-2 15,-2-2 3-15,0 2 0 0,0-3 4 16,-2 4-4-16,2-3 2 0,-3 1-2 15,0-1 0-15,0 1 0 0,0 0-2 0,-1-2 2 16,0 0 0-16,-1 0 0 0,2 0 0 16,0 0-3-16,1 0 5 0,-1 0-1 0,0 0 1 15,0-2 2-15,0 2 0 0,-2-2 2 16,2 1-1-16,2 1-3 0,-1-2-1 16,0 1 2-16,1 0-3 0,-1-2 0 0,1 3 0 15,-1-3-3-15,0 2 2 0,-1 1 1 16,-3-1 0-16,2-1-2 0,-3 1 0 15,2 1 2-15,-3-2 0 0,1 0 0 0,-1 2 3 16,0-1-2-16,0 0 0 0,-1-2 1 0,2 3-2 16,-1-3 0-16,-1 1 0 0,1-1 0 15,0 0-2-15,0-1 1 0,-1 1 0 0,1-2 1 16,-2 2-5-16,0-1 2 0,-1-2 0 16,-1 3 2-16,-2-2-1 0,0 1-1 15,-2 1 2-15,0 0 1 0,-1-1 2 0,2 0 0 16,0 1-2-16,0-2 1 0,0 3-1 0,1-4 0 15,2 4-1-15,-3-2-2 0,1-1 3 16,-2 1-1-16,2-1 2 0,-2 2-1 16,2-1 1-16,-2 1-1 0,2-2 2 0,1 2-2 15,-4 0-2-15,4 1 2 0,-2 0 0 16,0-1 0-16,0 0 0 0,0-1 2 0,0 1 1 16,2 1-1-16,1-3-1 0,1 0 2 15,0 0-1-15,1 0-2 0,-1-1 0 16,2 0 0-16,-1-2 0 0,2 1 2 15,-1 1-1-15,-2-2 0 0,1 2 0 0,-4-2 1 16,3 1-2-16,-2 2 0 0,-2 0 3 16,-1 1-3-16,2 1 0 0,-2-2 1 0,0 2 1 15,-1 0 1-15,3-1-2 0,-2 1 4 16,0 0-2-16,-1-2 2 0,3 2-2 0,-4-2-1 16,2 3-2-16,-1-3 0 0,0 3 0 15,1-4-1-15,1 2-2 0,-2-1 2 0,0 0 1 16,3 3 0-16,-3-4 0 0,2 3 0 15,-2-1 1-15,1-1 2 0,-3 1-2 0,2 1 1 16,0-3-2-16,-1 1 0 0,1 2-2 16,-2-2 0-16,5-2 0 0,-7 2 0 15,4 1-2-15,-1 0 2 0,0-3 2 0,-1 2 0 16,1-1 0-16,0 0 4 0,0 0-1 16,-1 0-3-16,0-2 3 0,0 2-1 15,0-2 0-15,-1 2-1 0,-1-1-1 0,-2 3 0 16,-1-1 0-16,0 1-1 0,2-1-1 15,-2 1 0-15,-1 1-1 0,0 0 2 0,1 0 0 16,-1 0 0-16,1 0-1 0,-3 0 4 16,2 1-1-16,-2-1-1 0,2 0 0 0,0 0 2 15,-2 0-2-15,3 0 0 0,-3 1 0 16,2-1 0-16,-2-1 0 0,2 3-2 0,-1-3 1 16,0 1 1-16,-1 2-2 0,0 0 0 15,-1-1 2-15,-1 1 0 0,1-1-1 0,0 0 1 16,-1 1 0-16,-1 1 1 0,2-2-1 15,0 0 0-15,-2 2 2 0,1-2-2 16,1-1 0-16,-1 3 0 0,-1-2-2 0,2 1 2 16,0 1 0-16,-2-1 0 0,0 1 0 15,0 0 0-15,0 0 0 0,-2 0-11 16,2-3-38-16,-2 0-62 0,-1-2-172 0,-2 1-89 16,-6-1-48-16,-3-1-18 0,1 0 25 15</inkml:trace>
  <inkml:trace contextRef="#ctx0" brushRef="#br0" timeOffset="24523.2228">12132 6460 196 0,'-1'0'242'16,"1"1"-9"-16,0-1-23 0,1 2-34 16,-1-2-42-16,2 0-42 0,-2 0-31 0,2 2-25 15,-2-2-13-15,1 0-5 0,-1 0-5 16,0 0 0-16,0 1 0 0,0-1 4 15,0 0 2-15,2 0 2 0,-2 0-2 0,0 0-1 16,0 2 1-16,1-2-2 0,-1 0-2 16,0 1 1-16,2 1 0 0,1-1-2 0,2 1 1 15,-2 0-2-15,3 0 1 0,1 1 0 16,-1 0 0-16,-1-1-1 0,3 2 3 0,1-1 0 16,-1 0 2-16,0 1-2 0,4-4 2 15,-2 3-4-15,0 1 0 0,2-1-2 0,-2 0-4 16,1-1-1-16,1 0-2 0,-2 1 0 15,1 0-4-15,3-1 2 0,-2 1 0 16,1 0-3-16,-1-2 1 0,3 1 0 0,0 0 2 16,0 0-1-16,1 1-2 0,2-1 2 15,-4 1-2-15,2-2 0 0,-2 2 0 0,2-2 0 16,-2 2 1-16,0 1-1 0,0-3 0 16,2 1 0-16,-3 0 0 0,1 1 0 0,-1 1 1 15,-2-3 1-15,4 2-2 0,-3-2 0 16,0 2 3-16,1-3-3 0,1 2 0 15,0 0 0-15,-2-1 0 0,0 1 2 0,1 1-2 16,-1-3 0-16,1 2 0 0,-2 0 0 16,2 1-2-16,-4-3 2 0,1 2 0 15,2-1 0-15,-2 2 2 0,-2-1 0 0,3-1 0 16,-2 2-1-16,-1-1-1 0,3 0 0 16,0 0 0-16,-1 1 2 0,2-1 0 15,-2 1-1-15,1-2-1 0,2 1 1 0,-1 0-1 16,-1 0 0-16,2-1 2 0,-2 1 2 15,3 1 1-15,-1-1 2 0,-1 0-3 0,1 0 2 16,0-1 0-16,0 1 1 0,-2 0-1 16,3-1-2-16,-3 2 0 0,5-3 2 0,-4 4-3 15,2-2-2-15,-1 0 1 0,0-1-1 16,3 1 1-16,-2 1-2 0,2-1 2 0,-3 0-2 16,2 1 0-16,-2-1 0 0,2-1 0 15,0 1 0-15,1 1 0 0,-2-2 0 0,2 1 0 16,-5-1 0-16,1 1 0 0,1-1 0 15,-2 0 0-15,0 1 1 0,2-2-1 0,-1 0 2 16,1 0-1-16,0 0-1 0,2 0 0 16,-2 0 2-16,1 0-2 0,-1 0 0 15,3 0-2-15,-3 0 2 0,0 0-3 0,0 0 2 16,0 0 1-16,1 0 0 0,-1 0 0 0,-1 0 0 16,1 0 0-16,1 0 0 15,-3 0 0-15,1 0 0 0,-2 0 0 0,0 0 0 16,1 0 0-16,0 0 0 0,-1 2-2 0,-1-2 0 15,2 0 2-15,-1 0 2 0,-1 0 1 16,2-2 0-16,0 2-1 0,-1 0 3 16,2-2-5-16,-2 2 0 0,2-1 0 0,0 1 2 15,-3 0-2-15,4 0 0 0,-4 0-2 16,1-1 2-16,1 1 0 0,-2 0-1 0,1 0 1 16,1 0-1-16,-2 0 1 0,-1 0 0 15,3 0 0-15,-1 0 2 0,-1 0-2 16,-1 0 0-16,2 0-1 0,-2 0 0 0,0 0 1 15,2 0 0-15,-2 0 0 0,0 0 0 16,3-2 0-16,-1 1 0 0,1 1 0 0,1-2-3 16,1 1 3-16,0-1 0 0,1 1 0 15,-1 1 0-15,1-2 0 0,-3 2 0 0,1-1 0 16,0-1 2-16,-3 2-2 0,2 0 1 16,0 0-1-16,-1 0-1 0,2-3-1 15,-2 1 0-15,0 2 2 0,0 0 0 0,0-2 2 16,0 2-2-16,-1-1 3 0,0-1-2 15,0-1-1-15,1 3 0 0,0-2-2 16,0 0 0-16,0-1 2 0,0 2 0 0,-2 1 0 16,3 0 0-16,-3-1 0 0,1-1 0 15,-2 1 0-15,0 1-2 0,0-2 2 0,-2 0 0 16,1 1 0-16,0 1 0 0,0-2 0 16,-1 2 0-16,2-2 0 0,-1 2 0 0,2 0 0 15,0-2-3-15,-2 2 2 0,2-1-1 16,0 1 0-16,1-2 2 0,-1 2 0 0,0-2 0 15,-3 1 0-15,3 1 2 0,-2 0-2 16,-1-2 2-16,0 2-2 0,0-1 1 0,2 1-1 16,-4-1 0-16,2 1 0 0,2-2 0 15,-3 2-1-15,1-1-1 0,3-1 0 0,-2 1 2 16,1 1 0-16,-1-2 0 0,3 1 0 16,-1-1 2-16,-1 2 0 0,-1-2-2 15,3 1 0-15,-2 0 0 0,-1-1-2 0,0 1 0 16,-1-1 1-16,3 1-1 0,-3 1 2 15,1 0-1-15,-3-2 1 0,2 1 1 16,0-1-1-16,-2 1 0 0,3-1 1 0,0 2 1 16,-1-3 0-16,0 1 3 0,0 0-2 0,1 2 1 15,-1-3-3-15,-1 3 1 0,1-2-1 16,2 1-1-16,-2 1 3 0,0-2-3 16,0 2 0-16,0 0 0 0,0 0 0 15,-2 0 0-15,0 0-3 0,2 0 3 0,-1-2 0 16,0 2 0-16,-1 0 0 0,0 0 0 15,0 0 0-15,1 0 0 0,-1 0 0 0,0 0 1 16,0 0-1-16,3 0 0 0,-3-3 0 16,1 3 0-16,-3-1 0 0,2 1 0 0,-1 0 0 15,0 0 0-15,-2 0 0 0,1-1 2 16,-1 1-8-16,0-2-21 0,3 1-49 16,-3-6-156-16,-3 0-81 0,2 0-45 0,-4 1-18 15,-2-3 8-15</inkml:trace>
  <inkml:trace contextRef="#ctx0" brushRef="#br0" timeOffset="28301.1479">10286 6451 114 0,'0'2'305'0,"0"-2"20"16,0 0 11-16,0 1-83 0,0-1-96 15,0 0-63-15,0 0-32 0,0 0-14 0,-1 0-7 16,1 0-1-16,-2 0 0 0,2-1-1 16,0 1-9-16,0 0-4 0,0 0-5 0,2 0-6 15,-2 0-4-15,1 0-7 0,-1 0-4 16,0 0 0-16,2 0 0 0,1 0-1 0,0 1 0 16,2 1 1-16,4-1 1 0,1 1 0 15,1-1 1-15,2-1 1 0,-1 1 0 16,2 1 2-16,1-2-2 0,0 2 3 0,1-1-2 15,0-1 4-15,0 2-4 0,1-2 1 16,-1 1-1-16,-2-1-2 0,1 2 1 0,-3-2 0 16,-1 0-3-16,-1 1 0 0,1-1 0 15,-5 0 0-15,2 2 0 0,-3-2-2 0,2 1 2 16,-2 0 0-16,-3-1 0 0,1 2 0 16,-1-2-1-16,-1 0-2 0,1 0 3 0,-2 0 0 15,2 0-2-15,-2 0 4 0,0 0-1 16,0 0 3-16,-2 0-3 0,2 0 0 0,0 0 2 15,-2 0-1-15,-1 0-1 0,0 0 0 16,0 1-1-16,-3-1 0 0,-1 2-1 16,1-2-2-16,-2 2 0 0,-1-1 2 0,-1 1 0 15,-1 0 1-15,0 0 1 0,-2-1-1 16,2 3 0-16,-3-3 0 0,1 1 0 16,1 0-1-16,-1-2 1 0,-1 3 0 0,4-3 0 15,-1 2 0-15,1-2 0 0,1 0-1 0,3 0 1 16,3 0 1-16,-2 0 0 0,3 0-1 15,-2 0 0-15,2 0 0 0,-1 0-1 16,2 0 0-16,-1 0 0 0,2 0 1 0,0 2-2 16,0-2 1-16,0 0 1 0,0 0-2 0,2 1 2 15,-2 1-2-15,1 0 2 0,1-1 0 16,1 1-1-16,1 3 1 0,1-3 0 16,3 1 0-16,0 1-1 0,1 1 1 0,3-1-2 15,-1-1 2-15,3 0 0 0,0 2 0 16,2-3 3-16,0 0 0 0,1 1 0 0,-1-1 2 15,0-1-1-15,0 1-1 0,-1 0-2 16,-2 0-1-16,1-1 0 0,-3 1-1 16,0 0 1-16,-3-1 0 0,-3 1 0 15,0-1 0-15,-2-1 1 0,-1 0 2 0,-1 0-1 16,-1 0 0-16,0 0 1 0,0 1 0 16,0-1-3-16,0 0-7 0,0-1-17 0,-1 1-23 15,-1-1-89-15,2-2-130 0,-1-1-66 16,-1 1-32-16,2 1-1 0,0-5 12 0</inkml:trace>
  <inkml:trace contextRef="#ctx0" brushRef="#br0">28627 17945 83 0,'3'5'320'16,"-1"-3"25"-16,1-1 13 0,-3 1-56 0,1 1-118 15,1-1-86-15,0-2-45 0,0 2-21 0,-2 1-11 16,0-3-2-16,0 2 1 0,0-1 9 16,0 1 3-16,0-2 8 0,0 0 1 0,0 3 6 15,0-2-2-15,-2 2-5 0,2-1-1 0,-4 2-5 0,3 1-4 16,-2-1-7-16,-1 0-3 0,0 3 0 16,-1-4-6-16,0 4 0 0,-3-1 2 0,0-2 0 15,2 3 2-15,-2-2-2 0,-1 2-1 0,-3-1-3 16,3 0-10-16,-2 1-5 0,0-1-5 15,0 1-1-15,-2 0-3 0,2-2-1 0,-1 3 6 16,-1-2 4-16,1 2 2 0,0-1-1 16,-1-2 2-16,1 2 1 0,-1-1 0 0,-1-1-1 15,0 2 0-15,1-1-1 0,-4-1-2 0,-2 0 0 16,3 2 1-16,-5-2 1 0,-1 0 1 0,3 2 2 16,-3-2 2-16,0 3-1 0,1-2-1 15,-1 0 0-15,2 0-2 0,1 0 1 0,-2 0-2 16,3-1 1-16,1 2 0 0,0 1 0 0,3-3-1 15,-3 2-1-15,0 0 1 0,2-1 0 0,0 0 0 16,0 1 0-16,0 1 1 0,0-1-1 16,0 0 2-16,-2 1-1 0,1 1 2 0,-3 1 1 15,-3-3 0-15,1 2-1 0,-2-2-2 16,-1 1 0-16,1-1-2 0,-2 1 2 16,0-1 0-16,-1-1 0 0,0 2 0 15,1-2-1-15,-2 1 0 0,2-2 0 0,3 1 1 16,0 0 0-16,-4 0 0 0,3 1 0 15,0-1 1-15,0-1-1 0,-2 2-2 16,-2-1 1-16,2 1 0 0,-1-1 1 0,-2-1 1 16,1 0 1-16,0 1 0 0,-2-3-1 15,-1 1 2-15,2-1 0 0,-2 2-1 0,0-2 2 16,-2-2-1-16,2 1 2 0,-1 1 0 16,1-2-2-16,0-1 2 0,-1 1 0 15,5-1-1-15,1 0-1 0,1 0-1 16,1-1 0-16,0 1-2 0,-1-1 0 0,1 1 0 15,-3-2-2-15,1 1 2 0,-4-2 0 16,-1 1 3-16,3-1 2 0,-3 0 0 16,2 0-1-16,0 0 2 0,-2 0-1 15,-1-1 2-15,1-1-2 0,-1 2-1 0,-1-1 1 16,-1-1-4-16,0 0-1 0,-1 5 0 16,-1-5 0-16,1 2 0 0,-1-2-1 0,1 1 1 15,-3-1 2-15,1 1 0 16,-2-2 1-16,-2 0-3 0,-2-2 2 0,-2 1 0 15,-3-1-2-15</inkml:trace>
  <inkml:trace contextRef="#ctx0" brushRef="#br0" timeOffset="47795.1746">25217 16630 98 0,'2'-1'300'0,"-1"-1"20"15,-1 1 12-15,2-1-78 0,0 1-104 0,-2-1-65 16,1 1-34-16,1-1-14 0,-2 1-6 16,1-1 1-16,-1 0 4 0,0 1 1 0,0 1 0 15,0-1 0-15,2 1-2 0,-2-1-4 0,2 1-2 16,-2 0-1-16,0 0-4 0,0 0 0 16,1 0-1-16,-1 0-1 0,0 0 2 15,2 0-2-15,-1 0 0 0,1 0 1 0,-2 0 0 16,2 0 1-16,-2 1-2 0,0-1 0 0,0 0-1 15,0 1-2-15,2-1-2 0,-2 3-2 16,2-1-3-16,-2-1-2 0,0 2 1 0,0 2 1 16,-2-4-3-16,2 3 2 0,-2 1-2 0,0 0 1 15,0-1-3-15,-1 2-2 0,2-1 0 16,-3 2 0-16,0 0-3 0,0 0 1 16,3 1-2-16,-3-1 1 0,1 0-2 0,1 0 0 15,-2 3 0-15,1-3 0 0,2 1 0 16,-3-1 0-16,3 0 0 0,-1 0 0 0,-1 1 0 15,1 0 0-15,1 0 2 0,-3-1-2 16,1 1 0-16,2 2 0 0,-4-3-2 0,2 3 2 16,0-1-2-16,0 0 3 0,-1 0 0 0,1 1 1 15,-2 1 2-15,2-3 0 0,-3 1 1 16,2 3-3-16,-1-2-1 0,-2 0 2 0,2 2-2 16,1-1 0-16,-2-1 0 0,-1 0-1 0,2 2-1 15,1-2 0-15,-1 0-1 0,2 1 0 16,-2-1 1-16,0 0 0 0,2 0 1 0,2-1 1 15,-3-1-1-15,3-1 0 0,-1-1 0 16,1 0 0-16,-3 0 0 0,4-2 0 0,-1 0 0 16,1 1 1-16,0-2-1 0,0-1 0 15,0 2 0-15,0-1-1 0,0 0 1 0,0 0-1 16,0-1 1-16,0 0 0 0,0 1-1 0,0-1 1 16,0 0 0-16,0-1 1 0,0 3 0 15,0-4-1-15,0 3 0 0,0-3-1 0,0 2 1 16,0 0-1-16,0-1 1 0,0 1 0 15,0 0 0-15,0-1 0 0,0 1-3 0,0-1 1 16,0 0 2-16,0 0-2 0,0 1 2 16,0 0 0-16,0 1 3 0,0-2-2 0,0 1 1 15,0-1-2-15,0 1 1 0,-2-1-1 16,2 1 1-16,0-1-2 0,0 0 1 0,0 1 1 0,0 0-1 16,-1-1 0-16,1-1 0 0,0 2 0 15,-3-1 1-15,3-1-1 0,-2 0 0 16,2 0 0-16,0 0 0 0,0 0 0 0,0 2 0 15,0-2 0-15,0 0 0 0,0 0 0 0,0 0 0 16,0 0-2-16,0 0 2 0,0 0-1 16,0 0 1-16,0-2 0 0,0 2 1 15,0-1-1-15,0 1 0 0,0-2 0 0,0-1 0 16,-1 0 0-16,1 0 0 0,0 0 0 0,-2 0 0 16,0-1 0-16,2 0-1 0,-1 1-1 15,-1-2 1-15,1-2 0 0,-1 4-1 0,0-2 1 16,2 1 2-16,-1-1 3 0,-1 0-1 15,2 2-3-15,-1-1 0 0,1 1 1 0,0 0-2 16,0 0 1-16,0-2 0 0,0 2-3 0,0 0 3 16,0-1 0-16,1 1 0 0,-1-1-1 15,0 2 0-15,2-1 1 0,-2 2 0 0,0-3 0 16,1 3-2-16,-1-1 2 0,0 0-1 0,0 2 1 16,0-3 0-16,0 1 0 0,-1 0 0 15,1 1 0-15,0 1-1 0,0-2 1 16,-2 0 0-16,2 2 1 0,0 0 0 0,0 0 3 15,0-3-2-15,0 3-2 0,0 0 1 0,0 0-1 16,0 0 0-16,0 0 0 0,0 0 0 16,0 0 0-16,2 0-1 0,-2 0-1 0,0 0 2 15,0 0 0-15,0 3 0 0,0-3 0 16,1 0 0-16,-1 0 0 0,0 0 2 0,2 4-4 16,0-3 2-16,-2-1 0 0,0 4 0 15,1-1 0-15,-1-3 2 0,2 2-1 0,-1 1-1 16,1 2 0-16,0-3-3 0,-1 1 3 15,1 1-1-15,1-1 1 0,-2 0 0 0,1 0 1 16,-1 0 2-16,-1 1-3 0,2-1 1 0,-2 0-1 16,2 2 0-16,-2-1-1 0,0 1 0 15,0 0-1-15,1-2 2 0,-1 2 0 0,0 2 0 16,2-5 0-16,-1 3 0 0,1-2 0 0,0 1 0 16,-1-1 0-16,1-1 0 0,-1 1-1 15,-1 0 0-15,2-2 1 0,-2 1 0 0,2-1 1 16,-2 1-1-16,0-1 1 0,1-1-1 15,-1 0 2-15,0 0-2 0,0 0-2 0,0 0 1 16,0 0 0-16,0 0-1 0,0 0 2 0,0 0 2 16,0 0 0-16,0-1-2 0,0-1 3 15,0 1-2-15,0-2 0 0,0 1-1 16,2 1 0-16,1-2 0 0,-2-1 0 0,1 3 0 16,-1-1 0-16,3-1 0 0,-3 1 0 15,4-1 0-15,-2-1 0 0,0 4 0 0,1-3 0 16,-1 1 1-16,1-1-1 0,-1 1-1 0,1 0 1 15,-1 2 0-15,0-3 0 0,0 3 0 16,1-2 0-16,-1 2 0 0,-2-2-1 0,4 2 1 16,-1 0-1-16,0-1 1 0,-1-1 0 0,0 2 0 15,2 0 0-15,-2-2 0 0,0 2 0 16,3 0 0-16,-4-1 2 0,-1 1-3 0,3 0-22 16,-4-2-46-16,0 1-95 0,0-3-148 0,3 2-79 15,3-1-39-15,2 0-1 0,0-1 35 16</inkml:trace>
  <inkml:trace contextRef="#ctx0" brushRef="#br0" timeOffset="49537.6616">27271 16674 249 0,'1'-1'303'0,"4"1"14"0,-5-3-35 16,1 3-91-16,1 0-77 0,-1 0-46 0,1 0-19 16,0 0-9-16,-2 0-2 0,1 0 0 15,1 0 0-15,-1 0 1 0,-1 0-1 0,0 0 2 16,0 0 2-16,0 0 0 0,0 0 3 16,0 0-3-16,-1 0-6 0,1 0-2 0,0 0-8 15,0 0-2-15,0 0-8 0,-2 0 0 16,2 0-3-16,0 0-2 0,0 0-1 0,0 0-1 15,-1 3 0-15,-1-2 2 0,-3 3 3 16,-1 1-1-16,2 0 1 0,-3 3 2 0,-1 0 2 16,2 1-3-16,-4-1-2 0,2 4-1 0,0-4-3 15,-1 3 1-15,0-1-2 0,1 1-1 16,0-1-2-16,-2 2-2 0,2-1 1 0,0 1-2 16,-1 0 1-16,3 1 4 0,-1 0 1 15,-1 1-1-15,2 2-2 0,-2-4 3 0,0 3-4 16,2 1-2-16,-1 0-1 0,-2-3 0 0,5 2 3 15,-3 0-1-15,1-1 0 0,-1 0 0 16,0-2-2-16,2 0 1 0,-2-2-1 0,3 1-1 16,-1-2 0-16,-3 1 0 0,3-1 0 0,1 0 3 15,-3 1-3-15,2-2 2 0,0-1-2 16,0 3 0-16,1-3 0 0,0 1 0 16,-1-1 2-16,2 1-1 0,-1-1-1 0,1-1 0 15,-3 1 0-15,5 1 0 0,-4 1-1 16,2-1-1-16,-1-1 2 0,1 1 2 0,0-1-4 15,1-1 2-15,-1 2 0 0,-1-4 0 0,1 2-2 16,1-2 2-16,0-1 0 0,1 2 2 16,-1-1-2-16,1-1 0 0,-1-3 0 0,2 0 0 15,-2 2 0-15,2 0 0 0,0-2 0 0,0 0 0 16,0 1 2-16,-1-1-2 0,1 2 1 16,0-2 0-16,0 0-1 0,0 0 0 15,0 0-1-15,0 0 0 0,0 0-3 0,0 0 3 16,0 0-1-16,0 0 2 0,0-2 3 0,0 1-3 15,0-3 2-15,0 4-2 0,0-3 0 16,0-2 0-16,0 1 0 0,-4-3-2 0,4 1 2 16,-1 0 0-16,-2-1 0 0,1-1 0 15,0 2 0-15,-2 0 0 0,3 1 0 0,-3-2 0 16,3 2-1-16,1 0 1 0,-2 2 0 16,1-1 1-16,1-1-1 0,-2 2 2 0,0-2-2 15,2 2 0-15,0-1 0 0,0 1 2 16,0 0-1-16,0-1-1 0,2 2 0 0,0 0 0 15,-2 1 0-15,0-2-3 0,0 3 3 0,0 0-2 16,0-2 2-16,0 2 0 0,1-1 0 16,-1 1 2-16,0 0-2 0,0 0 0 0,0 0 0 15,0 0 0-15,0 1 0 0,2-1 0 0,-2 2 2 16,1-1-1-16,3 2 0 0,-3 0-1 16,3 2 2-16,0 1-2 0,0-2 0 0,0 0-2 15,-1 3 2-15,2-2-1 0,-4 0 1 16,4-1-1-16,-2 1-1 0,2 0 0 0,-2 0 2 15,0 0-1-15,0 0-1 0,-1-2 2 0,0 1-1 16,1-1 1-16,-2 0 1 0,3 0-1 16,-3 0 2-16,2 0-2 0,2 0 1 15,-2-2-1-15,2 2 0 0,-2 1 0 0,2-1 0 16,0-1 2-16,2 1-2 0,0-1 0 16,1 0 0-16,-2 1 0 0,5-1 2 0,-5-2-2 15,1 3 1-15,-3-3-1 0,3 0 1 0,-1 0-2 16,-1-3 1-16,-2 3 0 0,2-4-3 15,-4 3 3-15,3-1 2 0,-1 0-1 0,-2 2-1 16,1-3 0-16,0 3 0 0,-2-2 0 0,1 2-1 16,-1 0-1-16,0 0 2 0,0 0 0 15,0 0 0-15,0 0 2 0,-1 0-1 0,1 0-1 16,0 0-3-16,-2 0-3 0,0-2-28 16,-1 2-53-16,-5 0-126 0,-3 0-126 0,-3-1-64 15,3-8-32-15,-2 0 7 0,0-2 41 16</inkml:trace>
  <inkml:trace contextRef="#ctx0" brushRef="#br0" timeOffset="50824.9766">24109 17945 28 0,'5'0'298'0,"-2"3"32"15,2-6 17-15,-2 3-35 0,2 0-101 0,-4-2-72 16,4 0-36-16,-2 1-16 0,-1-3-4 0,0 3-1 15,-1-1-5-15,-1 0-2 0,0 2-12 16,0 0-9-16,0 0-14 0,-1 0-10 0,1 0-8 16,-4-2-7-16,3 2-3 0,-2-3-5 0,-1 1-2 15,-1 1-4-15,1-1 3 0,-4 1-4 0,2 0-2 16,-2-1 0-16,-2 1 1 0,-2-2-1 16,-1 1-1-16,-3-1 3 0,2 0 0 0,-2 0 0 15,0 0 0-15,-3 0 0 0,2 0 1 0,0 0-1 16,-2 3 0-16,1-4 0 0,-1 1 0 15,-3 2 0-15,3-3 0 0,-5 3 0 0,-1-3 2 16,-2 4-2-16,1-3 0 0,-3 3 0 0,2-4 0 16,-2 3-1-16,3-1 0 0,-1 0 0 15,2 2 0-15,-4-5 0 0,4 5-1 0,-2-2 0 16,5 1 1-16,-2-1 1 0,2 0 3 0,0 1 1 16,4-1 0-16,0 1 0 0,2 1 2 0,-2 0 2 15,6 0-7-15,-2-1 0 0,1 1-1 16,0 0-1-16,2-2 1 0,1 2-2 0,0 0 2 15,2-1 0-15,0 1 0 0,0 0 0 0,0 0-1 0,2 0 1 16,-1 0 0-16,4-2 0 0,-2 2 0 16,4-1 1-16,-1 1 1 0,-1 0-1 15,3 0 3-15,0 0-2 0,0-2 0 0,0 2 0 16,3 0-2-16,-1 0 0 0,-1-1 0 0,2 1-1 16,1 0-3-16,-1 0-7 0,2 1-13 0,-2-1-14 15,0 3-20-15,5 0-15 0,-4 0-19 0,1 1-16 16,3 1-38-16,0-1-46 0,1-1-48 15,1-1-50-15,0 1-35 0,2 4-4 0,-1-3 36 16</inkml:trace>
  <inkml:trace contextRef="#ctx0" brushRef="#br0" timeOffset="51324.6706">23506 17936 26 0,'12'7'245'16,"2"-2"25"-16,2-3-13 0,-2 0-35 0,4-1-45 15,-2 1-51-15,-1-2-50 0,1 0-32 0,0 0-20 16,-2 0-6-16,0 0 2 0,-1 0 4 15,1-2 4-15,-4 2 7 0,-1-1 6 0,4 1 4 16,-5 0-2-16,0 0 2 0,1 0 1 0,-3 0 0 16,2 0 2-16,-3 0-1 0,3 0 1 0,1 0-7 15,-2-2-1-15,1 2-5 0,1 0-1 0,-1-2-2 16,-2 2-1-16,1 0-1 0,-2 0-3 16,1 0-1-16,-5 0-2 0,2 0-5 0,1 0-4 15,-4 0-4-15,1 2-3 0,2 0-1 0,-3-2-1 16,2 0-1-16,-2 1-4 0,0 1 4 15,0-2-2-15,0 3-2 0,-2-1 3 0,1-2-2 16,-2 0 1-16,-1 2 0 0,0-2-1 0,-5 0-1 16,0 0-1-16,0 0 1 0,-2 0 0 0,-2-2 1 15,2 2-2-15,-5 0 2 0,3-2 0 16,-4-1-1-16,-1 0-1 0,0-1 0 0,-1 1 1 16,0 1-1-16,0-1 0 0,0-1 0 0,2 1 0 15,-1 1-1-15,1 0-2 0,1 1 1 0,0-1 1 16,1 0 0-16,2 2 0 0,-3 0 1 15,3-1 0-15,1 1 1 0,1 0 0 0,1 0-2 16,-1 0 1-16,3 0 0 0,2 0 0 0,-1 0 0 16,0 0-1-16,0 1 1 0,3-1 0 15,-1 0 3-15,0 0-1 0,2 2 3 0,-3-2-2 16,3 0-1-16,1-2-2 0,0 2 0 0,-1 0 0 16,3 0 0-16,0 0 0 0,-1 0 0 0,1 0 0 15,-2 0 3-15,2-1-2 0,0-1 0 16,0 1-1-16,0 0-10 0,0-1-25 0,0 1-39 15,2 1-83-15,-2 0-154 0,0 0-77 0,3 1-32 16,2-2 3-16,-2-1 25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25:32.0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7153 11191 118 0,'2'-1'306'0,"1"-1"19"16,-1 1 10-16,-1-1-86 0,1 2-105 0,1 0-72 15,-1 0-35-15,1-3-15 16,-1 3-4-16,-1-2 2 0,1 2 8 0,-2 0 6 16,0 0 5-16,2 0 5 0,-2 0-2 0,0 0 0 15,0 0-2-15,0 2-5 0,0-2-1 16,0 0-1-16,0 0 0 0,-2 0 2 0,2 0 5 15,0 0 4-15,-2 0 2 0,2 0 0 16,-3 0-4-16,0-2-7 0,-2 2-7 16,0 0-5-16,-1 0-10 0,-5 0 0 0,1 2-5 15,-5 1 0-15,-1-3-3 0,-5 3-3 16,-1 0 1-16,-2 0-2 0,-4 0 0 16,-2 2-1-16,-2-1 0 0,-1 1 0 0,-3-1-1 15,1 0-2-15,0 0 2 0,-1 3 1 0,-1-4 0 16,-3 2 0-16,2-3 0 0,-2 4 3 15,3-4-2-15,-2 0-1 0,0 1 1 0,-1-1-1 16,-4 3-1-16,1-2 0 0,-1 0-2 16,-2 2 2-16,-1-1-1 0,-3-1 0 15,0 0 1-15,1 0 0 0,0-3 1 0,0 2-2 16,5-1 1-16,0 1 1 0,2-2 0 16,1 1-2-16,2 1 2 0,1-1-1 0,0-1 2 15,0 1 2-15,0 3 3 0,0-4-3 16,0 3 2-16,-4 4 0 0,0-2-4 15,-2 0-1-15,-2 3 0 0,-4-2 0 0,1 2 0 16,-2-2-3-16,1 0 0 0,4-2 2 16,0 1 0-16,2-2-2 0,-2-2 3 0,3 1 0 15,2-2 1-15,0-2 2 0,3 1-2 0,0-1-1 16,1 1-2-16,0-2 0 0,1 1 0 16,1 1-2-16,-2-1-1 0,2 1 5 15,-1 1 0-15,-2 0-2 0,2 1 1 0,-2 1 1 16,3 1 0-16,0 0-2 0,-1 1 2 15,1 0-2-15,-1 0 0 0,1 3 1 0,0-1 0 16,2-2 1-16,1 3 0 0,1-3 3 16,2 2 2-16,-1-3-2 0,3 3 1 15,2-3 0-15,2 1-2 0,-1 0-1 0,3-1-1 16,1-2 0-16,-2 2 2 0,4-1-2 16,-1 1 0-16,1-2-2 0,0 2 2 0,-1 0 0 15,1-1 0-15,-2 1 2 0,1 1-1 16,0 1-2-16,0-2-1 0,0-1 2 0,3 1-1 15,1 0 1-15,4-2-2 0,1 0 1 16,3 1-8-16,3-1-24 0,1-1-37 16,5 0-62-16,-2 0-163 0,0 0-82 0,3 0-42 15,3-3-1-15,0-5 27 0</inkml:trace>
  <inkml:trace contextRef="#ctx0" brushRef="#br0" timeOffset="1902.9312">30190 12675 11 0,'-16'-2'268'0,"3"0"26"0,-1 2 10 16,1 0-46-16,0 0-99 0,0-3-65 16,-1 3-34-16,-2 0-17 0,-1-2-3 0,-3-1 0 15,0 1 3-15,-5-1 7 0,-2 0 5 16,-3-1 1-16,-3 2 4 0,-2-1-4 0,-3-2-3 16,-5 3-6-16,0-3-3 0,-4 2-9 15,-4-1-5-15,-2 0-9 0,-4 1-3 0,-3-2-6 16,0-1-1-16,-4 2-4 0,3-1-4 15,-1 1 0-15,0-1 2 0,2 0-2 0,0 2 3 16,0 3-2-16,2 0 4 0,-2 0-2 16,0 1-4-16,-4 1-1 0,1 0 1 15,0-1-1-15,0-1 1 0,1 0 2 0,-1-1 3 16,-2-1 7-16,-3-1 2 0,2 0 3 16,-2-3 1-16,-2 2 1 0,-1-4-2 0,0 2-2 15,0-3-5-15,1 0 0 0,2 1-1 16,3-1-5-16,1-1 2 0,2 0-1 0,2 4-4 15,1-3-1-15,3 0-2 0,-1 2 1 16,-2-1-2-16,-1 1-3 0,-1-2 3 16,-3 2-1-16,-2-1 1 0,1 0-2 0,0 0 2 15,-2 1 1-15,2-1 1 0,-2 1 5 0,1 1-1 16,-2-1 1-16,-2 0 1 0,1 2 2 16,1-2-5-16,3 1 0 0,5 2-3 15,4 1 0-15,4 0-1 0,8-1-1 0,2 2 1 16,3-1-1-16,5 1 1 0,-1-1 0 15,3 2-2-15,4-2 0 0,-1 1 1 0,4 0-1 16,-2 2-1-16,2-1 2 0,0 1 0 16,1-1 1-16,0 1 0 0,2 0 0 15,4 0 0-15,1 0-2 0,4 0-1 0,4 1-13 16,1 2-30-16,5-1-47 0,1 4-181 16,2-3-93-16,2 1-50 0,1-5-14 0,4-1 14 15</inkml:trace>
  <inkml:trace contextRef="#ctx0" brushRef="#br0" timeOffset="2878.036">22744 11943 201 0,'6'-1'328'0,"2"-3"22"15,-5 3 11-15,0-1-107 0,-1 2-102 0,-1 0-48 16,-1 0-25-16,0-2-8 0,0 2 3 0,0 0 1 16,0 0-3-16,-1 0-4 0,-3 0-11 15,0 0-12-15,-4-3-12 0,-2 3-5 16,-1 0-8-16,-3-2-4 0,-2 0-3 0,-4 1 0 15,-2-2-6-15,-2 2-1 0,-5-2-5 0,-2-1-1 16,-4 1 0-16,-3-2 0 0,-1 0 0 16,-3 2-1-16,-2 0 1 0,1-2 0 15,-2 2 0-15,0 2 1 0,1-1-1 0,3 1 0 16,-3-1 0-16,4 2 0 0,-1 0 0 16,0 0 0-16,0 0 0 0,-2-1-1 0,1 1 2 15,-1-2 2-15,-3 1 1 0,3 1 0 16,2-2 4-16,-1 0 0 0,1 1-4 0,2 0-2 15,0 1 1-15,1 0-4 0,2 0-1 16,1 0 0-16,2 0 1 0,3 0-1 16,0 0 1-16,4 0 1 0,1 0 0 0,3 1 0 15,3 0 0-15,0-1 0 0,2 4 0 16,1-4-2-16,0 3-2 0,4-2 4 16,0 1 0-16,-2-1 0 0,5 1 0 0,-2-1-1 15,3 1 2-15,1-2-1 0,1 1 0 16,1 0 0-16,4 1-2 0,-4-2-1 0,5 2-4 15,2-1-9-15,2-1-15 0,1 0-21 16,1 0-21-16,1-1-23 0,4-1-16 16,-3 0-61-16,1-2-62 0,-1 1-78 0,0 0-30 15,-2 0-8-15,2-2 8 0,0 1 58 16</inkml:trace>
  <inkml:trace contextRef="#ctx0" brushRef="#br0" timeOffset="3195.1101">21290 11820 126 0,'12'-5'295'0,"-3"2"24"15,0-1-12-15,-5 1-58 0,4 0-85 0,-5-1-56 16,0 3-31-16,-3 0-14 0,0-2-8 16,0 1-5-16,-5-1-5 0,1 3-6 0,-4-1-4 15,-2 1-6-15,-1 1-3 0,-3 1 1 16,0 1-4-16,-2 1-2 0,0 1 0 16,1 1 0-16,0 0-4 0,1 0-2 0,3-3-3 15,1 4 0-15,0-3 0 0,2 2-3 16,3 0 0-16,-2-4 3 0,3 3-3 0,1-3 1 15,1 3-3-15,1-2 2 0,1 2-1 16,0-1-2-16,0 1 2 0,1-1-1 16,2-1-2-16,2 3-1 0,-1-1 0 0,1 1 1 15,0-2 1-15,2 2-3 0,-1 1 2 0,0-3-1 16,-1 0-1-16,1 0-2 0,-1 1-2 16,0-2-2-16,2 2-2 0,-2-1-5 15,-2 1-8-15,1-1-21 0,-3 1-31 16,-1-2-102-16,-3-2-129 0,-2 0-67 0,2 3-29 15,-1-3 4-15,-1 1 19 0</inkml:trace>
  <inkml:trace contextRef="#ctx0" brushRef="#br0" timeOffset="3994.1135">20296 11913 14 0,'4'0'329'0,"-1"-2"38"0,-1 0 21 15,-1 1-6-15,-1 1-129 0,2-2-92 0,-2 2-50 16,0 0-25-16,-2 0-14 0,2 0-11 16,-1 0-11-16,-3 0-15 0,1 0-9 15,-3 2-11-15,1-1-6 0,-3 1-1 0,0 0-2 16,-1 1 0-16,1-1-1 0,-2 1-1 0,1-1-2 16,-2 0-1-16,3 1 0 0,0-1-1 15,1-2 1-15,-2 3-1 0,5-1 0 16,0-2 2-16,1 0-2 0,0 0 3 0,1 0-3 15,1 0 2-15,1 0-1 0,0 0 0 16,0-2-1-16,0-1 0 0,1 1 1 0,1-3 2 16,0 0-1-16,1 1 1 0,-2-2 1 15,3-1 0-15,0 4-2 0,0-5-2 16,1 2 0-16,0-1 0 0,-1-2 0 0,0 1-2 16,1-1-2-16,-2 1 3 0,1-2-2 15,1 0 1-15,-3 1 1 0,3 1 1 0,-2-1 0 16,0 2 0-16,2 2 3 0,-1-4-3 15,-1 4 0-15,-2-1 0 0,3 4 2 0,-4-2-1 16,1 1-17-16,-1 2-39 0,0-3-69 16,0 4-165-16,0 5-87 0,-1 3-49 0,-6 1-6 15,2 3 27-15</inkml:trace>
  <inkml:trace contextRef="#ctx0" brushRef="#br0" timeOffset="4194.0651">20026 12201 40 0,'0'7'382'0,"0"-6"43"0,0 1 21 0,0 0 12 15,0-2-163-15,0 0-133 0,0 0-74 16,0 0-42-16,0 0-21 0,0 1-13 0,0-1-4 16,0 2-4-16,0-2-8 0,-1 2-14 15,-1-2-27-15,-2 0-27 0,2-2-73 0,-3 2-139 16,0-2-83-16,1 1-34 0,0-3 1 15,1 0 17-15</inkml:trace>
  <inkml:trace contextRef="#ctx0" brushRef="#br0" timeOffset="4528.1734">19871 11868 109 0,'0'0'331'0,"-1"0"29"0,1 1 18 16,-5 3-54-16,2 3-107 0,-2-1-72 0,2 3-35 15,-3 0-16-15,1 1-8 0,-3 2-11 16,2 0-11-16,-1-2-15 0,3 4-16 15,-1-3-8-15,2 0-11 0,-3 2-5 0,3 0-4 16,-1-5-1-16,-1 1 1 0,2-2-3 16,2-1 0-16,-3-1-2 0,1-2 0 0,2 0-6 15,-1 0-8-15,2-3-14 0,2-3-30 16,-1 3-36-16,1-5-106 0,-1 0-127 0,-1 0-64 16,4-3-18-16,0-1 9 0,1 0 27 15</inkml:trace>
  <inkml:trace contextRef="#ctx0" brushRef="#br0" timeOffset="4928.8051">20126 11539 260 0,'-3'0'309'0,"0"1"18"15,-2-1-41-15,0 3-78 0,1 0-79 16,-3-1-49-16,2 1-21 0,0 1-14 0,-3 1-6 16,1-3-4-16,1 2-4 0,-3-1-1 15,5 0 3-15,-4-2 2 0,2 3 5 16,1-3 3-16,0 1 0 0,0-2 2 0,2 0-1 16,-3-2-5-16,1 1-7 0,2-3-2 15,0 2-5-15,0-1-2 0,-4 0-3 0,4 0-1 16,-3 1-2-16,1-3 1 0,0 3-3 15,1-1-1-15,0 1 0 0,0 0-1 0,-1-1-3 16,-1 3 0-16,1-3-2 0,0 3 0 16,4 0-1-16,-4 0-1 0,2 3-2 0,-1-3-2 15,0 5-1-15,2-2-1 0,1 1 0 16,-1 3-3-16,1-3-1 0,1 3-10 16,0 0-20-16,-2-3-29 0,0 4-34 0,-1-2-86 15,0 4-138-15,-2 0-64 0,-1 2-21 16,-2-1 12-16,0 0 21 0</inkml:trace>
  <inkml:trace contextRef="#ctx0" brushRef="#br0" timeOffset="5389.5225">19649 11911 129 0,'-2'2'318'0,"2"-2"23"15,-1 0 11-15,-1 0-71 0,0 0-94 16,-1 0-60-16,1 0-35 0,-1 0-14 0,0 1-9 16,-2 1-5-16,-1-2-11 0,2 2-9 15,-5 1-10-15,1-1-5 0,-1 1-8 0,1 1-5 16,-1-1-1-16,-2-1 0 0,0 1-3 16,-2 1 1-16,-1 0 2 0,-1-2 3 0,-2 2-1 15,3-1 0-15,-3-2 0 0,0 2 1 16,-1-1-5-16,1-1-4 0,0 1-2 0,-1-2-1 15,2 0-5-15,-2-2 0 0,4 1 2 16,-2-1-2-16,4-1 1 0,-2 2-2 0,2-2 0 16,0-2 1-16,2 2-2 0,1-1-1 15,1-1 1-15,0 0-2 0,0 1 2 0,2 0 1 16,-1 0 0-16,0-3 0 0,2 1 0 16,0-1 0-16,3 0 0 0,1 0 0 15,-1 0-3-15,4-3-1 0,1 1 4 0,0-3-2 16,4-1 0-16,2 1 2 0,1-1-2 15,-1-1 2-15,3 0 0 0,-2 2 0 0,-2 0 0 16,1 2 0-16,-2 1 3 0,-2 0-1 16,-1 2-6-16,1-1-16 0,-5 3-24 15,0-2-41-15,0 3-98 0,-6 3-139 0,-2 2-69 16,-3 0-21-16,6 1 5 0,0 1 28 16</inkml:trace>
  <inkml:trace contextRef="#ctx0" brushRef="#br0" timeOffset="6100.9567">19151 11748 7 0,'-2'0'315'0,"0"-2"35"16,1 1 25-16,-1-1-16 0,-1 1-119 16,-1 1-80-16,-1-2-49 0,0 1-27 15,2 1-16-15,0-2-8 0,-2 4-10 0,2-2-10 16,-2 3-13-16,0-2-7 0,2 2-9 15,0-1-1-15,-2 4-1 0,0-2-2 0,1 2 1 16,-4 1 3-16,2-2 0 0,-2 4-1 16,-1-4 0-16,-1 2-2 0,0 1 2 0,-3-2-2 15,-1 0 1-15,1 0-1 0,-4-3 1 16,1 2-3-16,-3 0 0 0,2-2-2 16,1-2 2-16,-1 2-5 0,4-3-1 0,1 3 3 15,1-6-3-15,3 3 1 0,-1 0-1 16,2-3-3-16,2 2 2 0,0 0 1 0,1-3 0 15,0 1-1-15,1 2 0 0,0-3 1 16,-1 1 1-16,2 3-1 0,0-3 1 0,1 0-1 16,-1 1 1-16,2 1-1 0,0-1 0 15,0 1 0-15,0-1 0 0,0 2 0 0,0 0-1 16,2 0 1-16,-2-1 0 0,1 1 0 16,-1 0 0-16,2 1 0 0,0 1 0 0,-2-1 0 15,1 2 0-15,-1 2 0 0,0 1-2 16,-1-1 3-16,-1 4 0 0,0-1-1 15,-1 2 0-15,2-1 0 0,-4 1 1 0,1-1-1 16,0 1 0-16,-4-1 0 0,3 0 0 16,1 0-1-16,-5-2 1 0,1 3-1 0,-1-2-1 15,0 2-2-15,1-3 4 0,-5 1-1 16,4-1-1-16,-4 1 2 0,0-3-1 16,1 0 1-16,-4 0-1 0,0 2 1 0,-3-4-1 15,0 1 3-15,-2-2 2 0,1 0-2 16,-2-2 3-16,1 0 2 0,-1-2-1 15,3 0-3-15,3-3-1 0,-1 1 0 0,4-1-2 16,1-1 0-16,2 0 1 0,1-2-1 16,2 1 0-16,1-1 0 0,3-1 0 0,2 2 0 15,1-3-2-15,1 1 1 0,2-2 0 16,3 0-2-16,-1-2 0 0,3 2 3 0,2 1-1 16,0-4 1-16,2 2 0 0,-1-1 0 15,3 1 1-15,-3 0 1 0,2 0 0 0,-2 1-2 16,0 0 1-16,-2 3-1 0,1-1-8 15,0 1-22-15,0 1-34 0,1 2-41 0,-1 2-130 16,2 2-114-16,-2 1-52 0,4-2-12 16,1 1 14-16,-3-2 36 0</inkml:trace>
  <inkml:trace contextRef="#ctx0" brushRef="#br0" timeOffset="6332.0283">19052 11553 57 0,'-3'-3'348'0,"-3"-1"34"0,0-2 20 15,-2 4-17-15,-2-1-140 0,-4 1-99 0,1 0-53 16,-2 1-24-16,0 0-13 0,0-2-9 16,2 3-8-16,-1 0-11 0,4 0-8 15,1 0-11-15,1 0-12 0,3 0-17 0,2-3-23 16,2 3-29-16,1 0-27 0,1-2-75 0,-1 2-111 15,0-3-65-15,3 0-20 0,4-1 4 16,2-2 17-16</inkml:trace>
  <inkml:trace contextRef="#ctx0" brushRef="#br0" timeOffset="6463.946">18977 11434 258 0,'2'-6'376'0,"-4"0"30"0,-1 0 18 0,-1 2-108 16,0 2-110-16,-1-3-71 0,-3 3-43 15,4 0-25-15,-3 1-18 0,4 2-12 16,0 1-16-16,3 0-27 0,0 5-46 15,-4-1-104-15,3 1-150 0,-1 4-79 0,2 1-39 16,-1 1-8-16,-4 2 30 0</inkml:trace>
  <inkml:trace contextRef="#ctx0" brushRef="#br0" timeOffset="6715.7896">18785 12368 100 0,'-8'3'360'0,"-4"-3"34"0,-1 0 19 16,-2 0-35-16,-1 0-139 0,-5 0-93 0,-1 0-52 16,-3-3-27-16,-1 3-12 0,1 0-6 15,-2 0-7-15,4 0-10 0,-1-2-8 16,5 2-4-16,0-2-10 0,6 1-5 0,1 1-6 15,4-2-31-15,1-3-60 0,3 0-182 16,-2 2-97-16,2 0-48 0,-2-2-25 0,0-1 15 16</inkml:trace>
  <inkml:trace contextRef="#ctx0" brushRef="#br0" timeOffset="7390.2032">18140 11905 202 0,'-4'-9'318'15,"-1"0"23"-15,1 2 1 0,0-1-89 16,1 1-84-16,1 0-55 15,-1-1-34-15,3-2-18 0,0 3-18 0,3 0-9 0,2-1-11 16,2 1-6-16,2-1-4 0,2 1 0 16,0-1 1-16,3 0 3 0,-1 3 4 0,1-2 0 15,-1 2-2-15,-2 0 0 0,3-2-6 16,-4 4-6-16,1 1-2 0,-5 1-3 0,-1 1 0 16,0 0-1-16,-1 0 1 0,-2 1 0 15,3 1-1-15,-1 1-2 0,-1 2 2 16,2 0-2-16,-2-1 2 0,2 2-4 0,0-1 2 15,3-1-1-15,-5 3 0 0,2-1 0 16,-1-1 0-16,1 2 1 0,-1-3-2 0,-3 1-1 16,2 1 2-16,-1-3 1 0,1 4 0 15,-3-3-2-15,0 0 2 0,-3 1 1 16,1-2 1-16,-1 1 2 0,-2-1-2 0,0-1-1 16,-1 3 3-16,0-3 0 0,-5-1 0 15,0 3 0-15,-3-3 4 0,-2 0 4 16,-2-1 2-16,-1 2 5 0,0-2 0 0,-1 0 1 15,-1-2 0-15,-1 2-2 0,2-1-2 16,0 1-3-16,0-1-3 0,1-3-1 0,2 4-5 16,1-1 0-16,5-1-2 0,1 2 1 0,3-2 1 15,2-1 2-15,2 3-3 0,-1-2 5 16,3 0-4-16,-1 1 1 0,2-1-2 16,0-3 1-16,0 2-2 0,0-1-1 0,2-1 0 15,-2 0 2-15,1 0 0 0,-1-2-1 16,0 1-1-16,2-2 0 0,0 1-1 0,-1-1 0 15,2 1 0-15,2-3 0 0,1 1 0 16,2 1 0-16,-1-1 0 0,2-2 4 16,4 1-1-16,-2 1 0 0,4-2-9 0,1-1-29 15,0-1-39-15,-1 1-91 0,0 1-150 16,0-1-79-16,-2 1-32 0,0-5 6 0,0 0 26 16</inkml:trace>
  <inkml:trace contextRef="#ctx0" brushRef="#br0" timeOffset="7549.1067">18330 11480 206 0,'5'-4'361'0,"-2"1"31"0,1 2 20 16,-3 0-83-16,-1-2-111 0,0 3-69 0,0 0-42 15,-1-3-24-15,1 2-17 0,0 0-20 16,-2 1-14-16,2 0-17 0,0 0-20 0,2 0-33 16,-2 1-43-16,1 0-90 0,2 2-143 15,-3-3-74-15,0 5-29 0,-3-2 6 16,-2 4 28-16</inkml:trace>
  <inkml:trace contextRef="#ctx0" brushRef="#br0" timeOffset="8216.2557">17848 11787 16 0,'-17'0'296'0,"1"-2"26"15,0 0 17-15,4-1-30 0,2-2-124 0,1 1-78 16,4-3-44-16,0 1-25 0,5-1-12 16,0 1-8-16,0-2-5 0,2 2-3 0,-1 0-3 15,3 0 1-15,0 0-2 0,1 1 5 16,-1-2-1-16,1 3-1 0,2-3 4 0,-2 1-2 16,3 1-2-16,-1-1 0 0,1 0 3 15,2-2 2-15,1 2 8 0,-2-1 1 16,4 1 2-16,-1 1 3 0,1-2-6 0,0 1 2 15,-4 2-5-15,3 1-3 0,-5 2-3 16,-1 1-2-16,-1 0-2 0,0 1-3 0,0 2-6 16,-2-3 2-16,-3 4-1 0,3 0 1 15,-3 0-1-15,0 3-1 0,0-1 4 0,0-1-2 16,0 2 0-16,-1 0-2 0,1 1 0 16,0-2-2-16,0 1 4 0,-2 0-2 0,2 1 0 15,0-1 0-15,-1-2 0 0,-3-2 4 16,1 2 3-16,-2-1 2 0,-1-1 4 15,-2 0 2-15,0 0 7 0,-1 0-2 0,-1 0 5 16,-1-1-1-16,0 1-2 0,1-2-2 16,-2 1-5-16,-1 1-2 0,1-3-6 0,-1 0 1 15,-1 3-4-15,1-3-1 0,0 0 2 0,-1 0-2 16,1 0 3-16,1 3 1 0,1-2 0 16,1-1 0-16,0 3 2 0,0-2-2 0,3 1 1 15,0 0-3-15,2-2 0 0,0 2-3 16,4 1 1-16,-3 0 0 0,3-1-2 15,-1 1 0-15,1 1 1 0,1 3-1 0,-2 0 1 16,0-1-2-16,1 2 1 0,-2-2 0 16,-2 3 0-16,0-3 2 0,-1-1 0 15,0 4 0-15,-5-4-2 0,1 2 3 0,-3-2-1 16,-1 0-3-16,2-2 0 0,-2 0 3 16,-1-1-2-16,0 0-1 0,0 0 0 0,0-2-1 15,2 0 1-15,0-2-2 0,2 0 1 16,1 1 1-16,6-2-12 0,-1 2-25 15,3-4-41-15,2 2-122 0,2-2-129 0,3 1-67 16,4-1-29-16,3-1 5 0,1 0 33 16</inkml:trace>
  <inkml:trace contextRef="#ctx0" brushRef="#br0" timeOffset="8436.1149">17847 11577 110 0,'6'-15'340'16,"-1"0"30"-16,0-1 18 0,1 3-52 16,-3 0-121-16,0-4-77 0,0 2-44 15,-1 0-21-15,-1 0-7 0,-1-1-5 0,0 2-6 16,2 1-8-16,0-1-9 0,1 1-8 16,0 4-12-16,0 0-9 0,3 1-7 0,1 2-21 15,-1 0-41-15,1 1-53 0,-7 5-168 16,0 0-91-16,0 0-42 0,0 0-9 15,-7 5 26-15</inkml:trace>
  <inkml:trace contextRef="#ctx0" brushRef="#br0" timeOffset="8964.701">17357 11664 261 0,'0'-2'313'0,"1"2"18"0,-1-1-37 16,2 1-79-16,-2 0-73 0,0 0-40 15,0 1-14-15,0-1-5 0,-2 2-2 16,1-2-5-16,-1 1-4 0,-3 1-13 0,-1-1-9 15,1 2-16-15,1-1-5 0,-3-2-5 16,2 3-1-16,-4 0-2 0,1-1-2 0,0 0-2 16,-3-1-2-16,2 3-3 0,-3-3 0 15,0 0-4-15,2 2 1 0,-1 0-3 0,-1-2 1 16,1 2 1-16,1-2-2 0,-1 3-2 16,5-1 2-16,-1-1-5 0,1 1-1 0,0 2-1 15,1 0-3-15,-1 0 2 0,3 1 1 16,-4 2 0-16,2-2 1 0,1 1 0 15,-1 1 1-15,4 1-1 0,-4-1 0 0,2 0 0 16,1 0 1-16,0 1 1 0,-1 0-2 16,3-2 2-16,-2-2 0 0,-1 2-2 15,-1 0 0-15,2-1 0 0,-4-1 0 0,0-1 0 16,-3 1-1-16,-1 2 1 0,0-5-1 16,-3 2 1-16,1 0 0 0,-1-1-2 0,-1-2 2 15,4 1 3-15,-1-1-3 0,2-1-5 16,1 2-3-16,3-4-26 0,2 2-34 0,0-1-44 15,3 1-141-15,0 0-101 0,0 0-49 16,3-2-9-16,0 1 23 0,2-2 32 0</inkml:trace>
  <inkml:trace contextRef="#ctx0" brushRef="#br0" timeOffset="9190.8656">17034 11705 253 0,'2'-15'341'0,"-2"1"19"0,0 0 18 15,-2-1-130-15,1 3-88 0,-1-1-45 0,2-1-29 16,0 1-10-16,0-1-8 0,0 2-12 16,3 1-8-16,2-1-10 0,0-1-4 15,-1 3-6-15,1 1-6 0,-2 1 1 0,0 2-5 16,1 2-4-16,-3 1-7 0,1 0-1 16,0 1-6-16,-1 1-6 0,-1 1-14 0,0 1-20 15,-1 1-32-15,-1 1-43 0,-3 0-138 16,-3 3-94-16,2 1-43 0,-2 1-6 0,0 1 15 15,0 1 36-15</inkml:trace>
  <inkml:trace contextRef="#ctx0" brushRef="#br0" timeOffset="9682.2632">16930 11656 122 0,'-5'-1'334'15,"1"-2"35"-15,0-1 19 0,1 2-62 16,2 0-108-16,-3-1-67 0,4 0-43 0,-3 2-21 15,2-1-11-15,-1-3-9 0,-1 3-8 16,-1 0-9-16,-3-1-10 0,2 2-9 0,-3 0-10 16,0 1-7-16,-3 0-5 0,3 2-5 15,-1 0-4-15,0 1 0 0,-1 4-1 0,0-4 1 16,0 5-2-16,-2 1 2 16,4 0 0-16,-2 0-1 0,1-1 0 0,3 4-1 15,1-4-1-15,2 3-2 0,0-2 2 16,1 0 0-16,2 0-1 0,3 0 1 0,-1-2 3 15,1 1-1-15,2 0 1 0,-2-3 1 16,2 2-1-16,-2-2 0 0,1 1 0 0,-4 0 1 16,0 0 0-16,-4 2-1 0,-1-1 1 15,-1 2-1-15,-2-1 0 0,-3 0 0 16,-2-1 0-16,-1 0 0 0,2-2 0 0,-3-1 0 16,0 0 0-16,0 0-1 0,0-1 0 0,-2-3 1 15,0 1 1-15,-1-2-2 0,1 1 2 16,0-3 0-16,1-1 1 0,2 2-2 15,3-2-2-15,1-3 2 0,1 2 0 0,3-3 0 16,3-1 0-16,-1 0 0 0,4-2 0 16,0 1 0-16,4-2-1 0,0 1-1 0,1-3 2 15,0 1-2-15,3 3 1 0,0-1 3 16,1 2 2-16,4 0 0 0,-1 2-2 0,2-2-10 16,-1 3-44-16,0-2-64 0,-2 5-174 15,-2 3-91-15,0 3-48 0,-2 1-13 16,-1 0 28-16</inkml:trace>
  <inkml:trace contextRef="#ctx0" brushRef="#br0" timeOffset="9917.3064">16810 12276 114 0,'0'4'406'0,"-2"-3"33"15,0 1 19-15,2-2 11 0,0 0-208 16,2 0-123-16,-2 0-64 0,2 0-31 16,-1 0-16-16,-1 0-8 0,2 0-6 0,-1-2-3 15,-1 2-2-15,2 0-4 16,-2 0-4-16,2-1-5 0,-1 1-2 0,3 0-11 0,-1-1-51 16,-2 2-157-16,-1-1-120 0,0 0-62 15,6-4-35-15,-6 1-4 0,0-4 40 16</inkml:trace>
  <inkml:trace contextRef="#ctx0" brushRef="#br0" timeOffset="13413.5806">16192 11621 32 0,'2'-8'292'0,"0"1"42"15,-2-1 33-15,-2 5-26 0,2-3-91 16,-2 1-54-16,0 4-35 0,2-2-30 0,-1 1-26 16,-1 1-24-16,2 1-19 0,0 0-16 15,0 0-13-15,0 0-13 0,0 0-7 0,0 0-6 16,2 0-7-16,-2 0 2 0,1 3-2 15,-1-2 1-15,2 4-1 0,0-2 0 16,0 1 0-16,0 1 1 0,-1-2 0 0,-1 4-2 16,0-2-1-16,0 0 2 0,0-1 0 15,0 2-2-15,-1-1 2 0,-1-1 2 0,0 0 0 16,-2 1-2-16,0-3 0 0,-3 3 0 16,2-2-2-16,-3 0 0 0,-1 0 1 0,3 0-4 15,-2 0 1-15,0-1 2 0,-3 1-1 16,1-3 0-16,1 3-1 0,-4 0 4 0,2-1 0 15,-3 0 0-15,4-1 0 0,-1 3 0 16,2-2 2-16,3 1-4 0,-1 0 4 0,5-1-4 16,-1 1 2-16,2 1 0 0,2 1-2 15,1 0-1-15,-1-1 0 0,3 0-1 16,1 3 2-16,-1-3-2 0,3 4 1 16,0-4 3-16,-2 1-1 0,2 2 0 0,-4-2 0 15,0 3-1-15,-1-3 4 0,-1 2-1 16,-4 0 1-16,1-1-2 0,-1 3 0 0,0-3 0 15,-2 1 0-15,0-2 0 0,-2 2 0 16,0-1-1-16,-1 1-1 0,0-3 2 0,-2 0 0 16,0 0 0-16,-1 1 1 0,-2-2-1 15,0-1 1-15,-2 0-1 0,0-1 0 0,-2-1 0 16,1-1 1-16,2-1-1 0,0-1 1 16,0 1-1-16,1-3 0 0,2 1 0 15,0-1-1-15,3-1 0 0,0-1 0 0,0 0 1 16,4-1-3-16,0-1 3 0,3 0 2 15,2-1-2-15,3-2 0 0,3-1 0 16,1-1 0-16,2 0 1 0,1-1 1 0,5 3 2 16,-4-2 0-16,4 1-2 0,-3 1 3 0,-1 3-2 15,-1 2-4-15,-1-1-16 0,1 2-33 16,-2 0-49-16,-4 6-169 0,-5 0-98 0,-3 3-51 16,1-1-16-16,-2 1 21 0,0 2 40 15</inkml:trace>
  <inkml:trace contextRef="#ctx0" brushRef="#br0" timeOffset="13603.458">15956 12114 178 0,'-2'2'409'0,"1"2"33"0,-2-4 14 0,2 0-22 15,-1-2-198-15,0 0-114 0,1 0-54 16,-3-3-34-16,3 1-15 0,-1-3-9 15,-1 3-17-15,3-3-44 0,-6 0-133 0,-2 0-138 16,0 0-73-16,5-1-36 0,-2-2-9 16,0 3 30-16</inkml:trace>
  <inkml:trace contextRef="#ctx0" brushRef="#br0" timeOffset="13947.2505">15558 11734 301 0,'-8'-11'363'0,"3"3"22"0,0-2 18 15,-1 5-132-15,4-2-88 0,-1 2-51 16,2 0-31-16,-2 1-16 0,3 1-14 16,0 0-21-16,3 0-16 0,-3 1-13 0,1 1-7 15,2-1-7-15,2 2-3 0,-2 0-2 16,4 2-1-16,-2 1-1 0,1 0 0 0,-2-3 0 15,3 7 0-15,-2-4 0 0,0 3 1 16,-2-2 1-16,0 4-1 0,-1 1-1 0,-2-3-3 16,-2 1 2-16,-1 1 0 0,-2 1-1 15,-3-1-2-15,-2 0 3 0,-2 0 1 0,-1 0-1 16,-3-2 1-16,2 1-1 0,0-4 1 16,1 0 0-16,4 2 1 0,-2-4 1 0,4 0-4 15,3 1-9-15,0-4-29 0,3 2-37 16,-1-2-58-16,2 2-135 0,0 0-95 0,0 0-42 15,5-5 3-15,-2 2 20 0</inkml:trace>
  <inkml:trace contextRef="#ctx0" brushRef="#br0" timeOffset="14215.0828">15425 11577 82 0,'-6'-8'296'0,"-1"2"43"0,-2 3 31 0,3-2-53 16,-1 1-99-16,4 3-56 0,0 1-34 16,0 1-32-16,1 3-22 0,0 1-15 15,1 0-2-15,-2 3-5 0,0 2-3 0,1 0-8 16,2 2-9-16,-3 1-11 0,2 4-4 16,-3-4-7-16,1 3-5 0,-2-1-2 0,2-1-3 15,-3-2 0-15,3 1 0 0,-2-3-5 16,0-1-12-16,-3-3-25 0,3-1-31 15,-2-5-37-15,2 3-105 0,-3-3-121 0,3 0-50 16,-1 0-11-16,2 0 12 0,0-3 28 16</inkml:trace>
  <inkml:trace contextRef="#ctx0" brushRef="#br0" timeOffset="14653.8198">15235 11580 51 0,'-1'-3'328'15,"-1"-1"35"-15,1 2 24 0,-1 0-32 0,0 2-125 16,2-1-89-16,0 1-52 0,0 1-28 16,0 1-13-16,0 0-6 0,0 2-4 0,0 0-4 15,0 2-9-15,-1 0-3 0,-1-1-10 16,-1 2-6-16,3 1-5 0,-1 0 1 16,-1-1 1-16,2 2-2 0,-1-2 0 0,-1 1 2 15,0-1-2-15,-1 1-1 0,-2-2 0 16,0 2 1-16,-1 1-1 0,-3-1 0 0,1-1 1 15,-2 1 2-15,-4 0 2 0,1-1 2 16,0 1 1-16,-5-1 3 0,-1-2 4 16,0 3-1-16,-2-1 3 0,1-2-2 0,-4 2-2 15,2-2-3-15,-5 0-1 0,0 0-3 16,-3-1-4-16,0-2 0 0,-1 0 0 16,1 2 2-16,-2-3 0 0,2 1 4 0,0-2 1 15,1 0-1-15,1 0-1 0,0-2-4 16,1 1 0-16,2-3-2 0,2 2-1 0,4 0-4 15,1-1 4-15,3 0 0 0,1 0-2 0,4 3-1 16,1-5 1-16,1 5 2 0,4-2 0 16,0 0-1-16,1-1 0 0,3 2 1 0,0 0-4 15,3-2-5-15,1-1-14 0,3-1-29 16,-1 1-33-16,2-3-82 0,-1 4-130 16,-1-3-78-16,3 1-27 0,3-1 3 0,3-1 22 15</inkml:trace>
  <inkml:trace contextRef="#ctx0" brushRef="#br0" timeOffset="14912.6582">15609 11200 48 0,'18'-9'375'15,"-5"3"43"-15,-6-1 22 0,-3 2 14 16,-4 3-178-16,-4 2-113 0,-3 0-68 0,-4 2-41 15,-5 3-20-15,0 2-12 0,-2 2-5 16,-3 2-4-16,0 1-3 0,-2 2-3 0,-1 5-2 16,2 0-3-16,-2 2 0 0,-1 0-1 15,0-2-1-15,1 3 0 0,1-5-3 16,1 2-9-16,2-4-22 0,2-2-40 0,1-1-110 16,3-4-139-16,0-1-72 0,3 1-27 15,-2 1 2-15,4-4 27 0</inkml:trace>
  <inkml:trace contextRef="#ctx0" brushRef="#br0" timeOffset="15787.6152">14258 11580 18 0,'-3'-9'343'0,"2"0"33"0,1 0 16 0,0-1 5 15,3 3-157-15,0 0-112 0,2-1-59 16,0 2-32-16,0 2-17 0,-1-1-10 16,4 2-3-16,-2 2-4 0,-1-3-1 0,2 4-1 15,-3 0 1-15,1 0 2 0,-1 2-3 16,-2 0 2-16,1 1 2 0,-1-2-1 0,0 4 3 16,-2-1-3-16,-2 2-1 0,0-1 0 15,-3 4 0-15,2-4-2 0,-3 3 0 0,2-1 0 16,-3 1 1-16,2-2-2 0,-1 2-2 15,-2-2 2-15,0 0-1 0,-1 0 0 0,-2-3 0 16,1 4 1-16,-1-3 0 0,-3 1 1 16,3 2 1-16,-2-3 3 0,-3 1 2 15,3 2 2-15,-4 0-2 0,4 1 1 16,-4-1-3-16,6 1 2 0,0-2-4 0,3 4 0 16,3-3-1-16,4 3 0 0,2 0-2 15,-1-4-2-15,5 0 2 0,0 2 0 0,0-2 0 16,2 1 0-16,-2-2 0 0,-1 2 0 15,-3 1 0-15,1-3 0 0,-4 2 2 0,2-2-1 16,-5 0 1-16,-1 0 1 0,-3-1 1 16,-1 0-1-16,-4 1 1 0,3-2-1 15,-2 0 3-15,-3 0 0 0,2-1 1 0,-2-2 3 16,2 0 1-16,-2 0 1 0,0 0 0 0,2-3 2 16,2 0-1-16,-4 0 2 0,6 0 2 15,2-3 0-15,-1 3 3 0,4-2-2 16,2 0-1-16,2-2-2 0,1-1-3 0,1-1-4 15,4-2 0-15,1 2 1 0,2-3 0 16,0-2-1-16,2 1-2 0,0-3 2 0,3 3-3 16,-2-2-3-16,3 2-2 0,-4 0-1 15,4 1 0-15,-3 0 0 0,-3 2 1 16,1 1-7-16,-2 0-33 0,-2 0-57 0,-7 5-174 16,0-1-98-16,-6 5-53 0,3-5-19 15,-5 1 17-15</inkml:trace>
  <inkml:trace contextRef="#ctx0" brushRef="#br0" timeOffset="16283.7115">13846 11526 81 0,'-5'3'336'0,"0"-3"30"15,-1 1 20-15,-1 2-41 0,-2 2-117 0,3 0-88 16,-2 0-45-16,2 2-17 0,0 1-16 0,-1 1-6 15,2 0-14-15,1 3-7 0,-1-1-10 16,0 0-13-16,1 2-4 0,0-3-5 16,-2 0-1-16,3 1 0 0,0 0-1 0,-5-5 1 15,3 2 2-15,0 1-4 0,-3-4 6 0,0 0-3 16,-2-3-1-16,0 3-2 0,0-3 0 16,-2-1 0-16,4 1 0 0,-2-1 0 0,1-1 1 15,1 0 1-15,2-1-2 0,1-1 0 16,-1 1 0-16,4-1 0 0,2 2-1 15,0-5 0-15,0 3 0 0,2-3 2 0,5 0-1 16,-3 2-1-16,2-1 1 0,-1 1-2 16,0 0 1-16,1-1-2 0,-2 1 2 0,1 3 1 15,0 0-2-15,-2 0 2 0,2 0 3 16,-3 3-1-16,1 1 2 0,0 0-1 0,-2 1 5 16,-1-1 0-16,-1 3 1 0,-2 1 0 15,0-3-2-15,-2 3 1 0,0-2-1 0,-3 1-1 16,-1 1 1-16,-1-2-1 0,-1 2 2 15,-4 0-1-15,-2 0 0 0,0 0 0 0,1-1-1 16,-1-1-3-16,2-2 0 0,2 1 2 16,1-2-3-16,2-2 0 0,0 2-1 15,4-3-1-15,1 2 2 0,-3-4-5 0,5 2-14 16,1-3-38-16,1 0-54 0,-2 2-167 16,3 1-95-16,-2-4-49 0,4-1-14 15,-2-3 24-15</inkml:trace>
  <inkml:trace contextRef="#ctx0" brushRef="#br0" timeOffset="16501.5965">13742 11358 326 0,'9'-8'388'0,"1"1"23"0,1 1 13 15,-2 1-130-15,4 1-115 0,3-2-65 0,-2 2-33 16,2-1-18-16,-3 2-14 0,0-2-9 15,-1 1-11-15,0 1-11 0,-4 1-7 0,0-1-7 16,-1 2-2-16,-3 1-12 0,2-2-24 16,-6 2-35-16,2-1-39 0,-4 1-113 0,-4 3-119 15,-2-1-54-15,-3 5-14 0,-3-2 19 16,-2 4 29-16</inkml:trace>
  <inkml:trace contextRef="#ctx0" brushRef="#br0" timeOffset="16758.44">13466 11592 24 0,'-4'0'339'0,"-1"0"40"0,2-2 21 15,2-1-2-15,-3 0-130 0,4-3-101 16,4 0-51-16,-3-1-32 0,2-3-15 0,2 1-16 16,3-4-10-16,-2 0-8 0,4-1-8 15,0-1-8-15,0-1-4 0,-2-3-3 0,0 2-4 16,0-3-1-16,-2 1-5 0,2-2 0 15,-3 1-2-15,3 1 0 0,-4 2 0 0,1 4-2 16,-2 4-7-16,-3 1-26 0,0 2-37 16,0 3-44-16,-3 2-113 0,-2 2-118 0,-4 2-56 15,1 3-8-15,2 2 20 0,-4 1 32 16</inkml:trace>
  <inkml:trace contextRef="#ctx0" brushRef="#br0" timeOffset="17223.2589">13306 11442 65 0,'0'0'333'0,"0"-2"38"0,0 2 22 0,0 0-33 16,0 0-110-16,-2 2-78 0,2-1-47 15,-2 1-27-15,1 1-19 0,-2 3-12 0,-1 0-14 16,1 2-17-16,2-1-13 0,-3 1-9 15,1 0-4-15,0 3-6 0,2-1-2 0,-1 1-1 16,2 1 4-16,-1 0-3 0,-1 1-1 16,0-2 0-16,-1 1-1 0,0 0 0 0,-2-1-1 15,-3 1 1-15,-1 0-1 0,-1-1 1 16,-3 1 0-16,0-1 0 0,-2-2 0 0,-1-1-2 16,0 1 2-16,-2-1 0 0,-3-1-2 15,4 0-1-15,-5-1 0 0,1-1 1 16,0 0-3-16,-1 0 2 0,-1-2 1 0,-1 0-1 15,3-2 1-15,-1-1-1 0,2 0 3 16,1-1-5-16,-2-2 3 0,4 0-3 16,1-3 5-16,0 1 0 0,3-1 2 0,2 0 3 15,1-3 0-15,0 1 0 0,2-2 0 0,0 0-3 16,5-1 0-16,2-1 0 0,1 0-2 16,0-3 0-16,3 1 0 0,2-2 0 0,0 1 0 15,3 0 0-15,1-1 0 0,1 0-1 16,1 2 1-16,-1 2-3 0,4 0-6 0,-1-1-25 15,2 4-37-15,-2-1-70 0,-3 4-161 16,-1 2-81-16,-4 1-38 0,5 3 1 16,-1-3 27-16</inkml:trace>
  <inkml:trace contextRef="#ctx0" brushRef="#br0" timeOffset="17386.1644">13034 11476 4 0,'6'4'361'0,"-2"1"44"0,-2-5 26 0,1 2 19 16,-1-1-144-16,0-1-114 0,-2 2-75 15,0-2-43-15,0 0-24 0,0 0-19 0,0 0-14 16,0 0-9-16,0 0-5 0,0 0-1 16,0 0 0-16,0 0 0 0,3 1-15 0,0-1-50 15,-1 2-147-15,-2-2-126 0,-2 4-70 16,5 1-35-16,0-2-5 0,-3 0 39 16</inkml:trace>
  <inkml:trace contextRef="#ctx0" brushRef="#br0" timeOffset="18026.1368">12317 11439 256 0,'-3'7'362'0,"0"2"35"16,0 1 25-16,0 5-108 0,2 1-101 15,-1 0-66-15,0 2-35 0,1 0-30 16,-1 2-24-16,0-1-23 0,-1-1-13 0,-2 2-13 15,1-1-3-15,-2-1-6 0,-1-1-2 16,4-3 0-16,-2 1-1 0,2-4 0 0,0 0-1 16,0-2 4-16,-2-3-2 0,4 0-6 15,-1-3-10-15,0-2-26 0,1-1-31 0,-1 0-46 16,-1-4-107-16,0 4-111 0,3 0-47 16,-5 0-7-16,3 0 13 0,-1-3 35 0</inkml:trace>
  <inkml:trace contextRef="#ctx0" brushRef="#br0" timeOffset="18205.0323">12128 11727 87 0,'-13'1'328'0,"0"1"40"0,-2 1 33 16,-1 0-45-16,-3 3-96 0,0 0-69 15,-2 1-47-15,1 1-36 0,-4 1-29 16,5-1-25-16,-1 0-19 0,1 0-17 16,4-2-8-16,0 0-6 0,4 0-4 0,1-2 0 15,4-1 0-15,1-1 1 0,2-2-2 0,3 0-15 16,0-3-33-16,6 0-40 0,0-2-107 15,1 1-135-15,-1 1-67 0,2-4-24 0,3 0 14 16,-1-4 28-16</inkml:trace>
  <inkml:trace contextRef="#ctx0" brushRef="#br0" timeOffset="18377.921">12114 11473 320 0,'1'-2'411'0,"-1"-4"30"0,2 4 17 16,0-1-115-16,-2 1-141 0,1-1-84 15,-1 2-52-15,0-2-32 0,0 0-14 0,0 3-12 16,0 0-4-16,0-2-1 0,-1 2 1 16,1-1-25-16,-4 1-45 0,1 0-116 15,-2 1-139-15,-3 1-75 0,-6 1-39 0,-3 0 2 16,-4-1 33-16</inkml:trace>
  <inkml:trace contextRef="#ctx0" brushRef="#br0" timeOffset="19694.4948">11701 11463 28 0,'6'-3'311'0,"-1"-2"40"0,-5 1 30 0,0 1-28 16,0 3-110-16,-5-2-72 0,-4 2-49 15,1 2-32-15,-5-2-21 0,-4 3-13 0,1 2-9 16,-1 0-8-16,-2-1-8 0,1 2-5 16,-2 1-6-16,4 0-1 0,-1-4-4 15,1 5-2-15,0-2-3 0,2-2 1 0,0 2-4 16,1-1-2-16,2 1-2 0,1-3-1 16,2 1 1-16,-1 1-3 0,4-2 0 0,2-1 0 15,0 4-1-15,3-4 1 0,0 3-2 16,3-3 0-16,2 3-4 0,3-2-3 0,-2 2-4 15,4-1-1-15,-1 1-2 0,2-1 2 16,0 1 2-16,-1 1 1 0,1-2 5 0,-2 1 2 16,1-1-1-16,2 2 1 0,-4-2 0 15,2 2 2-15,-1-4-3 0,-1 1-1 0,-1 1-1 16,-3-4-1-16,-2 5 0 0,-4-2 1 16,-1 0 0-16,-2 2 0 0,-3 1 5 0,0 0 2 15,-4 0 1-15,-1 1 0 16,-1-2-1-16,0 3 1 0,-2 1 5 0,3 1-3 15,-1-3 2-15,1 2 1 0,5-1 1 0,-1-2-1 16,3 0 0-16,3 0-2 0,1 0-2 16,0-2-1-16,4 0 0 0,1 0-2 15,0-2 0-15,1 1-1 0,3 0 1 0,-2-1-2 16,1 0 3-16,-1-1 1 0,0-1-1 16,0 0 0-16,1 0-1 0,-3-1 1 15,3-1-3-15,-4 0 0 0,3-1 0 0,-2-1 1 16,-1-1-1-16,-1 1 0 0,1 0 1 0,-2-2 1 15,0 0 1-15,0 1 1 0,0-1 4 16,-2 1 0-16,-1 1 1 0,2 0 3 16,-3-1 2-16,1 3 0 0,-2-1 1 0,-1 1 0 15,-3 2 2-15,-1 0-2 0,0 2-3 16,0-2 1-16,-2 5 0 0,1-3-2 0,-1 1-3 16,1 0-2-16,-2 0 1 0,2 1-2 15,1-1-3-15,-2 0 1 0,2-1 0 0,-1-1-1 16,0 1-2-16,3-2 1 0,2 1 0 15,-1-2-2-15,-2-1 3 0,4 2 0 0,1-3-1 16,0-1 2-16,1 0-2 0,3 2-1 16,0-3 3-16,2 1 0 0,1-3 2 0,0 0-2 15,0 2 5-15,1-4-3 0,-1 5-1 16,0-3 2-16,-3 4-1 0,4 0 0 0,-4 0-1 16,0 1 3-16,0 1-1 0,0-1 0 15,0 2 1-15,0 0-1 0,0 2 2 16,-4-1-2-16,4 1-1 0,-3 1-1 0,3 1-1 15,-2 1 0-15,2-1 0 0,-1 0 0 16,-1 2 0-16,0 1 0 0,-1-1 0 0,0 1-1 16,-2-1-1-16,0 1 2 0,-2 1-3 15,0-2 1-15,-1 2 0 0,-1-2 2 16,0-2 0-16,-1 0-1 0,4 1 1 0,-1-1 0 16,-2-4 0-16,3 3 0 0,-2-3 0 15,-2-3-2-15,2 3-1 0,2-3 3 0,-1 1 0 16,1-2 0-16,-1 0 0 0,3 0 0 15,1-1 0-15,2 1 0 0,-1-2 0 16,2 0 0-16,0 1 5 0,0 1 0 0,2-1 0 16,-1 1 0-16,-1 0-2 0,2 1 0 15,-2-1-3-15,1 3 0 0,-1 1-1 0,0-2 0 16,0 2 1-16,0 0-2 0,0 0 0 16,0 2 2-16,2-1-1 0,-2 3 0 0,0 1-2 15,0-2-2-15,0 3 0 0,0 0 0 16,0 0 2-16,-2 2-1 0,1 1 3 0,-2 1 0 15,-1 0 1-15,1 0-3 0,0 0 3 16,-2 0-1-16,-1 3 1 0,0-1-1 0,-1-2 1 16,-1 0 1-16,-1 0-1 0,-1-1 0 15,1 0-1-15,-2 0 1 0,1-2 0 16,-1-1 0-16,-3 2 0 0,3-4-1 0,-3 2 1 16,0-3 0-16,-2 1 0 0,2-1 0 15,-2-3 0-15,-2 1 2 0,-2-1-2 0,2 0 0 16,-2-1 0-16,-1-2 0 0,4 1 0 15,-2-3 0-15,5 0 0 0,-2 0 0 16,5 0 0-16,0-1 0 0,3 0-1 0,3-1 0 16,2-1-1-16,3 1 2 0,3-2-1 15,2-1-2-15,3-2 3 0,1 1 1 0,2-3-1 16,-1 2 0-16,2-2 2 0,1 2 1 16,-3-2-2-16,4 2 5 0,-3-2-2 0,3 1-15 15,-1-1-31-15,2 2-35 0,-2-1-54 16,1 7-166-16,-2-2-82 0,-1 1-32 0,6-1 6 15,2 1 21-15</inkml:trace>
  <inkml:trace contextRef="#ctx0" brushRef="#br0" timeOffset="19960.332">11753 11277 203 0,'4'-5'386'0,"-3"1"33"0,-1 1 21 16,0-2-62-16,-1 5-142 0,-1-5-94 15,-1 3-48-15,-2 0-33 0,-2 1-18 0,-2-1-17 16,-2 2-9-16,-2 0-7 0,-2 2-4 16,-3 1-2-16,1-1 1 0,-2 3-4 0,1-3 1 15,1 1-2-15,-1 0 0 0,3 0-2 16,0-1-4-16,2 0-16 0,0 0-40 0,-1-1-79 15,1 1-162-15,-3-1-85 0,0-1-40 16,1-1-8-16,2-2 29 0</inkml:trace>
  <inkml:trace contextRef="#ctx0" brushRef="#br0" timeOffset="20109.2421">11405 11214 328 0,'-1'-5'405'0,"-3"1"27"15,0-1 19-15,-1 1-123 0,1 1-128 16,-3-2-78-16,2 4-46 0,-4-1-27 15,4 2-17-15,1 0-14 0,0 0-14 0,1 3-30 16,3 3-52-16,-5 3-172 0,0 2-109 16,-2 1-57-16,5 2-26 0,-1 3 8 15,-2 3 42-15</inkml:trace>
  <inkml:trace contextRef="#ctx0" brushRef="#br0" timeOffset="20321.1111">11159 12198 105 0,'5'6'370'0,"-1"-4"28"0,4 0 16 0,3-4-22 16,2 0-168-16,6-4-109 0,-2 3-56 0,2-2-33 16,-1-1-18-16,-1-1-16 0,2 2-14 15,-3 1-18-15,1-1-17 0,-2 2-27 16,-2-2-83-16,-3 1-111 0,-2 3-56 0,-3 1-14 15,2-3-1-15,-3-1 18 0</inkml:trace>
  <inkml:trace contextRef="#ctx0" brushRef="#br0" timeOffset="20541.9758">11130 11547 105 0,'-9'-16'403'0,"3"2"35"0,-1 0 21 16,2 2 10-16,1 1-200 0,-1 2-129 0,1-1-64 15,0 4-35-15,3-1-20 0,-1 2-11 16,1 2-18-16,1 2-37 0,0-1-53 0,-7 4-165 16,2 2-101-16,-4 4-53 0,1-1-16 15,-3-1 19-15,-3 3 40 0</inkml:trace>
  <inkml:trace contextRef="#ctx0" brushRef="#br0" timeOffset="21144.9553">9816 11578 21 0,'1'-6'324'0,"1"0"38"0,-2 2 24 15,-2 2-9-15,2 0-128 0,-1-1-84 16,-1 3-47-16,-1 3-25 0,0-1-17 0,-1 3-10 16,-1 1-8-16,-1 1-8 0,2 2-11 15,-1 2-12-15,0 0-6 0,0 3-7 16,-1 0-4-16,1 1-3 0,-2-2-6 0,0 3 0 16,2 0-1-16,-1-1-2 0,-1 0-5 15,0 0 3-15,0-2 1 0,1 0-2 0,1-1 3 16,0 1 1-16,-1-3 1 0,5-1 1 15,-1 0-1-15,2-1 0 0,2-3 0 0,1 1 0 16,3 1 1-16,0-3-1 0,1 0 0 16,1 1 1-16,4-5 0 0,-1 2 1 15,3-2-2-15,-1 0 2 0,2-2-2 16,0 2 0-16,0-2 0 0,0-1-1 0,0 1 1 16,-1 0-2-16,-3 1 1 0,1-1-1 0,-4 0 2 15,2 2 1-15,-4-3-1 0,2 3 0 16,-3-3 0-16,-2 3 0 0,0 0 0 15,0 0-1-15,-1 0 2 0,-2 0-1 16,2 0-1-16,-1 0 1 0,-1 0 0 0,2-1 1 16,0 0-7-16,0-1-11 0,1 0-21 15,-1 1-27-15,0-1-24 0,-1 0-27 0,2-1-72 16,-3 0-86-16,-1 0-67 0,-1 0-21 16,4-2-1-16,-1-2 14 0</inkml:trace>
  <inkml:trace contextRef="#ctx0" brushRef="#br0" timeOffset="21422.3044">10046 11598 169 0,'0'-9'344'0,"0"3"34"15,0 0 24-15,-3 2-83 0,3 2-98 0,-2 0-60 16,2 1-46-16,0 2-25 0,0 2-19 16,-3 5-14-16,3 1-15 0,-3 3-10 0,-1 5-8 15,0 0-8-15,1 3-6 0,-2-2-6 16,2 2-3-16,0 0-1 0,0 1-3 0,-1-4-1 15,3 3 1-15,-1-4 0 0,-2-3 1 16,4 1-1-16,-2-5 3 0,2-1 0 16,0 0 0-16,0-1 0 0,2-3 1 0,0-1 3 15,2-1-4-15,-1 1 2 0,0-1-2 16,0-4-7-16,2-1-16 0,-1 3-31 0,-1-2-27 16,-2 0-37-16,1-1-100 0,-2 3-116 15,-5 0-48-15,0-1-6 0,4 0 10 0,-3-2 28 16</inkml:trace>
  <inkml:trace contextRef="#ctx0" brushRef="#br0" timeOffset="21813.2428">10038 11690 224 0,'3'-10'323'16,"-1"0"29"-16,1-1-7 0,-3 0-84 0,2 3-90 16,-1-2-48-16,1 2-32 0,0-1-20 15,1 0-9-15,0 1-10 0,3 1-8 16,-1-1-6-16,1 0-5 0,2 3-5 0,-1-1-5 15,0-1 0-15,3 3-2 0,-2-1-1 16,1 2-2-16,-1-1 2 0,-2 3-4 16,1-1-2-16,-2 2-2 0,1 2 1 0,-2-1-3 15,0 0-2-15,0 5-1 0,1-2-2 16,0 1-2-16,1 2-1 0,2 0-2 0,0 1 3 16,0 1-2-16,0 0-1 0,-4 0 1 15,1 1-1-15,-2 1 0 0,-1-1-1 0,-2 1 1 16,-3 2 0-16,-2-1 0 0,0-2 0 15,-4 2 1-15,1 0-1 0,-2-2 0 16,-3 0 0-16,-2-1-2 0,1-1 1 0,-2-2 1 16,0 0 0-16,0-2 0 0,-2 1 1 15,1-3 0-15,0 1 0 0,0-3-1 0,3 0 0 16,1 0-1-16,1-3-3 0,5 1-8 16,2-2-16-16,2 1-30 0,3-2-27 15,5 2-54-15,0-2-117 0,3 4-94 0,2-1-41 16,7 1 3-16,1-2 12 0,3 0 47 15</inkml:trace>
  <inkml:trace contextRef="#ctx0" brushRef="#br0" timeOffset="22198.362">10449 11662 192 0,'7'-6'360'16,"-1"2"33"-16,-2-2 17 0,-2 3-84 15,1-2-111-15,-1 2-71 0,0-2-41 16,-1 3-22-16,1-1-11 0,-1 1-12 0,-1 0-14 16,-1 2-12-16,-1-3-11 0,1 3-11 15,-3 3-4-15,-1-3-4 0,-1 2-2 0,-1 1-2 16,-1 1 1-16,-1 3 0 0,-3 0-3 16,1 2 1-16,0 2 2 0,-2-2 1 0,2 6 0 15,1-2-2-15,1 1 2 0,3-1 0 0,1 1 2 16,0-2-1-16,5-1-1 0,0 2 5 15,2-3-2-15,3-1 0 0,1 0 1 16,2-1 0-16,4-2 0 0,0-3 0 16,3 4-1-16,-2-6 0 0,3 2-2 0,-2-1-1 15,0 0-1-15,-1-2 0 0,0 0-2 16,-3 0 2-16,0 0 0 0,-2-2-2 0,-2 0 1 16,-1 2-5-16,0-1 1 0,-2-1-4 15,-1 1-1-15,-1 0 2 0,-1-2-17 0,-3 0-37 16,3-2-57-16,0 5-167 0,-2-1-87 15,-4 1-46-15,-2 1-11 0,0-1 28 0</inkml:trace>
  <inkml:trace contextRef="#ctx0" brushRef="#br0" timeOffset="24449.0778">9270 11650 58 0,'6'-6'268'0,"-1"0"29"0,-2-2-3 16,0 4-42-16,-1-1-63 0,1 2-47 0,-3-1-24 16,0 3-6-16,0-1-5 0,0 2-3 15,-1 0-3-15,-1 0-8 0,-1 2-13 16,0 0-12-16,-1 1-14 0,-2 0-15 0,3 2-9 15,-2-1-13-15,2 3-8 0,0-1-5 16,0 1-4-16,-2 2 0 0,2 3 0 16,-3 0 1-16,1 3 0 0,3-1-1 0,-2 2 0 0,0 1 0 15,0-1 0-15,0 1 0 0,1-1 0 16,1-2 0-16,-2 1 0 0,3-5-2 16,-1 0-1-16,0 0-1 0,-1-3 2 0,3 0 0 15,-3-5-8-15,3 0-26 0,-2-1-41 16,-1 0-128-16,0-1-126 0,-2 2-70 15,5-2-26-15,-6-4 7 0,3 0 31 0</inkml:trace>
  <inkml:trace contextRef="#ctx0" brushRef="#br0" timeOffset="25245.593">9117 11748 291 0,'0'-3'367'15,"-2"1"29"-15,-1-1 10 0,1 2-120 0,-2 1-94 16,0 3-53-16,-4-2-39 0,-1 4-27 15,0-2-14-15,-3 4-18 0,-2 0-10 0,2 0-10 16,-2 1-8-16,-1-1-7 0,1 2 0 16,1-2-2-16,-4 2-3 0,-1-1-1 0,-2 1 0 15,0 0 1-15,-3-1 2 0,1-3-1 16,-1-1 3-16,-1 1-1 0,3 0 0 16,-1-3-3-16,2-1-1 0,0 0 1 0,3-2-1 15,1 0 0-15,2-3 2 0,3 1-1 16,0 1-1-16,3-1 0 0,0-1 2 15,3 1-1-15,-2-2-4 0,2 2 2 0,0-1 1 16,2 1-2-16,-2 0 2 0,2-1 0 16,-2 1 2-16,1 3-2 0,-1 0 1 0,0 0 1 15,-1 3-1-15,-2 0-1 0,-1 1 0 16,2 1 0-16,-1 0-1 0,0-1-1 16,-1 2 1-16,1 1 1 0,-2-4 0 0,0 5 1 15,-2-2 1-15,1 1-1 0,-3 0 1 16,0 0-2-16,-2-1-2 0,3-1-1 0,-2-1 2 15,0 1 1-15,1-2 0 0,1-2 0 16,-1 0-2-16,3-1 2 0,0-1 0 0,0 0-2 16,2-2 0-16,2-1 2 0,1-1 0 15,0 1 0-15,3-3 0 0,1-1 0 0,0-1 0 16,2-1 0-16,0-1 0 0,2-1 2 16,1-2-2-16,0 3 0 0,2 2 1 0,-1 1 0 15,0 2-1-15,-1 2 0 0,2 1 0 16,-2 1 2-16,3 1-2 0,0 1 0 15,-1 0 1-15,2 1-1 0,-1 2 2 0,0 0-1 16,2 2-1-16,-3-2-1 0,0 1-1 16,-1 1 2-16,-2 1-1 0,1-3-1 0,-1 5 2 15,-2-1 2-15,0-2-1 0,-2 2-1 16,-1 1 3-16,-2-1-3 0,-1 0 0 0,-4 1 0 16,1-2 0-16,-1 1-1 0,-1-2-1 15,0 2 2-15,0-3 0 0,-1 3 2 16,-1-5-2-16,3 2-2 0,-4-1 2 15,3-2-1-15,-3 1 1 0,4-2-2 0,-1 0 1 16,0-2 2-16,2 1-1 0,-1-2 0 16,1 2 0-16,1-4-1 0,0 2 0 0,0-2-1 15,0 1 2-15,0-2 0 0,2 1 0 16,1-1 0-16,2 0 0 0,1-3 0 0,2 0-3 16,0-1 1-16,5-3 1 0,0 3 1 15,3-3 1-15,-2-1 0 0,5-1 0 0,-3 3-1 16,0 0-1-16,1-1 1 0,-1 4 0 15,-1 0 1-15,-1-1 2 0,-1 3 3 16,3 1 0-16,-2-3-6 0,0 4-18 0,1-3-38 16,-1 0-57-16,0 4-170 0,-3 1-95 15,-1 0-46-15,3-3-9 0,1 0 25 0</inkml:trace>
  <inkml:trace contextRef="#ctx0" brushRef="#br0" timeOffset="25457.3908">8612 11487 40 0,'8'-2'386'0,"0"-3"42"0,-3 3 27 15,1 0 10-15,2-1-162 0,0 1-131 16,0-4-76-16,3 4-43 0,-1-3-23 0,-1 2-11 16,2-1-8-16,0 1-4 0,2 0-2 15,-2 0-4-15,0 0 3 0,1 1-6 16,-2 2-13-16,-2-1-29 0,-3 1-41 0,1-2-100 15,-6 2-142-15,0 0-71 0,-2 5-28 16,-4-4 10-16,2 1 28 0</inkml:trace>
  <inkml:trace contextRef="#ctx0" brushRef="#br0" timeOffset="25652.2046">8507 11347 10 0,'-5'-6'358'0,"0"0"44"0,3 1 31 0,-1 1 21 15,2 1-150-15,-1 1-116 0,2 2-66 16,0-3-44-16,0 3-27 0,0-3-23 16,0 3-17-16,0 0-22 0,-2 0-39 0,2 3-51 15,-5-3-145-15,-2 4-110 0,-3 0-55 16,2 2-16-16,-4 0 18 0,-1 3 39 0</inkml:trace>
  <inkml:trace contextRef="#ctx0" brushRef="#br0" timeOffset="25921.7904">7985 11626 153 0,'-2'4'329'16,"2"1"20"-16,0 0 17 0,0 1-80 16,2 0-106-16,0 1-66 0,-1-1-28 0,2 2-17 15,1 0-6-15,-1 0-8 0,4 0-8 0,-2 0-9 16,0 0-10-16,0 1-8 0,1 0-2 15,-6-1-4-15,0 1-2 0,-3 1 2 16,-2 0 4-16,-3 0 0 0,-4 0 0 0,-1 0-4 16,0 3 0-16,-4-4-3 0,2 0-3 15,0 0-4-15,2-4-2 0,1 2-4 0,2-2-7 16,0 0-23-16,0-5-23 0,3 0-33 16,-1 0-88-16,-2 0-117 0,0 0-70 0,0 0-25 15,4 0 4-15,0-2 21 0</inkml:trace>
  <inkml:trace contextRef="#ctx0" brushRef="#br0" timeOffset="26233.6014">7783 11840 84 0,'-2'-2'322'0,"-3"-3"34"0,2 2 22 16,0-4-48-16,0 4-114 0,1-2-79 0,1 1-50 15,1-2-28-15,1 1-20 0,2-1-9 16,1 0-10-16,0 1-7 0,1 0-2 0,3-1-5 16,-2 2-3-16,-1 0-1 0,0 1-2 15,3 0 0-15,-1 3-2 0,-2 0 1 0,0 0-1 16,0 1 2-16,-2 3 0 0,-1 1 1 15,-1-2 1-15,-1 2 0 0,0-1 1 16,-1 4 1-16,-1-2-3 0,-3 0 4 0,2 2-4 16,-2-2 3-16,0 1 2 0,-2-2-4 15,0 2 0-15,1-2 2 0,1 0-2 16,-3-2 3-16,2-1-4 0,0 0 2 0,1-2 2 16,-1-2 0-16,1 1 0 0,-1-3-1 15,1 1-1-15,3-1-1 0,-1-2 0 0,3-1-1 16,0 1-1-16,3-2-1 0,-1-1-8 15,3 0-11-15,-1 3-16 0,1-3-23 0,-3 1-35 16,-1 3-93-16,-4 1-110 0,-2 3-49 16,-2-1-13-16,0 1 2 0,-1 0 29 0</inkml:trace>
  <inkml:trace contextRef="#ctx0" brushRef="#br0" timeOffset="26699.296">7568 11676 160 0,'-5'0'358'0,"2"0"33"0,-2-3 16 16,3 3-67-16,-1 3-129 0,0 0-81 15,1-1-43-15,1 3-27 0,-2-1-12 0,0 3-3 16,3 1-8-16,0 0-10 0,0 0-6 16,0 2-8-16,1 1-4 0,1-2-7 0,-2-1 2 15,0 1-4-15,0-2 0 0,0 1 2 16,-2-3-2-16,1 1 0 0,-1-2 0 0,-1 1-2 15,0 0 2-15,0-1-2 0,-1 1 3 16,1-2 0-16,-2 0-1 0,-1-3 3 16,2 3-2-16,-1 0-1 0,0-2 0 0,-3 2 0 15,0-2 0-15,2 1 0 0,-2 0 3 16,1 0-3-16,-2 1 1 0,1 0-1 0,2 1 0 16,-1-1 1-16,0-1-1 0,2 3 0 15,0 2 0-15,2-3 2 0,0 3 0 16,1-1-1-16,-1 1 4 0,3 0 0 0,-2 1 2 15,1 2 0-15,-1-3 0 0,2 3 3 16,-4-1-4-16,1-1 0 0,-2 3-2 0,-2 1-2 16,1-2-2-16,-2 0-2 0,-1 2 0 15,1 0-1-15,0-4 0 0,0 1 0 16,0-2 1-16,2 0 2 0,-1 0 0 0,2-3 1 16,1 0 1-16,1-1-2 0,1-1 2 15,1-2-1-15,-1 3-4 0,-1-6-23 0,1 3-35 16,2-5-89-16,-4 1-153 0,0 0-83 0,-1 0-38 15,1-1 0-15,1-2 24 0</inkml:trace>
  <inkml:trace contextRef="#ctx0" brushRef="#br0" timeOffset="26969.8648">7223 11800 298 0,'0'-4'359'0,"0"1"26"0,2 0 8 16,-1 1-119-16,-1 2-96 0,0-1-60 15,0 1-30-15,2 1-23 0,-2-1-16 0,2 2-15 16,-1-1-10-16,1 4-8 0,-1-3-3 16,1 5-4-16,1-3-3 0,0 4 2 0,-2 1-2 15,-1 1 2-15,0 1-2 0,-1 2-2 16,-3-2-1-16,-1 2-2 0,-2 1 0 16,-1-1-1-16,-2-1 0 0,0 0 4 0,-3-3-2 15,2-1 1-15,-2-1 1 0,-1-2-2 16,3-3 1-16,0 0-3 0,0-2-12 0,2-2-24 15,1 0-37-15,-3-1-125 0,1-2-126 16,-1 1-66-16,0-2-24 0,3 2 5 0,0-1 26 16</inkml:trace>
  <inkml:trace contextRef="#ctx0" brushRef="#br0" timeOffset="27120.7836">6951 11875 58 0,'-1'-2'385'0,"-3"0"42"0,1-1 21 16,2 2 14-16,-1-1-173 0,2 0-126 15,-2 1-71-15,2 1-37 0,0-2-23 0,0 2-12 16,2 0-8-16,1 0-12 0,0-5-32 16,2 3-56-16,-2 0-185 0,2 1-98 15,-5 1-53-15,7-4-20 0,0-2 15 0</inkml:trace>
  <inkml:trace contextRef="#ctx0" brushRef="#br0" timeOffset="27386.3653">7933 11105 161 0,'17'-15'370'0,"-4"6"29"0,-6 1 15 16,-3 6-41-16,-4 0-171 0,-5 6-89 15,-6 3-42-15,-3 6-23 0,-7 4-8 0,-2 4 1 16,-4 4-2-16,0 4 1 0,1 1-5 15,1 3-7-15,0-3-7 0,3 0-6 0,3-1-5 16,0-2-7-16,2-2 2 0,1-4-5 16,0 0 0-16,5-4-13 0,1-4-31 0,3-3-48 15,0-3-164-15,1 0-103 0,1-2-54 16,5-5-19-16,-3-3 16 0,1-4 41 16</inkml:trace>
  <inkml:trace contextRef="#ctx0" brushRef="#br0" timeOffset="30144.8764">14331 11030 41 0,'-8'2'250'0,"3"1"33"0,-4-3-21 16,5 0-32-16,-3 0-41 0,2 0-53 15,0 0-38-15,1 0-26 0,-1 0-15 0,1 0-10 16,0-3-11-16,1 1-3 0,-2 2-4 15,0-2 0-15,-4 2-2 0,1-1 4 0,-3 1-1 16,-3-2 0-16,0 0-1 0,-4 1 2 16,-3 0 1-16,0 1-4 0,-5 0-1 15,1 0-5-15,-2-3-2 0,1 3-8 0,-2 0-2 16,1 3-4-16,1-3-2 0,-1 0-2 16,-2 1 1-16,3 0-3 0,-3 1 2 0,2 0-1 15,1-1-1-15,-3-1 2 0,2 2 0 16,-3-2 2-16,1 2-2 0,-2 1 0 15,-2-3 3-15,1 3-5 0,-3 0 2 0,-1 0-1 16,-2-1 1-16,-4 1 0 0,-3 0-2 16,1 0 2-16,-2-2-1 0,1 4-1 0,2-2 0 15,1 0 0-15,1-1 0 0,3 0 0 16,0 0 0-16,0 1 0 0,1-1 1 0,0 0 1 16,4-2 1-16,0 0-1 0,0 0-1 15,-1 0 3-15,1-2-3 0,0 0-1 0,-6-1 0 16,-1 3 1-16,-3 0-1 0,-4-2 0 15,-2 0 0-15,1 1 0 0,0 0-1 16,3 1 1-16,0 0 0 0,3-2 1 0,3 2 0 16,-4 0 1-16,8 0 4 0,0 0-4 15,2 0 4-15,2 0-3 0,2 0-1 0,2-1 2 16,-1 1-1-16,3 0-1 0,-4 0-1 16,1 0 3-16,0 0-3 0,-3 0-1 0,1 0 1 15,-1 1-1-15,-1 1 0 0,-1-1 0 0,3 0-1 16,2 3 1-16,-3-4-3 0,1 3 3 15,2 1 2-15,-2-3 0 0,3 3-1 16,0-3 3-16,0 1-2 0,2-1-1 0,0-1 1 16,-1 0-2-16,0-1 0 0,-3-1 0 15,2 1 3-15,-2-1 0 0,1-1 3 0,-2-1-1 16,2 1 1-16,-1 3-1 0,1-5-1 16,-1 2-1-16,1 2-3 0,-1-2 1 0,-1 0 0 15,2 0-1-15,0 0-2 0,-2 0 0 16,0 0 1-16,-2 1-1 0,2-1 0 15,-2 2 0-15,-1-1 2 0,1 1-1 0,1 1 1 16,1-2 0-16,0 2-1 0,1 0 1 16,2 0 0-16,-1 0 1 0,1 2 0 0,0-2 3 15,5 0-2-15,0 0-1 0,2 0 3 16,0 0-1-16,1 0 0 0,1 0-3 16,-2-2 3-16,0 2-3 0,-2 0 0 0,0 0 0 15,-2-3 0-15,0 3 0 0,2 3 2 16,1-3 1-16,-1 0-3 0,2 2 3 0,-1-1-3 15,-1 1 0-15,-1-1-2 0,1 2 2 16,2-1 0-16,0-2 0 0,4 1 2 0,-3 1-2 16,4-1 2-16,0 1-2 0,-2-2 1 15,2 1-1-15,0 1 3 0,2-2-2 0,3 1 1 16,-2-1 0-16,2 0 0 0,-1 2-2 16,2-2 0-16,1 0 0 0,2 0 1 15,-1 0 0-15,0 0 1 0,0 0 1 0,2 0 1 16,0 0-2-16,-1 0 2 0,0 0 0 15,0 0-1-15,-1 0-3 0,1-2 1 0,-1 2-1 16,2 0-2-16,0 0 0 0,0 0-1 16,0 0 0-16,0 0-1 0,2 0-3 15,0 0-13-15,0 0-25 0,0 0-30 0,1-1-110 16,-1-5-125-16,1 3-65 0,1-2-21 16,1 1 4-16,-2-3 21 0</inkml:trace>
  <inkml:trace contextRef="#ctx0" brushRef="#br0" timeOffset="30547.8749">9659 11151 126 0,'8'0'309'0,"-2"0"23"16,2-3 12-16,2 1-81 0,2 0-108 16,1 0-64-16,2 0-36 0,1-1-16 15,3 2-9-15,-1-1-2 0,2 2 0 0,1 0 4 16,0 0 0-16,2 2 3 0,2-1 4 16,-1 1 4-16,4 1 3 0,2-2-3 0,0 2 0 15,2-1-7-15,0 1-6 0,-1 1-9 16,-1-1-7-16,-1-1-6 0,-1 1-3 0,-2-1-2 15,-1 1-1-15,0 0-1 0,-3-1-1 16,0 1 0-16,-1-1 0 0,-2 0 0 0,-3 0 0 16,1-2 1-16,-2 0 2 0,-1 0-1 15,-3-2-1-15,1 2 0 0,-2-2-1 0,-2 2-1 16,-3-2-1-16,1 2-7 0,-2-1-14 16,0-1-24-16,1 1-27 0,-1 0-65 15,-4 1-144-15,0 0-70 0,5 0-24 0,1 0 3 16,0 0 14-16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2:40:25.5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1212 3543 214 0,'-5'3'234'0,"2"-3"11"0,1 2-79 0,1 0-54 16,-2 1-35-16,1 0-18 0,1-1-2 0,-1-1 4 15,2 0 6-15,0 2 2 0,0 1 5 0,2-3 0 16,-1 1-2-16,-1 1-4 0,2-1-8 15,1-2-3-15,-2 5-3 0,-1-3-1 0,0 2-3 16,0 1-3-16,2 1-1 0,-2 0-4 16,0 0-4-16,-2 1-5 0,2 1-3 0,0 1-5 15,-1 0 1-15,-2 1-1 0,3 1 2 0,-2-1 0 16,-1 2 0-16,0 2-2 0,1-3-2 0,-3 4-6 16,2-1 0-16,-3 1-4 0,-2 2-1 0,2 0-2 15,-1 3-1-15,-1-2-2 0,2 2-1 16,-3-3-2-16,1 2-2 0,3-3-2 0,-2 1 0 15,0-2 0-15,4 0 0 0,0-3 2 16,-1-2-2-16,3 1 0 0,-1-4-2 0,0-1 2 16,1-1 0-16,1 0-3 0,0 0 1 0,0-2 2 15,0 1 3-15,0-4-3 0,0 4 2 0,0-4 0 16,0 1-1-16,0 1-1 0,0-1 0 16,0 1 0-16,0 0-1 0,0-2 1 0,0 3-4 0,-2-1-6 15,-1-2-18-15,0 0-30 0,-3 0-55 16,4 0-61-16,2 2-102 0,5-2-87 0,-2 0-37 15,5-2 7-15,-3-3 40 0</inkml:trace>
  <inkml:trace contextRef="#ctx0" brushRef="#br0" timeOffset="1265.8489">1166 3688 29 0,'-1'0'217'0,"-3"1"23"15,3-1-12-15,-1-1-54 0,2 1-44 0,0 0-30 16,0-3-20-16,2 2-14 0,-1-1-11 16,1 1-3-16,1-2 1 0,-1 0 0 0,1 1-1 0,-2 1-4 15,1-1-4-15,-1 0-7 0,1 1-2 0,1 0-7 16,-3-1 0-16,2 2-6 0,1-1-1 15,0-2-4-15,-1 0-5 0,1 1-1 0,2-1-2 16,-1 1-3-16,-1-2 0 0,1 0-3 0,-1 0 2 16,0 0-1-16,2 1 0 0,-2 0 2 0,-1 1 0 15,1 1 1-15,1 0 1 0,-1-2 2 16,2 3 2-16,-2-3-2 0,2 3 0 0,0 0-2 16,0-2-1-16,2 0-3 0,0 1-1 15,-2 1 1-15,0-1-2 0,-1 1 1 0,2 0 1 16,-3 0 2-16,1 0-1 0,-3 0 0 0,1 0 1 15,1 0-4-15,0 1 3 0,-1-1-2 0,1 0 0 16,-1 0 0-16,-1 1 2 0,1-1-3 0,1 2 2 16,-2 0-2-16,1-2 4 0,1 0-2 0,0 3-1 15,-1 1 0-15,1-1 2 0,2 0-2 16,-2 1-2-16,-1-1 0 0,1 2 2 0,1 0 1 16,0-1-3-16,-3 1 1 0,1-2 0 0,1 1 0 15,-3-1 2-15,2 2-3 0,-1-2 3 0,1 0 0 16,-2 0 0-16,1 1 0 0,-1-1-1 15,2 0 0-15,-2 2 3 0,0-2-2 0,-2 1 2 16,2 1 0-16,-1-3 2 0,1 4 1 0,-2-2-1 16,1 1 1-16,-1 0 0 0,-1 1 1 15,0 0 1-15,-1-1 1 0,0 1 0 0,-1 0 2 16,0-1-3-16,2 2 0 0,-2-2-2 0,0 2 0 16,1-2-3-16,-4 2 0 0,3-2-1 15,1 2 0-15,-1-1-3 0,-2-2-1 0,0 2 0 16,2-1-1-16,0-1 2 0,0-1 0 0,-1 2 0 15,3-4 1-15,-3 1 0 0,1 1 0 0,0 1-2 16,0-1 4-16,-1 0-2 0,-3 0 1 16,2-2 1-16,1 2-1 0,1 0-1 0,0-2-1 15,-1 0 1-15,3 1-2 0,0-2 1 0,-2 0 0 16,2 0-1-16,1 0-2 0,-1 0 1 0,0 0-2 16,0-2 2-16,-2 1 0 0,4 1 0 15,-3-1 0-15,3-2 0 0,-1 3 3 0,2 0 0 16,-3-3 1-16,3 3 0 0,-3-1-2 0,3 1 1 15,0 0-1-15,0 0 0 0,0 0 0 16,0-1-2-16,0 1 1 0,0 0 2 0,1 0-2 0,-1 0-1 16,0 0 0-16,2 0 2 0,-2 0 1 15,0-2 1-15,0 2 1 0,0 0 1 0,0 0 0 16,0 0-1-16,0 0-2 0,0 0-1 16,2 2 1-16,-1-2-3 0,-1 1 3 0,0-1-3 15,2 0 2-15,-1 1 1 0,3-1 0 0,-3 3 2 16,1-3-2-16,2 4 1 0,-1-4-2 0,-1 3 1 15,1-2-1-15,0 1 2 0,1 0 0 0,-1-2-2 16,0 5 2-16,2-5-1 0,-1 3 0 16,1-1 0-16,-2 1-1 0,0 1-2 0,2-1 2 15,-3 0-1-15,3 2 1 0,-2-2-1 0,1 1-1 16,-1 2 0-16,2-1 0 0,-3-1 0 0,1 1-3 16,0-1 2-16,-1 0 1 0,1 1 0 15,-1-2 0-15,-1 1-2 0,1 1 2 0,1 0 0 16,-2-2 0-16,1 1 0 0,1-1 0 15,-1 2 0-15,-1-1-1 0,1-1 0 0,1 3-1 16,0-1 2-16,-1-2 0 0,0 1 2 0,1-1-2 16,-2 0 0-16,1 0 0 0,2-2 0 0,-2 2-2 15,1-3 2-15,-1 4 0 0,-1-4 0 0,1 1 0 16,1 1 0-16,-1-2 0 0,1 1 0 16,-1-1 0-16,-1 2 0 0,2-2 2 0,-1 2-1 15,1-2-1-15,-2 0 1 0,1 0 1 0,-2 0-2 16,3 0 0-16,-3 0 0 0,2-2-14 15,-4 0-56-15,-1 1-97 0,-3-2-147 0,1-1-78 16,0 4-42-16,-1 3-9 0,1-2 43 0</inkml:trace>
  <inkml:trace contextRef="#ctx0" brushRef="#br0" timeOffset="3835.2526">1324 4603 198 0,'-2'-2'228'16,"1"1"-11"-16,-2 1-49 0,3-1-46 0,-2 1-23 16,2-3-12-16,0 3 0 0,2-3 5 0,-2 3 2 15,0-2-3-15,3 2-9 0,-2-1-7 0,-1-1-7 16,2 2-4-16,-2 0-1 0,1-2-2 16,1 2 3-16,-2 0-3 0,2 0-3 15,-1 0-5-15,-1 0-8 0,2 0-7 0,-2 0-7 0,0 0-8 16,0 0-5-16,0 2-2 0,0-2-4 0,0 0-4 15,0 0 0-15,0 2-2 0,0-2 0 16,0 0-3-16,0 1 0 0,0-1 0 0,0 0-2 16,0 0 0-16,0 2-1 0,0-2 0 0,0 0 0 15,0 0 0-15,0 3 1 0,-2 0-1 0,2-2 0 16,0 2 0-16,-1 2 2 0,1-2-1 0,-2-1-1 16,2 2 1-16,0-1-1 0,0-2 2 15,0 3 0-15,0-1-2 0,0-1 0 0,0 0-2 16,0-1 2-16,0 1-2 0,0 0 2 0,0-1 0 15,0 1 2-15,0-1 0 0,0 0-4 16,0-1 2-16,0 0 0 0,0 0-2 0,0 0 2 16,0 0-1-16,0 0 0 0,0 0-1 0,0 0 2 15,0 0 2-15,0-1-1 0,0 1-1 16,0-1 1-16,0 1-1 0,0-2 0 0,0-1 0 16,0 3 0-16,-3-3 0 0,1 1 0 0,1 0 2 15,-2-1 0-15,0-1-1 0,1 1 1 0,-1 2-2 16,1-3-2-16,1 0 2 0,-2 1-1 15,1 0-1-15,0 0 2 0,1 2-2 0,-1-2 4 16,-1 0 0-16,1 3 1 0,2-2-1 0,-1 1-1 16,-2-1 2-16,3 2-2 0,-3-2-1 0,3 1 1 15,-2 1 3-15,2 0-3 0,-1-1-1 0,-1-1 0 16,0 2 2-16,-1-1-4 0,1 1 2 16,-1 0 0-16,2-2 0 0,-3 2 0 0,1 0-1 15,-3 0 2-15,3 0-1 0,-2 2 0 0,-1-2 2 16,1 0-2-16,0 1 0 0,-2-1-2 15,0 2 2-15,1-1 0 0,-2 2 2 0,0-1-2 16,2-1 0-16,-1 1 0 0,1-2-2 0,1 3 2 16,-1-3 2-16,1 3-4 0,2-2 2 15,0 0 0-15,-2 2 0 0,2-1 0 0,0 1-1 16,-1-1 1-16,-1 0 0 0,0 1 0 0,2-1-2 16,-1 1 1-16,1 1 2 0,0-4-2 15,-2 3 1-15,2-1-2 0,0 0 2 0,0 1 1 16,0 0-2-16,0-1 1 0,1 0 0 0,-1 1 0 15,-1 0 0-15,1-1 0 0,0 1 0 0,0 0 0 16,-3 1 1-16,1-1 1 0,2 2-2 0,0-2 0 16,-2 1-2-16,3-1 2 0,-3 2-1 15,1 0 1-15,1-2-1 0,0 2 1 0,-2 2 1 16,3-3-1-16,-1 2 0 0,0-2 0 0,0 1 0 16,1 1 0-16,-1-2 0 0,0 2 0 15,0-1 1-15,1 2 0 0,1-1 2 0,-1-1-2 16,0 2-1-16,1 0 0 0,1-2 0 0,-2 0 0 15,2 0 0-15,0-2 0 0,-1 4-1 0,1-3 1 16,-2 1-2-16,2-1 2 0,0 2-1 0,0-1 1 16,0-1 0-16,0 2 1 0,0-2 1 15,0-1-2-15,0 1 0 0,0-1-2 0,0 2 2 16,0-3-2-16,0 1 2 0,0 1 0 0,0-1 0 16,2-1 0-16,-2 3 0 0,1-2 1 15,-1 0-2-15,2 1 0 0,-2-1 1 0,0 0 0 16,1 0 1-16,1-1-1 0,-2 1 0 0,3 0 0 15,-3-1 0-15,2 1 1 0,0 2-1 0,-1-3 1 16,2 3 1-16,-2-3-1 0,1 1 1 16,0 1 0-16,-1-1-2 0,1-1 0 0,1-2 0 15,-1 3 1-15,-1-1-2 0,3 1-1 0,-3-1 0 16,1 0 2-16,1-1 0 0,0 1 0 16,0 1 0-16,-2-1 0 0,3-1 2 0,-1 1-2 15,-2 0 2-15,3 0-2 0,-1 0 1 0,-1-1 2 16,-1 0-3-16,2 1 0 0,1 0 1 0,0-1 1 15,-1 1-2-15,0 1 0 0,0-3 1 16,1 3 1-16,1-1-2 0,-2 0 0 0,2-1 0 16,-1 1 0-16,1 0 2 0,-2-1-1 0,2-1 1 15,-2 2 2-15,2 0 0 0,-2-2 0 0,3 0 0 16,-1 0-2-16,0 0 0 0,-1 3 1 16,1-3-3-16,2 0 2 0,0 0 0 0,-2 0-2 15,3 0 3-15,-3 0-3 0,3 0 0 0,-2 0 0 16,2 0-1-16,-2 0 2 0,1-3-3 15,-1 3 1-15,0 0-1 0,-1 0 2 0,1 0-2 16,-1-2 1-16,0 0 0 0,1 2 0 0,-1 0 1 16,-1-1 0-16,0 1 0 0,-1-2-1 0,0 0 1 15,2 1 0-15,-1-1-2 0,1 1 2 0,0 0 0 16,1-2-10-16,1-2-60 0,0 4-192 16,-2-1-97-16,-5 2-55 0,0-4-32 0,-3-2 0 15,-3 3 50-15</inkml:trace>
  <inkml:trace contextRef="#ctx0" brushRef="#br0" timeOffset="9098.2478">4704 3028 15 0,'1'0'222'16,"1"0"26"-16,-2 0 3 0,1 0-59 16,-1 0-45-16,0-2-33 0,0 1-21 0,0-1-14 15,0 2-10-15,0-2-6 0,0 2-4 0,0 0-1 16,0-2-4-16,0 2-4 16,0 0-4-16,0 0-2 0,0 2-5 0,0-2-7 15,0 0-8-15,-1 0-4 0,1 0-8 0,-2 0-5 16,2 0-4-16,0 2 0 0,-1 0-3 15,-1 1 2-15,0 0-2 0,-1 1 1 0,1 1 0 16,1-2-1-16,-2 2 0 0,-2-1-1 16,4-1 0-16,-2 2 1 0,-1-2 0 0,1 1 3 15,0-1 1-15,-2 2-4 0,0-2 2 16,-1 1 0-16,2-1-2 0,-3 1 0 16,2 0 0-16,-3-1 0 0,-1 1 0 0,1 1 0 15,0-1 0-15,-1 0 3 0,-1 0-3 16,2 1 1-16,-4-2 1 0,2 2-1 0,-1 0 0 15,-3-1-1-15,4-1 1 0,-1 2-1 16,-1-2 1-16,-1 0 1 0,1-2-1 16,-3 2 2-16,0-1-2 0,-3-1-1 0,2 2 0 15,-1-2 0-15,-1 1 1 0,2 0 0 16,-1-1 0-16,4 1-1 0,-2 0 0 0,2 1 0 16,2 1-1-16,0-1 0 0,1-1 0 15,-2 1 2-15,2 1 0 0,-1-1 0 16,0 0 2-16,0 1-2 0,1-1-1 0,-2-1 0 15,1 1 0-15,-2 0 0 0,2-2 0 16,0-1 0-16,-3 3 0 0,3-3 2 0,-3 2-1 16,1-2 2-16,2 0-1 0,-2 0-2 15,2 0 0-15,-1 0 0 0,2-2 0 16,0 2-2-16,1 0 0 0,-2-1 3 0,3 1 0 16,-3-2-1-16,0 2 2 0,0-1 0 15,-2 1-2-15,2-2-2 0,-3 1 0 0,1-1 2 16,0 1 0-16,-2-1 0 0,2 2 2 0,-4 0-2 15,1-3 0-15,-3 1 0 0,0 0-2 16,0 1 1-16,-1-3-1 0,-1 3-1 16,2-3 3-16,0 1 0 0,3 1 0 0,-1-3-1 15,1 2 1-15,4-1 0 0,0 2 0 16,-2-1 0-16,3-1 1 0,-1 1-1 0,2-2 0 16,0 2-1-16,-2-1 1 0,2-1 0 15,-1 1-1-15,-1-1 1 0,-1 2 1 16,-1-2-1-16,3-2 1 0,-2 2-1 0,2 0 0 15,0 0 0-15,1 0 0 0,-2 0 0 16,2-1 0-16,-2 0 0 0,2 0 0 0,1 1 0 16,-2-1 0-16,3 2 0 0,0-1 0 15,0 0 0-15,0 0 4 0,2 0-2 16,-1 3 2-16,3-3 0 0,-3 0 3 0,1 2-3 16,1-1-2-16,1 1 1 0,-3-2 1 15,4 2-3-15,-2-1 0 0,-1 1-1 16,3-2 4-16,0 1-2 0,0-1-2 0,-2-1 0 15,2 0 1-15,-1 1-8 0,-2-4-2 16,2 2-4-16,-1-1-1 0,0-1 0 0,2 2 2 16,-2 0 4-16,2-1 7 0,-2 1 1 0,-1-1 11 15,1 1 6-15,2 0 3 0,-2-1 1 0,2 1-1 16,0 2-2-16,-1-3-8 0,3 2-3 16,-2 0-1-16,2 0-3 0,1-1 3 0,0 2-1 15,1-3 0-15,2-1 0 0,0 1-4 0,0-1 1 16,0-1-2-16,1 2 0 0,-1-1 0 15,2 0-2-15,-2-1 2 0,3-2-1 0,0 4 1 16,-2-3 0-16,2 1 0 0,-1-1 0 0,1 1 0 16,0-1 0-16,1 1 0 0,-1-1 0 15,0 1 0-15,2 2 1 0,-2-1 4 0,1 1 0 16,-1 0 3-16,2 0-2 0,1 0-1 16,1-4-2-16,0 3 0 0,0-3-3 0,0 2 0 15,1-2 0-15,0 3 0 0,0-1-1 16,-1 0 1-16,2 0-3 0,-2 1 2 0,1 1 0 15,-2 1 1-15,-1-1 1 0,2 3 0 16,-2 0 2-16,0-1-2 0,1 3-1 0,2-2 0 16,-3 1-1-16,3-1-2 0,2 2 0 0,-2 1 1 15,2-1 2-15,-1 1-1 0,1 0 1 16,1-1 0-16,2 1 1 0,1 2-2 0,2 0 1 16,3-2 1-16,5 1-1 0,-2 1 3 15,2 0-3-15,0 0 2 0,-3 0 1 0,-2 0-3 16,0 1 1-16,-3-1 2 0,-1 2 1 0,-1-2-2 15,-4 2 1-15,-1 1-2 0,1-3 1 16,-2 2-2-16,1 1 0 0,1 1 0 16,1-1-2-16,-1 2 4 0,4 0 1 0,-2-1 1 15,0 2 0-15,1 0 0 0,0 1-1 0,2 3 2 16,2-2-4-16,0 1 1 0,1 3-2 0,3 1 1 16,1 0-1-16,0 1 0 0,-4-1 1 15,3 0-1-15,-4 1 0 0,-1-2-1 0,0 0 1 16,-3 0 0-16,-2-2-1 0,0 0 1 15,-3 2 0-15,-1-3 0 0,1-1 0 0,-3 2 0 16,0-3 0-16,-2 1-2 0,2 1 2 16,-2-2 0-16,2 2 0 0,-1 1 0 0,2 2 0 15,-1-1 0-15,0 1 0 0,0-1-2 0,1 1-2 16,-1 0-2-16,0 0-21 0,-3 1-41 16,-5-1-97-16,-2 0-127 0,-1 0-65 0,3-3-31 15,0-3-1-15,-6-6 34 0</inkml:trace>
  <inkml:trace contextRef="#ctx0" brushRef="#br0" timeOffset="10605.474">2269 9598 248 0,'0'0'283'0,"0"0"16"0,2 2-53 0,-2-2-83 0,0 2-66 15,0-2-29-15,0 0-15 16,0 0-5-16,0 0 1 0,0 1-1 0,0-1-4 15,0 0-3-15,0 0-3 0,0 0 0 16,0 0-2-16,0 0 0 0,0 0-3 0,1 2-1 0,4-1 7 16,0-1 6-16,6 1 1 0,3 0 5 15,3 1 1-15,1 1-1 0,4-3-9 0,0 2-12 16,-3-1-6-16,2 1-3 0,-1-1-4 16,-1 1-1-16,2 1-4 0,-2-2 0 0,-2 2-4 15,2 0-2-15,-1 0-5 0,-1 0 1 0,-1 1 2 16,1-1-2-16,-1 1-2 0,0-1 2 15,1-1-1-15,-3 1 0 0,2 1-1 0,-3-1 0 16,0-1 0-16,-4 1 0 0,-1-3 0 16,-3 2 0-16,-2-2-1 0,0 2-2 0,-1-2 3 15,-2 0 0-15,1-2-2 0,2 2 2 16,-3 0-8-16,0-2-13 0,0-1-24 0,-4 1-20 16,1-1-42-16,-4-4-61 0,-4 3-112 15,-3-1-73-15,-1 1-22 0,0 0-2 0,0 2 28 16</inkml:trace>
  <inkml:trace contextRef="#ctx0" brushRef="#br0" timeOffset="11489.506">2404 9613 33 0,'-7'2'250'0,"4"-1"27"0,0-1 12 0,1 0-79 15,1 0-56-15,1 0-39 0,-2 0-29 16,2 0-20-16,0 0-10 0,0 0-11 0,0 0-4 16,2 0-10-16,-2 0-3 0,0 0-8 15,0 0 0-15,-2 2-6 0,2-2 0 0,0 1-4 16,0 1-1-16,2 1 0 0,-2-1-2 15,0 2 1-15,0 0-1 0,0 1 0 0,0 0 0 16,0 0-1-16,0-1 1 0,1 1 0 16,-1 2 1-16,2-2-2 0,-2 2 0 0,3-2-1 15,-3 3 1-15,3-2 1 0,-3 1 3 0,2 1-1 16,0-3 0-16,-1 2 0 0,1 1 1 16,-1-3-3-16,1 2-1 0,1 2-2 0,3-4-2 15,-3 4-1-15,1-1 0 0,-1-1 4 16,0 1-5-16,0-1 2 0,0-2 1 0,1 4 0 15,-3-1-2-15,2-3-1 0,2 3 2 16,-2-2 0-16,-1 0 1 0,-1 0-2 0,1-2-1 16,-2 1 2-16,1-1 1 0,-1-2 4 15,0 2 0-15,0-1 0 0,0 0 5 0,0-1-1 0,-1 3 0 16,1-1-2-16,-2 1-2 0,-1-2 2 16,0 2 0-16,-2 2 0 0,1-2 2 15,-3 1 1-15,1 2 0 0,-1-1-1 0,-2 1 0 16,3-1 1-16,-2 0-1 0,0 1 0 0,-1-1-3 15,1 2 2-15,-1-4-2 0,-1 1-1 16,3 0 0-16,1 0-3 0,-2 0 0 16,1 0-1-16,0 0-1 0,-1 2-1 0,1-3 2 15,1 4-1-15,-3-2 1 0,2 1 0 0,1-3 4 16,0 1 0-16,1-1 0 0,-1 0-1 0,1 0 3 16,0 0-2-16,2-1-1 0,-2 0 0 15,2 0-1-15,1-1-2 0,-2 2 0 0,2-3 0 16,1 0-3-16,1 1 1 0,1-1 0 15,-1 1 0-15,2-1 0 0,2 0 0 0,-2 1 2 16,3-1 1-16,-2-1 0 0,3 1 2 16,1-1 1-16,0 3-1 0,0-4 1 0,1 0-3 15,0 2 0-15,1-1-1 0,1 2-2 16,-2-1 0-16,2-1 0 0,0-1 2 0,0 2 1 16,4-2 2-16,-3 0 0 0,4-2 3 0,0 2-1 15,2 0 3-15,-1 0-2 0,1 0 0 16,1 0 0-16,-1 0 0 0,-1 0-1 0,1 0-1 15,0 0-3-15,-2 0-2 0,-2 0 2 0,1 0-4 16,-3 0 2-16,0 2-2 0,-3-2 0 16,0 0 0-16,0 0-2 0,-2 0 2 15,0 0 0-15,-1 0-1 0,0 0-2 0,0 0 3 16,-2 0 0-16,3 0 0 0,-3 0 0 0,-3 0 0 16,3 0 0-16,-3 0 0 0,0 0-12 15,-3-2-46-15,0-1-84 0,-3 0-160 0,-4 3-85 16,-3 0-43-16,-2-3-11 0,2 0 31 0</inkml:trace>
  <inkml:trace contextRef="#ctx0" brushRef="#br0" timeOffset="13476.8037">3121 9766 55 0,'2'0'178'0,"1"0"-11"0,-3 0-10 16,2 0-20-16,-2 0-20 0,1 2-7 15,-1-2-6-15,0 0-1 0,0 0-6 0,2 0-6 16,-2 0-12-16,0 0-14 0,0 0-9 0,0 0-8 16,0 0-2-16,0 1-2 0,0-1 3 15,0 0-1-15,0 0 2 0,0 0-1 0,0 0-1 16,0 0-6-16,0 0-2 0,0 0-9 15,0 0-4-15,0 0-8 0,0 0-5 0,0 0-3 16,0 0-5-16,0 0-2 0,0 0 1 0,0 0-1 16,0 0-2-16,0 0 0 0,0 0 2 15,0 0-2-15,0 0 2 0,0 0 1 16,0 0 0-16,0 0-3 0,0 0 0 0,0 0 0 16,0 0-2-16,0 0 2 0,0 0-1 0,0 0-2 15,0 0 3-15,0 0 0 0,0 0 3 16,0 2-2-16,0-2 1 0,0 0-2 0,0 0 0 15,0 0 0-15,0 0 0 0,0 0-2 16,0 0 2-16,0 0 0 0,0 0 0 0,-2 0 0 16,2 0 0-16,0 0 0 0,0 0 0 0,0 0 0 15,0 0 0-15,2 0 2 0,-2 0-2 16,0 0 0-16,0 0-2 0,0 0 2 0,0 0 0 16,0 0 0-16,0 0 0 0,0 0 2 15,0 0 1-15,0 0 0 0,0 0 1 0,0 0-2 16,0 0-2-16,0 0 0 0,0 0 0 15,0 0-3-15,0 0 0 0,0 0-3 0,0 0 4 16,0-2-5-16,0 2-1 0,0 0-1 16,0 0-1-16,0 0 1 0,0 0-2 0,0 0 4 15,0 0-1-15,0 0 2 0,0 0 1 0,0 0 3 16,0 0 2-16,0 0-3 0,0 0-2 16,0 0-10-16,3-1-42 0,-6-1-103 0,0 1-115 15,-2-2-60-15,5-2-30 0,0 0-4 0,-5-2 29 16</inkml:trace>
  <inkml:trace contextRef="#ctx0" brushRef="#br0" timeOffset="14275.8344">2287 10389 42 0,'0'1'258'0,"0"-1"20"0,0 1 10 15,0-1-87-15,0 0-65 0,0 0-46 0,0 2-25 16,-2-1-6-16,2 3 2 0,-1-3 2 16,-1 1 4-16,2 0-1 0,-2 0-5 0,1 1-4 15,-1 0-4-15,1 0-2 0,-1 1 0 0,-1 1 4 16,-2 0-2-16,-1 2-1 0,0 1-6 15,-1 0-6-15,-2 2-4 0,-1-2-8 16,1 1-6-16,1 2-5 0,0-2-4 0,-1 3 0 16,2-4-3-16,2 0-1 0,2-1-2 15,0-1-1-15,3-2-1 0,0 1-5 0,3-2 2 16,0-1-2-16,2 1 0 0,0-1 0 0,1 0 0 16,2-2 0-16,-2 0-2 0,1 0 1 15,-4-2-5-15,0 0-1 0,0 2-3 0,-1-1-8 16,1-3-10-16,-2 4-15 0,-1-5-13 15,2 2-21-15,-2-1-25 0,2-1-31 0,-1-3-51 16,-1 4-105-16,2-2-45 0,-1 0-9 16,4-1 8-16,-3 2 33 0</inkml:trace>
  <inkml:trace contextRef="#ctx0" brushRef="#br0" timeOffset="14502.6965">2337 10309 127 0,'0'-4'267'0,"2"0"29"0,-2 2-13 0,0 0-70 15,0 1-47-15,0-1-31 0,0-1-26 16,0 2-15-16,0-1-10 0,0 2-11 0,2-1-10 16,-2 1-16-16,0 0-10 0,0 0-14 15,0 0-10-15,0 0-8 0,0 0-13 0,1 0-25 16,1 1-56-16,-2-1-88 0,1 3-109 0,-1-3-58 15,0 5-21-15,0-5 4 0,0 0 47 16</inkml:trace>
  <inkml:trace contextRef="#ctx0" brushRef="#br0" timeOffset="14899.7779">2391 10449 225 0,'0'1'257'0,"0"0"9"0,0-1-58 0,0 0-59 15,0 2-41-15,0-2-19 0,0 0-11 16,0 0-4-16,2 0-3 0,-1 2-4 0,2-2-10 16,-1 0-9-16,3 1-10 0,0-1-2 15,2 2-7-15,-2-1-5 0,0-1-3 0,-2 2-3 16,3-1-1-16,-1 1-2 0,3-2-2 0,-2 0-3 16,-1 1-3-16,3-1-1 0,-3 0-6 15,1 0 0-15,0 0 0 0,-3 1-6 0,2-1-4 16,-3 0-8-16,-1 0-13 0,1 0-22 15,-2 0-34-15,-2 0-27 0,1 0-43 16,1 0-70-16,-2 2-56 0,-4-1-14 0,3 3 12 16,-2-3 22-16</inkml:trace>
  <inkml:trace contextRef="#ctx0" brushRef="#br0" timeOffset="15157.623">2410 10524 60 0,'0'1'257'0,"0"0"22"0,2-1 0 0,-2 0-74 16,0 2-59-16,0-2-36 0,4 2-25 16,-2-2-13-16,1 0-5 0,0 1-3 0,2-1-6 15,-2 0-12-15,2 2-6 0,0-2-6 16,2 1-1-16,-2-1 1 0,3 0 0 0,-1 2 0 16,0-2-2-16,1 1-1 0,0-1-7 0,0 0-5 15,-2 2-4-15,-1-2-4 0,0 0-3 16,0 0-6-16,0 0 2 0,-1 0-4 15,2 0-4-15,-3-2-12 0,2 2-16 0,-3-1-29 16,-1-1-48-16,1 2-65 0,-2 0-99 0,0 0-58 16,0 0-17-16,0 0 9 0,0 0 38 15</inkml:trace>
  <inkml:trace contextRef="#ctx0" brushRef="#br0" timeOffset="15567.4149">2633 10539 218 0,'1'1'266'0,"1"-1"15"16,-2 0-46-16,0 0-44 0,2 0-32 0,-2 0-13 15,0 0-13-15,1 0-7 0,-1 0-8 16,0 0-10-16,0 0-16 0,0 0-14 16,2-1-16-16,-2-1-12 0,0-1-11 0,1 0-10 15,-1 0-8-15,2-1-4 0,-2-1-3 0,2 1-4 16,-1-1-5-16,-1 0 2 0,2-2-4 16,-2-1 0-16,1 1 0 0,1 0-1 0,0 0 0 15,-2 2 0-15,0-3-1 0,0 1 1 16,0-1-2-16,0 2 4 0,0 1-3 0,0 0 3 15,0 0-3-15,0 0 1 0,0 1-2 0,0 1-2 16,-2-2 2-16,2 3 0 0,0-1-2 16,0 1 2-16,0 0-3 0,-2-1-9 0,2 3-25 15,-1 0-46-15,-1-1-74 0,-3 2-141 0,1 4-81 16,-3 0-37-16,1-3 2 0,0 0 33 16</inkml:trace>
  <inkml:trace contextRef="#ctx0" brushRef="#br0" timeOffset="17003.4028">2467 9466 77 0,'0'2'217'0,"-2"-1"14"16,2 1-20-16,2-1-44 0,-2-1-24 15,0 2-19-15,0-2-6 0,0 0-3 0,0 0-4 16,0 0-7-16,0 0-7 0,0 0-6 0,0 0-13 16,-2 0-9-16,2 0-11 0,-1 0-9 15,1 1-8-15,0-1-9 0,0 0-8 0,0 0-6 16,0 0-7-16,0 0-4 0,0 0-2 15,0-1-2-15,1 1 0 0,1 0 5 0,-2 0 3 16,0 0 4-16,2-2 7 0,-1 1 5 16,1-1 1-16,1-1-2 0,-2-3-6 0,4 1-2 15,-2-2-6-15,2-1-5 0,0-1-3 0,0 2 0 16,1-2-2-16,-2-1-2 0,1-1 0 16,2 0 0-16,-2 0-2 0,-1 0 2 0,2 3 2 15,-1-2 1-15,-2 3-1 0,-1 2-1 16,1 0 1-16,-3 3-1 0,3-1 0 0,-3 1 0 15,0-1 1-15,0 3 0 0,0 0 2 16,0 0-3-16,0 0-1 0,0 0 3 0,0 0-3 16,0 0 0-16,2 0 0 0,-2 0 1 15,2 3-1-15,-1-1 0 0,1 1 1 0,1 1-2 16,1 2-2-16,-2 0 2 0,1 0 1 0,0 1-2 16,-1 1-1-16,1-1 1 0,2 3 2 15,-2-3 0-15,-1 2-1 0,1-2 0 0,1 1 1 16,1-2-1-16,-3 0-1 0,1 1 1 15,0-4 0-15,0 4 0 0,-1-5 1 0,1 1 1 16,-1 1 0-16,-1-3 0 0,1 1 1 16,0 0-1-16,-1-1 0 0,-1-1 0 0,3 0-1 15,-3 0 0-15,0 0 0 0,1 0 5 0,1-1-3 16,0-1-2-16,-1 0 0 0,3-1 0 16,-1-2 1-16,0 3-1 0,0-1 0 0,-1-1 0 15,1 1 3-15,0-4-2 0,0 1-1 16,0 0 3-16,0 0-3 0,1-1 0 0,-1-1 0 15,0 1-1-15,0-2-1 0,0 2 0 0,-1-2 2 16,1 4 2-16,0-2 1 0,-1 2-1 16,-1-1 2-16,1 1-1 0,1-1-1 0,-3 2-1 15,3-1 0-15,-3 0 6 0,2 3 8 0,-1-1-2 16,-1 2 0-16,2-1 2 0,-2 0-2 16,0 2-6-16,0 0-6 0,0 0-9 0,-2 0-4 15,1 0-4-15,1 2-2 0,0 0-22 16,0 1-47-16,-3-1-122 0,-2 3-125 15,2 1-69-15,1-2-31 0,-1 0-1 0,0 1 42 0</inkml:trace>
  <inkml:trace contextRef="#ctx0" brushRef="#br0" timeOffset="18361.5453">3123 9830 97 0,'1'0'194'15,"1"0"-17"-15,-2 0-22 0,0 0-26 0,2 0-34 16,-2 0-25-16,0 0-7 0,0 0-4 16,0 0 8-16,0 0 5 0,0 0 9 0,0 0 2 15,0 0-6-15,0 0-5 0,0 0-9 0,0-2-5 16,0 2-8-16,0 0-4 0,0 0-5 15,0 0-6-15,0 0 0 0,0 0-4 0,0 0-1 16,0 0-2-16,0 0 0 0,0 0-4 16,0 0 1-16,-2 0 1 0,2 2 3 0,0-2-1 15,-3 0 0-15,1 0-3 0,-1 0-5 16,-2 0-4-16,-2 1-4 0,0-1-4 0,1 0-4 16,-1 1-1-16,0 0 1 0,-1 1-2 0,1 0-1 15,1-1 0-15,-3 1 2 0,4 1-2 16,0-2-1-16,0 1 0 0,1 1 0 0,0 1 0 15,1-1 0-15,-1 0 0 0,1 2 0 16,1-1 0-16,0 1 0 0,1-2 0 0,1 2 0 16,0-1 0-16,0 1 3 0,0-2-1 15,0 2 0-15,3-1-1 0,-1 0-1 0,-1 0 0 16,3-2-1-16,1 1-1 0,0 0 1 0,0 0 0 16,3 0 0-16,-2-1-4 0,2 2 3 15,-2-3-1-15,1 2 1 0,-2-1 0 16,2 1 2-16,-4-2 2 0,1 0 1 0,-1 2-1 15,0 1 2-15,-3-3-1 0,3 1-1 16,-3 3-1-16,0-5 2 0,2 4 1 0,-2-1-2 16,0-1 2-16,-2 1 1 0,2 1 0 0,0 1-2 15,-3-4 3-15,3 3-2 0,-3-1-2 16,1 0 0-16,-1 3 1 0,-2-3-1 0,1 1 1 16,1 1 0-16,-2 0 1 0,3-2-1 0,-3-1-1 15,2 1 0-15,-2 1 2 0,-1-3-1 16,2 1 1-16,-1 0-3 0,-2 1 3 0,1-3-2 15,-3 0 2-15,2 0 0 0,1 0-2 0,-1-3 2 16,1 1 1-16,0 2-2 0,1 0-1 16,1-2 0-16,0 1 0 0,-1 1-2 0,2-2 0 15,3 0 0-15,-3 2 0 0,3 0 0 16,0-1 0-16,0 1-4 0,2-2 0 16,-1 2-4-16,4-1-14 0,0 0-26 0,3-1-54 15,-1 1-97-15,0-2-119 0,-1 1-60 16,1-1-18-16,-2 3 6 0,-2-2 47 0</inkml:trace>
  <inkml:trace contextRef="#ctx0" brushRef="#br0" timeOffset="19357.7591">3371 9850 4 0,'3'0'227'0,"-1"0"29"16,0 0-1-16,-1-1-51 0,-1 1-58 16,0 0-32-16,0-2-23 0,-1 2-17 15,-1-1-9-15,0 1-10 0,-1 0-7 0,-2 1-13 16,2-1-2-16,-2 2-7 0,2-2-1 15,-3 2 4-15,1 0 4 0,-1 0 2 0,-1 1 3 16,1 0 4-16,-2 0 5 0,2 2-3 16,0 0 3-16,-1 2-4 0,1-2-4 0,0 2-1 15,3 2-7-15,-2-1-2 0,2-2-3 16,-1 3-2-16,3 0-1 0,-1 0-3 0,2-1 1 16,0 2-1-16,2-1 0 0,-1 1-3 15,3-2 4-15,-1 0-5 0,-2-1 2 16,4 1-4-16,-3-3 2 0,3 2-2 0,-1-4-1 15,-1 2-3-15,2-1-1 0,-2 1 0 16,2-2-2-16,-2-1-4 0,2 1-1 0,1-1 0 16,-3 0-2-16,0-1 0 0,1 1 0 15,-1-1 0-15,-2-1 0 0,1 1 0 16,0-1 0-16,-1 0 0 0,1 0 0 0,-2 0-4 16,1 0-11-16,1-1-27 0,0 0-51 15,-1-2-82-15,-1 3-147 0,0 0-73 0,-3 0-30 16,3-4 5-16,0-1 41 0</inkml:trace>
  <inkml:trace contextRef="#ctx0" brushRef="#br0" timeOffset="19930.4957">3471 9940 23 0,'0'-1'268'16,"-2"-1"32"-16,1 1 12 0,-1-1-60 15,2 2-75-15,0-1-50 0,0-1-32 0,-2 2-21 16,2 0-5-16,0 0-9 0,2-1-8 16,-2 1-11-16,0 0-8 0,0 0-11 0,2 0-5 15,-1 0-5-15,1 0-2 0,1 0-1 16,3-2-2-16,-3 2-3 0,0 0-2 0,2 0 1 15,-3 2-3-15,1-2 1 0,2 0-1 16,-2 1 3-16,3-1-2 0,-3 0-1 0,2 2-1 16,0-2 2-16,1 1 0 0,-1-1-1 15,1 0 1-15,-3 2 3 0,0-2-1 16,-1 1-1-16,0-1-1 0,-1 0 0 0,-1 0-1 16,0 0-2-16,0 0 1 0,0 2-2 15,0-2 3-15,-1 0 0 0,-1 1 0 0,-1 0 0 16,1 1 2-16,-3-1 1 0,-1 3 0 15,0-3 3-15,0 3 7 0,-2 1 6 16,-3 0 4-16,3 0 6 0,-2 4 5 0,1-1 2 16,1-3-3-16,0 1-5 0,5 1-6 15,-2-1-8-15,3 0-5 0,2 2-2 16,0-5-2-16,2 2-1 0,1 2 2 0,0-5 3 16,-1 3 1-16,3-2-1 0,-2 2-1 0,2-2 2 15,-2-2-2-15,1 2-1 0,-2-3 0 16,1 0 0-16,-1 0-4 0,1 0-1 15,0 0-4-15,2 0-3 0,0-3-7 0,2 2-10 16,0 0-14-16,-1-1-21 0,1-1-27 16,-3 0-30-16,2-1-40 0,-1 1-60 0,-5 3-93 15,-1-4-36-15,-1 1-4 0,0-2 20 16,2 0 36-16</inkml:trace>
  <inkml:trace contextRef="#ctx0" brushRef="#br0" timeOffset="20149.367">3578 9786 89 0,'-2'-2'332'16,"1"1"38"-16,-1-1 28 0,2 2-31 0,-1-1-117 15,-1-1-75-15,2 0-49 0,0 2-34 16,0-1-29-16,0 1-24 0,0 0-29 15,0 0-25-15,2 0-48 0,-1 0-69 0,-4 1-150 16,-1 3-85-16,-1-1-36 0,0-2-7 16,2 2 29-16</inkml:trace>
  <inkml:trace contextRef="#ctx0" brushRef="#br0" timeOffset="20746.0285">3716 9893 165 0,'0'0'268'15,"0"2"20"-15,1-2-32 0,-1 0-78 0,3 2-46 16,-3-1-34-16,0-1-19 0,0 2-7 16,2 0-10-16,-2 1-2 0,0-1-4 0,0 3-4 15,0-1-3-15,1 4-6 0,1-2 4 16,1 1-5-16,2 2-2 0,0 1 2 0,0-1-3 16,2 3 0-16,-2-4 0 0,0 1 1 15,1 0 1-15,-4 0 2 0,1 2-4 16,0-3-2-16,-1-1-4 0,-2-2-4 0,0 4-4 15,0-5-9-15,-2 0-6 0,-1 2-2 16,0-1-4-16,-2-2 0 0,2 1-4 16,-4-1 2-16,2 0-1 0,-2 0-1 0,2 1-1 15,-1-2 0-15,1 1 2 0,3 0-1 16,-1-1 0-16,0-2-1 0,2 2 0 0,1 1-5 16,0-3-14-16,1 0-18 0,2 0-25 0,0 0-39 15,-1 0-51-15,3 0-72 0,0 0-109 16,-1 0-42-16,1 0-7 0,4 0 21 0,-2-5 40 15</inkml:trace>
  <inkml:trace contextRef="#ctx0" brushRef="#br0" timeOffset="20943.8963">3905 10084 291 0,'2'0'346'0,"-1"-1"33"16,-1-1-3-16,2 2-86 0,-2 2-72 15,0-2-48-15,0 1-37 0,2-1-33 0,-2 0-28 16,0 0-26-16,0 0-20 0,0 0-12 0,0 0-6 16,0 0-4-16,0 0-12 0,0-1-31 15,0-2-76-15,0 3-173 0,-5 1-94 0,-4 2-48 16,1-6-16-16,-4-2 18 0</inkml:trace>
  <inkml:trace contextRef="#ctx0" brushRef="#br0" timeOffset="22044.8772">4223 9944 14 0,'3'-1'201'0,"-1"-1"7"0,1 0-8 16,-1 0-32-16,-1-1-31 0,2 2-22 16,-3-2-11-16,2 1-8 0,-1-1-5 15,-1 2-8-15,0-2-9 0,0 1-9 0,2 1-5 16,-2-1-3-16,0 1-3 0,0-1 3 16,0 1 0-16,-2 1-2 0,2-2-2 0,-1 2-3 15,-1 0-8-15,-4 0-4 0,1 0-4 16,-3 2-3-16,0-1-6 0,-1-1-1 0,-1 3 1 15,1-1-3-15,-2 1-5 0,0 0-5 16,3-1-2-16,-3 3-4 0,3-2-2 0,3 0-4 16,-1 0 2-16,1 0 1 0,3 2-1 15,-2-2-2-15,4-1 1 0,0 1-1 0,3 2-1 16,0-1 1-16,2-1-2 0,1 2 1 16,4-1 1-16,1 0 0 0,0 0-1 15,0-1 1-15,1 2-1 0,-2-2-1 0,2 1 2 16,-5-1 0-16,1 3 0 0,0-3 0 15,-2 3 1-15,0-1 0 0,-3-2-1 0,2 2 2 16,-3 2-2-16,1-2 0 0,-1-1 2 16,-1 1-2-16,1-1 1 0,-2 0-2 15,2 1 0-15,-1-2 1 0,-1 1-1 0,0-1 1 16,-1 2 0-16,-1-1 1 0,0-1 1 16,1 0-1-16,-2 0 2 0,-1 0 0 0,-2 0 3 15,-2-1-4-15,2-2 3 0,-2 2-2 16,0 1 1-16,1-3 0 0,0 0-4 15,2 0 2-15,0 0-2 0,2-3-2 0,0 3-5 16,1-2-15-16,1 2-29 0,1-2-43 16,0 1-73-16,0 1-134 0,0 0-71 0,0 0-24 15,3-4 9-15,2 1 31 0</inkml:trace>
  <inkml:trace contextRef="#ctx0" brushRef="#br0" timeOffset="22412.7753">4476 9994 60 0,'6'-3'250'0,"-1"2"23"0,-2-1 3 0,0 2-68 15,-1 0-58-15,0 0-31 0,-1 0-17 16,-1 0-6-16,0 0 3 0,0 0-5 0,-1 2-8 15,-3-1-5-15,-1 1-9 0,-1-1-3 16,-3 2-7-16,1 0-4 0,-2 0-7 16,1 2-4-16,1-1-9 0,0 0-7 0,2 3-11 15,1-2-8-15,-1 2-2 0,4-2-7 16,-1 3-1-16,3 0-2 0,0-1 0 0,0-1 0 16,2 0 2-16,1 2 0 0,0-2 1 15,3-1 2-15,-1 2 1 0,1-2-3 0,1 2 0 16,-1-2-1-16,0 2 1 0,-1-2 0 15,0 0-2-15,-2-5-5 0,3 2-15 0,-2-1-22 16,1-1-43-16,0-1-74 0,-5 1-147 16,5 0-75-16,0-2-28 0,1-1 1 0,-1-1 32 15</inkml:trace>
  <inkml:trace contextRef="#ctx0" brushRef="#br0" timeOffset="22963.4404">4618 10016 127 0,'2'-1'278'0,"-2"0"24"0,1-1 0 0,1 2-86 15,-2 0-63-15,2 0-43 0,-1-1-30 16,-1 1-16-16,2-2-13 0,-2 2-13 0,3 0-8 15,-3 0-7-15,1 0-2 0,-1 2-3 16,3-2-2-16,-1 1-1 0,0-1-3 0,-1 2-3 16,2-1-2-16,1 0-4 0,-1 2 2 0,0-1-2 15,0 0-2-15,-1-2 1 0,2 1 0 16,-2 1 0-16,1-2-1 0,-1 2 3 16,-2 1 0-16,1-3 0 0,-1 0 3 0,0 0 0 15,2 0-1-15,-2 0-3 0,0 0 2 16,0 2 0-16,1-2-4 0,1 2 0 15,-2-2-1-15,0 0 6 0,0 1-1 0,0 1 6 16,0 0 3-16,-3 1 3 0,1-1 7 16,-1 3 2-16,0 1 4 0,-3-2 2 15,3 2-3-15,-2-1 0 0,-2 0-4 0,4 3-5 16,-2-3-6-16,2 0 1 0,-1 2-4 16,2-2-3-16,2 0-1 0,0-1 1 0,0 1 0 15,2 2 0-15,1-4-1 0,0-1 2 16,0 1-1-16,0 0 1 0,0 0-4 0,2 0 3 15,0-1-2-15,0-2-4 0,1 3 0 0,-1-3 0 16,1 1 0-16,-1 0-2 0,1-1 0 16,2 0 0-16,-2-1-2 0,-1 0-6 15,0-1-3-15,0 1-8 0,1-2-14 0,-3-2-24 16,2 2-31-16,-2-2-52 0,0 0-98 16,-4 0-94-16,-1 0-38 0,0 0-5 0,1-2 20 15,-1 0 45-15</inkml:trace>
  <inkml:trace contextRef="#ctx0" brushRef="#br0" timeOffset="23181.4365">4732 9871 162 0,'-2'-2'324'0,"2"1"31"16,-1-1 21-16,1 2-97 0,0-1-76 15,0 1-58-15,0 0-40 0,1 0-24 0,-1 0-18 16,2 0-20-16,0 0-20 0,-1-1-33 16,1 1-57-16,-5 0-107 0,-2-2-124 0,-2 2-66 15,1 0-28-15,3 0-2 0,-2 2 42 16</inkml:trace>
  <inkml:trace contextRef="#ctx0" brushRef="#br0" timeOffset="23903.1288">4860 9991 142 0,'2'0'270'16,"-1"0"30"-16,-1 0-12 0,0 0-62 0,2 0-46 15,-2 0-27-15,0 0-23 0,0 2-20 16,0-2-15-16,0 1-15 0,0 1-11 0,0-1-5 16,0 2-10-16,3 0-6 0,-3 0-4 15,3 3-7-15,3-2-6 0,-3 3-8 0,2-2-4 16,0 2-3-16,0 1-3 0,0-1 0 15,1 3 0-15,-2-4-3 0,1 3 1 0,0-1 1 16,-2 0-4-16,2 0-2 0,-3-1 0 16,-1 2-3-16,2-1-1 0,-3 1-2 15,-3-1 0-15,2 1-1 0,-2-2 0 0,-2 1-2 16,0 1 2-16,-2-1-2 0,1-3 1 16,-3 2 0-16,1-2-2 0,1 2 1 15,1-2 3-15,0-2-1 0,3 0-1 0,0 0 1 16,1-1 1-16,0 1 3 0,1-2-2 15,2 0-2-15,3-2-26 0,-1 0-55 0,-5 1-138 16,2 0-124-16,0 0-67 0,5-2-28 16,1-1 6-16,-1-1 44 0</inkml:trace>
  <inkml:trace contextRef="#ctx0" brushRef="#br0" timeOffset="25196.672">5304 10060 186 0,'0'0'258'16,"2"0"26"-16,-1-3-36 0,-1 3-62 16,0 0-44-16,0 0-27 0,0 0-16 0,0 3-19 15,0-3-12-15,0 0-8 0,0 0-6 16,0 0-5-16,0 0-5 0,0 0-4 0,0 0-7 15,0 0-5-15,0 2-5 0,2-1-2 16,-1 1 0-16,3-1 0 0,-1 1 3 0,2-1 0 16,1 1 1-16,-2-2-2 0,3 1-1 15,-1 1-2-15,2-1-3 0,1-1 2 16,0 1 0-16,0 1-2 0,0-2-1 0,1 2 1 16,-2-2-3-16,2 1-5 0,0 1-2 15,2-1-3-15,0-1-1 0,-1 2-1 0,-1-1-2 16,1-1 2-16,-2 2-1 0,-2-2 2 15,-2 0-2-15,-1 1 0 0,-1-1 1 0,0 0 0 16,-3 0-2-16,0 0 0 0,0 0 1 16,0-1-6-16,0-1-14 0,-3 1-26 0,0-1-33 15,0 2-51-15,0 0-60 16,0 0-102-16,-2 2-64 0,-2-1-20 0,1 1 15 16,-3-1 36-16</inkml:trace>
  <inkml:trace contextRef="#ctx0" brushRef="#br0" timeOffset="25496.4806">5349 10141 139 0,'1'2'255'0,"1"-1"18"16,-1-1-18-16,1 0-72 0,0 0-49 16,0 0-26-16,0 0-17 0,1 0-11 15,-3 2-13-15,3-2-12 0,1 0-10 0,0 1-9 16,1 1-7-16,0 0-2 0,2 0-4 15,0-2 3-15,3 3 1 0,-1-1 2 0,2-1-1 16,0 2-2-16,0-1-1 0,0-2 1 16,-1 2-3-16,-1 0-2 0,-3-1-2 0,1-1 0 15,-1 2-3-15,-1 0-5 0,1-2-4 16,0 0-2-16,-1 0 0 0,-2 0-5 16,1 0 2-16,-1 0-4 0,0 0-7 0,-3 0-16 15,3 0-24-15,0 0-39 0,0-2-52 16,0 0-84-16,-3 2-87 0,4 2-35 15,-1 0-1-15,3-4 25 0</inkml:trace>
  <inkml:trace contextRef="#ctx0" brushRef="#br0" timeOffset="27242.3871">5762 10074 126 0,'2'-3'258'16,"-2"0"27"-16,3 0-12 0,-1 0-71 16,0 1-52-16,-1-1-30 0,2 2-22 0,-1 0-15 15,1-1-13-15,-1 1-7 0,2 1-4 16,-2-2 0-16,-1 2 0 0,-1 0-1 0,0 2 0 15,0-2-4-15,0 1-2 0,0 1-4 16,0-1-4-16,-1 3-6 0,1-1-3 0,-2 3-6 16,2 0-4-16,-2 2-5 0,2-1-5 0,-2 2-1 15,2 2-6-15,2-3 3 0,-2 2-4 16,2-1-1-16,-2 0-1 0,0-2-2 16,2-1-1-16,-2 0-1 0,1-2-1 0,-1 0 1 15,0-1-1-15,0-1 3 0,0 1-2 16,0-3 1-16,0 0-1 0,0 0 1 0,0 2-1 15,2-2-1-15,-2 0 0 0,0-2-1 16,0 2 2-16,1 0-1 0,1-5 4 16,-2 3-2-16,3-3-1 0,-1 0 1 0,0 0-1 15,-1-3-1-15,2 1 0 0,1 0 0 16,-1-2 0-16,1 1-1 0,1-1-1 0,-2 1 2 16,0 3 0-16,1-2 2 0,-1 3-1 15,3-2 3-15,-2 1-3 0,3 3 0 16,-2-3-1-16,1 1-1 0,2 1-2 0,0 1 1 15,0-3 1-15,0 2-1 0,0-2 2 16,4 1 2-16,-4 1-2 0,2-1 1 16,-1 1-1-16,-3 1 0 0,1 2 0 0,-2-3-1 15,-2 1 1-15,1 2-2 0,-1 0 2 16,-1 0 0-16,1 2 0 0,-1 1-1 0,-1-3 1 16,1 0-4-16,-2 4-4 0,0-1-15 15,2-1-28-15,-4-2-41 0,2 3-64 16,-5-3-115-16,2 5-92 0,-2-1-40 0,-1 0 3 15,0 0 28-15</inkml:trace>
  <inkml:trace contextRef="#ctx0" brushRef="#br0" timeOffset="27715.3741">5960 10198 18 0,'2'2'267'15,"0"0"25"-15,0-1 23 0,0-1-47 16,1 2-70-16,-3-2-44 0,0 1-20 16,0-1-3-16,0 1-8 0,0-1-9 0,0 3-17 15,0-3-13-15,-2 0-20 0,1 0-18 16,-3 2-13-16,0-1-10 0,-2 2-6 0,1-3-7 16,0 3-3-16,0-1 0 0,-2-1-4 15,2 1-2-15,2-1-1 0,0 0 0 0,-1 3 0 16,3-1-1-16,1 0-2 0,0 0 2 15,1-1 0-15,4 1-6 0,-2 2 1 0,4-3-3 16,0 3 0-16,-2-3 1 0,2 1-1 16,-1 1 2-16,-1-1 0 0,1-3 2 0,0 5 1 15,-3-1 2-15,2-1 2 0,-1-1-4 16,-1 3 5-16,-2-2 1 0,1 1-1 16,0-1 1-16,0 1 0 0,-4 0 0 0,0 0-1 15,0 1 0-15,1-1-2 0,-4 1 1 16,0-2 0-16,0 2 1 0,-3 0 1 0,-1-1-1 15,-2-1 1-15,1 1-1 0,-2-3 1 16,2 3 0-16,1-3-2 0,1-1 4 0,2 2-3 16,2-2 1-16,1 0 0 0,2 0-1 15,1 0 3-15,0-2-6 0,1 2-3 0,2-1-12 16,1-3-29-16,2 1-45 0,-1-2-92 16,1 5-131-16,-3-2-68 0,3 2-23 15,2-3 7-15,3-1 35 0</inkml:trace>
  <inkml:trace contextRef="#ctx0" brushRef="#br0" timeOffset="28078.152">6256 10115 210 0,'1'-2'238'0,"-1"0"-7"15,-1 1-40-15,-1 1-46 0,-1 0-33 16,-2 1-20-16,0 1-9 0,-2 0-1 16,0 1-3-16,-1 2-3 0,0 0 1 0,-1 2 1 15,0-2 0-15,0 2-4 0,3 2-7 0,-3 0-3 16,2 2-4-16,3-1-4 0,-1 2-4 16,3 0-1-16,-1-1-2 0,3-1-7 0,-3-1-5 15,3 0-4-15,3-2-9 0,-1 2-10 16,1-2-1-16,0-1-5 0,0-2-3 0,0 1 1 15,2-2-5-15,0 1 0 0,1-2 1 16,-1 1-2-16,1-1 1 0,-2 0-1 0,0 0-1 16,0-2-1-16,-3 0-4 0,2 0-7 15,-1-2-18-15,2 0-33 0,-2 0-55 16,1-1-107-16,2 1-114 0,1 1-51 16,1-1-19-16,0-1 15 0,3 0 46 0</inkml:trace>
  <inkml:trace contextRef="#ctx0" brushRef="#br0" timeOffset="28442.9342">6368 10216 165 0,'6'-4'263'0,"-1"-1"21"0,0 1-25 0,0-1-78 16,-1 0-47-16,-2 2-26 0,-1 1-18 16,-1-1-11-16,0-1-7 0,-3 4-6 0,-1-5-8 15,-1 5-9-15,0-2-10 0,-3 2-3 16,0 0-9-16,-1 0-6 0,1 2-4 15,1-2-4-15,1 5-5 0,-1-5-3 0,3 4-2 16,-1 1-1-16,2-2-2 0,2 1 0 16,-1 1 0-16,5 0 1 0,-3 0 0 15,5-1 1-15,0 1 1 0,2-1 2 0,1 1-1 16,-1-2 3-16,1 0-3 0,-1-2 3 0,1 1-3 16,-1-1 2-16,-1 0 1 0,1-1 0 15,-1-1-1-15,-2 0 1 0,0-2 1 16,-1 1 2-16,0-2-2 0,-1 0-1 0,-1 0 0 15,-1-2-2-15,0 2 0 0,-3-2-1 16,0 0-1-16,1-1-2 0,-3 4 1 0,1-4-2 16,-4 2-3-16,3 1-17 0,1-1-25 15,-3 1-42-15,2 1-73 0,0 3-125 16,-2 2-61-16,5-1-20 0,2-1 6 0,0 0 34 16</inkml:trace>
  <inkml:trace contextRef="#ctx0" brushRef="#br0" timeOffset="28732.7548">6521 10138 78 0,'5'-1'298'16,"-2"-1"22"-16,0 2 17 0,-1-3-63 15,0 2-78-15,-1 1-53 0,-1 0-27 0,0 0-15 16,0 1-9-16,-1 2-12 0,1-1-15 15,0 1-14-15,0 1-4 0,1 1-5 16,-1 2-2-16,2 1-1 0,0 2-4 0,0-1-4 16,-2 1-5-16,0 2-6 0,0-2-5 0,0 0-6 15,0 2-3-15,0 0-6 0,0-1-2 16,-4-1 1-16,2 1-2 0,1-1 1 16,-3-1 2-16,1 0 0 0,-3-3-6 0,-1-2-32 15,-2 0-78-15,1-1-172 0,-5 1-92 0,-4 1-47 16,1-4-19-16,1-1 17 0</inkml:trace>
  <inkml:trace contextRef="#ctx0" brushRef="#br0" timeOffset="31913.3477">4598 4215 169 0,'3'-2'250'0,"-2"0"6"0,2 1-30 15,1 0-98-15,-1-1-62 0,-3 1-24 0,1 1-6 16,1-2 4-16,-2 2 4 0,0 0 7 16,0 0 5-16,0 0-5 0,0 2-6 0,0-2-7 15,0 0-5-15,-2 1-3 0,1-1 2 16,1 0 0-16,0 0-1 0,-2 0 0 0,-1 0 0 15,1 2 1-15,-1-2-2 0,-1 1 3 0,-1-1 0 16,2 0-1-16,-2 1-4 0,-3-1-3 16,-1 2-7-16,1 1-2 0,-3-1-6 15,-2-2 0-15,0 3-1 0,-1-3-2 0,-2 3 0 16,-1-3-2-16,-2 1-1 0,-2 0-1 16,0 1-1-16,-2-2-1 0,-1 1-1 0,-1 1 0 15,0 1 0-15,0-2 1 0,-1 2 3 16,-1 0-2-16,0-2 2 0,1 2-7 15,-3-2-4-15,2-1 0 0,1 2-5 0,-1 0 2 16,3-2-2-16,-3 0 6 0,3 0 5 16,1 0 9-16,-1 0 9 0,3-2-1 0,-2 2 1 15,-1-2-1-15,0 2 0 0,2-1-5 16,-2-1-4-16,1 1-1 0,-1-3 1 16,1 4 0-16,0-3 2 0,1 1-1 0,0 0 4 15,3-1 2-15,-3 1-3 0,-2 0 0 16,1-1 1-16,0 0-2 0,-2 1 2 0,-2-1-3 15,3 0 3-15,1 0-1 0,3 0 0 16,2 0 0-16,2 0-2 0,0 0 0 16,-1 0-3-16,6-1 3 0,-2 1-2 0,2-2-1 15,0 0 0-15,3 1-2 0,-3 0 0 16,3-3-3-16,-2 1 1 0,0 1-1 0,0-1 1 16,0-2-8-16,-2 1-4 0,2-1 6 15,-3-1 2-15,1 1 2 0,1-2-1 0,-1 1 4 16,2-1 7-16,0-1-6 0,0 1-4 15,2-2 0-15,-2 1 0 0,2-2 0 0,0 2 2 16,0 1-1-16,0-1 1 0,0 1-2 0,-1 1 1 16,1 0-1-16,3 2 0 0,0-1 0 15,-1 0 0-15,2 2 0 0,0-1 0 16,3 1 1-16,-1-2 1 0,2 2-1 0,2-2 1 16,1 0-2-16,2-2 0 0,4-2-5 0,2-1 3 15,2 0-4-15,1-2-3 0,3 0-7 16,-1 0-3-16,5-2-1 0,-2 1-2 0,1-1 2 15,4 0 1-15,-2 0 8 0,-1 0 4 0,-1 4 5 16,1-1 8-16,-4 0 4 0,2 2 3 16,-3 4 0-16,1-1 1 0,-2 1 0 0,2 1-6 15,2 1-7-15,-2-1-1 0,5 2 0 16,-1 0 0-16,0 2 0 0,2-2 2 16,1 0 0-16,1 2-1 0,1-1 0 0,-1-1-1 15,0 2-1-15,0-2 0 0,1 3 0 16,-3 0-2-16,1 2 3 0,0-3-1 15,1 3 1-15,0 0 0 0,2 3 0 0,1-3 1 16,3 2-6-16,0 1-5 0,2 1-1 16,2-1 0-16,-1-1 7 0,-1 5 3 0,-3-3 8 15,-2 0 5-15,-1 3 2 0,-3-1 0 16,-5-1-6-16,1 2-2 0,-5-1-3 16,0 0-1-16,-2 0-1 0,1 1-1 0,-3 1 0 15,3 0-5-15,-1 1 2 0,1-1 3 16,-1 2 0-16,2 1 0 0,2-1 2 0,0 1 4 15,-1 2-9-15,4-1-8 0,-2 2-15 16,4 0-27-16,-2-1-48 0,-4 2-122 0,2 0-102 16,-6-3-52-16,4-3-15 0,-5-3 11 15,-3-1 39-15</inkml:trace>
  <inkml:trace contextRef="#ctx0" brushRef="#br0" timeOffset="34067.1746">2255 11266 191 0,'0'2'265'0,"2"-1"14"0,-2 1-35 16,0-2-81-16,0 0-48 0,0 0-22 15,0 0-8-15,0 0 6 0,0 0-1 0,0 0-5 16,0 0-8-16,0 0-12 0,0 0-16 0,3 1-9 16,-3 0-6-16,4 1-5 0,1 1-2 15,0 0-4-15,3 0 0 0,3 2-3 0,2-1-3 16,1-1-3-16,7-1 0 0,0 1-1 16,3 0-2-16,-1-2 1 0,0 0-3 0,-1-1-1 15,-1 2-3-15,-4-2 4 0,0 0 0 0,-4 0-1 16,1 0-1-16,-4-2 2 0,-2 2 1 15,0 0-3-15,-2 0-4 0,-1 0-2 16,-4 0-1-16,1 0-2 0,0 0-6 0,-1 0-14 16,-2-1-26-16,-1 1-35 0,-1 0-48 15,-4 0-63-15,-3 1-113 0,-2-2-50 0,-2 1-5 16,0 0 16-16,-2-1 39 0</inkml:trace>
  <inkml:trace contextRef="#ctx0" brushRef="#br0" timeOffset="34665.8027">2296 11315 35 0,'-3'3'252'0,"-3"-3"26"16,4 0 11-16,-1 3-68 0,3-3-77 15,-2 0-53-15,2 0-30 0,0 0-25 0,0 0-16 16,2 1-7-16,-2 0-5 0,2 1 0 16,-1-1 3-16,1 1 6 0,1 0 6 0,0 3 9 15,-2-5 3-15,1 3 9 0,1 2 4 0,-1-2 3 16,1 3-3-16,-1-2-1 0,-1 2-6 15,1 0-4-15,1-1-8 0,2 3-7 0,-2-1-3 16,5 1-5-16,0-1-1 0,0 0 1 0,4 2-1 16,1-1 0-16,2-1-1 0,0 2-1 15,0-1-1-15,-2 1-2 0,-1-4-3 0,-2 3 4 16,-3-1 3-16,-1 0 4 0,-1-1 4 16,0 1 3-16,-2-1 3 0,-2 2-1 0,-1-1-2 15,0 1-4-15,-1 1-4 0,-4-1-1 16,2 1-4-16,-3-1-3 0,-1 2-3 0,-4 1 1 15,2-2-3-15,-1 3 0 0,-4-2 0 0,1 3 0 16,0-1 0-16,0 1 3 0,-2 1-4 16,0 0 1-16,0 2-2 0,-2-1 0 0,2 0-2 15,1 0 1-15,2-2-1 0,-1 3-1 16,5-2 3-16,0-2 0 0,2 0-2 0,0 2 0 16,4-4 0-16,-1 0 0 0,5-2 0 0,-1 1 1 15,2-6 0-15,3 3 2 0,1-2-1 16,2 0 0-16,5 0-1 0,-1-1 1 0,4-1 0 15,1 1 0-15,1-1 0 0,0 0 0 16,0 1 0-16,0-1-1 0,-2 1 0 0,2 2 0 16,-1-2 1-16,1 1 0 0,-1-1 2 15,2 2 2-15,-3-4-1 0,3 0 1 0,-4 2 2 16,3-3 0-16,-3 2 0 0,3-2-1 0,-5-2 0 16,2 2 0-16,-5 0-2 0,0-1-3 15,-1 1 0-15,-4 0 1 0,-1 0-1 0,-2 0 0 16,-3 0 0-16,2 0 2 0,-2 0-1 15,-2 0-4-15,2 0-5 0,0 0-21 0,-5-2-39 16,-1 1-78-16,-4 4-150 0,-4-2-77 16,1 3-33-16,1-4-6 0,1 0 28 0</inkml:trace>
  <inkml:trace contextRef="#ctx0" brushRef="#br0" timeOffset="35041.5742">2369 12097 139 0,'3'0'289'16,"-1"0"23"-16,-2 1-1 0,1-1-74 0,-1 0-58 15,0 2-43-15,0-2-21 0,0 2-15 0,0-2-15 16,-1 1-14-16,1 1-17 0,-2-1-18 16,2 2-6-16,-1 2-8 0,-1 4-3 15,0-2-3-15,2-1-4 0,-1 1 0 0,-1-2-5 16,2 0 0-16,0 2-5 0,0-4 0 0,0 1 6 16,2-1-1-16,-1 0 0 0,1 1 4 15,1-3 1-15,2 2 0 0,-2-1-1 0,1-1-2 16,1 1-2-16,0-1-1 0,0-1-3 0,1 0-3 15,3-1-6-15,0 1-9 0,-1-2-15 16,0-1-22-16,-1 2-27 0,0-2-41 0,-3-1-58 16,0 1-109-16,-1 0-57 0,-3-2-17 15,1 1 9-15,-1-4 32 0</inkml:trace>
  <inkml:trace contextRef="#ctx0" brushRef="#br0" timeOffset="35199.4746">2459 12017 186 0,'2'-5'289'0,"-1"1"23"0,1 1-21 0,-2-1-83 16,0 3-63-16,0 1-46 0,0-2-34 15,0 2-30-15,0 0-28 0,0-1-45 0,-2 1-65 16,-1 1-117-16,0 2-65 0,-2 1-29 16,3-4-1-16,-1 5 24 0</inkml:trace>
  <inkml:trace contextRef="#ctx0" brushRef="#br0" timeOffset="35467.3117">2527 12183 49 0,'5'1'263'0,"2"-1"25"15,0 0 21-15,-1 0-69 0,2-1-66 16,1-1-34-16,-2 1-25 0,-1 1-10 0,-1-2-14 15,0 2-17-15,1 0-12 0,-3 0-19 0,2 2-9 16,-2-1-11-16,2 2-8 0,0-1-3 16,-2-1-6-16,0 2 0 0,3-2-5 0,-3 3-2 15,-1-4-3-15,1 3-4 0,0-3-9 0,1 0-14 16,-1 3-17-16,-2-3-29 0,1 0-36 16,0 0-50-16,-2 0-83 0,-4 4-57 15,0-1-19-15,-3-2 8 0,-1-1 29 0</inkml:trace>
  <inkml:trace contextRef="#ctx0" brushRef="#br0" timeOffset="35681.1862">2494 12256 190 0,'0'2'274'0,"0"-1"14"0,1 1-29 0,4-2-88 16,1 1-65-16,1-1-35 0,-1 2-22 15,2-2-9-15,1 0-8 0,-1 0-7 0,0 0-4 16,2 0-8-16,-1 0-5 0,-1 0-1 15,0 0-5-15,1 0 1 0,-2 0-2 0,-1 0-1 16,2 0 0-16,-3 0 0 0,4-2-8 0,-4 2-10 16,0 0-16-16,0-1-22 0,-1 1-34 15,0-2-66-15,-4 2-77 0,0 0-31 0,4 0-9 16,2-1 10-16</inkml:trace>
  <inkml:trace contextRef="#ctx0" brushRef="#br0" timeOffset="36125.138">2766 12300 66 0,'1'0'284'16,"-1"1"19"-16,2-1 11 0,-2 0-77 0,2 0-89 16,-1 0-64-16,-1 0-40 0,2 2-19 15,-2-2-9-15,1 0-3 0,-1 0 1 0,0 2 6 16,0-2 11-16,0 0 7 0,0 0 4 15,-1 0 7-15,1 0 5 0,0 0-1 0,0 0 0 0,0 0-3 16,0 0-3-16,0 0-2 0,0 0-7 16,0 0-6-16,0 0-5 0,0 0-1 15,1 0-5-15,-1 0-4 0,0-2-2 0,0 2-2 16,2 0-2-16,-2 0-4 0,0-2 0 0,3 1-1 16,-2-1 1-16,-1 0 0 0,0 2 4 15,2-3-1-15,-2 1 0 0,0 0 0 0,1-1 2 16,1 0-2-16,0 0 1 0,-1-4 1 0,1 4-1 15,1-2 1-15,-1-1 0 0,1-1-4 16,0 0 0-16,0-1-1 0,3-1-2 0,-3-1-1 16,2 1-1-16,-1-2 0 0,-1 3-1 15,0-2 1-15,-3 0-3 0,3 0 0 0,-3 1 1 16,0 1 1-16,0-1 0 0,0 4-2 16,-1-1 3-16,-1 1-1 0,2 1 1 0,0 2-3 15,-3-1-8-15,1 3-17 0,-3 0-35 16,-1 0-58-16,-5 3-128 0,-2 0-108 0,-2 2-51 15,5-2-15-15,0 3 18 0,1-2 48 16</inkml:trace>
  <inkml:trace contextRef="#ctx0" brushRef="#br0" timeOffset="37068.5908">2568 11185 208 0,'0'0'303'0,"1"0"17"0,-1-3-11 15,2 1-91-15,-2 2-80 0,0 0-42 0,2 0-15 16,-2-2-8-16,1 2-10 0,-1-2-8 16,0 1-13-16,0-1-11 0,2 2-8 0,-2-1-6 15,2 0 1-15,-1-2 1 0,1 3-2 16,-1-4 0-16,1 1-5 0,0-2-1 0,1 0-5 16,0 0-4-16,3-2-2 0,-1-1 0 15,1-1 0-15,-1-3-2 0,1 2 2 0,2-2-1 16,-2 0-2-16,1 0 3 0,-1 0-2 15,1 0 2-15,0 2 0 0,-2 1 0 0,-2-1 2 16,0 4-2-16,-1 2 4 0,0 1 2 0,-1-1 1 16,-1 3 0-16,2 1 0 0,-2-1-1 15,0 1-3-15,0 1-3 0,1 0-2 0,1 3 1 16,1-1 0-16,2 1-1 0,-2 2 2 0,3 1 0 16,-1 0 1-16,0 3 2 0,1-2-1 15,0 1 2-15,2 1 0 0,-3 1 1 16,3-1-1-16,-2 0-2 0,0 0-1 0,1-1 1 15,-2-2-2-15,0 1 1 0,-1-1-1 0,2-2 3 16,-1-1-1-16,-2 1 5 0,2-5 1 16,-3 3 2-16,3-3 4 0,-2-3 1 0,4 3 0 15,-2-4 1-15,2-1-3 0,-1 0-5 16,2-1 0-16,-2 0-2 0,0-1-1 0,1-3 0 16,-2 3 1-16,-2-2 3 0,3-2 1 0,-3 2 3 15,-1-1 1-15,-1 0 1 0,1 1 1 16,-2-1-3-16,0 2-1 0,0 0 1 15,0-1-5-15,0 2-5 0,0 1 0 0,0 0-1 16,0 3-4-16,0 0 1 0,0 0-2 0,0 1 2 16,0 2-7-16,0-1-12 0,1 1-30 15,1 0-49-15,-5-2-117 0,1 1-119 0,2 1-58 16,0 0-24-16,-5 1 16 0,-2 2 39 16</inkml:trace>
  <inkml:trace contextRef="#ctx0" brushRef="#br0" timeOffset="37770.0098">2946 11546 161 0,'3'-3'290'0,"-3"0"24"0,3 1-8 0,-3 0-87 16,0 1-64-16,0-1-40 0,0 2-21 15,0-2-6-15,-3 2-4 0,3 0 0 0,-3 0-9 16,-2 0-11-16,0 2-14 0,-4-2-14 16,1 0-9-16,-2 2-10 0,2-1-5 0,-2 2-5 15,2-2-2-15,0 5-2 0,0-4-1 0,2 1-2 16,1 1 1-16,2 1-1 0,1-3 1 15,0 2-1-15,-1 1 0 0,2 1 0 0,-1-2 0 16,2 1 0-16,0-1-1 0,0 1-1 16,0-2-1-16,2 0 3 0,-1 4-1 0,2-4 1 15,2 1 0-15,0-1 0 0,3 2 1 16,1-2 2-16,-1 1-1 0,2 1-1 0,-1-3 1 16,-1 1-2-16,-3 0 0 0,1 0-2 15,-1-2 4-15,-2 2-1 0,0 2 3 0,0-4 1 16,-1 4 2-16,-1-1 1 0,1 1 0 0,-2-2-1 15,2 4 0-15,-2-3-1 0,-2 2-2 16,0 0 2-16,1-2-4 0,-2-1 2 0,-2 2 0 16,-1-3 0-16,1 1-2 0,0 2-2 15,-3-4 1-15,3 1-1 0,-4-1 0 0,3-1 0 16,-1 0 1-16,3-1 1 0,-1 1-1 0,-1-2 1 16,1 1 2-16,0-2-3 0,0 0 1 15,1 1-2-15,0 0-2 0,-2-1-7 0,3 1-14 16,2 0-13-16,-1 1-18 0,0 1-27 15,1 0-33-15,1 0-37 0,-2 0-46 0,2 1-60 16,0-1-60-16,0 0-12 0,2 2 14 0,4-4 30 16</inkml:trace>
  <inkml:trace contextRef="#ctx0" brushRef="#br0" timeOffset="38183.6066">3118 11601 91 0,'3'-3'289'16,"-1"3"28"-16,-1-2 15 0,1 2-73 16,-2 0-80-16,0 0-50 0,0 2-24 0,0-2-17 15,0 0-10-15,0 0-10 0,-2 0-14 0,2 0-12 16,-1 3-9-16,1-3-4 15,-2 0-1-15,-1 4 2 0,0-1 3 0,-3 0 3 0,1 4 0 16,-1-3-2-16,-1 2-3 0,2 1-7 16,-2-1-5-16,2 3-7 0,0 0-1 0,0-1-5 15,2 1 2-15,0-1-4 0,1 4 0 0,2-5-2 16,-1 2 0-16,2-2-2 0,-1 1-2 16,2-2 1-16,-2 0 0 0,3-2 3 0,-1 1 0 15,-1 2-2-15,1-3 0 0,1 1 2 16,-1-1-1-16,-2 0-2 0,1-1 1 0,1 0 1 15,-2-1 0-15,2-2-1 0,-1 5-2 16,1-5 2-16,-2 0-4 0,4 2-4 0,-4-2-6 16,3 0-16-16,-1-2-36 0,1 0-60 0,-3 2-129 15,0 0-97-15,2-3-46 0,1-1-15 16,0-1 22-16,2 2 53 0</inkml:trace>
  <inkml:trace contextRef="#ctx0" brushRef="#br0" timeOffset="38703.9684">3211 11630 12 0,'2'0'294'0,"-2"-2"36"0,1 2 22 0,-1 0-28 15,0 0-89-15,0 0-65 0,0 0-43 16,0 0-27-16,0 2-20 0,2-2-16 0,-2 0-20 15,0 0-16-15,2 0-13 0,-1 0-7 16,1 0-2-16,1 0-4 0,-1 0-1 0,1 0-1 0,0 3 1 16,3-1 2-16,-3-2 0 0,1 2-2 15,-1-1-1-15,0-1 0 0,0 2 1 16,0-1-1-16,-1-1 0 0,0 0 0 0,-1 2 0 16,-1-2 0-16,3 0 0 0,-3 0 0 15,0 0 2-15,0 0-2 0,0 0 0 0,0 1 0 16,-3-1-2-16,3 0 1 0,-1 2 0 15,-1-1 3-15,-1 2 0 0,-2 2 4 16,2 1-1-16,-2 0 0 0,0 0 0 0,-1 1 1 16,0-1-3-16,1 1-1 0,0 0 1 0,2 1 0 15,1-3 2-15,-1 3-2 0,1-2 2 16,1-2-2-16,1 2-1 0,-3 0-2 0,3-1 1 16,0-2 0-16,3 4-1 0,-3-2 3 15,3 0 0-15,-1 0 2 0,1 0-2 0,0-3 1 16,0 3-2-16,1-3 3 0,-1-1 0 15,3 2 0-15,-2-1 0 0,1-1-1 0,0 1 0 16,0-2-4-16,-2 0 0 0,2 0 2 16,1 0-2-16,-3-2-4 0,0 1-3 15,1-2-12-15,-1 0-21 0,2-4-32 0,-2 3-49 16,0-1-90-16,-3-1-108 0,-3 2-51 16,3-2-12-16,0-1 14 0,0 1 44 0</inkml:trace>
  <inkml:trace contextRef="#ctx0" brushRef="#br0" timeOffset="38918.4903">3328 11511 239 0,'0'-3'340'0,"-3"0"21"0,0 3 25 15,3-2-117-15,-1 2-87 0,-1 0-51 16,2 0-31-16,0-1-23 0,2 1-18 0,-2 0-22 15,1 0-15-15,2 0-13 0,-1 0-12 16,1 0-22-16,0 0-38 0,0 0-63 16,-3 0-144-16,-3 1-81 0,-2 1-37 0,2-1-3 15,-5-1 25-15</inkml:trace>
  <inkml:trace contextRef="#ctx0" brushRef="#br0" timeOffset="39504.0078">3393 11748 152 0,'-2'-2'290'0,"1"1"24"0,-1-1-6 15,2 1-86-15,-4 1-69 0,4-2-51 16,0 2-33-16,0 0-23 0,0 0-15 0,0 0-6 16,0 2-3-16,0-2 4 0,3 1 6 15,-2 1 8-15,-1-1 10 0,0 1 4 0,2-2 5 16,-2 0-1-16,3 0-1 0,-1 3-6 16,-1-3-5-16,4 0-8 0,-2 0-8 0,2 3-4 15,0-3-6-15,2 0-4 0,0 0-5 16,1 0-2-16,0 1-2 0,1-1-2 15,1 0 1-15,-2 0 2 0,1 0 1 0,-3 0 0 16,1 0 0-16,-2 0 1 0,-1-1-2 16,2 1 0-16,-2 0-1 0,0 0-2 0,-2-3-1 15,1 3-4-15,0 0 0 0,1 0-1 16,-3 0-1-16,1 0 2 0,-1 0 0 16,1 0 0-16,-2 0 2 0,0 0-2 0,0 0 0 15,0 0-2-15,0 0 2 0,0 0-18 16,0-3-47-16,-3 0-97 0,-4-3-147 15,1 4-81-15,0 1-41 0,-2 2-7 0,5 1 35 16</inkml:trace>
  <inkml:trace contextRef="#ctx0" brushRef="#br0" timeOffset="39882.7008">3651 11690 234 0,'5'-2'273'0,"-1"-2"15"0,1 3-37 16,-2-1-78-16,-1 1-40 0,-1 1-16 0,-1 0-9 15,0 0-3-15,0 0-7 0,0 1-10 0,-3 2-12 16,0 2-12-16,1-1-3 0,-1 3-4 15,-3 1-4-15,5-3-9 0,-3 3-6 16,3 1-8-16,-1-2-7 0,2 1-8 0,0-2-4 16,0 2-3-16,2 1-2 0,-1-4-1 15,-1 2 0-15,2-2-1 0,0-2 1 0,-1 2-3 16,-1-2 2-16,2-2-2 0,-2 0-2 16,1 3 0-16,2-3-2 0,-1 1 1 15,-1-2-3-15,1 1-1 0,-2 1-5 0,1-1-18 16,1 1-38-16,-2-2-60 0,-5 1-123 15,-2-1-101-15,2 0-48 0,5 0-8 0,0 0 21 16,0 0 52-16</inkml:trace>
  <inkml:trace contextRef="#ctx0" brushRef="#br0" timeOffset="40276.6606">3815 11593 77 0,'0'-1'292'16,"0"-1"23"-16,0 1 14 0,2 1-61 0,-1 1-86 15,1 1-49-15,-1-1-24 0,1 1-7 16,1 1-3-16,1 0-3 0,-1 4-7 0,0-1-13 15,0 1-10-15,0 2-8 0,0 1-10 16,0 0-9-16,2 1-9 0,-2-1-9 0,1 2-2 16,-1-2-11-16,0 2-3 0,0 2-5 15,0 0-2-15,0-1-1 0,-3 2 2 0,0 0-3 16,-2-1 0-16,1 1 2 0,-3-3 1 16,-1 1 1-16,0-3-1 0,0 0 2 0,0 0 0 15,-4-3-2-15,3-2 1 16,-1 0 0-16,-1 1-1 0,2-3 1 0,-2 0 0 15,2-1 1-15,1 0-17 0,0-2-53 0,-1 0-121 16,-2 0-136-16,3 0-73 0,5 0-38 16,0 0-5-16,4 0 42 0</inkml:trace>
  <inkml:trace contextRef="#ctx0" brushRef="#br0" timeOffset="41210.6683">4215 11748 105 0,'-2'0'297'0,"1"0"18"0,1 0 11 0,0 0-87 16,0 0-91-16,0 0-57 0,0 0-38 0,0 0-14 15,0 0-7-15,0 3-4 0,3-3-7 16,-3 4-1-16,3-3 0 0,-1 2-1 15,1-1-3-15,-1 0 0 0,-1-1 3 0,1 0-2 16,0 2 4-16,-1-3 0 0,1 0 0 16,-1 0 0-16,-1 0-3 0,3 0-4 0,0 0-2 15,-3 0-6-15,2 0-17 0,1-3-30 16,0 2-49-16,-3 0-91 0,0 1-103 16,0 0-53-16,0 0-16 0,0 0 14 0,-3-2 38 15</inkml:trace>
  <inkml:trace contextRef="#ctx0" brushRef="#br0" timeOffset="41717.3581">4535 11668 32 0,'4'-4'282'0,"-1"1"30"15,-1 0 24-15,-1 1-49 0,-1 1-74 16,-1-1-57-16,-1 1-32 0,-1-1-20 16,-1 2-19-16,-3 0-14 0,2 0-18 0,-3 2-13 15,-1-1-8-15,-2 1-5 0,1-1-4 16,0 2-1-16,0 0-1 0,0 0-1 16,1 2-6-16,3-2-4 0,-1 3-3 0,4-2-3 15,0 2-4-15,1-2 2 0,2 3-2 16,0-2-2-16,2 2-1 0,1-1-2 0,0-1 0 15,2 2-2-15,0-3-1 0,1 1 2 16,-1-1 3-16,1 1 0 0,-1 1 2 0,3-2 1 16,1 2 1-16,-3 1 1 0,1-3-2 15,1 1 1-15,1 2 1 0,-4-1 1 0,1-1 0 16,-1 2 3-16,-2-3-1 0,2 1 1 16,-2 1-2-16,0-3 4 0,-1 0-2 0,-1 2 2 15,-1 0-1-15,0-1-2 0,0-1 1 16,-1 1 3-16,-3 0-3 0,-1 0 1 0,-2-1-1 15,-2-1 1-15,-1 1-3 0,-2 1 0 16,0-3-1-16,2 0-2 0,0-1-1 16,2 2 0-16,3-2 0 0,-1 0-2 0,5 0 0 15,-1 0-3-15,2 0-7 0,3 0-12 16,1-2-25-16,1 2-42 0,0-1-67 0,0 0-127 16,-2 1-75-16,-3 0-32 0,7-4 4 15,0 3 27-15</inkml:trace>
  <inkml:trace contextRef="#ctx0" brushRef="#br0" timeOffset="42055.4932">4754 11731 209 0,'3'-4'312'15,"-3"0"24"-15,3 2 5 0,-3 0-97 0,-1 1-70 16,-1-1-35-16,2 2-21 0,-3 0-16 15,1 0-14-15,-2 2-15 0,1 1-18 16,-2-1-13-16,0 5-10 0,-1-3-8 0,-1 4-4 16,1-2 2-16,0 2-4 0,1 1-1 15,0-1-4-15,0 4 1 0,2-4-4 16,-1 1-2-16,2 0 0 0,2 0-4 0,0 0-1 16,0 0-1-16,2-1-2 0,1 1 3 15,-2-1-2-15,2-2-1 0,2 2 1 0,-3-2 1 16,3-2-1-16,-2 0-1 0,2 1 0 15,1-3 0-15,-3 1 0 0,2 0-1 0,-2-2-1 16,0 0-3-16,0 1-8 0,1-4-17 16,-1 1-37-16,0 0-59 0,-1-2-116 15,-2 3-105-15,0 0-53 0,2-5-13 16,1-1 21-16,1 0 49 0</inkml:trace>
  <inkml:trace contextRef="#ctx0" brushRef="#br0" timeOffset="42473.76">4838 11771 75 0,'2'-3'268'0,"-1"0"26"0,2 1 1 15,-1-2-72-15,-1 3-74 0,1-2-47 0,1 2-26 16,0-2-19-16,-1 3-10 0,1-3-3 16,2 3-6-16,0 0-5 0,1 0-6 0,-2 0 0 15,1 0-1-15,0 0 0 0,-2 0 0 16,2 0 2-16,-2 0 2 0,0 0 2 15,0 3 0-15,0-3 2 0,1 0 0 0,-3 3-2 16,1-2-2-16,0-1-4 0,-1 1-2 16,1 1-4-16,-1-1-6 0,-1 1 0 0,2 0 1 15,-2 0-1-15,-2 1 1 0,2 2 1 16,-3 0 2-16,2 2 0 0,-3-2-1 16,-1 1-2-16,2 3 0 0,-3-2 1 0,2 1-4 15,0-2 2-15,1 1-1 0,0-2-1 16,1 0 1-16,-1 0-5 0,3 0-3 0,0 0-1 15,0-3 1-15,0 1-1 0,2-1-1 16,-1 1 0-16,2-2 2 0,1 1-4 16,-1-1 0-16,3 0-2 0,0 3 0 0,2-4-3 15,0 1 1-15,-1-1-6 0,3 2-7 16,-1-2-10-16,-3 0-18 0,0-2-20 0,0 1-25 16,-4-1-33-16,0-2-45 0,-2 1-84 15,-2 0-79-15,-1-2-29 0,1 0 2 16,2-2 23-16</inkml:trace>
  <inkml:trace contextRef="#ctx0" brushRef="#br0" timeOffset="42668.8633">5029 11606 10 0,'-2'-5'349'15,"-2"-1"44"-15,-1 1 28 0,4 2 20 16,-1 0-159-16,-1 0-96 0,3 2-69 0,-2 1-44 15,2-2-26-15,2 2-22 0,-2 2-21 16,3-2-34-16,0 1-61 0,-3 1-105 0,0-2-127 16,-3 1-67-16,0 2-25 0,1 2 3 15,-3-2 50-15</inkml:trace>
  <inkml:trace contextRef="#ctx0" brushRef="#br0" timeOffset="43073.616">5067 11721 111 0,'3'0'243'0,"-1"0"20"0,-2 0-19 15,3-2-62-15,-3 2-43 0,2 0-21 16,-1 0-12-16,-1 0 1 0,0 2-4 16,2-2 2-16,0 2 0 0,-1 2-3 0,3-1-1 15,-4 1-9-15,4 1-6 0,-1 2-16 16,0-2-12-16,0 5-14 0,1-3-15 0,-1 1-9 16,0 1-7-16,3 0-6 0,-3-1-6 15,0-1-1-15,0 2 0 0,-1-1-3 0,0 2 0 16,-4 0 1-16,0-1-1 0,-1-1 1 15,0 0 1-15,-3 1 1 0,1-2 0 0,-1-1-2 16,1 2 2-16,-1-1 0 0,1-2 0 16,-3 0 3-16,5 0-3 0,-2 0-11 0,2-3-41 15,-2 3-81-15,0-3-163 0,-2-1-88 16,-3 1-43-16,1-4-13 0,-1 2 27 0</inkml:trace>
  <inkml:trace contextRef="#ctx0" brushRef="#br0" timeOffset="43803.6156">5600 11688 6 0,'-6'-2'238'15,"-1"0"14"-15,4 1 9 0,1-1-73 16,1 2-75-16,-1 0-52 0,2 0-28 0,0 0-16 16,0 2 0-16,3-2 6 0,-1 1 15 15,3-1 20-15,0 2 17 0,1 0 19 16,2-1 13-16,0 0 6 0,0-1-1 0,2 3-8 16,0-3-6-16,-2 0-10 0,3 0-15 0,-2 0-12 15,1 0-16-15,2 0-11 0,1 0-9 16,-1 3-10-16,0-3-5 0,1 1-3 0,-1 0-2 15,-1 1-3-15,-3-2 0 0,1 1-2 16,-2 1-2-16,-2-2-7 0,-2 0-14 16,-3 0-32-16,2-2-50 0,-2 1-77 0,-2 2-134 15,-1 1-62-15,-2 0-26 0,0-2 12 16,-1 0 41-16</inkml:trace>
  <inkml:trace contextRef="#ctx0" brushRef="#br0" timeOffset="44020.8407">5694 11755 182 0,'5'1'265'0,"0"1"16"0,0-1-29 0,3 1-82 16,1 0-53-16,1-1-30 0,1 0-12 16,0 2-4-16,0-3-6 0,-1 3-6 0,0-2-10 15,-2-1-10-15,0 1-9 0,3-1-13 16,-3 0-8-16,0 0-20 0,0-1-41 15,1 0-88-15,-4 1-109 0,0 0-55 0,1 0-29 16,-1-3-1-16,1 0 30 0</inkml:trace>
  <inkml:trace contextRef="#ctx0" brushRef="#br0" timeOffset="44574.1005">6047 11646 208 0,'2'-2'289'15,"3"2"24"-15,-1-3-23 0,-1 3-85 0,0-1-62 16,-1 1-42-16,1 1-17 0,0-1-6 16,-1 3-4-16,0-1 2 0,-1 0 1 15,1 5 1-15,1-3-3 0,-3 2-10 0,3 2-8 16,-3 0-9-16,0 1-8 0,0 2-8 15,0 0-7-15,-1 0-4 0,-1 0-7 16,2 1-1-16,-3-2-5 0,1 2-3 0,1-2-3 16,-1-1 2-16,0-2-1 0,-1 1-3 15,3-4 0-15,-3 1 1 0,3-2-1 0,-2-2-1 16,2 1 1-16,0-1-1 0,2-1 1 16,-2-1 0-16,2-1 1 0,-1 1-1 0,2-4 0 15,-1 1 0-15,1-3 0 0,0 2 0 16,-1-3-1-16,1 1 1 0,0 0 0 0,-1-1 0 15,-2-1-2-15,1 1 0 0,-1-1 2 16,2 2 0-16,-1-1 3 0,1 1-1 0,1 0 3 16,2 0 0-16,1-1 0 0,2 3-3 15,3-2-1-15,-1 2 0 0,1-1-1 0,-2 0 1 16,1 1-1-16,2 1 1 16,-4-3-1-16,2 3 0 0,-2-2 2 0,1 5-2 15,-1-1 0-15,-3-3 0 0,3 5 0 16,-2-2 1-16,-1 0-1 0,-2 1 0 0,2 1 0 15,-2 0 0-15,2 0 0 0,-2 1-1 16,1 1 2-16,1 0 0 0,-2-2-1 0,1 3-4 16,-1-1-4-16,0 0-10 0,-3-1-15 15,2 1-25-15,-4-1-28 0,0 2-41 0,-1-1-54 16,-2-1-93-16,-1 4-74 0,-3-1-23 16,4 2 5-16,2-3 31 0</inkml:trace>
  <inkml:trace contextRef="#ctx0" brushRef="#br0" timeOffset="45043.8098">6292 11830 24 0,'2'-4'286'0,"-1"4"25"16,1-3 17-16,-2 3-44 0,0-2-87 15,0 1-62-15,-2-2-33 0,1 1-12 0,-2 1-10 16,-1 1-7-16,1 0-14 0,-2 0-7 16,-1 0-11-16,-3 1-9 0,2 1-7 0,1-1-6 15,-1 1-2-15,0 1-5 0,2 0-4 16,2 0-2-16,1 1-4 0,2-1-2 0,2 1 0 16,1 2-1-16,0-2 0 0,3 1 0 15,2 0-1-15,-3-2 1 0,3 1-1 0,0 0 0 16,-2-2 1-16,1 3 0 0,-1-2-1 15,-1 2 2-15,2-2 0 0,-3 1 2 16,0 1-1-16,-2-2 1 0,1 0 1 0,-3 1 1 16,2-1 2-16,-2 2-2 0,0 0 3 15,0-1-1-15,-2 1 2 0,2 0-1 16,-3-3 0-16,-2 3 0 0,0-1 0 0,-2-2-1 16,0 2 2-16,1-1-1 0,-2 0-2 15,0-2 0-15,2 2-1 0,-2-1 2 0,3-2-1 16,0 0 1-16,1 0 1 0,1 0-1 15,1 0 0-15,2 0 0 0,0-2-6 16,2 1-14-16,-1-1-32 0,4-1-60 0,-4 2-120 16,1-4-111-16,-1 2-54 0,4 2-19 15,0-1 14-15,-2 0 53 0</inkml:trace>
  <inkml:trace contextRef="#ctx0" brushRef="#br0" timeOffset="45441.566">6606 11705 84 0,'5'-5'256'0,"-2"-2"14"0,2 3 12 16,-3-1-92-16,1 2-63 0,-1 2-31 15,-2 1-16-15,0-1-1 0,-2 2 1 0,1 0-2 16,-3 2-1-16,1 3-1 0,-3 0 4 15,-1 1 4-15,-2 0 0 0,1 2-4 0,0-1-6 16,-1 2-11-16,2-1-10 0,1 1-11 16,1 2-9-16,0 0-8 0,0-2-4 0,1 0-7 15,3 1-5-15,-1-1-2 0,4-1-3 16,-1 1-3-16,1 0 3 0,2 0-2 16,1-3-2-16,-2-1 0 0,0 1 0 0,1-1 0 15,-1-2-2-15,0 1-2 0,0-2 4 16,-1 0-1-16,2-3 0 0,-2 3-1 0,1-2 0 15,0 0 2-15,-1-1 0 0,-1 2 0 16,1-2 0-16,-2 0 0 0,2-2 0 0,-1 1 1 16,1 0-2-16,-2-2-10 0,3 0-33 15,2 0-55-15,-3-1-132 0,0-1-119 16,1 0-61-16,4-1-20 0,1 0 15 0,0 4 47 16</inkml:trace>
  <inkml:trace contextRef="#ctx0" brushRef="#br0" timeOffset="45770.368">6681 11831 65 0,'3'-2'278'0,"2"-1"25"0,-2 0 24 15,1 3-65-15,1-2-71 0,-3 1-43 16,1 1-21-16,0-2-15 0,2 2-10 0,-3 0-11 16,3 0-8-16,-1 2-7 0,-1-2-9 15,0 1-10-15,2 1-8 0,2-2-11 16,-1 0-8-16,3 0-10 0,-2 3-8 0,-1-3-3 15,4 0-3-15,-1 0-4 0,-1 0-2 16,0 0 0-16,-2 0-2 0,0 0 1 16,-1 0-2-16,-2-3 3 0,1 3 0 0,-1 0 0 15,-2 0 0-15,3 0 0 0,-1 3 2 0,0-3-2 16,3 3 0-16,-1-2 2 0,-2 0 0 16,0 1-2-16,0-1 1 0,-1 1-1 15,1 0-7-15,-3-2-6 0,2 1-8 0,-2-1-15 16,-2 0-22-16,2 0-23 0,-3 0-32 15,0 0-39-15,0-1-70 0,-1 2-97 0,1 0-39 16,1 2-5-16,6 0 18 0,1-1 37 16</inkml:trace>
  <inkml:trace contextRef="#ctx0" brushRef="#br0" timeOffset="46110.14">6942 11884 252 0,'4'-1'298'0,"-2"-1"27"0,0 1-35 16,-1-2-68-16,-1 3-41 0,0-4-26 15,0 3-11-15,0-2-9 0,0 1-11 0,0-2-20 16,0 1-25-16,0-2-21 0,2 1-22 16,-2-1-14-16,3-1-11 0,0 0-8 0,1 2-1 15,1-3-2-15,0-1-3 0,0 1 3 16,-2-3 4-16,2 3-1 0,0-1 4 0,-2-2 2 15,3 1 1-15,-3 0 4 0,0-1 2 16,1 2 1-16,-1-1 2 0,-3 0 0 0,3 2-1 16,-3 0-3-16,0 0-3 0,0 2-4 15,0 0-4-15,0 0-4 0,0 2 0 16,0 2-6-16,-2-2-8 0,1 3-6 0,1 0-1 16,-2 0-4-16,1 0-26 0,-1 0-57 15,-3 4-141-15,-4-1-110 0,1 3-59 0,3 1-28 16,2-2 10-16,-2 4 52 0</inkml:trace>
  <inkml:trace contextRef="#ctx0" brushRef="#br0" timeOffset="46612.1383">7183 11689 110 0,'-1'-3'304'0,"-1"1"24"0,0 1 18 16,0-1-75-16,2 2-82 0,-2 0-51 15,2 2-28-15,0-2-14 0,0 0-8 0,0 1-13 16,0-1-9-16,0 2-12 0,0 1-7 16,0-2-2-16,0 5-1 0,0-4-1 0,2 1-5 15,-2 4-7-15,0-3-10 0,2 3-10 0,0 1-7 16,-2-1-4-16,2 2-4 0,-1-1-3 15,-1 2 3-15,2 1 1 0,-2 2 0 16,0-4 2-16,2 3 0 0,-2 2 1 0,-2-3 0 16,2 1-1-16,-3 3-1 0,-3-4 2 15,-1 0 0-15,1 0 0 0,-2-1 0 0,-3-2 0 16,3 1 0-16,0-2 0 0,2-2 0 16,0 0 0-16,1-2 3 0,3 1-1 15,2-2-20-15,2 0-69 0,1 0-184 0,0 0-97 16,3 1-54-16,-6-3-29 0,2 2 9 15</inkml:trace>
  <inkml:trace contextRef="#ctx0" brushRef="#br0" timeOffset="51205.3796">7481 11840 258 0,'4'3'294'0,"-2"-3"15"0,-2 0-43 0,1 0-76 16,1 0-52-16,-2 0-33 15,0 0-14-15,2 0-8 0,-1 0-7 0,-1 0-8 16,0 0-8-16,0 0-7 0,0-3-5 0,0 3-5 16,0 0-1-16,0 0-3 0,2 0-6 15,-2 0-5-15,0 0-6 0,0 0-4 16,2-1-7-16,-1 1-3 0,1 0-2 0,1 0 0 15,0 0-2-15,2 0 0 0,1 0-2 16,0 1 2-16,-1-1 4 0,2 0-2 0,-1 3 2 16,3-3 3-16,-2 3-1 0,-1-2 4 15,2 0-5-15,0 1 3 0,-2-1-1 0,2 1-1 16,0 0-3-16,3-2-3 0,-3 3-2 16,3-1 0-16,0-2 0 0,-3 2-1 0,0-1-1 15,-2-1 0-15,2 2-1 0,-3 0-1 16,1-2 2-16,-3 0 0 0,2 0 2 15,-2 0 0-15,0 0-1 0,-1 0-1 0,-1 0 0 16,1 0-1-16,-2 0-3 0,0 0-3 16,0-2-16-16,-2 0-20 0,-1 2-35 0,-1 0-40 15,-3 0-51-15,1 0-69 0,-2 2-95 16,-3 1-33-16,1 0 1 0,2-2 25 16,2 0 43-16</inkml:trace>
  <inkml:trace contextRef="#ctx0" brushRef="#br0" timeOffset="51536.1807">7522 11911 65 0,'-5'2'220'16,"3"-1"6"-16,-2 1-24 0,2 0-45 15,-1 1-44-15,0-3-25 0,1 1-19 0,2 0-3 16,-1 1-5-16,-1-1-5 0,2-1-8 16,0 2 2-16,0 0 3 0,0-2 6 0,0 0 4 15,2 0 11-15,-1 0 6 0,1 3-1 16,1-1 0-16,2-2-6 0,1 0-5 0,0 2-7 15,1-1-8-15,-1-1-6 0,3 2-7 16,-1 0-7-16,2-1-5 0,-2 0-4 0,1 1-5 16,-1-2-4-16,0 1-5 0,-1 0 2 15,0-1-2-15,-4 2-3 0,2-2 0 16,0 2-1-16,-2-2 0 0,1 0-5 0,1 1 3 16,0 1-3-16,2-1 1 0,-1-1-1 15,2 3-1-15,3-1 0 0,-3-1 0 16,3 1 0-16,-2-1 0 0,1-1 0 0,-2 0 0 15,-2 0 0-15,-1-1-7 0,-4-1-30 16,1-2-66-16,-10 2-176 0,0-1-94 0,-6 0-49 16,-2-1-23-16,2-2 20 0</inkml:trace>
  <inkml:trace contextRef="#ctx0" brushRef="#br0" timeOffset="53321.5977">7955 11823 94 0,'2'0'267'0,"-1"-2"23"16,1 1-5-16,-1 1-71 0,-1 0-56 0,0-2-45 15,-1 1-31-15,1 1-14 0,0-2-12 16,0 1-10-16,0 1-12 0,0 0-6 0,0 0 0 16,0-2-2-16,1 2 0 0,-1 0 5 15,0 0 3-15,0 0-1 0,0 0 1 0,0 0 0 16,0 0 1-16,0 0-3 0,0 0-1 16,0 2-2-16,0-2 2 0,0 3-1 0,0-2 1 15,2 4 1-15,-2-2-1 0,0 1-1 16,0 0-4-16,2 1-1 0,-2 2-5 15,0-2-5-15,0 4-1 0,0-2-2 16,0-1-3-16,-2 2-2 0,2 0-5 0,0 1 2 16,0-2-3-16,0 1 2 0,0 0-3 15,0-3 0-15,0 2 1 0,0-2 0 0,0 1 1 16,0-2-1-16,0 3-1 0,0-3 0 16,0-1 0-16,-2 0-1 0,2 0 1 0,0 2-2 15,0-5 2-15,0 3 2 0,0 1-1 16,0-3-1-16,-1 1-1 0,1-1-1 0,0-1 2 15,0 2-1-15,0 0 1 0,0-2 0 0,0 0 0 16,0 0 1-16,0 0-1 0,0 0 0 16,0 0 0-16,0-4-1 0,1 3 0 15,-1-1-2-15,0-3 3 0,2 2 0 0,-2-2 0 16,3 1-1-16,0-2 1 0,2 0 0 16,0 0 0-16,-1-2-1 0,1 0 2 0,2 3 0 15,-1-2-1-15,-2 0 0 0,1 0 0 16,0 1 1-16,0-1-1 0,1 0 2 15,-1 3-1-15,-1-4-1 0,1 3-1 0,0-2-2 16,-2 0 3-16,2 0-1 0,0 0 0 16,-1-1 1-16,1 3 2 0,0-1 2 15,1 0 1-15,1 0 0 0,2 1-1 0,-1-1-1 16,2 2 0-16,0-1-3 0,0 2 0 16,0 1 1-16,-2-1-1 0,1 3 0 0,-3 0 0 15,-1 0 0-15,-2 0 0 0,0 0 0 16,-1 0 0-16,-2 0 0 0,0 0 0 0,0 0 2 15,0 3-2-15,0-1-2 0,0-2 2 16,0 2 0-16,0-1 0 0,0-1 2 0,0 2-1 16,0-1-2-16,0-1-11 0,0 2-28 15,0-2-43-15,0 0-81 0,-5 3-151 0,-1-2-76 16,-4 4-30-16,5-4 2 0,-2 1 34 16</inkml:trace>
  <inkml:trace contextRef="#ctx0" brushRef="#br0" timeOffset="54038.7568">8202 11996 114 0,'3'0'229'0,"0"-3"0"0,1 3-31 0,-2 0-49 16,1 0-45-16,0 0-25 0,-1-2-14 0,0 2 1 16,-1 0 3-16,-1-2 8 0,0 2 4 15,-1-1 0-15,-1 1-1 0,0-2-7 16,-1 0-8-16,-2 2-5 0,-2-1-7 0,2 1 0 16,-3-2-1-16,2 2 0 0,-2 0-6 15,0-1-8-15,2 1-2 0,-1 0-7 0,0 0-7 16,2 0-4-16,0 0-6 0,3 0-2 15,-1 1-5-15,2 1-3 0,-1-1 1 16,2 1-3-16,0 0-1 0,0 1 1 0,3-1-3 16,-3 1 2-16,3-1-1 0,1 1 2 15,-3 1-2-15,2 1 2 0,1-3 0 0,0 1 0 16,-1 1 2-16,2 0-2 0,-2 1 2 16,2 1-1-16,0-1-1 0,2 1 0 0,-2-3 0 15,0 4 0-15,0-1 0 0,1 1 0 16,-1-2-1-16,1 0 1 0,-1 2-1 0,-2-4 1 15,0 2 0-15,-1-2 1 0,-1 1 0 16,-1-1 0-16,-1 0 5 0,-1 0-4 0,-1 2 3 16,1-1-2-16,-4 1 1 0,0-2 0 15,1 2 0-15,-1 0 0 0,-1 0-2 16,1-3 3-16,-3 1-2 0,2-1 0 0,-1-2 1 16,0 2-3-16,-1-2 2 0,1-2 0 15,2 2 1-15,-1-2 0 0,1-1 2 0,0 3 0 16,4-2-2-16,-1 0 2 0,1 1-1 15,2-1-5-15,2 0-7 0,1 2-13 16,-1-1-26-16,1-1-53 0,0 1-91 0,-3 1-124 16,0 0-65-16,0 0-21 0,2-7 7 15,2 7 39-15</inkml:trace>
  <inkml:trace contextRef="#ctx0" brushRef="#br0" timeOffset="54582.5253">8517 11820 189 0,'-1'0'301'16,"-2"-2"25"-16,2 2-10 0,-3 0-77 0,-2 2-56 16,-2-1-43-16,-3 1-19 0,0 1-15 15,1 0-12-15,-2-1-16 0,2 3-17 16,1-1-17-16,-2 3-15 0,4-1-9 0,3 1-6 15,-1 0-6-15,2-1-2 0,-1 2 2 16,3 0 3-16,-1 1 2 0,-1-1 1 16,3 2 4-16,-1 0 2 0,1-1-3 0,0 0 0 15,0 2-1-15,1-4-4 0,2 2-1 16,0 0-5-16,-1-1 1 0,1 1-3 0,2-1-1 16,-2-1 0-16,2 0-3 0,-2-1 0 15,2 0 0-15,-1 0 0 0,0-2 0 0,0 1-2 16,-2-3 1-16,0 1 0 0,-1 2-1 15,2-2 2-15,-1-1 0 0,0 0 0 0,-1-1 0 16,1 1 0-16,0 0 0 0,-1-2 0 16,2 3 0-16,0-3 2 0,-1 2-2 15,1-2-6-15,-2 2-18 0,1-2-40 0,1-2-66 16,-6 2-130-16,1-2-103 0,-4 2-50 16,6 0-11-16,0 0 26 0,3-3 55 0</inkml:trace>
  <inkml:trace contextRef="#ctx0" brushRef="#br0" timeOffset="55052.261">8620 12027 236 0,'0'0'275'16,"0"-2"25"-16,0 0-45 0,0 1-62 0,-1 0-35 16,-1-1-21-16,2 0-13 0,0-2-10 15,0 3-10-15,0-1-5 0,0-3-9 16,0 3-12-16,2-1-14 0,-1-1-11 0,-1-1-10 15,2-2-11-15,1 3-6 0,-1-3-6 16,-1-1-5-16,1 1-3 0,-2-1-2 16,3 1-2-16,-3-1-2 0,2-2-3 0,2 1-3 15,-1 1 0-15,-1-2 0 0,0 2-2 0,-1 2-2 16,1-1 4-16,-1 1 0 0,-1 2-1 16,0-1-1-16,0 3 1 0,0-3 0 15,-1 1 1-15,1 3 0 0,0-1 0 0,-2 1 1 16,2 0-1-16,0 1 0 0,0-3 0 15,0 3-1-15,0 0 0 0,-1 0 2 0,1-3-2 16,-2 2-13-16,0 0-25 0,2-3-44 16,-1 3-62-16,-1 1-116 0,2 0-101 0,0 0-40 15,0 0-6-15,0 0 30 0,0 0 53 16</inkml:trace>
  <inkml:trace contextRef="#ctx0" brushRef="#br0" timeOffset="55577.7176">8789 11823 161 0,'0'-2'260'0,"0"1"23"0,2-1-29 16,-2 1-75-16,0 1-47 0,0 0-30 15,0 0-21-15,0 0-11 0,0 0-4 0,0 0-5 16,0 0-3-16,0 0-2 0,0 0-4 16,0 1-3-16,0-1-3 0,0 2 5 15,1 1 4-15,1-3 0 0,-2 7 0 0,3-3-1 16,-1 2-1-16,1 2-9 0,0 2-4 16,1-1-3-16,0-1-6 0,0 1-7 0,0 2-6 15,2-1-6-15,-4 1-5 0,3-1-6 16,-2 1 0-16,-3-2-1 0,2 1 0 0,-2 0-1 15,-2 3 1-15,0-3-1 0,-4 1-1 16,1-1 1-16,-2-1 0 0,-1 2 0 16,0-2 1-16,-1 0 0 0,0 1 0 0,1-2 2 15,0 1-1-15,2 1-6 0,-2-5-39 16,2-1-94-16,-1-2-162 0,3 0-84 16,0 2-47-16,-3 0-16 0,2-2 25 0</inkml:trace>
  <inkml:trace contextRef="#ctx0" brushRef="#br0" timeOffset="58531.1589">7966 3229 46 0,'8'-4'311'16,"-5"-1"25"-16,0 1 13 0,0 1-30 0,-1 0-144 15,1 0-81-15,0 1-43 0,-3 2-24 16,2-3-14-16,0 3-6 0,-1 0-1 0,-1-2-4 16,0 2 1-16,0 0-2 0,-1 2 1 0,-1-2 0 15,0 0 3-15,1 0-1 0,-4 0 2 16,-1 0 1-16,-3 0 4 0,-1 0 1 15,0-2 5-15,-1 2 6 0,-3-3 4 0,3-1 4 16,-3 2-1-16,-1-1-1 0,-2-2-5 16,-2 0-3-16,-5 2-8 0,-1-1-3 0,-3-1-1 15,-4 1-3-15,-3-1-1 0,-3 2 1 16,-1-1 0-16,2-1 1 0,-4 2 0 16,0-3 0-16,-3 2-8 0,0-3-7 0,-1 4-4 15,-2-3 1-15,1-2-1 0,-1 1 5 16,2 2 12-16,0-2 5 0,2 3 2 15,2 0 3-15,-2-2 0 0,4 3-9 0,-1 0-2 16,-1 0-4-16,3 1-1 0,2 1-2 16,1 1 3-16,2 0-2 0,1 0 2 0,5 0 0 15,0 0 2-15,2 0-2 0,2 1 0 16,1-1-8-16,-1 2-1 0,-1-1-4 0,1 1-1 16,-1-1-1-16,0-1 1 0,2 2 10 15,0-2 3-15,2 1 8 0,4 2 7 0,-3 0 1 16,6-1-3-16,-1 1 2 0,3 0 0 15,1-1-9-15,1 0-2 0,4 0 0 0,2-2-2 16,0 1 1-16,1-1 4 0,1 0 3 16,-1 0 2-16,2 0 4 0,0 0 6 0,0 0 4 15,0-1 1-15,0 1 0 0,0-2-1 16,-2 0-5-16,-1 1-3 0,2-2-7 0,-3 0-3 16,3 2 0-16,-2-1-1 0,1 1-2 15,1-2-1-15,-1 1 2 0,2 1-1 16,-1-1-2-16,-1 1 3 0,2-4 0 0,0 1 0 15,-2-1 3-15,1-3-10 0,1-4-4 16,0 0-1-16,3 1-3 0,-3-3-4 16,3 1-1-16,0-4 9 0,3 2 2 0,-2 0 3 15,2-2 0-15,-1 1 0 0,3-1 0 16,-1-3 7-16,1 2 0 0,0-2 0 0,1-2 0 16,0 0 1-16,-1-1 0 0,0 0-6 0,-2 1-3 15,0-1-1-15,-3 3 0 0,-1 0 1 16,-2 0 2-16,-2 2-1 0,1 1 1 0,-1 2 0 15,-2-2 0-15,2 5 0 0,-1 0 1 16,1 3 1-16,1 4 1 0,1 0-1 0,0 2-4 16,1 1-1-16,1 0 0 0,3 1 2 0,4 1-3 15,2 0 1-15,6 1 4 0,1-1 0 16,2 4 2-16,2-3-1 0,1 1-1 0,2 0-1 16,0 3 0-16,4-2 0 0,-1 1 0 15,5 1 0-15,2 1 0 0,3 0 0 0,5-1 0 16,1 3 1-16,5-1-1 0,1-2-1 0,1 2 1 15,1 2-1-15,-1-1-2 0,-2 0 1 16,1 0-6-16,-3 2 6 0,-2-2 0 16,-2 1 2-16,1-1 2 0,-6-1-2 0,0 2 9 15,-3-1-7-15,1-3 1 0,-5 2-2 0,1-1-1 16,-2 0 1-16,-1-1-1 0,-1-1 1 16,-4 1-2-16,-2-2 1 0,0 1 0 0,-3-1 0 15,-1-1 0-15,-3-1 0 0,0 1 0 0,-4 0 0 16,1-2-2-16,-4 0-1 0,-1 0-1 15,-2 0-7-15,0 3-11 0,-1-3-24 0,0 0-53 16,-5 2-119-16,-1 3-111 0,1-3-52 16,1-2-22-16,-4-9 9 0,0 2 45 0</inkml:trace>
  <inkml:trace contextRef="#ctx0" brushRef="#br0" timeOffset="59922.9863">2332 13121 227 0,'-3'-3'333'16,"2"1"19"-16,-1 0 10 0,0 1-123 0,1 1-101 15,1 0-54-15,0 0-32 0,1 0-16 0,-1-2-12 16,2 2-5-16,0 2-4 0,1-2-4 16,2 3 5-16,1-1 8 0,4 1 10 0,2-3 8 15,4 2 7-15,1 0 1 0,5-1-4 0,-1-1-9 16,6 0-9-16,0 0-8 0,3 0-8 16,0 0-5-16,0-1-3 0,-3 1-3 15,1-2-1-15,-4 2 0 0,-5 0 0 0,-2 0 0 16,-4 0-1-16,-4 0 0 0,-1 0 0 15,-3 0-1-15,-3 0-1 0,1 0-5 0,-3-2-9 16,0 2-21-16,-2 0-26 0,-4 0-35 0,-1 0-52 16,-3 0-105-16,-3 0-77 0,-3 0-27 15,0 0 3-15,1 0 23 0</inkml:trace>
  <inkml:trace contextRef="#ctx0" brushRef="#br0" timeOffset="60495.6338">2446 13099 100 0,'-9'-1'278'0,"4"1"18"0,-1 0 11 0,1 0-99 16,0 0-79-16,1 0-50 0,2 0-31 0,-1 1-21 16,1 1-8-16,1-2-5 0,1 4-5 15,0-1-3-15,0 2-1 0,0 0 1 0,3-2 1 16,-1 4 4-16,1-2 7 0,1 0 5 0,-1 3 5 16,2 1 5-16,0-2 2 0,0 1-2 15,1 1-1-15,2 1 1 0,-2-1-2 0,1 1 2 16,1 2 5-16,-1-1 1 0,3-1 2 0,-2 0 3 15,0 2-3-15,3 0-1 0,-2-2-8 16,1 1-6-16,1-1-7 0,0-1-7 0,1 0-5 16,0 1-3-16,-3-1-4 0,0 1 2 15,-2-1-2-15,-2 0 0 0,-4 0 3 0,-1 1-3 16,-3-1 2-16,-4 1-1 0,-3 2 1 16,-3-3 0-16,-3 4-2 0,0-1 1 0,-1-2 1 15,-2 2-1-15,0 0-1 0,-1 0 1 0,2 2 1 16,-1-2 1-16,-1 1-3 0,4-1 2 15,-3 0 1-15,4 2-1 0,0-4-2 0,4 2 0 16,1-1 0-16,-1-2-1 0,5 1 0 16,1-2-2-16,2 0 1 0,3-1 1 0,1 0 1 15,3 1 0-15,2-3 0 0,2 2 3 0,3-3 1 16,2 1 0-16,2-1 0 0,-2 1 1 16,4-2-2-16,-1 0 1 0,3-2 0 15,-3 2-1-15,5-2 1 0,-3 1 0 0,3-2-1 16,1 2 1-16,2-2 0 0,1 0-2 0,-2 0 2 15,2 0-1-15,-3 0 0 0,1 0 0 16,-2 1 2-16,1-1 1 0,0 2 1 0,-3-2 2 16,0 0-1-16,-2 0 0 0,-2 0-2 15,0 0 0-15,-3 0-1 0,-3 0-3 0,-1 0 0 16,-2 0 0-16,-4 0-2 0,1 0 2 0,-1 0-1 16,-1 0-1-16,-1 0 0 0,0-2-10 15,0 2-20-15,-1-1-40 0,-1-1-70 0,-4 4-152 16,-2-2-80-16,-6 0-34 0,6 1-5 15,-5 1 32-15</inkml:trace>
  <inkml:trace contextRef="#ctx0" brushRef="#br0" timeOffset="60881.0836">2442 13897 186 0,'0'3'308'16,"-2"-3"26"-16,2 0-8 0,-1 0-91 0,-1 2-80 15,-1-2-51-15,1 3-32 0,-3-2-20 16,2 1-9-16,-2 1-3 0,2 1-5 0,-1 1-6 15,2-1-4-15,-1 2-5 0,0 0-3 0,0 1-3 16,-1 1-1-16,1-1 3 0,2-2 2 16,-1 2 2-16,0-2 0 0,1 0-2 0,1-1-1 15,0-1-4-15,1-1-2 0,1 0-1 0,-2 0 0 16,3 0-2-16,2-1 1 0,0 1 0 16,0-2-3-16,2 0 2 0,-2 0-5 0,0 0-1 15,1 0-4-15,1-2-6 0,-4 1-19 16,3-1-25-16,-3 0-40 0,0 0-49 0,-1-3-91 15,1 2-90-15,-3-1-35 0,0-1 0 16,0 0 24-16</inkml:trace>
  <inkml:trace contextRef="#ctx0" brushRef="#br0" timeOffset="61102.684">2514 13825 167 0,'0'0'285'0,"2"-4"25"0,-1 3-11 16,1-1-77-16,0 1-57 0,-2-1-42 15,1 0-29-15,-1 1-23 0,0 1-14 0,0 0-18 16,0-2-13-16,-1 2-16 0,1 2-20 0,-2-2-28 16,-1 1-35-16,1 3-64 0,1-3-110 15,-1 1-62-15,-1 0-22 0,3-2 6 0,0 3 24 16</inkml:trace>
  <inkml:trace contextRef="#ctx0" brushRef="#br0" timeOffset="61308.7356">2571 13912 256 0,'5'2'294'0,"0"-1"15"0,1-1-39 16,-1 1-86-16,1-1-59 0,0 2-41 0,-1 0-20 15,0-2-10-15,0 1-11 0,1 1-7 16,2-1-9-16,-2-1-5 0,1 0-3 16,-1 2-6-16,0-2 0 0,2-2-7 0,-3 2-1 15,0 0-3-15,-2 0 1 0,0 0-1 0,-1-1-2 16,-1 1-10-16,-1 0-16 0,-1-2-36 15,-1 1-61-15,-3-1-106 0,-1 2-69 0,-1 0-29 16,-2 2-1-16,1-1 25 0</inkml:trace>
  <inkml:trace contextRef="#ctx0" brushRef="#br0" timeOffset="61535.5975">2559 13971 209 0,'3'0'293'0,"1"1"12"15,1-1-20-15,3 0-95 0,0 0-80 0,1 0-44 16,-1 0-19-16,-1 3-9 0,1-3-3 16,2 0-3-16,0 0-4 0,0-3-1 15,-1 3-7-15,1 0-4 0,-2-1-5 0,-2 0-3 16,2 1-2-16,-4-2-2 0,1 1-2 0,0-1-4 16,-2 0-14-16,1 1-27 0,-1-3-64 0,-3 4-121 15,0 0-61-15,0 0-33 0,-2-3-5 16,2 3 20-16</inkml:trace>
  <inkml:trace contextRef="#ctx0" brushRef="#br0" timeOffset="62384.1183">2931 13890 215 0,'2'2'337'0,"-2"-1"21"16,0 1 15-16,-2 0-107 0,1 1-90 15,-2 0-55-15,3 2-26 0,-3 1-11 0,1 0-3 16,1 1-12-16,-1 0-9 0,-1 2-9 0,1 1-10 16,2-1-10-16,-3-1-10 0,1-1-5 15,1 0-3-15,-1-1-5 0,2 0-3 0,0 0-1 16,-1-3-1-16,1 1-2 0,0-2 1 0,0 0-1 16,0 1 0-16,0-3-2 0,0 0-3 15,0 0 4-15,1 0-7 0,-1 0-4 0,0 0-20 16,2 0-39-16,-2 0-50 0,-2-3-102 15,2 3-115-15,0-5-57 0,0 1-14 0,-1-2 20 16,-1-2 43-16</inkml:trace>
  <inkml:trace contextRef="#ctx0" brushRef="#br0" timeOffset="63237.7928">2658 12930 63 0,'2'1'262'0,"-1"-1"22"0,2-1 5 16,-1 1-81-16,0-3-75 0,1 1-49 0,-2-1-31 16,1 1-18-16,1-1-4 0,-1-1-3 0,1 0 0 15,-1 0 3-15,-1 0 1 0,2-1 3 16,0 0-1-16,-1-2 0 0,1 2-1 0,-1-3-2 15,-1 2 0-15,2-3-1 0,1 1-4 0,-1 2-4 16,2-2-4-16,-1-1-5 0,1 0-3 16,1-1-4-16,-1 0 0 0,0 1-2 0,0 0 1 15,-1 2 8-15,-1 3 7 0,-1-1 8 16,-1 2 3-16,1 2 6 0,-2-2-2 0,0 3-4 16,0 0-6-16,0 0-5 0,3 4-2 15,-3-1-1-15,2 2-1 0,-1 0-2 0,3 3 0 16,-3-1-5-16,3 2 1 0,-1 0-4 0,3 2 0 15,-3-1-1-15,2 1 1 0,1-2-2 16,-1 1-1-16,0-1 4 0,1 0-6 0,-2-2 4 16,1 0-4-16,-3-2 4 0,1-2 0 15,0 1 0-15,-1-3 2 0,1 1-3 0,-1 0-2 16,1-2 0-16,0 0 2 0,-2-2 1 16,3 0 1-16,-3 1 6 0,2-3 4 0,-1 1 3 15,1-1-3-15,-1-1-2 0,-1 0 1 16,1-1-5-16,1-2-1 0,-3-1-2 0,2-1-2 15,-2-2 1-15,0-1 4 0,0 1 3 0,0 1 0 16,0-3 2-16,1 2-1 0,1 2-7 16,1-1-3-16,-2 1-8 0,3-1-6 0,-1 1-4 15,2 1 1-15,-1 1 5 0,1 1-3 16,0 1 4-16,1 1 4 0,-4 0 1 0,1 5-2 16,-2 0-9-16,1 0-27 0,-4 4-40 0,-2 0-79 15,-6 4-151-15,-1 1-79 0,-3 2-31 16,-5 2 4-16,3 1 27 0</inkml:trace>
  <inkml:trace contextRef="#ctx0" brushRef="#br0" timeOffset="63874.0335">3004 13296 63 0,'8'-3'247'0,"-1"0"27"0,0 1-9 16,-2 1-47-16,0-1-46 0,-3 0-27 0,-1 2-17 16,1-3-10-16,-2 3-8 0,-2 0-6 15,1 0-13-15,-1-2-12 0,0 2-14 0,-1 0-12 16,-2-2-11-16,0 2-8 0,0 0-7 16,0 0-1-16,-2 2-7 0,1-2-2 0,-3 2-5 15,2-2 0-15,1 3-6 0,1-3-2 16,0 2-2-16,-2 1 0 0,2-1-2 0,2 3 0 15,-2-3 2-15,2 1-2 0,1 2 0 0,0-2-2 16,2 1 2-16,2-1-2 0,1 2 0 0,0-2 0 16,4 0-1-16,2 2 0 0,-1-2 1 15,2 4 1-15,2-2 2 0,-2-1-1 0,-1 1 0 16,2 0 0-16,-3 0 2 0,-1 0-2 0,-1-2 0 16,0 4 0-16,0-3 0 0,-1 1 1 15,0-1-1-15,-2 1 2 0,-1-2-1 16,1 1 1-16,-1 0-2 0,-1 0 2 0,-1 1-2 15,0-2 0-15,0 2 1 0,-1-1 1 16,-3 3 2-16,1-1 1 0,-3-1 1 0,1 2-1 16,-4-3 0-16,1 2-3 0,0-1 3 15,-2-1-3-15,1-1 2 0,-1-1-3 0,1-1 2 16,-2 0 0-16,3 1 1 0,0-4-2 0,1 1 0 16,2 0-2-16,1-1-2 0,1-1-7 0,1 2-13 15,2-2-35-15,0-1-56 0,-1 3-104 16,1 1-117-16,0 0-57 0,0 0-20 15,0 0 18-15,0 0 45 0</inkml:trace>
  <inkml:trace contextRef="#ctx0" brushRef="#br0" timeOffset="64235.7903">3235 13355 160 0,'0'0'263'0,"1"-2"22"0,-1 0-21 0,0 1-74 15,-1 1-47-15,1 0-31 0,0 0-24 16,-3 1-18-16,0 1-10 0,0 0-9 0,0 3-4 16,-1 0 2-16,1 0 6 0,-2 2 4 15,-1 0 5-15,2 0 0 0,-1 3-1 0,0-2-6 16,3 4-10-16,-1-3-4 0,0-1-8 0,3 1-6 15,-2 0-7-15,2 1-7 0,0-2 0 16,0 1-4-16,2-1 0 0,1 2-4 0,0-3 1 16,-1 2-2-16,3-3 2 0,1 2-3 15,0-2-2-15,2 2 1 0,-3-4 1 0,3 1-2 16,-1-1 2-16,0 1-2 0,-1-4-1 0,-1 1-12 16,2 0-20-16,0-2-38 0,-4-2-51 15,1 2-90-15,-4 0-122 0,-2-3-63 16,0-1-11-16,2-1 16 0,2-1 40 0</inkml:trace>
  <inkml:trace contextRef="#ctx0" brushRef="#br0" timeOffset="64648.4605">3349 13450 123 0,'3'-3'297'0,"0"1"19"15,0-1 12-15,0 1-95 0,1 0-95 0,-1 1-63 16,2-3-31-16,-2 4-20 0,2-3-10 15,-2 3-6-15,3 0-4 0,-3 0-3 0,2 0 1 16,-2 0-1-16,-1 0-1 0,-1 0 0 16,1 0 2-16,-2 3 2 0,2-3 0 0,-1 0 2 15,1 0 0-15,1 2 1 0,0-2 1 16,0 2-2-16,-2-2-1 0,1 0-4 16,1 1 0-16,-3-1 1 0,2 2 3 0,-2 0 3 15,0-1 6-15,0 1 7 0,0-1 4 16,-2 1 5-16,2 2 7 0,-3-1 6 15,0 1 5-15,-3 2 5 0,1-1 5 0,0 2 3 16,-1-1 1-16,1 2-7 0,0 1-8 16,1-1-7-16,-1 2-9 0,2-3-10 0,1 2-6 15,2-2-4-15,0 1-4 0,0-1-1 16,2 0-1-16,1-2 0 0,2 2-2 0,1-2-1 16,0-2-2-16,1 2 1 0,-1 0 0 15,3-2 0-15,-1-2-1 0,0-1-1 16,-1 0-1-16,0 0 0 0,0-2-6 0,-1-1-9 15,-3-1-20-15,2-1-39 0,-3-2-73 16,-4 2-148-16,-1 0-75 0,0 0-32 16,3-4-2-16,-2-2 28 0</inkml:trace>
  <inkml:trace contextRef="#ctx0" brushRef="#br0" timeOffset="64847.9857">3502 13315 186 0,'-1'0'364'16,"-1"0"31"-16,2 0 15 0,0 0-68 0,0 0-126 15,0 1-79-15,0-1-49 0,2 0-26 16,-1 2-16-16,4 0-20 0,-4-1-34 0,1-1-69 16,-4 3-157-16,-5-1-106 0,-3 3-56 15,2-3-23-15,-1-4 5 0,-1 2 51 16</inkml:trace>
  <inkml:trace contextRef="#ctx0" brushRef="#br0" timeOffset="65623.139">3714 13378 164 0,'2'-1'326'16,"-1"-1"26"-16,-1 0 21 0,3 2-90 0,-3 0-80 15,0 0-49-15,0 0-29 0,0 2-20 16,2 0-10-16,-1 1-14 0,1 3-19 16,1-1-16-16,2 3-14 0,-2 1-12 0,2 1-5 15,0 2-8-15,-1 0-3 0,1 1-3 16,-2 0-1-16,2 2 0 0,0 0 0 0,0 0 0 15,-2 2-2-15,3-2 2 0,-5-2-2 16,1 0 2-16,0-1-1 0,-4 0 1 16,2-2-1-16,-3-1-2 0,-1-2 2 0,0 1 1 15,-2-3 0-15,1 2-1 0,-3-2 1 16,3-3-1-16,-2 1 1 0,2 1 0 16,2-1 0-16,-1-3 2 0,3 2-1 0,-1-2-4 15,2 0-23-15,0 0-44 0,2-2-56 16,-2 2-96-16,0 0-121 0,5-3-60 0,-2 1-11 15,5-3 26-15,1 0 47 0</inkml:trace>
  <inkml:trace contextRef="#ctx0" brushRef="#br0" timeOffset="66182.882">4108 13438 131 0,'-2'-1'256'15,"2"-1"23"-15,-3 0-24 0,1 2-63 0,-1 0-41 16,0 0-28-16,-2 0-16 0,-1 0-2 16,-2 0-2-16,0 0 3 0,-2 0-4 15,0 2-2-15,0 0-10 0,2-1-13 0,-1 1-19 16,1 0-13-16,1 1-14 0,3-1-11 0,-1 1-6 16,2 2-6-16,0-1-2 15,1 1-4-15,2-1 0 0,2 2-2 0,1-1 0 16,0 0 0-16,0 2-2 0,2 0 2 0,3 0 0 15,-2 0-2-15,5 1 2 0,-3-1-1 0,0 0-2 16,1-1 2-16,1 2-1 0,0-2 0 16,2 1 2-16,-1-2 0 0,-1 2 0 15,2 0 0-15,-2-2 0 0,-2 2 0 0,-1-2 0 16,0 1 0-16,-4 0 0 0,-1 0-1 16,-2 0 2-16,-2 0-1 0,-3 0 0 15,-2 0 0-15,-3 1 2 0,0-2 0 16,-2-1-2-16,-1-1 0 0,0-1 0 0,1 0 3 15,1-1-1-15,-2-1 0 0,5 0 1 0,0 0-1 16,2-1-1-16,4 1-4 0,-2-2-9 16,4 0-14-16,4-1-26 0,1 1-39 0,0-3-53 15,1 3-135-15,-1-3-77 0,3 5-33 16,0-3 0-16,-2-1 24 0</inkml:trace>
  <inkml:trace contextRef="#ctx0" brushRef="#br0" timeOffset="66505.607">4387 13491 263 0,'3'0'369'0,"-1"-2"28"0,-2 1 21 0,0 1-110 16,-2 0-103-16,-1 0-65 0,-3 3-41 15,-2-3-23-15,-1 5-16 0,-4 0-22 0,4 2-11 16,-3 3-13-16,3 0-7 0,0 2-5 15,4 0 1-15,0-1-3 0,3 1 0 16,-1 0 0-16,5-2 0 0,-1 1 0 0,1-3 0 16,3 3 0-16,-2-4 0 0,0 2-1 15,2-1 1-15,-2-1-2 0,3-2 2 16,-1 2 0-16,-2-4 0 0,2 2-2 0,-2 0 2 16,2-2 0-16,-2 1 2 0,0-3-2 15,3 3 0-15,-4-3-7 0,1 1-20 0,0-4-39 16,-1 1-53-16,-4-1-130 0,2 2-106 15,-3-4-48-15,3-2-13 0,0 0 22 0,0-1 45 16</inkml:trace>
  <inkml:trace contextRef="#ctx0" brushRef="#br0" timeOffset="66931.3414">4501 13539 181 0,'2'-3'333'0,"-2"1"28"0,0-1 18 0,0 2-99 15,3-1-95-15,0 1-63 0,0 1-35 16,2-2-23-16,1 0-13 0,1 2-11 16,-1 0-10-16,2 0-7 0,-2 0-8 0,-1 0-7 15,-2 2-1-15,0-2-1 0,1 2-1 16,-3-2-1-16,1 1-1 0,0 1 2 0,0-1-3 16,0-1 2-16,-1 2-3 0,-1-1 1 15,2 1-2-15,-2-2 0 0,0 1 0 0,0-1 0 16,0 0 0-16,0 2 2 0,0-1 2 15,0 0 5-15,-2 3 4 0,1-1 2 16,-1 1 6-16,-2 2 3 0,2 0 3 0,-3 1-1 16,2 2-4-16,0-1-2 0,0 1-3 15,0-1-4-15,1 1-5 0,0-2-4 0,-1 1-2 16,3-3-2-16,-2 2-2 0,1-2 2 16,1 0-2-16,1-1 2 0,1 1-1 15,1 0 1-15,2 0 0 0,0-3 0 0,3 1 0 16,1 0 1-16,-1 0-1 0,-1-1 0 15,-1-1 0-15,-1 1 0 0,2-1 0 0,-3-1 0 16,-1 0-2-16,0 0-19 0,0-3-34 16,-1-1-58-16,-4-1-140 0,-1-2-104 0,-2-1-52 15,2-1-14-15,0-1 21 0,-3 0 48 16</inkml:trace>
  <inkml:trace contextRef="#ctx0" brushRef="#br0" timeOffset="67128.9991">4623 13380 14 0,'0'-7'348'0,"-2"2"38"0,1 0 21 15,1 2 12-15,0 1-167 0,0-1-104 0,0 3-72 16,0 0-35-16,0 0-47 0,1 0-77 16,-1 0-162-16,-4 3-88 0,-3-1-44 15,-1 5-22-15,-3-4 11 0</inkml:trace>
  <inkml:trace contextRef="#ctx0" brushRef="#br0" timeOffset="67853.0246">4770 13597 246 0,'3'0'301'0,"0"0"16"16,3 0-36-16,-1 1-82 0,0-1-60 15,0 0-37-15,1 0-17 0,-1 2-4 0,1-2 0 16,0 2-3-16,1-1-2 0,1 1-4 15,1-1-9-15,1 1-5 0,-1-1-10 0,2 2-8 16,-1-3-6-16,-1 3-8 0,4-3-4 16,-2 0-5-16,-1 1-5 0,0-1-3 15,-2 0-3-15,-3 0-3 0,0-1 2 0,0 1-4 16,-1 0 2-16,-1 0-7 0,-1-1-10 16,1 1-29-16,0-2-45 0,-1 2-62 15,-4-1-117-15,2 1-92 0,0 0-40 0,0 0-2 16,2-5 32-16</inkml:trace>
  <inkml:trace contextRef="#ctx0" brushRef="#br0" timeOffset="68157.8437">5122 13517 84 0,'2'-4'300'0,"1"1"29"0,-1 1 19 16,-1-1-65-16,-1 3-78 0,0-2-56 15,0 2-32-15,0 0-17 0,0 2-13 16,0-2-10-16,-1 3-12 0,1-1-11 0,-2 3-9 16,0 0-8-16,1 0-2 0,-1 1-4 15,1 3-4-15,-1-1-7 0,-1 0-5 0,3 2-2 16,-3-3-2-16,3 3-5 0,0-1 0 16,0-3-2-16,0 2-3 0,0 1 1 0,0-3-1 15,3 0-2-15,-3 0-1 0,1-1-1 16,1-2-5-16,1 4-11 0,-3-4-31 0,2 1-44 15,1-4-68-15,-3 0-139 0,-3 3-80 16,1-1-29-16,2-2 5 0,0 0 32 0</inkml:trace>
  <inkml:trace contextRef="#ctx0" brushRef="#br0" timeOffset="68517.1988">5367 13396 205 0,'0'2'261'0,"0"1"29"0,2 1-36 0,-2 0-58 15,3 1-28-15,-1 2-14 0,-1 2-8 16,1-1-8-16,1 1-13 0,-1 3-14 0,1 0-12 15,1 1-13-15,-1 1-16 0,2 1-18 16,-3-1-14-16,1 0-11 0,0 1-11 0,-1 0-9 16,0 1-6-16,-2-3-1 0,-2 2-1 15,0-1-1-15,-1-2-1 0,0 2 3 0,-2 1 0 16,0-5-1-16,-1 1 1 0,2-1 0 16,-1-2 0-16,0-1-1 0,0 0 1 15,2-2-1-15,1 0-1 0,-2-1 0 0,2-3 2 16,2 1 1-16,0-2-13 0,0 0-55 15,-3-2-141-15,0 1-126 0,1-3-70 16,2 1-34-16,2-1-6 0,0-1 44 0</inkml:trace>
  <inkml:trace contextRef="#ctx0" brushRef="#br0" timeOffset="69061.387">5612 13477 156 0,'-3'3'312'0,"3"-3"23"16,0 1 10-16,0 1-108 0,3-2-83 15,1 1-58-15,0-1-30 0,3 4-14 16,0-3-5-16,3 1 0 0,-2-2 1 0,4 2-1 16,-2 1-2-16,1 1-4 0,0-1-6 15,0-1-3-15,-1 1-6 0,1-1-11 16,-2 1-2-16,1 1-4 0,-1-3-4 0,-1 1-1 15,0-1-3-15,-1 0 0 0,0 0-2 0,-2 1-1 16,0 0-1-16,-2-2-7 0,0 0-13 16,-3 0-19-16,2 0-28 0,-4 0-30 15,-1 0-44-15,-2 0-76 0,-1 3-81 0,-5-2-34 16,1 2 3-16,1-1 17 0</inkml:trace>
  <inkml:trace contextRef="#ctx0" brushRef="#br0" timeOffset="69302.2372">5650 13578 71 0,'-1'2'233'0,"1"1"23"16,0 1-13-16,3-3-49 0,-1 3-36 0,1-3-16 16,0 1-4-16,1-1-8 0,1 0-1 15,0 0-10-15,1 1-15 0,1 0-19 16,0-1-16-16,3 1-14 0,-2-1-16 0,3-1-13 16,-2 0-10-16,1 0-6 0,2 0-3 0,-2 0-4 15,1 0-1-15,0 0-2 0,-1 0 0 16,-1 0-5-16,0-1-11 0,0-1-26 0,-3 1-45 15,-1-3-75-15,-5 4-133 0,1-1-68 16,-1 1-21-16,2-4 2 0,1-1 35 16</inkml:trace>
  <inkml:trace contextRef="#ctx0" brushRef="#br0" timeOffset="69747.9641">6001 13505 225 0,'2'-2'342'0,"1"0"21"16,-3 1 19-16,3-1-110 0,-3 2-85 0,0 0-52 16,0 0-26-16,0 2-13 0,0-1-8 15,0 3-15-15,2 3-16 0,-1 1-18 0,-1 0-14 16,0 3-7-16,0-1-9 0,0 2-6 16,-1 0 1-16,-1 0-3 0,2 0-1 0,0-3 1 15,-1 0-1-15,1 0 0 0,0 0 2 16,0-3-2-16,0-2 0 0,1 1 0 0,-1-2 1 15,0 1 0-15,0-1-1 0,0-3 0 16,0 0 2-16,2 0-2 0,-1 0 1 16,-1 0-1-16,0-3 0 0,2 1 0 0,0-3 0 15,-1 0 0-15,1 0-1 0,-1-2 1 16,1 0 1-16,-2-1-1 0,2 1 0 0,-2 0 1 16,1-2 0-16,-1 1-1 0,3-1 1 15,0 1-1-15,0-1 0 0,4 1-1 16,-1-2 1-16,5 3 0 0,0 0-1 0,2 0 0 15,1-1 1-15,0 1 0 0,0 3-3 16,-1-1 3-16,-2 0 0 0,-1 3 0 0,-1-1-1 16,-1 1 1-16,0 1 0 0,0-2 0 15,-2 3 1-15,-1 0-1 0,3 0 0 0,-4 0 2 16,1 1-2-16,-1 1-2 0,-1-2 0 16,-2 1 3-16,-1 3-1 0,0-1-11 15,0-1-20-15,-3 1-37 0,2-1-58 0,-3 1-115 16,1 1-109-16,-2-1-52 0,1 1-8 15,2 1 20-15,2-2 49 0</inkml:trace>
  <inkml:trace contextRef="#ctx0" brushRef="#br0" timeOffset="70296.6271">6286 13677 209 0,'0'1'288'0,"0"1"34"0,0-1-31 0,0-1-71 15,0 0-56-15,-2 2-32 0,1-2-24 16,-3 0-16-16,3 0-15 0,-2 0-3 15,-1 1-2-15,-2 1-5 0,3-1-6 0,-3 1-9 16,1 0-7-16,0 2-10 0,0 0-9 0,-2 1-7 16,2 0-7-16,2 0-5 0,-2 2-4 15,3-2 0-15,-1 2-3 0,0-2 2 16,1 0 1-16,2 2-2 0,0-5-1 0,2 2 0 16,1-1 0-16,2 2 0 0,1-3 0 15,4 3 0-15,-1-2 0 0,2 0 2 16,2 0-2-16,-2 0 0 0,0 0 0 0,0 2 0 15,-3-3 0-15,2 1 0 0,-4 1 0 16,0-1 3-16,-1-1 0 0,-2 3 2 0,-1-3-1 16,-1 1 0-16,-1 0 3 0,-1 0-3 15,-1 1 0-15,0-2-2 0,-1 1 3 16,-2 0-5-16,-2 1 1 0,2-1-1 0,-1 2 0 16,-1-2 0-16,1 0 0 0,-3 1 3 15,2-1-3-15,-1 0 1 0,-1-1-1 0,3-1 2 16,-1 1-2-16,-1-2-2 0,2 0 2 15,-2 0 0-15,3-2 0 0,-1 1 0 16,1-1-4-16,2 0-8 0,0-1-32 0,0 1-48 16,1-1-88-16,2 0-140 0,-3 0-71 15,3 3-29-15,5-5 10 0,1-1 35 0</inkml:trace>
  <inkml:trace contextRef="#ctx0" brushRef="#br0" timeOffset="70630.7743">6586 13551 156 0,'2'-3'352'16,"-2"0"32"-16,0-1 18 0,0 2-74 0,-2 0-106 16,0 2-71-16,1 2-45 0,-4-1-21 15,0 4-14-15,-1-1-9 0,-2 2-12 16,2 3-16-16,-2 0-11 0,-1 3-11 0,2 0-4 15,1 0-5-15,1 2-1 0,2-3 0 16,1 1-2-16,-2 0 0 0,4 0 0 0,3-2-2 16,-2 0 2-16,2-1 1 0,2 0-1 15,-2-1 1-15,4 1-1 0,-2-4 2 16,0 2-2-16,0-2 0 0,2 0 1 0,-2-2-1 16,-1 0 0-16,1 0 2 0,-1-3-2 15,1 3-3-15,0-3-4 0,0 2-21 16,0-4-35-16,1 1-54 0,-2-1-121 0,-2-1-111 15,1 0-57-15,1-2-11 0,-1 2 16 16,3-2 46-16</inkml:trace>
  <inkml:trace contextRef="#ctx0" brushRef="#br0" timeOffset="70945.581">6716 13680 21 0,'1'0'287'0,"1"0"34"0,0-2 20 16,-2 2-41-16,0 0-85 0,0 0-58 15,-2 0-34-15,2 0-16 0,0 0-7 0,-2 0-10 16,2 0-6-16,0 0-11 0,0 0-15 16,0 0-12-16,0-1-8 0,0 1-7 0,2-2-9 15,-2-1-7-15,2 1-1 0,-1-5-8 16,2 2-2-16,0-2-4 0,0-1-1 0,2-1-2 16,0 1 2-16,0-3 0 0,4 2 0 15,-3-2 0-15,1-1 1 0,-1 0-1 16,-1 4 1-16,0-3 0 0,1 2-1 0,-3 2 1 15,0 1 0-15,-3-1 0 0,0 5 0 16,0-1 0-16,0 2 2 0,-1-3-1 0,-3 4 1 16,1-1-1-16,-3 1-1 0,0 1-13 15,1-1-36-15,0 0-51 0,-3 4-125 16,1-4-122-16,0 1-59 0,4 1-22 0,1 1 13 16,4 1 46-16</inkml:trace>
  <inkml:trace contextRef="#ctx0" brushRef="#br0" timeOffset="71287.3701">6946 13540 216 0,'2'1'311'0,"-2"-1"26"0,0 0-19 0,0 2-88 16,0 0-58-16,0 2-35 0,0-1-23 16,2 3-8-16,-1-1-2 0,1 3-8 0,1-3-11 15,2 2-16-15,0 3-18 0,1-1-10 16,-2-2-15-16,1 2-11 0,-2 0-7 16,2 0-3-16,-3 1-5 0,-2 2-3 0,0-2 1 15,-3-1 2-15,-2 1 0 0,-2 1-1 16,-1-3 1-16,-2 2 1 0,-2-1 1 0,0-1-1 15,1-1-1-15,0 0 3 0,0 1-6 16,1-4-45-16,-1 2-142 0,0-1-136 16,0-4-71-16,3-1-38 0,0-1-21 0,-1-3 38 15</inkml:trace>
  <inkml:trace contextRef="#ctx0" brushRef="#br0" timeOffset="79503.3777">7386 10127 190 0,'-2'0'283'0,"1"-2"19"0,-1 0-16 16,2 2-92-16,0 0-52 0,0 0-36 0,0 0-13 15,0 0-10-15,0 0-5 0,0 0-4 16,0 0-2-16,0 0 1 0,0 0 0 0,0 2-3 16,0-2-1-16,0 2-7 0,0-2-9 15,0 0-11-15,0 0-12 0,0 0-9 16,0 1-7-16,0 1-5 0,0-1-7 0,2 3 2 15,1-2-3-15,0 1-1 0,-1 0 0 16,4-2 1-16,-3 1 0 0,2 1-1 16,-2-2 0-16,0 0 1 0,-1 1 1 0,0-2-1 15,-1 0 0-15,-1 0-1 0,2 0 2 0,-1 0-1 16,-1 0-1-16,0-2-1 0,0 2-1 16,-1-1 0-16,-1 1 0 0,2-1 1 15,0 1-4-15,0-2-7 0,0 1-31 0,0-1-50 16,-3-2-99-16,1 2-134 0,1-1-68 15,1 3-27-15,3-4 9 0,0 0 37 16</inkml:trace>
  <inkml:trace contextRef="#ctx0" brushRef="#br0" timeOffset="79847.9338">7479 9991 82 0,'0'-1'270'0,"2"-1"31"0,1 2 0 16,-3-1-52-16,0 1-76 0,0 0-43 16,0 0-28-16,0 0-17 0,0 0-10 0,-3 0-5 15,3 0 0-15,0 0-4 0,0 0-5 16,0 0-11-16,-2 1-8 0,2-1-10 0,0 2-8 16,0-1-4-16,2 1-4 0,1-1-5 15,-2 1-2-15,1-1-3 0,1 1-5 0,0-1-1 16,1 0 0-16,0 1-1 0,-2 0-3 15,1-2 2-15,0 0 1 0,-1 0 1 0,-2-2 0 16,3 0-1-16,-2 1 2 0,-2-2-1 16,-2 0 0-16,3 0 0 0,-2-1-1 0,-1 2-1 15,2-2 1-15,-1 1 0 0,0 2 1 16,-1-1-6-16,2 0-7 0,-3 2-24 16,3-1-37-16,-1-1-72 0,-3 4-141 0,4-1-70 15,-2 3-30-15,3-4 3 0,4 1 26 16</inkml:trace>
  <inkml:trace contextRef="#ctx0" brushRef="#br0" timeOffset="80514.8174">7750 10019 173 0,'0'-1'291'0,"0"-1"21"15,0 0-9-15,0 0-90 0,-2 2-69 0,2 0-44 16,0 0-28-16,-2 0-16 0,2 2-11 16,-3-1-8-16,3 3-9 0,-3 1-11 0,1 2-4 15,-1 0 0-15,0 0 3 0,1 3 4 16,-1-2 2-16,3 3 11 0,-3-1 5 16,6 2 1-16,-3-2 1 0,2 2 2 0,-1-2-3 15,1-1-4-15,-2 0 2 0,2-2-3 16,-2-1-5-16,1-1-3 0,-1-3-4 15,0 1-2-15,0-1-2 0,0 0 0 16,0-1-2-16,0-1 4 0,0-1-3 0,-1-1-1 16,1-1-5-16,0 0-1 0,0-1-3 0,0-1-4 15,1 0-1-15,1 1-1 0,-1 0-1 16,3-2-1-16,-1 1 2 0,0 1 0 0,2-2-1 16,2-1 3-16,-2 2-2 0,2-4-1 15,-1 4 2-15,0-2-2 0,2 1 1 16,-3-2-1-16,0 2 3 0,-2 0 1 0,0 3-4 15,0-4 0-15,-1 2-2 0,1 2 2 16,0 1 0-16,-2-1-2 0,-1 3 2 16,2-2 0-16,-2 2 2 0,0 0 1 0,2 0-3 15,-1 2 0-15,2-2 1 0,-1 0-1 16,1 3 0-16,2-1 0 0,-2 1 0 0,2-1-1 16,1 0-2-16,0 1 0 0,-2-1-2 15,-1 1-2-15,0-1-6 0,0-1-9 0,-1 2-10 16,0-1-21-16,-1-1-26 0,-2 1-32 15,-1 1-68-15,-3-1-127 0,2 2-57 0,0 0-22 16,1 1 7-16,2 0 27 0</inkml:trace>
  <inkml:trace contextRef="#ctx0" brushRef="#br0" timeOffset="80957.6815">7920 10188 77 0,'0'0'283'16,"-2"0"26"-16,1 0 18 0,-1 0-70 0,-1-2-72 16,1 2-49-16,-3 0-25 0,1 2-19 15,0-2-8-15,0 2-10 0,-2-2-14 0,-1 3-10 16,0-1-8-16,-1 1-8 0,1 1-6 16,1-3-6-16,0 2-2 0,1 1-7 0,2-1-2 15,3 0 0-15,0 2-4 0,2-1 0 16,1 2-3-16,3-1-2 0,-1-1-2 0,1 0 0 15,-1 3 0-15,3-2 0 0,-1-1-2 16,0 1 1-16,1-2-1 0,-2 2 1 16,-1 0 1-16,-1-1-2 0,1 1 2 0,-3-1-1 15,1 1 1-15,0-1 0 0,-1 2 0 16,1 0 1-16,-1-2 1 0,-1 3-1 0,1-4 5 16,-2 1 2-16,0 1 3 0,0-2 0 15,-2-1 1-15,-1 1 2 0,0-1 2 16,-2 1-2-16,-1-1-2 0,-5 1 0 0,1-1-3 15,1 0-2-15,-4 1-6 0,4-3 1 16,-1 0 0-16,-1 0-1 0,3 0-1 0,3 2 2 16,1-2 1-16,0 0-4 0,4 0-7 15,0 0-9-15,5 0-20 0,0-2-30 16,5 2-49-16,-1 0-127 0,0-5-100 0,1 5-45 16,2-3-11-16,0-1 13 0,1 1 42 15</inkml:trace>
  <inkml:trace contextRef="#ctx0" brushRef="#br0" timeOffset="81377.4277">8246 10075 239 0,'1'0'290'0,"-1"0"21"0,0 0-38 16,0 0-66-16,-1 0-47 0,-1 0-28 16,-2 0-9-16,-1 0-3 0,0 0-2 15,-1 1-8-15,-1 3-12 0,-2 0-12 0,1 1-16 16,0 0-20-16,0 2-14 0,2 3-12 16,0-1-12-16,2 2-4 0,3 1-4 0,-1 0-1 15,1-1-3-15,2 4 0 0,1-3 0 16,-1 0 0-16,3-1 1 0,-1 1-2 0,0 0 0 15,1-1-1-15,0-2-2 0,-1 1 0 16,0-2 0-16,0-1 1 0,2-1 2 16,-2-1 1-16,0-1-2 0,3-1 2 0,-1 0-2 15,0-1 0-15,1-1 1 0,-1 1-1 16,0-1 2-16,-2 1-1 0,2-2 1 0,-1 0 2 16,-2 0 0-16,1 1-2 0,-1-1 0 15,1 0-8-15,2-1-18 0,-2 1-30 0,5-2-36 16,-4-1-78-16,1 2-145 0,-3-1-68 15,3 1-25-15,1-3 4 0,3 0 27 0</inkml:trace>
  <inkml:trace contextRef="#ctx0" brushRef="#br0" timeOffset="81788.1703">8517 10195 261 0,'0'-5'308'15,"-1"-2"24"-15,-2 2-24 0,3 0-87 16,0 1-59-16,-1 0-30 0,1 1-21 0,0 0-10 16,-2 0-13-16,2 3-8 0,-2-1-13 15,2 1-11-15,-3 0-6 0,-2 0-9 16,0 1-9-16,-1 2-9 0,-1-1-4 0,-2 1-5 16,3-1-5-16,1 3-1 0,0-2-3 0,0 4 0 15,1-3 0-15,3 1-1 0,1 2-1 16,0-1 1-16,1 1 0 0,3-1-1 15,1 2 0-15,0-1 1 0,0-1-3 0,3-2-1 16,0 3 0-16,1-4-3 0,1 2 3 16,0-5 0-16,0 4-2 0,-2-4 1 0,0 0-1 15,1-2 1-15,-2 0 1 0,-1-1 1 0,-1 1 4 16,0-3-1-16,2 0 0 0,-3 1-2 16,-3 0 0-16,1-3-2 0,-2 2 0 15,-2 0 1-15,1-1 1 0,-5 2-1 0,-1-2 0 16,-2 1-1-16,-1 0 0 0,-1 3 0 15,2-1-4-15,-1 1-6 0,3 0-15 16,2 2-29-16,0 0-48 0,2 0-108 0,1 0-128 16,2 0-59-16,3 5-24 0,4-3 13 15,3 0 32-15</inkml:trace>
  <inkml:trace contextRef="#ctx0" brushRef="#br0" timeOffset="82100.7476">8685 10246 62 0,'0'0'296'0,"2"0"30"16,-2-2 25-16,0 2-48 0,1 0-81 15,1 0-58-15,-2 0-33 0,0 0-25 16,0 2-18-16,0-2-22 0,0 2-20 0,0-1-17 16,3 1-9-16,-3-2-4 0,2 5 2 15,2 0 2-15,-4-1 3 0,2 3 6 0,-4-1 0 16,2 1-1-16,-4 1-3 0,2-1-5 15,-4 1-5-15,1-1-5 0,0 1-5 16,-1-1-4-16,-2-2 2 0,2 0-2 0,1-2-1 16,-1 2 0-16,2-1 0 0,0-1 0 15,-1-3 0-15,2 2-2 0,0 1-6 0,1-3-17 16,1 2-30-16,1-1-45 0,1-2-81 0,-1 1-139 16,0 0-70-16,5 0-21 0,4-2 9 15,2 2 32-15</inkml:trace>
  <inkml:trace contextRef="#ctx0" brushRef="#br0" timeOffset="82517.2617">8905 10202 239 0,'2'-4'303'0,"-2"1"24"16,0 1-21-16,-2-1-85 0,1 3-52 15,-3-2-40-15,1 0-22 0,1 1-17 0,-1 1-14 16,-2 0-12-16,-1 0-10 0,0 0-10 0,0 1-6 16,1 1-6-16,0 0-5 0,0 1-7 15,-1 2-5-15,1 0-1 0,2 2-6 0,0-2 1 16,0 2-1-16,1 1-1 0,1 1 0 16,-1 0-1-16,4-1-3 0,-1-1 3 15,1 0-4-15,1 0-2 0,0-2 1 0,2 0 0 16,1-2 0-16,0-2-1 0,1 1-1 15,-1-2 0-15,-1-2 1 0,1 1-1 0,0-1-3 16,-2-1 4-16,0-1 0 0,0 1 2 16,-1-2 0-16,0 0-2 0,0 2 2 0,0-1 0 15,-1-1 0-15,-1 0 0 0,1 3 1 16,-1-4 0-16,1 2 4 0,-2-1 0 16,2 1-2-16,-2-1 2 0,-2 2-2 0,2 0 0 15,0 0-3-15,0 0-4 0,-2 2-11 0,2-1-33 16,2-1-57-16,-4 2-132 0,2 1-111 15,0 0-55-15,8 0-20 0,2 0 14 16,1 0 50-16</inkml:trace>
  <inkml:trace contextRef="#ctx0" brushRef="#br0" timeOffset="82831.761">9079 10140 225 0,'-2'-2'334'0,"2"1"19"0,0 1 23 0,2 0-114 16,-2 1-78-16,1 1-45 0,-1-1-20 15,2 4-11-15,1-1-12 0,2 2-17 16,-1 2-16-16,0-1-20 0,0 3-15 0,0-1-12 16,0 3-8-16,1-1-5 0,0 2-3 15,1 2 0-15,-3 0 2 0,0 2 5 0,-1 0 4 16,-2-1 6-16,-2 1 7 0,-1-2 1 15,0-1 5-15,-3 0-1 0,1 0-3 16,0-3-4-16,1 1-5 0,-1-1-3 0,0 0-6 16,-1-1-2-16,1-4-3 0,0-1-1 15,1 0-10-15,-1 0-15 0,-2-2-9 0,-2 0-24 16,0-4-95-16,-3-1-171 0,0 2-86 16,4 0-32-16,5 2-19 0,3-2 9 15</inkml:trace>
  <inkml:trace contextRef="#ctx0" brushRef="#br0" timeOffset="84265.6896">9322 11993 135 0,'-3'-4'279'16,"3"1"29"-16,-2 0 5 0,1 0-79 0,-1 2-47 16,-1-2-29-16,1 0-21 0,-1 3-15 15,2 0-14-15,-2 0-18 0,3 0-12 0,-2 0-15 16,2 0-10-16,0 3-13 0,0-3-5 16,-1 3-6-16,1-2-5 0,0 0-6 15,0 1-6-15,0-1-6 0,0 3-2 0,1-3-1 16,-1 1-2-16,2 0 0 0,4 1 0 15,-1-1-1-15,1 1 2 0,0-1-4 0,5 0 1 16,-3-2-1-16,2 0-1 0,-2 0 2 16,1-2-3-16,-1 0 2 0,-3-1-1 15,0 1 1-15,-2-3 4 0,-1 2-4 0,-2-2 2 16,-2 1 2-16,0-2 0 0,-2 4-2 16,-1-1 0-16,-2 0 0 0,1 2 0 15,-2 1 0-15,2 0-4 0,1 1-1 0,3 2-13 16,1 0-25-16,1-1-35 0,1 1-54 15,-1 2-88-15,0 0-115 0,0 0-52 0,0 0-10 16,2-1 20-16,0 1 43 0</inkml:trace>
  <inkml:trace contextRef="#ctx0" brushRef="#br0" timeOffset="84662.8679">9332 12139 218 0,'0'4'272'0,"0"-1"28"16,3-1-36-16,-2 1-65 0,-1 1-41 0,0 1-21 16,0-3-11-16,3 3-15 0,-3-1-12 15,2 0-10-15,-2-1-17 0,2 0-10 0,-1-1-13 16,-1-1-13-16,2 1-4 0,-2-2-2 16,1 0-4-16,-1-2-3 0,0 1 0 0,0-2-1 15,0 0-4-15,0-1-5 0,0 1-2 16,0 0-3-16,0-1-1 0,-1 1-4 0,1 1 0 15,-2-1-3-15,2-1 0 0,0 3-1 16,0 1 1-16,0-2 0 0,0 2-1 16,0 0 1-16,0 0 0 0,0 0-3 0,0 0-10 15,0-1-25-15,2 0-38 0,-1-2-90 16,-1 3-143-16,0-4-74 0,2 1-33 16,0 0 3-16,3 1 29 0</inkml:trace>
  <inkml:trace contextRef="#ctx0" brushRef="#br0" timeOffset="85116.5852">9768 11964 28 0,'3'0'273'15,"0"-2"31"-15,-1 2 24 0,-1-1-49 16,-1 2-77-16,-1-1-41 0,-1 2-22 0,-1 0-14 16,-2 2-9-16,-1-1-11 0,-2 5-14 15,2-1-18-15,-1 2-18 0,1-1-12 0,-2 2-12 16,5-2-9-16,0 3-5 0,-2 1-6 16,4 0 1-16,-1 1-4 0,0-1 0 0,-1-1-1 15,2 0-1-15,-1-1-1 0,0-2-5 16,1 2 0-16,-2 0 0 0,1-5 0 15,2 2 0-15,-1-2-1 0,1-5 1 0,0 2-1 16,0-1-1-16,0-1 0 0,0-1-2 16,0-1 3-16,0-3 0 0,0 0 0 15,1-2 0-15,-1 2 2 0,2-3-1 0,-2 1 0 16,4-2-1-16,-4-2-1 0,2 1 1 16,1 0 1-16,-1-2 0 0,1 2 0 0,0 0 1 15,0 2 2-15,2-1-2 0,-2 3 0 16,5 0 3-16,-2 2-1 0,1-2 1 0,1 4-1 15,1-3 1-15,-1 0-1 0,0 2 2 16,0-1 0-16,1 2-3 0,-1-1 4 16,-3 1-2-16,3-1 0 0,-2 1 0 0,0 1-2 15,-1 0 0-15,0-2-2 0,-2 3-2 16,1 0-2-16,1 3-5 0,-1-2 2 0,-1 0 0 16,0 2-8-16,0 1-11 0,1 1-24 15,-3-2-37-15,2-1-88 0,-6 3-140 16,0 2-71-16,0 0-28 0,1-2 7 0,-1 1 27 15</inkml:trace>
  <inkml:trace contextRef="#ctx0" brushRef="#br0" timeOffset="85545.9171">9869 12146 120 0,'3'2'285'16,"1"0"31"-16,-3-1 14 0,2-1-79 0,-3 0-62 15,0 0-31-15,0 0-30 0,0 0-15 16,0 0-19-16,-1 0-15 0,1 0-12 15,-2 0-10-15,1 2-9 0,-3-2-6 0,1 0-3 16,-2 2-7-16,-1-2-5 0,-1 5-4 0,-2-5-6 16,1 2-4-16,0 1-4 0,-1 0-2 15,3 0-3-15,1-1-3 0,0 3-1 16,3 0 2-16,-1-1-2 0,3 2 0 0,2-1 1 16,-1-2 0-16,3 4 1 0,-1-2-2 15,3 0-2-15,-1-1 2 0,4 0-1 0,-1 0 0 16,4 1-1-16,0-2 4 0,1 1-1 15,-1 0-1-15,1-2 0 0,-2 3 0 16,-2-2 0-16,-1 2-1 0,-3-1-1 0,0 1 2 16,-2-2 0-16,-3 4 0 0,-3-1 0 15,0 1 0-15,-4-2 0 0,1 2 0 0,-5-2 0 16,3 2 0-16,-1-3 0 0,-1 0 2 16,2-1 0-16,0 0-2 0,0 2 0 15,-1-4 0-15,1 2 0 0,2-2 0 0,-1 1 0 16,2-2 2-16,1 2-2 0,1-2 0 15,1 0 0-15,1 0 0 0,-1 0 0 0,2 0 0 16,2 0-3-16,-1 0-16 0,3-2-40 16,-3-1-91-16,-1 3-156 0,2-4-83 0,0-1-42 15,3-1-7-15,0 2 30 0</inkml:trace>
  <inkml:trace contextRef="#ctx0" brushRef="#br0" timeOffset="86054.273">10272 12000 145 0,'6'-7'253'16,"-1"2"19"-16,-2 0-19 0,1-2-76 16,-3 4-46-16,2-4-22 0,-3 5-12 0,0-3-5 15,0 2-7-15,0 3-2 0,0-1-5 16,-1 1 2-16,-1 1 3 0,-3 1 1 0,0 1-5 16,-2 0-2-16,-1 3-9 0,0-3-7 15,0 7-14-15,-3-2-12 0,1 2-10 0,-1 2-10 16,2 0-2-16,-1 0-9 0,2 2-2 15,2 1-2-15,0-1-1 0,3 0 0 0,1 0-1 16,2 1 0-16,0-2-2 0,2 1 2 16,1-2 2-16,0-1 0 0,2 2 2 15,-1-1 3-15,1-1 1 0,0 1 4 0,0-3 2 16,0-1 3-16,1 1 2 0,-2-1 0 16,1-1 3-16,0-1 0 0,-2-1 0 15,1 1 1-15,0-2 0 0,-2-1 2 0,2 2-4 16,-2-3-2-16,1 1-4 0,-1 1-3 15,-1-3-2-15,3 1-5 0,-3 0 0 0,2 3-9 16,1-5-15-16,-1 2-12 0,0 1-7 16,1-1-8-16,-2-1-40 0,-4 1-145 0,2-2-121 15,0 0-57-15,0-7-34 0,0-1-11 16,-4-1 32-16</inkml:trace>
  <inkml:trace contextRef="#ctx0" brushRef="#br0" timeOffset="87702.3238">10430 12183 87 0,'-2'3'249'15,"2"-2"15"-15,-4 1 7 0,4-1-78 16,0-1-44-16,0 1-28 0,0-1-9 0,2 0-4 16,0 2-8-16,0 0-10 0,0-2-10 15,2 3-8-15,1-3-2 0,0 3-5 16,0-3 1-16,4 3-6 0,-1-2-3 0,0-1-6 16,0 1-7-16,1-1-10 0,1 2-8 0,-2-2-5 15,3 1-6-15,-3-1-5 0,1 0-4 16,-2 2 1-16,0-2-4 0,1 0-3 15,-3 2 0-15,0-2 0 0,2 0 0 0,-2 0 0 16,0 0-2-16,0 0 2 0,-2 0 0 16,2 1 2-16,-2 1-1 0,1 0-2 0,0-2-9 15,-1 0-23-15,0 0-44 0,0 0-72 16,-3 0-152-16,2-2-78 0,3-1-39 16,1-1 1-16,3 1 28 0</inkml:trace>
  <inkml:trace contextRef="#ctx0" brushRef="#br0" timeOffset="88068.1013">10746 12177 196 0,'4'-2'278'0,"0"0"21"0,-2 0-22 15,1-1-83-15,2 0-46 0,-4 1-23 16,2-1-17-16,-1 3-7 0,-2-2-6 0,2-1-8 16,-1 3-9-16,-1-2-11 0,2 2-12 0,-2 0-10 15,1 0-10-15,-1 2-6 0,0-2-6 16,2 5-1-16,-2-3 2 0,0 1 3 15,0 2-1-15,0-2-2 0,0 4-2 0,-2-1-4 16,1 3-5-16,-1-3-6 0,-1 4-4 16,1 0-3-16,1-1-3 0,-1 4 0 0,1-1 0 15,-1-2 2-15,2 1 3 0,0-1 1 16,0 0 2-16,0-1 2 0,2-1 5 16,-2 0 2-16,1-2 5 0,-1-2 2 0,0 1 4 15,0-2 1-15,0-2 0 0,0 0 1 16,0 1-4-16,0 0-2 0,0-2-4 15,0 0-6-15,0 0-1 0,0 0-9 0,2 0-13 16,-1 0-15-16,-1 0-9 0,2 0-3 0,1 0-4 16,0 0-15-16,1 0-34 0,-3-4-106 15,2 2-132-15,1-1-69 0,2 0-35 16,0 0-3-16,0 0 34 0</inkml:trace>
  <inkml:trace contextRef="#ctx0" brushRef="#br0" timeOffset="88412.8897">10982 12334 58 0,'0'0'312'0,"-2"-1"33"15,2-1 26-15,0 1-42 0,2-1-87 0,-2 1-67 16,1-1-38-16,1 0-24 0,-2 2-15 16,0-1-18-16,2 1-20 0,-2-1-16 0,1 1-15 15,1 1-12-15,-1 0-7 0,1 1-7 16,1 1-1-16,0 2-2 0,-1-1-2 0,2 0 0 15,-2 3 0-15,1 0-1 0,-1-1 2 16,-1 1-3-16,-1 0 2 0,0-2 1 16,0 2-1-16,-3-1 2 0,-2-1 0 0,-2 3 0 15,-1-3 0-15,0-1 0 0,-3 2 0 16,1-3 0-16,1 2 0 0,1-1 0 0,-1-3 0 16,2 3 0-16,2-1 0 0,4-3 2 15,-1 2-2-15,2 1 2 0,3-3-2 0,1 2-15 16,2 0-34-16,0-2-51 0,5-2-109 15,-4 0-127-15,-1-1-63 0,2 1-19 16,4-5 15-16,-2 2 38 0</inkml:trace>
  <inkml:trace contextRef="#ctx0" brushRef="#br0" timeOffset="88801.651">11200 12308 164 0,'6'-3'318'15,"-4"-1"25"-15,1-1 21 0,1 2-97 0,-2 1-75 16,1-1-47-16,-1-1-26 0,-2 3-10 16,0-2-11-16,0 2-13 0,0-2-14 0,0 3-17 15,-2 0-17-15,1 0-11 0,-1 0-10 16,-4 4-7-16,1-1-5 0,-1 2 2 0,0 0-5 16,-1 0-1-16,1 0 0 0,1 2 0 15,2 0-1-15,0-2 0 0,3 1 0 16,0 0-1-16,0 0 2 0,3-1 0 0,2-2 0 15,0 0 0-15,2 1-2 0,1-3 2 16,0 1-4-16,5-2 2 0,-2 0 0 0,0-2-1 16,0 1 2-16,-3-3 0 0,0 1 1 15,0-2 0-15,-2 1 2 0,-3-2-1 16,-1 0-1-16,-1 1 0 0,-4 0 0 0,2 0 0 16,-3-2 0-16,-3 3-1 0,0-1 1 15,1 0 0-15,-2 0 0 0,1 2 0 0,0 0-1 16,2 2 0-16,2 1 1 0,1 0 0 0,1 1 3 15,-1 0 1-15,2 2-4 0,3 1-12 16,-1-1-33-16,3-1-67 0,-2 1-155 16,-3-3-100-16,0 0-48 0,5 0-16 0,4 0 22 15</inkml:trace>
  <inkml:trace contextRef="#ctx0" brushRef="#br0" timeOffset="89233.3907">11505 12120 70 0,'2'0'282'15,"-1"-2"28"-15,3 0 21 0,-3 2-69 0,1 0-58 16,-1 0-41-16,-1 0-20 0,2 0-12 16,-2 4-7-16,4-1-15 0,-2 0-18 0,-1 2-16 15,1 2-20-15,1 1-17 0,1 1-12 16,-1-1-12-16,0 2-7 0,0 1-5 0,0 1-2 16,-1 0 0-16,2 1 1 0,-2-1 4 15,-1 1 1-15,1 0 4 0,-2 1 2 16,0-1 1-16,0 1-1 0,0-1-2 0,0-1 2 15,-2 0 1-15,-1-1 4 0,-1-1 6 16,-1-2 2-16,0 1 4 0,1-4 3 0,-5 3-1 16,0-1-4-16,3-4-4 0,-2 2-2 15,1-2-5-15,0 2-6 0,-1-1-7 0,3-1-11 16,0 2-18-16,2-2-18 0,0 1-9 16,1 0-1-16,2 3-9 0,0-2-34 0,0 0-93 15,-1-1-135-15,-2-4-71 0,3 5-41 16,3 0-10-16,-2 0 29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26:51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26027 9701 100 0,'4'-2'313'16,"-2"-1"31"-16,-1 0 20 0,2 0-68 16,-1 0-95-16,0 1-53 0,-1-1-30 0,1 2-11 15,0 0-7-15,-2-1-5 0,0 1-9 16,0-1-15-16,0 0-19 0,0 1-16 15,0 1-16-15,0-2-10 0,0 2-7 0,0 0-3 16,0 0-1-16,-2 0-6 0,0 2 4 16,1 1-1-16,-1 0 4 0,0 1 0 0,-1 1-1 15,3 1 1-15,-1 0 0 0,-1 1 1 16,-1 1-1-16,2-1 2 0,-1 3 0 16,1-1 1-16,-3 4 0 0,3-1 1 0,-4-1 0 15,2 4 0-15,-2 0 1 0,-3 1-1 16,5-1-1-16,-2 1 0 0,0-1 0 15,2 2-1-15,-2-2-2 0,2 0 0 0,0-2 2 16,-1 0-2-16,1 2-2 0,3-3 2 16,-4-2 0-16,4 2-2 0,-1-2 0 0,1-1 1 15,-2-2 1-15,2 1 2 0,-2-1-1 16,2-3 1-16,0 1-2 0,0-5 0 16,0 3 0-16,0-1 0 0,0 0 0 0,0-1-1 15,0-1-3-15,0 0 1 0,0 0-2 16,0 0 1-16,0-1 0 0,0-3-1 0,2 1-9 15,0-4-26-15,-2 0-36 0,-2 0-45 16,0 0-117-16,-2 0-113 0,-1 1-51 0,2 1-5 16,3-4 19-16,3 2 37 0</inkml:trace>
  <inkml:trace contextRef="#ctx0" brushRef="#br0" timeOffset="944.4815">26074 9688 168 0,'5'-3'309'15,"0"1"33"-15,-2 1-6 0,-2 0-67 0,4-2-85 16,-4 2-50-16,-1-1-29 0,2 0-16 0,0-1-10 15,-2 1-7-15,0 2-3 0,0 0-7 16,0 0-9-16,0 0-8 0,0 0-9 16,0 0-5-16,0 0-6 0,0 0-7 15,0 0-5-15,0 0-3 0,-2 0-3 0,0 4 1 16,2-1-7-16,0 0 3 0,-1 2-4 16,1 2-2-16,0-1 0 0,0 3 1 0,0 0-4 15,0 0 2-15,1-1 0 0,1 4 3 16,0-2-1-16,1 0 2 0,2 1 1 0,-4-1 1 15,4 2 0-15,0-2 0 0,1 2 0 16,-1-2-1-16,-1-1 0 0,0 0-2 16,0-2 3-16,0 2-1 0,-1 0 0 0,0 1-2 15,0-3 0-15,-2 2 0 0,3-1 0 16,-3-1 0-16,2 0-1 0,-1-1 1 16,0 0 1-16,-1 0-1 0,1-2 0 0,-1 1 0 15,1-2 0-15,0-1 2 0,-1 0-2 16,1 1 1-16,0-3 0 0,-1 2 1 0,2-2-2 15,-2 2 0-15,3-2 0 0,-1 0 0 16,2 0-2-16,-1-2 1 0,1 0 1 0,0-1 0 16,3 1 3-16,-2-1-1 0,1-4 3 15,2 3-1-15,0-2 0 0,1-1 0 16,0-2 0-16,0 0 2 0,2 0 1 0,-3-2 0 16,2 1 0-16,-1-1 2 0,-2 1 2 0,2-1-1 15,-2 0 0-15,0 1 1 0,2 0-1 16,-2-2-2-16,0 2 2 0,0 2-1 0,-1-3 2 15,0 2 2-15,-1 1 2 0,-1-2 1 16,1 3-1-16,0 0-4 0,2-1-2 16,-3 0 1-16,2 4-5 0,-3-2-3 0,2 1 2 15,-3 1 0-15,1 1 3 0,-3 0 6 16,1 1 10-16,-1 2 5 0,-1 0 6 16,0-1 1-16,0 2-1 0,0-1-7 0,0 3-4 15,0 2-4-15,0-1-4 0,-1 1-1 16,1 2-1-16,-2 0 0 0,2 0-1 0,-1 2 1 15,-1 1 3-15,0 0 4 0,-1 0 0 16,-1 0 4-16,1 2 3 0,0 0 1 0,-1 0 1 16,3 2-2-16,-3-1 3 0,1 0-3 15,2 1-1-15,-3-1 0 0,3 2-6 16,-1-2-3-16,2-1-3 0,-2 0-4 0,2-1-2 16,0-1-3-16,0 2 5 0,0-3 0 15,0 0 5-15,-2-2 1 0,0 1-1 0,2-1 4 16,-1-2 0-16,1-1-1 0,0 0-1 15,-2-1 0-15,2-1 1 0,0 0-6 0,0-2 1 16,0 0-6-16,0 0 0 0,0 1-7 16,0-1-4-16,0 0-5 0,0-1-10 15,0 1-29-15,0-4-43 0,0 1-42 16,0 1-28-16,-1-3-10 0,1-1-1 0,-2 0 2 16,2 0 0-16,2 2-5 0,-2 4-111 15,0-5-95-15,0 1-45 0,3-1-2 0,2 4 27 16,0-3 37-16</inkml:trace>
  <inkml:trace contextRef="#ctx0" brushRef="#br0" timeOffset="1235.2173">26657 9922 271 0,'7'-3'347'15,"0"2"26"-15,0-1-15 0,-1 1-95 0,2-1-88 16,3 1-57-16,0-1-36 0,-1 2-16 15,1 0-6-15,-2 0-7 0,1 0-5 0,1 0-3 16,-2 2-4-16,1-2-3 0,1 1-4 0,-2-1-6 16,1 2-7-16,1-1-6 0,-2-1-7 15,-1 0-3-15,3 0-5 0,-1 0 0 16,-2 0 0-16,0 0 0 0,-1 0 0 0,1 0 0 16,-1 0 0-16,-1 0 2 0,0 0-2 15,-1 0-2-15,-2 0 2 0,-1-1-3 0,-1-1-18 16,-1 2-31-16,0-1-32 0,-1-1-44 15,-3 2-102-15,-2 0-112 0,-1 0-47 16,-3 2-4-16,2-1 16 0,-3 1 36 0</inkml:trace>
  <inkml:trace contextRef="#ctx0" brushRef="#br0" timeOffset="1529.7349">26719 9968 261 0,'-2'0'334'0,"2"2"24"15,0 1-35-15,0-1-67 0,2 0-87 0,0-1-53 16,-1 2-30-16,-1-2-8 0,3 2-6 16,-3-3 2-16,5 2-2 0,-2-1-5 0,0 1-10 15,2-1-14-15,1 1-13 0,1-1-7 16,4-1-10-16,-3 0-6 0,1 2-3 0,0-2-1 16,3 0 0-16,-4 1-1 0,1-1 0 15,-3 0 0-15,2 0-1 0,2 0-1 16,-1 0 0-16,-1 0 0 0,0 0 0 0,-1 0 0 15,2 0 0-15,-5 0 0 0,1 0-1 16,2 0 1-16,-6 0-6 0,3-1-15 0,-3 1-20 16,3-2-31-16,-4 1-29 0,0-1-68 15,-4 1-94-15,4 1-84 0,0 0-34 16,0 0 3-16,0 0 16 0,0 0 58 0</inkml:trace>
  <inkml:trace contextRef="#ctx0" brushRef="#br0" timeOffset="1916.9788">27215 9851 279 0,'5'-4'346'0,"0"1"22"0,-4 0-12 15,2 2-113-15,1-1-84 0,-3 1-50 16,2-1-28-16,-1 2-12 0,0-2 0 0,2 2-3 16,-1 0-3-16,0 0-6 0,2 0-11 15,0 0-5-15,2 2-12 0,-1-2-4 16,3 2-8-16,-3 1-5 0,3-2-5 0,1 1-3 16,0-1-2-16,0 1-2 0,2-1 1 15,-1 1-1-15,0-2 2 0,2 0-2 0,-4 0 1 16,4 0 0-16,-4 0-1 0,-1 0 0 15,-1-2 2-15,0 1-1 0,0 1 4 0,-4-2-1 16,0 2-2-16,-1-1 1 0,-1 1-3 16,-1-2-9-16,0 2-19 0,-3-1-26 0,-2-1-27 15,-1 1-28-15,-3 1-49 0,-1-2-66 16,-1 0-74-16,-3 2-49 0,1 2-10 0,-2-2 5 16,3 0 37-16</inkml:trace>
  <inkml:trace contextRef="#ctx0" brushRef="#br0" timeOffset="2445.2815">27218 9849 255 0,'2'-2'332'0,"-1"1"29"16,1-1-26-16,0 1-68 0,-2-1-81 0,0 1-47 16,-2-1-29-16,2 2-16 0,0-1-13 15,0 1-8-15,-2 0-11 0,2 0-12 0,0 1-12 16,-1 1-12-16,-2 1-8 0,-2 0-9 15,0 2-6-15,1 2 0 0,-1-1-6 0,-2 3 1 16,3-1 1-16,-4 1 1 0,2-2 0 16,1 2-1-16,-2-2-1 0,4 2 2 0,-3-1 0 15,5-2 0-15,-1-1 2 0,0 2-2 16,2-4 1-16,0 2-1 0,2-1 0 16,0-1 0-16,-1-1 0 0,3 1 0 0,1-1-1 15,-1 0-1-15,0-1 4 0,1-1-1 16,2 0 1-16,2 0 1 0,-1 2-2 0,-2-2-1 15,2 2-1-15,1-2-1 0,-1 1 2 16,0-1 0-16,2 2 0 0,-2-1 0 0,0 3 0 16,-2-4 0-16,2 3 0 0,-2 0-1 15,0 2 1-15,-1-2 0 0,3 1 1 0,0 4 1 16,-2-3 0-16,1 3 0 0,-1-1 2 16,-1 2-1-16,1 3 0 0,-1-4 1 15,0 3 1-15,-2-2-4 0,-2 0 1 0,3 0 1 16,-4-1-3-16,0-1 0 0,0 0 0 15,-2 0 1-15,-1-4-1 0,-2 2 5 16,-2-2-1-16,-3 0 1 0,-1 0 1 0,-2-1 0 16,-5-1-2-16,0-1 0 0,0 0-2 15,-1 0 1-15,2-1 0 0,-1 1-3 0,1-2 0 16,4 2-3-16,4-1-4 0,0-1-3 16,2 1-3-16,6-1-39 0,1 1-57 0,0 1-178 15,-2 3-89-15,-1 1-49 0,3-4-23 16,-3 2 25-16</inkml:trace>
  <inkml:trace contextRef="#ctx0" brushRef="#br0" timeOffset="3772.613">22017 9771 12 0,'3'1'292'0,"-2"-2"41"16,4 1 24-16,-4-2-33 0,-1-1-86 15,2 3-68-15,0-3-41 0,-2 0-29 0,0 1-15 16,0 0-12-16,-2-1-7 0,0 0-6 16,2 0-10-16,0-1-7 0,-1 1-9 0,-1-1-8 15,-1-1-7-15,0 0-4 0,3 2-5 16,-1-2-3-16,-3-1-3 0,3 2-2 0,-1-3 0 15,1 2 0-15,1 0-2 0,-4-1 0 16,3 1 0-16,-1 0 0 0,0 0-2 0,-1 3 0 16,-3-1-1-16,2-1-1 0,-3 3-1 15,1 1 1-15,-4 0-1 0,-1 1 4 16,2 3 1-16,-4-1 0 0,2 2 1 0,1 0-1 16,0 2 0-16,2 2 0 0,0 0 0 15,0 2 0-15,0 1 0 0,2 0 0 0,-1 0 0 16,2 0 3-16,1 0-2 0,0 0 0 15,2 0-1-15,2-2 2 0,0 0-1 16,4-1-1-16,-1-3 0 0,2 1 1 0,1-1 0 16,2-2-1-16,3-1 0 0,-1 0 0 15,1-1 0-15,1-2 0 0,0 0 0 0,2-2-1 16,-5-1 0-16,1 1 0 0,-1 0-1 16,-1-1 2-16,-1 0 0 0,-1-2 0 15,0 0 0-15,0 2 2 0,1 0-2 0,-2-4 0 16,1 2 1-16,-1 1 1 0,2-1-2 15,-2 0 0-15,2-2 1 0,-1 2-1 0,0-3-1 16,0 2 1-16,-1 0 0 0,2-1 0 16,-1 0-1-16,-1 0 1 0,1-1 0 0,-3 1 4 15,0 0-2-15,-1 4 2 0,-1-4 2 16,-1 3 2-16,-1-2 2 0,1 3-1 16,-2-1 4-16,2 1 1 0,0 1 3 0,-1 1 0 15,1-1 4-15,0 2 0 0,0 2 1 16,-2-1 4-16,0 1 7 0,-2 3 7 0,2 0 6 15,-2 3 4-15,-1 1 1 0,0-1 0 16,0 4-6-16,0 0-10 0,4-1-8 16,-4-1-6-16,5 3-8 0,0-1-3 0,2 0-3 15,2 0-3-15,1-2-3 0,2 1-1 16,-3-4 0-16,3 2-3 0,2-5-3 0,-1 3 0 16,2-4-1-16,-4-1-3 0,5 1-2 0,-5-3-7 15,2 0-1-15,0-5-7 0,-2 5-3 16,-1-3-3-16,-2 1-5 0,1-1-8 15,-3-1-7-15,2 2-8 0,-1-1 2 0,0 0 1 16,-1 0 1-16,3 1-10 0,-4 0-17 16,2 2-28-16,-2-2-75 0,0 2-137 0,-2 3-65 15,-2 0-19-15,4-3 12 0,0 3 30 16</inkml:trace>
  <inkml:trace contextRef="#ctx0" brushRef="#br0" timeOffset="4104.2411">22242 9915 256 0,'4'1'353'0,"-3"1"35"0,-1-1-14 15,2 1-72-15,-1-2-87 0,-1 1-54 0,0 1-47 16,0-1-28-16,0-1-24 0,0 1-14 16,0 1-14-16,0 0-12 0,2 1-9 15,-2-2 2-15,0 4 3 0,0-1 8 0,-2 2 8 16,2 1 7-16,0-2 2 0,0 2 0 0,-1 0-3 15,-1-1-6-15,2 1-6 0,0 1-7 16,0-1-2-16,-1 2-4 0,1 2 3 16,0-3 2-16,-2 1 1 0,2 1 0 0,-2 0-1 15,2-4-4-15,0 2-4 0,0-4-5 16,0 2-5-16,0-3-2 0,0 0-1 0,0-2 0 16,0 1-6-16,2-1-3 0,-2-1-18 15,0 0-22-15,0 0-16 0,0-3-5 16,2-1-34-16,-1-2-49 0,-1 1-164 0,-3 3-80 15,-2-4-38-15,-1-2-19 0,3 0 16 16,0-1 51-16</inkml:trace>
  <inkml:trace contextRef="#ctx0" brushRef="#br0" timeOffset="4508.1761">22529 9801 270 0,'1'0'401'0,"1"-2"35"15,-1 2 20-15,-1-1-111 0,2 1-117 16,1-2-92-16,2 0-58 0,-2 2-39 0,3-1-18 16,1 1-12-16,1-2-7 0,2 2 0 15,0 0 1-15,1 0-1 0,0 0 3 16,0 0 0-16,0 0 0 0,0 0-2 0,-1 2 0 16,1-2-3-16,-5 1 2 0,1-1-1 15,-3 0 0-15,1 2-1 0,-3-2 0 0,-1 2 0 16,1-2 3-16,1 0-3 0,-3 1-4 15,0 1-16-15,0-2-25 0,-5 0-27 0,2 2-31 16,-3 1-54-16,-4 1-75 0,-1-1-75 16,-1 2-47-16,-3-1-15 0,0 2 11 0,2-2 45 15</inkml:trace>
  <inkml:trace contextRef="#ctx0" brushRef="#br0" timeOffset="4722.0382">22529 9885 77 0,'-2'3'289'15,"0"-1"38"-15,2 1-5 0,-1-3-40 0,1 2-59 16,1 0-70-16,-1-1-41 15,4-1-20-15,-3 2-12 0,2 0-8 0,2-1-4 0,4-1-2 16,-1 0-6-16,1 0-13 0,0-1-10 16,0 1-3-16,-1 0-6 0,0 0-4 15,3 0-3-15,-3 0-2 0,0 1-4 0,3-1-7 16,-3 2 0-16,0-1-5 0,3 0-1 16,-5 2-1-16,2-3-1 0,0 0-5 0,0 2-4 15,-2-1-14-15,2-1-27 0,-3-1-43 16,-3-1-118-16,-2 2-126 0,-4 0-61 15,0 0-23-15,-1-3 12 0,0 2 28 0</inkml:trace>
  <inkml:trace contextRef="#ctx0" brushRef="#br0" timeOffset="5480.7456">23181 9841 205 0,'3'-8'345'16,"1"2"38"-16,-1-3 10 0,-2-3-84 15,1 4-89-15,-2-1-53 0,0 0-44 0,-2 1-28 16,1-1-22-16,-2 2-17 0,1 1-14 15,-1-1-17-15,0 4-6 0,-3-2-1 16,-2 1 2-16,-2 4 8 0,-2 0 3 0,-1 0 6 16,0 0-5-16,1 4-3 0,-1 1-9 0,0 0-4 15,2 3-6-15,5-1-5 0,-3 4-2 16,4-1-1-16,2 0 0 0,-1 0-2 0,3 4 1 16,2-1-1-16,1-3 0 0,1 1 1 15,2 1 0-15,2-2-2 0,0 0 0 16,3-1 0-16,-1-1-6 0,2 1 3 0,0-3-3 15,3 0-2-15,-1-1-2 0,1-3-2 16,-1 0 1-16,0-4-2 0,-1 1 1 16,-1-3 2-16,0-2 3 0,-1-2 2 15,-4-1 0-15,1 1 5 0,-3-4 1 0,2 2 4 16,-3 0-4-16,1-1 1 0,-4 2 3 0,0-1-2 16,-4 0 2-16,4 2-2 0,-3-1-2 15,3 4 0-15,-1 0-4 0,-4 3-10 16,4 0-4-16,-1 1-18 0,2 1-49 0,-1 0-65 15,1 0-165-15,0 5-77 0,0 3-43 16,1-1-9-16,2 2 36 0</inkml:trace>
  <inkml:trace contextRef="#ctx0" brushRef="#br0" timeOffset="5769.672">23374 9936 48 0,'-1'-3'386'0,"1"-2"47"0,-4 2 23 16,4 0 2-16,-1 0-152 0,-1 0-130 16,2 2-81-16,0-1-47 0,0 1-26 0,2 1-12 15,-1 1-5-15,-1 2-5 0,4-1 0 16,-3 1-1-16,1 0 1 0,-1 1-1 0,3-1 1 16,-3 0 0-16,3 0-3 0,-3 0 1 0,2-2-1 15,-3 1 1-15,0-2-1 0,0 1 3 16,0-1 4-16,0-1 0 0,-3-1-2 0,2 0 2 15,-1 0-2-15,0-1 3 0,1 0-2 16,1-2-2-16,0 3-16 0,0-3-35 16,3 1-47-16,0-1-123 0,1 2-123 0,-2 2-62 15,3 0-22-15,0-2 17 0,3-1 37 16</inkml:trace>
  <inkml:trace contextRef="#ctx0" brushRef="#br0" timeOffset="6312.0808">23599 9810 41 0,'4'-4'325'0,"-1"-3"44"15,1 2 27-15,-3 0-24 0,1 0-112 16,-1-1-74-16,-1 2-50 0,2-1-37 0,-2 2-19 16,2-1-21-16,-1 0-11 0,-1 2-17 15,3-1-10-15,2 0-8 0,1 1-6 0,1-1-1 16,-3 1-6-16,3-1 2 0,-1 3-4 15,3-2 2-15,-2 0 0 0,-1 1 0 0,2 1 2 16,-3 0-1-16,4 1 0 0,-2 1-1 16,-2 0 0-16,1-2 0 0,0 3 0 0,-1-1 0 15,0 1 0-15,-1 1 0 0,0-1 0 16,-1 0-1-16,-2 2-2 0,1 0 2 16,0 1-2-16,-2 1-1 0,0 1-1 0,0 1 2 15,-2 1 2-15,-1 0-2 0,0 2 2 16,-1-1 1-16,0 1 0 0,-1 0 0 15,-3-1-1-15,3 3 0 0,-3-2 1 0,0-1 0 16,-1 1 0-16,0-1 0 0,0-3 0 16,1 4 0-16,-1-5 0 0,5 0 0 0,-1 1-1 15,0-1-1-15,3-4 2 0,1 2 0 16,2-2 3-16,-1 0-2 0,7-2 0 0,-2 0-1 16,5 1 1-16,0 0-1 0,3-1-1 15,2-1 1-15,0 2 0 0,2-2 0 0,1 0-1 16,0 0 1-16,1 0 1 0,-3 0-1 15,1 0 0-15,0 0 0 0,-4 0 0 0,0 1 0 16,0-1 0-16,-4 0 0 0,-2 2 0 16,-2-2 0-16,-2 0 1 0,0 0 2 0,0 0-2 15,-3 0-1-15,0-2 0 0,-5 2 2 16,2-3-24-16,-2 2-48 0,-4-3-69 0,-5 0-155 16,-1 3-88-16,3 1-48 0,1 3 2 15,-1-3 33-15</inkml:trace>
  <inkml:trace contextRef="#ctx0" brushRef="#br0" timeOffset="7459.8902">26226 11187 322 0,'-4'0'382'0,"1"0"21"16,2 1 7-16,-4 1-127 0,-3 2-98 0,3-1-57 16,-1 3-33-16,0 2-20 0,-2-1-10 15,2 1-17-15,-1 5-16 0,2-1-14 0,1 2-11 16,0 1-5-16,-2-1-2 0,3 2-2 15,2 0 0-15,-3-2 0 0,1 1 2 0,2-3 2 16,1 1-1-16,0-3 0 0,-2-2 1 16,0-1-2-16,2-2 0 0,0 1 0 15,0-3 0-15,0 0 0 0,0-2-2 0,0-1 2 16,0 0 2-16,2-1-1 0,0-2 1 16,1 0-7-16,0-3-15 0,0-1-29 0,2 0-36 15,-1-1-43-15,1-1-102 0,-2-1-112 16,-1 3-46-16,1 0-5 0,0-2 13 0,2-2 36 15</inkml:trace>
  <inkml:trace contextRef="#ctx0" brushRef="#br0" timeOffset="8063.5491">26264 11180 175 0,'3'-4'356'0,"-1"0"32"0,-1 0 19 15,1 1-82-15,0 1-113 0,-2-1-71 0,2 1-44 16,-2 0-23-16,2 1-16 0,-2 1-11 15,0 0-9-15,0 0-10 0,1 1-10 16,-1 1-6-16,0 1-1 0,0 0-5 16,0 4 2-16,0-2-1 0,0 1 0 0,0 3-3 15,0 0-2-15,2 0 0 0,0 1 0 0,-1 1-2 16,1-1-2-16,-1 1 2 0,3-2 0 16,-1 2 3-16,2-2-3 0,-4-2 2 0,5 0-2 15,-3 0 0-15,1-2 0 0,-1 0 0 16,-2-2 0-16,1 1 0 0,0-4 0 15,-2 3 0-15,1-3 3 0,1 0 1 0,-1-3-1 16,4 3 1-16,-2-4 1 0,3 1 1 16,1 0-3-16,-2-1 2 0,1-2-3 0,2 2-1 15,0-1 0-15,-2-1-1 0,0-2 2 16,4 1 0-16,-2-1 0 0,0-1-2 0,1 1 0 16,2-2-2-16,-1 0 2 0,-1-2-2 15,0-1 4-15,3 3 0 0,-4 0 1 16,1 3 0-16,-3-1-2 0,1 0-1 0,-1 1 0 15,-1 3 0-15,1-1-1 0,-1 0 0 16,0 2 0-16,-2 2 1 0,-2-2-1 0,3 3-2 16,-3-2 3-16,2 2-4 0,1 2 2 15,-3 1-2-15,2 0-1 0,-1 1 2 0,-2 2-1 16,-2 2 1-16,-1 4 0 0,2 0 3 16,-1 0 1-16,0 1 2 0,1 1-1 0,1-2 0 15,-2 5 2-15,4-5-3 0,-1 2 2 16,1 0-1-16,0-3-2 0,-1 1 0 15,4 0 0-15,-2-4 0 0,0 1-3 0,0-3 0 16,0-1 1-16,1-1 1 0,-1-1 0 16,-2 0-1-16,3-1 2 0,-3-1 2 15,2-1-4-15,-1-1 2 0,-2-1-1 0,0 1 1 16,0-4-19-16,0 1-41 0,0-4-55 16,-5 5-173-16,2-4-89 0,0 2-50 0,1 0-7 15,2 1 28-15</inkml:trace>
  <inkml:trace contextRef="#ctx0" brushRef="#br0" timeOffset="8339.6858">26812 11290 12 0,'9'0'364'0,"-4"0"41"0,0-1 23 0,1-1 15 16,-1 2-149-16,2-1-114 0,-1-1-71 15,2 1-39-15,-2-1-22 0,2 1-12 16,3-1-15-16,-1 2-8 0,1 0-5 0,1 0-3 16,-1 0-2-16,3 0 0 0,-2 2-2 0,-1-2 1 15,1 0 0-15,-1 1 0 0,0 1-2 16,-3-1 0-16,0-1 2 0,-3 2-4 16,-2-2 2-16,1 1-6 0,-4-1-10 0,0-1-24 15,-4 1-38-15,1-2-59 0,-5 2-116 16,-3 0-101-16,-5 2-47 0,0-1-4 0,1 1 18 15,0 1 53-15</inkml:trace>
  <inkml:trace contextRef="#ctx0" brushRef="#br0" timeOffset="8555.3955">26812 11350 93 0,'0'3'329'0,"2"-1"30"0,1-1 24 0,1 1-47 15,1-1-108-15,0 1-72 16,1-1-41-16,1 1-21 0,4-2-18 0,-2 1-10 15,3 1-15-15,0-2-13 0,1 0-9 0,1 1-10 16,-1-1-8-16,-1 0-4 0,1 0-4 16,-2 0-1-16,0 0-2 0,-2-1 0 0,3 1-2 15,-3-2-1-15,-3 1-14 0,1 1-18 16,-1-3-37-16,-1 0-51 0,1 0-102 0,-6 3-113 16,1 0-49-16,4-2-13 0,0-1 21 15,1 1 40-15</inkml:trace>
  <inkml:trace contextRef="#ctx0" brushRef="#br0" timeOffset="8865.1991">27229 11269 272 0,'5'-6'361'0,"-2"0"31"0,-1 2-10 0,0-1-81 15,-2 0-88-15,0 2-59 0,0 2-42 16,0 0-28-16,0-1-17 0,-4 4-21 15,1 0-20-15,2 1-13 0,-3 5-8 0,0 1-4 16,0-1-1-16,1 2 0 0,0 2 4 16,-1-1-1-16,0 2-1 0,1 1 2 0,2-2-2 15,-3 1 2-15,3 1-1 0,-1-2-1 16,1-1 0-16,-1 0-1 0,0-2 2 16,2 0-3-16,0-3 0 0,2 0 0 0,-2 0 0 15,2-3-1-15,-1 0-1 0,-1-1-1 16,2-1-1-16,-1-1 3 0,3-1-18 0,-3-2-32 15,2-3-52-15,1 0-135 0,-6 1-113 16,0-1-61-16,4 0-17 0,0-2 18 0,4-1 42 16</inkml:trace>
  <inkml:trace contextRef="#ctx0" brushRef="#br0" timeOffset="9159.424">27402 11255 110 0,'3'0'366'0,"2"-2"35"0,-4 2 24 0,4-2-37 16,-2 2-128-16,2-1-93 0,3 1-58 15,-4 0-30-15,4 0-20 0,2 0-15 0,1 1-14 16,-3 1-12-16,2-2-5 0,0 2-7 16,-2-2-2-16,4 0-2 0,-3 2 1 0,0-2-2 15,3 3-1-15,-3-3 0 0,-3 0-1 16,1 0 1-16,-3 0-1 0,1 0-1 0,-2 0 1 15,-3-3-1-15,3 3 2 0,-1 0 0 16,-2 0-2-16,-2-2-3 0,-1 2-7 0,0 0-14 16,0 0-28-16,-3-2-29 0,1 2-38 15,-3-2-89-15,-5 2-118 0,-1 2-52 0,-2-2-10 16,3 2 10-16,0-2 28 0</inkml:trace>
  <inkml:trace contextRef="#ctx0" brushRef="#br0" timeOffset="9682.0983">27371 11292 152 0,'0'1'321'0,"2"-1"32"16,0 0-9-16,-2 0-40 0,0 0-73 15,1 0-64-15,-1 0-42 0,-1-1-26 0,1 1-17 16,0 0-14-16,0-2-12 0,-2 2-13 16,0 0-10-16,2-1-8 0,0 1-7 15,0 0-4-15,-1 1-7 0,-1-1-3 0,2 2-2 16,0-1-2-16,-1 0-1 0,-2 1 0 15,1 0 0-15,1 1 1 0,-2 2 0 0,1 0-1 16,-1-1 1-16,0 3-1 0,-2-1 1 16,1 1 0-16,1-2 0 0,-1-1-4 15,2 0 3-15,1 3 1 0,-1-6 0 0,2 4 0 16,2-2-1-16,-1-2 1 0,4 1-1 16,-2 0-2-16,3 0 1 0,1 0 0 0,1-2 2 15,2 0 2-15,0 0-2 0,-2 0 0 16,5 0 1-16,-4 3 0 0,-1-3 3 15,3 0 0-15,-3 3 0 0,-2-2 0 0,3 0 2 16,-2 1-2-16,-1 0-2 0,1 1-2 16,-2-1 2-16,0 1-2 0,0 2-2 0,-1-2 2 15,0 1 0-15,1 1 0 0,-2 1-2 16,1-1 2-16,-1 1 0 0,0 0-1 0,-1 0-1 16,-1 1 2-16,2-2 0 0,-6 2-1 15,2 0-2-15,-1 0 0 0,-3-1 2 0,0 1-4 16,-3-2 1-16,0 1 3 0,-2-2-1 15,-2 1 1-15,0-4 1 0,-1 2-2 16,0-1 2-16,1-1 0 0,-1-1-2 0,-1 0-1 16,3-1 3-16,0-1-1 0,-2 2 1 15,2 0 0-15,0 0 1 0,5 0-1 0,0 0 0 16,1-1-27-16,1-1-51 0,-6 2-132 16,2 2-126-16,-2-1-67 0,4-1-35 15,-2-1 9-15,-2-1 41 0</inkml:trace>
  <inkml:trace contextRef="#ctx0" brushRef="#br0" timeOffset="10974.8095">22092 11214 193 0,'-1'0'333'0,"1"0"32"0,-4 0-3 0,4-2-68 16,-1 1-90-16,-2-1-59 0,1-1-39 15,2 2-23-15,-1-4-12 0,-1 1-12 0,2-1-12 16,0 1-9-16,2-3-9 0,-1 2-1 16,1-2-6-16,-2 0-3 0,3-1-4 0,-2 3-2 15,1-3-2-15,-2 1-5 0,0-1-2 16,0 1-2-16,-2 1-2 0,-2-1 0 16,1 2-3-16,-2 1 2 0,-1 1-1 0,-2-1-2 15,-3 3 2-15,0 2-2 0,-1 0 0 16,-2 2 3-16,1 2-4 0,1 0 3 0,-1 2 2 15,2 1 0-15,0 1 0 0,2 1-1 16,1 1 1-16,0 1-1 0,2-1-1 16,2 0 2-16,3 1 2 0,1-1 0 0,1-1-2 15,3-2 2-15,2 4 1 0,3-4-1 16,1-1-2-16,3-2-1 0,1 0 2 0,-1 0 0 16,2-4 1-16,0 1-4 0,-1-2 2 15,0-2 0-15,2 1-1 0,-4-4 1 0,2 0-1 16,-1 0 2-16,0-2-1 0,-1 0 0 15,1-3 0-15,0 1 0 0,-4-2 3 0,-1 1-3 16,1-1-2-16,-1 1 2 0,-3 0 0 16,0 1 0-16,2 1 0 0,-3 3 2 0,-1-1-2 15,-1 2 0-15,-1-1 0 0,2 2-2 16,-1 1 2-16,0 1 0 0,-1 0 0 16,1-1 0-16,-2 2 4 0,2 0-1 0,-2 2 3 15,0 0 1-15,0 2 2 0,1 2 4 16,-1 0 1-16,0-1 6 0,-1 4 2 0,1 1 3 15,0 0 5-15,-2 2 0 0,0-3-1 16,1 2-2-16,-1-2-5 0,2 0-5 16,0 1-9-16,0 0 0 0,3-3-4 0,-1-2-2 15,1 2-4-15,2-3-2 0,2-1-1 16,0 0-2-16,1 0-5 0,2-1-6 0,-1-2-10 16,-3 0-7-16,1 0-4 0,-1-2 1 15,-3 0 0-15,3 1-4 0,-4 0-14 16,-1-1-25-16,3 1-29 0,-3 1-79 0,-1-2-94 15,0 2-80-15,0 0-25 0,0 0 8 0,0 0 22 16</inkml:trace>
  <inkml:trace contextRef="#ctx0" brushRef="#br0" timeOffset="11308.0597">22392 11289 278 0,'5'0'347'0,"-2"-2"31"16,2 2-22-16,-1-1-66 0,0-1-81 16,0 1-53-16,0-2-37 0,-1 1-25 15,0 1-18-15,1-1-20 0,-4 0-20 0,1 2-13 16,-1-1-13-16,0 1 0 0,0 1 1 16,0 1 7-16,-1 3 12 0,1 2 9 0,-2 0 8 15,0 4 6-15,2-1 0 0,-1 1-4 0,-1 1-4 16,0-2-7-16,2 1-8 0,-1 1-4 15,1-2-10-15,-2-1-6 0,2 2-6 16,2-2-4-16,-2-1-3 0,0-3-4 0,1 2-4 16,-1-3-2-16,0-2-16 0,0-1-20 15,0 1-10-15,0-4-6 0,0 1-3 16,2-2-21-16,0-2-23 0,-1 0-29 0,-1 0-97 16,0 0-114-16,-1 2-55 0,2-2-10 15,3-2 22-15,0 2 40 0</inkml:trace>
  <inkml:trace contextRef="#ctx0" brushRef="#br0" timeOffset="11575.8961">22736 11218 229 0,'6'-1'376'15,"-1"-2"29"-15,1 3 23 0,0-2-86 16,1 2-117-16,1-1-79 0,-2-1-47 0,3 2-26 15,-1 0-18-15,0 0-20 0,5 0-13 16,-4 2-9-16,3-2-6 0,-2 1-3 0,0-1-2 16,0 0-2-16,0 0 0 0,-2 0 0 15,2 0-2-15,-1 0 1 0,-2 0 1 0,-3 0 1 16,1 0-4-16,-2 0-5 0,-1 0-19 16,-2-1-25-16,-2 1-34 0,-2-2-42 0,-1 2-90 15,-3 0-97-15,-5 0-60 0,1 3-9 16,-1-1 11-16,2-1 33 0</inkml:trace>
  <inkml:trace contextRef="#ctx0" brushRef="#br0" timeOffset="11784.9894">22759 11268 169 0,'0'1'330'16,"2"1"31"-16,-1-1-15 0,1 0-54 0,0-1-82 16,2 0-65-16,1 2-43 0,0-2-22 15,4 0-15-15,-2 0-8 0,2 0-10 0,0 0-8 16,1 0-7-16,-2 0-7 0,2 2-5 15,-1-2-3-15,-1 0-5 0,-2 0-4 16,3 0-4-16,0 0-1 0,-3 0-1 0,-1 0-5 16,0 0-8-16,0 0-15 0,0-2-29 15,0 0-35-15,0 2-75 0,-2-1-104 0,-3 1-83 16,0 0-33-16,7 0 2 0,3-1 21 16</inkml:trace>
  <inkml:trace contextRef="#ctx0" brushRef="#br0" timeOffset="12221.7087">23205 11239 146 0,'13'-4'340'0,"-5"-1"37"0,-2-2 22 0,2 3-63 16,-4 0-93-16,3 0-67 0,-2-2-44 0,-2 1-29 16,0 1-24-16,0-1-23 0,2 1-22 15,-5 2-13-15,1-3-14 0,-1 1-7 16,0 1 0-16,-1 1 0 0,-2-1 6 0,0 0 8 15,0 2 8-15,-2 1 4 0,-3 0 4 16,0 1 4-16,-1 5-6 0,-3-4-5 0,4 5-4 16,-1-2-7-16,1 3-5 0,2 1-3 15,-1-2-3-15,4 2 1 0,-1-1-2 0,4 2 0 16,0 0-2-16,4-1 2 0,1-1-1 16,1 1-3-16,2-1 1 0,3-2 0 0,0 0-1 15,1-2 2-15,0-2-1 0,1 1 1 16,1-3 1-16,0 0-3 0,2 0 2 0,-3-3-3 15,-1 1 3-15,2-1-2 0,-1-3 0 16,-2 2 2-16,-1-2 0 0,-2 1 0 16,1-1-2-16,-6 0 2 0,0 1 1 0,-3-2-2 15,0-1-1-15,-5 1 4 0,1 0 0 16,-2-1 0-16,-1 2-2 0,1 0 0 16,-1 2-8-16,1-1-7 0,0 4-5 0,1-1-1 15,0 2-9-15,2 0-33 0,-2 2-46 16,1 0-110-16,1 3-123 0,1-2-68 0,2 3-21 15,3-1 13-15,3-1 43 0</inkml:trace>
  <inkml:trace contextRef="#ctx0" brushRef="#br0" timeOffset="12450.5167">23532 11289 139 0,'8'1'378'0,"-2"1"41"16,-2-2 26-16,-1 0-46 0,-2 0-133 15,1-2-102-15,0 2-65 0,-1 0-36 0,-1 0-26 16,0 0-14-16,2 2-9 0,-2-1-4 16,1 0 1-16,1 3-7 0,1-1-1 0,0 1-2 15,2-1-3-15,-4 0-1 0,3 0-3 16,-3-2 1-16,2 2 1 0,-3-3-5 0,0 0-16 16,0 0-29-16,0 0-41 0,0-4-108 15,-3 3-132-15,0-2-63 0,0 1-20 0,-2-1 14 16,5 3 31-16</inkml:trace>
  <inkml:trace contextRef="#ctx0" brushRef="#br0" timeOffset="12912.7681">23714 11214 179 0,'0'-6'390'15,"3"0"35"-15,-1-2 24 0,0 2-59 0,-1-2-138 16,3 4-102-16,0-1-61 0,1-3-34 0,-1 3-21 15,1-2-14-15,2 4-9 0,0-2-6 16,1 2-1-16,0 0-4 0,0 0 2 16,3 2-1-16,-1-1-1 0,-1 1-1 0,4-1 1 15,-2 1 0-15,0 1-2 0,-2 0 2 16,-2 1 0-16,-1 1 0 0,2-1 2 0,-5 1-2 16,0 1 0-16,-1 0 0 0,-1 1 1 15,1-1-1-15,-2 2 0 0,0 0 0 16,-2 2-1-16,2 1-1 0,-1-1-2 0,-1 2 1 15,0 0 0-15,-2 0-1 0,-1 0 3 16,-1 0-1-16,1 1-1 0,-1 0 2 0,-1-3 0 16,0 0-2-16,0-1 3 0,2 0 0 15,1 0 0-15,0 0 0 0,1-1 0 0,3-1-1 16,0 0 0-16,0 0 1 0,2 2 0 16,-1-2 0-16,1 1-1 0,1 0 1 15,-1-2 0-15,1 1 0 0,0-1 0 0,1-1 0 16,0 0 1-16,2 1 0 0,2-3 0 15,0 2-1-15,0-2 0 0,1 0 0 0,1-2 0 16,-2 2 0-16,1 0 0 0,1-3 0 16,-2 1 0-16,0 2 0 0,1-2 4 0,-2 0-7 15,-1-2-33-15,-3 0-58 0,-3 4-181 16,-1-4-95-16,-7 3-53 0,-1-4-21 0,-3 1 18 16</inkml:trace>
  <inkml:trace contextRef="#ctx0" brushRef="#br0" timeOffset="14498.0015">23128 10522 133 0,'-4'-1'323'0,"-1"-1"37"16,0-1 6-16,1 2-63 0,1-1-87 16,2 1-62-16,-1-1-40 0,0 2-25 0,2 0-9 15,-1 0-8-15,1 0-11 0,0 0-9 16,1 0-14-16,1 0-7 0,0 0-10 0,-1 0-7 16,6 0-5-16,-2 2-2 0,2-1-2 15,3 2-4-15,-1-3-1 0,4 3 0 16,-1-1 0-16,6 1 2 0,-1-1-1 0,4 3 0 15,1 0-1-15,1-1-1 0,3 0 0 16,1 1-1-16,1-3 0 0,-3 3-2 16,2 0 0-16,-2-2 3 0,-1 1 0 0,-1-4-1 15,-1 0 0-15,-2 2 2 0,-2-2 0 16,0 0 0-16,-5 0 0 0,1-2-1 16,-1 2 1-16,-2 0 1 0,-2-3-1 0,-1 1 0 15,1 0 0-15,-4 1 2 0,0-1-6 0,-3 0-4 16,-1 1-7-16,-1-3-19 0,-3 4-20 15,-2-2-26-15,-2 1-28 0,-3-1-76 16,1 0-86-16,-5 2-75 0,1 4-23 0,-3-3-2 16,5-1 18-16</inkml:trace>
  <inkml:trace contextRef="#ctx0" brushRef="#br0" timeOffset="14881.7361">23214 10599 68 0,'-18'2'303'0,"3"0"34"15,1 0 14-15,3-2-51 0,0 0-91 16,3 0-69-16,3 0-42 0,2 0-32 16,2 0-16-16,-1 0-11 0,4 1-3 0,-1 1 4 15,2-1 0-15,1 4 4 0,2-2 4 16,2-1 3-16,1 2-4 0,2-1-7 0,3 1-9 16,1-3-10-16,2 3-7 0,-1-1-4 15,4-1-5-15,-1 1-4 0,1-3-2 0,-2 2 0 16,4 1 1-16,-1-3-2 0,1 2 2 15,2 0 0-15,1-1 0 0,-2-1-1 16,0 2 1-16,1-2 0 0,-2 0-3 0,-3 0 3 16,0 0 0-16,-2 2-2 0,1-2 2 15,-3 3 0-15,0-3 0 0,-2 0 0 0,0 2 0 16,-3-1 0-16,-1-1 0 0,-2 2 0 16,-4-1 0-16,0-1 0 0,-1 0 0 0,-1 0 0 15,-1 0 0-15,-1 0-1 0,-1 0 1 16,0 0-4-16,-1 0-2 0,0 0-5 0,0 0-11 15,-1 0-15-15,2-1-20 0,0 1-25 16,-1-2-55-16,2 1-108 0,-4 1-86 16,-2-2-41-16,4 2-7 0,-2 0 12 0,-1-3 50 15</inkml:trace>
  <inkml:trace contextRef="#ctx0" brushRef="#br0" timeOffset="15243.5374">23606 10415 42 0,'4'-5'301'0,"-3"1"35"16,2 1 28-16,-3 1-40 0,0 2-92 15,0-2-65-15,0 2-42 0,-3 0-25 0,2 0-18 16,-3 2-16-16,1-2-14 0,-3 2-13 16,1 1-5-16,1 4-3 0,-4-2-4 0,-2 5-4 15,1-1-2-15,-1 3-2 0,-4 3-6 16,1 1-5-16,-4 2-6 0,1 0 0 0,-3 0-2 16,3-1-1-16,-3 2-2 0,3-1 3 15,-2-1 4-15,1-1 1 0,2-2-1 0,1-1 0 16,3-1 1-16,1-1-1 0,1-2-1 15,3 0-7-15,-1-4-34 0,6 0-66 0,-1 1-177 16,2-1-90-16,-2 0-54 0,2-5-21 16,-1 3 23-16</inkml:trace>
  <inkml:trace contextRef="#ctx0" brushRef="#br0" timeOffset="21967.9991">29966 9373 245 0,'-2'2'349'16,"0"-2"18"-16,1 0 14 0,1 0-127 0,0 2-104 16,-2-2-61-16,2 1-28 0,0-1-11 15,-1 3-2-15,1-2 1 0,-4 2 4 0,3 0-1 16,-1 3-4-16,0-1-1 0,-3-1-5 16,1 4-5-16,1-3-6 0,0 3-5 15,0-1-9-15,-2 2-2 0,2-2-8 0,-2 2-4 16,1 0-3-16,-1 0 0 0,2 0-2 15,-2 1-2-15,2 0 3 0,-1 0 2 16,3 0 2-16,-3-1 0 0,3 0 3 0,-3-1 0 16,4-2-4-16,-2 0-2 0,2-1-2 15,2 0 2-15,-2 0-1 0,0-3-2 0,2 1 3 16,0-1 0-16,-2 1 0 0,0-1 0 16,0 0 2-16,0-2 0 0,0 3 0 0,-2-3-4 15,0 2-20-15,2 1-41 0,0-3-81 16,0 0-157-16,0 0-83 0,0 0-43 0,0 0-1 15,0 0 27-15</inkml:trace>
  <inkml:trace contextRef="#ctx0" brushRef="#br0" timeOffset="23031.9963">29639 9740 131 0,'-9'0'298'0,"3"-2"28"16,0 0-4-16,-3 1-73 0,2-1-87 0,1 0-59 16,-1 2-33-16,1 0-19 0,-2-5-8 15,3 5-5-15,-1-2 0 0,1 1-8 16,0-1-3-16,-1 0-3 0,2-1 1 0,-1 1-2 15,2 0-2-15,-2-2 0 0,2 1 1 16,-1-1-3-16,3-1-2 0,-4 0-4 0,4 1-1 16,-1-2-1-16,-1 0 0 0,1-1 3 15,1 0-2-15,1-1 4 0,0-1-2 0,1 2 4 16,1-2-3-16,0 0-3 0,-1-2-1 16,2 5-1-16,2-3 2 0,-2-1 1 15,0 1 0-15,-1 1 0 0,1 1 0 0,2-1-1 16,-2 1 0-16,0-2-6 0,2 2 2 0,1-1 0 15,-1 1-1-15,0-3-3 0,-1 1 0 16,1-1 1-16,3 0-3 0,-3-2 0 16,-1 2-1-16,3-2-1 0,-1 3 2 0,3-3 0 15,-2 4 2-15,-1-2 0 0,1 2 4 16,-1 0-1-16,2 1 0 0,-4-1 0 0,5 1-1 16,-3 0-2-16,3 2-4 0,-1-2 0 15,-1 3 1-15,1-2 0 0,1 0-1 0,-1 2 2 16,-2-1 0-16,1 2-2 0,0-1 0 15,0-1 0-15,-1 3 0 0,2-3-1 16,1 2 1-16,1-1-1 0,-1 1 1 0,4 3 0 16,-4-4-1-16,4 3-1 0,0-3 0 15,-4 4-1-15,3-3 0 0,-2 1 1 16,0 0-2-16,0 1 4 0,0-3-1 0,0 3 2 16,-2-1-1-16,3 1 0 0,-5 0-1 15,2 1 0-15,0 0-1 0,5 0 0 0,-4 1 1 16,4 0-1-16,-1 2 2 0,0-1 0 15,2 1 0-15,-3 1 0 0,3-1 0 0,-1 1 0 16,-4 1 2-16,4 0-2 0,-4-2-2 16,-1 4 2-16,0-4 2 0,-2 2-2 15,1-2 0-15,-2 3 1 0,-1-2 1 0,4 1-2 16,-3 0 0-16,3 0-2 0,0 2 2 16,-1-2 0-16,3 2 0 0,0 1 0 0,-1-3 0 15,-3 3 0-15,1-1-1 0,-1-1 1 16,-1 1 0-16,1 1-2 0,-1-1 2 15,-2 0 0-15,0-2 0 0,0 2 0 0,-1-2 2 16,3 3-1-16,-4-1 3 0,4-2-3 16,-1 1-1-16,0 2 0 0,-1-4-1 0,-2 2-1 15,1 1 2-15,0 0 0 0,-1-2 0 16,1 2 3-16,-2 1 1 0,0 1 0 0,0-3 2 16,0 4-2-16,-2-2-2 0,2 0 0 15,0 1 1-15,-1-1-2 0,-1-1-2 0,0 0 0 16,-1 1 1-16,-2-1-2 0,1-2 0 15,-1 3 2-15,0-2 0 0,-1 1 0 16,0 1 0-16,-3-3 0 0,0 2 0 0,3-2 0 16,0 2 0-16,-4-2 2 0,1 4 1 15,-1-4-2-15,-1 3 0 0,2-2 0 0,1 1 1 16,-5 2-2-16,4-3 0 0,-1 2-2 16,-1-3 2-16,0 2 0 0,0-2-1 0,-3 2 1 15,1-1 3-15,-2-2-1 0,2 2 0 16,-1-1-1-16,1-1 1 0,-3 1-1 15,5-1 2-15,-2-2-4 0,-1-1 1 0,0 1-2 16,0-2-1-16,-2-2-10 0,-3 1-14 0,1-4-26 16,-1 0-50-16,1 3-132 0,-2-3-112 15,-2-1-53-15,4-2-17 0,-3 0 13 16,2 1 37-16</inkml:trace>
  <inkml:trace contextRef="#ctx0" brushRef="#br0" timeOffset="24570.9525">30031 12406 56 0,'-2'2'307'0,"2"-2"34"0,-2 0 16 0,2-2-47 15,0 2-101-15,0 0-70 0,0-1-39 16,2-1-23-16,-2 1-7 0,0-3-7 0,0 3-7 15,2 0-6-15,-2-2-6 0,0 0-4 16,0 1-5-16,1 1-2 0,-1-1-3 0,0-3-6 16,0 5-2-16,2-4-6 0,-2 3-5 15,1-3-3-15,2 4-4 0,-1-3 0 16,1 3-4-16,-2-2 2 0,3-1 0 0,0 3-1 16,0-2 3-16,1 2-1 0,-1-2 0 15,1 2-3-15,-1 0 0 0,1 0 0 16,2 2 0-16,-2-2 0 0,4 2 0 0,-5-1 0 15,1 1 0-15,2 0 0 0,-2-2-1 16,-1 3 2-16,2-1 1 0,-3 0-2 0,1 1 0 16,-3-1 0-16,3-2 2 0,-3 5-2 15,1-3-2-15,-2-1 2 0,0 3 0 16,-2-1 0-16,-1-1-2 0,0 1 2 0,-4 2-1 16,1-1 1-16,-2 2 0 0,0 0 1 0,2 2-1 15,-3-1 5-15,1 0-3 0,0 3 1 16,-2-1 2-16,1 0 0 0,-1 0-3 0,1-2-1 15,0 1 0-15,0-2 0 0,1 2-2 16,2 1 0-16,0-6 0 0,1 4 1 16,0-5 0-16,4 3 2 0,-2-3-1 0,1-1-1 15,2 1 0-15,-2 0-1 0,2-2 1 16,0 0-1-16,2 1 1 0,0 1 0 0,-1-2 1 16,2 1 1-16,1 0-2 0,0 0 0 15,1 3 1-15,4-1-1 0,-1-2 1 16,1 1-1-16,3 1 0 0,-3 0 2 0,4-2-2 15,0 2 0-15,0 0-2 0,-3 0 4 16,2-1-2-16,-3 1 0 0,2-2 0 0,-3 0 0 16,0 1-2-16,0-2 2 0,0 0-1 15,-4-2-2-15,3 2 2 0,-2-1 0 16,-1 1 2-16,2-1-2 0,1-2-6 0,-2 3-20 16,-1-2-37-16,3 2-46 0,-1-1-117 15,-6 1-117-15,0 0-56 0,-4-2-15 0,4 2 20 16,0 0 32-16</inkml:trace>
  <inkml:trace contextRef="#ctx0" brushRef="#br0" timeOffset="25316.0282">30176 12705 65 0,'-8'1'313'0,"1"-1"26"0,0 2 18 0,0-1-59 16,-1-1-101-16,3 0-74 0,-4 2-49 0,1-2-21 15,0 1-8-15,0-1-4 16,-2 0-2-16,0 0 1 0,-1-1-1 0,-2 1 0 16,2-2 0-16,-1 1-1 0,0-1-2 0,0-1-2 15,-2 0-3-15,1-1-4 0,-1 0-8 16,1-1-2-16,-1-2 2 0,1 0-2 0,-1 0-1 15,1-3 2-15,0 2-3 0,0 0-1 16,0-1-1-16,-1-1-3 0,1 1-2 0,-1 0 1 16,3 2-2-16,-1-3 0 0,3 0-2 15,1 4 1-15,2-2-2 0,-1-1-1 16,3 2-2-16,-2-2-1 0,1 0 0 0,-2 2-4 16,4-5 4-16,0 4 0 0,0-3 0 15,-2 1 0-15,2 0 0 0,0 0-1 0,1-4-2 16,1 4 0-16,-2-2-2 0,1 3 1 15,0-3 2-15,1 2 0 0,1 2 0 0,0-4 2 16,0 3 0-16,1 0 3 0,4 0-3 16,0 0-1-16,1 0-1 0,5-1 2 15,0 2-1-15,3-2 0 0,-1 1 1 0,3-1 0 16,-2 2-2-16,3 0 0 0,-2-1-2 16,0-1 2-16,2 1 0 0,0 0 0 0,-1-1 2 15,1 0 0-15,1 0-1 0,-1-1 1 16,2 1 0-16,-3 1 0 0,2 1-1 15,0 1 1-15,1 1-2 0,0 2 1 0,2 0 1 16,-3 3-2-16,4 1-1 0,-1 1 3 16,3 1 0-16,-1 3 0 0,3-3 2 0,-2 3-2 15,-1 2 0-15,1-4-2 0,-1 4 0 16,1 0 2-16,-1-1 0 0,-1 1-1 0,0 1 0 16,1 0 1-16,0 2 1 0,0 0 0 15,2 2-1-15,-3 0 0 0,-1 2 0 16,1-2 0-16,-3 5 0 0,-3 0 0 0,-2 0-1 15,-3 1 1-15,-3-2 1 0,0 1 3 0,-3 0-2 16,-5 0-1-16,0-3 3 0,-3 3 0 16,-2 0-4-16,-1-4 2 0,-1 4 3 15,-2-2-2-15,-2 1-2 0,0 1 1 0,-1 0-2 16,-1-1 0-16,1 1 0 0,-2-2-11 16,5 0-38-16,-3-2-59 0,-3-3-174 0,-3 0-93 15,-2 2-50-15,-4-2-17 0,-1 1 28 16</inkml:trace>
  <inkml:trace contextRef="#ctx0" brushRef="#br0" timeOffset="28271.9677">22437 13093 187 0,'2'-3'358'16,"-1"0"30"-16,-1 2 20 0,0-1-84 15,0 1-107-15,0-1-67 0,0 4-39 0,-1-1-25 16,-3 1-19-16,1 2-14 0,0 2-15 15,0 2-14-15,-2 1-7 0,-1 4-2 16,0-1 11-16,-1 5 12 0,1-2 15 0,-1 1 8 16,-2 1 12-16,3 1 6 0,-1 0-1 15,1-1-6-15,0 0-7 0,1 2-10 0,2-5-9 16,1 3-13-16,1-4-11 0,1 1-8 16,0-4-4-16,0 1-6 0,0-2-4 15,0 0 0-15,-2-3 0 0,2 0-2 0,0-2-2 16,0-1-4-16,0 0-3 0,0-1-11 15,0-2-19-15,0 1-27 0,0-1-24 16,2-1-9-16,-1-3-7 0,1 0-10 0,-1 0-16 16,1-2-37-16,-4 0-110 0,-2 3-92 15,-1-2-46-15,2 1-7 0,-1-2 20 0,3 2 52 16</inkml:trace>
  <inkml:trace contextRef="#ctx0" brushRef="#br0" timeOffset="28977.5401">22315 13200 87 0,'0'-9'326'0,"-1"1"31"0,-1-1 17 15,0 0-58-15,2 0-110 0,0 0-77 16,2 2-43-16,0 0-25 0,2-1-6 0,0 1-3 16,2 2-1-16,2-2-10 0,-2 2-8 15,2 0-9-15,1 0-7 0,1 1-5 16,0 1-4-16,0 0-2 0,1-1 2 0,-1 2-1 15,4 0 0-15,-3 0-3 0,3 1 0 16,-1 1-4-16,2 0 1 0,-1 0 1 0,-2 0-4 16,2 1 2-16,-2 1-1 0,-3 0 2 15,4 0-1-15,-5 1 0 0,-2 0 5 16,0 0 4-16,-3 1 4 0,0 1 5 0,1-1 2 16,-4 1 1-16,-2 0-1 0,0 2-3 15,-2 0-3-15,-2 3-3 0,1-1-3 0,-2 1-3 16,1-1-2-16,0 1-2 0,-4-1-1 0,2 2-1 15,0-4-2-15,2 0-1 0,-2 1 3 16,0 0-1-16,2-2-1 0,0-2 3 0,-4 1 0 16,4-2 2-16,-2-1 1 0,0 0-3 15,-1 0 1-15,-1-2-1 0,4 0 2 16,-3 0-2-16,1 0 0 0,-1-4 1 0,3 3 0 16,0 0-1-16,-2-1 0 0,3 1 0 15,0-1 0-15,2 1 0 0,-2-1 0 16,4 1 0-16,-1 1-2 0,2-2 2 0,0 2 0 15,0 0 0-15,3 2-2 0,-1-2 1 16,1 0 1-16,0 1-1 0,1 1 1 0,-3-1 1 16,3-1-1-16,0 2 1 0,1-1 3 15,-2 2-4-15,2 0-4 0,-2 2 2 16,3-2-2-16,-1 2 2 0,0 2-3 0,2-2 0 16,-2 0 3-16,3 2 2 0,-3 0-1 15,4-2 1-15,-2 0 0 0,-1 3 2 0,1-2 2 16,-3-1-3-16,4 2 2 0,-3-1 2 15,0-1 3-15,-1 2 3 0,0-2-1 0,-3 0 2 16,2-1-2-16,1-1 1 0,-3 2-5 16,2-1-1-16,-1-1-2 0,-2-2 1 15,1 0-1-15,-1 0-2 0,0-1-1 0,0 2 0 16,0-2-1-16,0 2-2 0,0-2-7 16,0 0-1-16,0 0-2 0,0 1 0 0,0-1 0 15,2 0-15-15,-1 0-24 0,3 0-31 16,-3 2-56-16,2-2-103 0,-1 3-97 15,0 0-51-15,-1 1-4 0,2-3 18 0,2 1 50 16</inkml:trace>
  <inkml:trace contextRef="#ctx0" brushRef="#br0" timeOffset="29449.93">22669 13391 146 0,'10'-1'302'16,"-1"0"26"-16,1-1-18 0,-2 1-54 15,-4 1-79-15,3 0-59 0,-1-2-34 0,-1 2-12 16,-2 0-4-16,-2 0-4 0,3 0-3 15,-4 0-2-15,0 0-3 0,0 0-3 0,0 0-4 16,0 0 0-16,0 0-6 0,-4 0-5 16,3 0-5-16,-2 0-6 0,-1-1-6 0,-2 1-7 15,2 0-4-15,-3 0-2 0,2 0-7 16,1 1-1-16,-6-1-1 0,6 2-2 16,-3-2 1-16,1 1-1 0,1 1 2 0,-1-1 1 15,1 0 0-15,4 3 0 0,-3-3 0 16,4 2 0-16,0 0 0 0,4 0-1 0,-1 1 1 15,3 0 0-15,0 1 0 0,2 0 0 16,0 0 0-16,1 0 1 0,1 0-2 0,0 3 1 16,-1-2 0-16,-1-2 0 0,1 4 0 15,0-2-3-15,0-2 2 0,-5 3 0 0,3-2-1 16,-2 0 2-16,0 0 0 0,-4 0 0 16,3 2 0-16,-4-3 0 0,0 1 0 15,-1-1 0-15,-2 0 0 0,0 1 0 0,0-1 0 16,-4-1 0-16,1 0 0 0,-1 0 0 15,-2-1 0-15,0-1 0 0,1 1 0 0,-5-1 0 16,4-1-1-16,-3 2 1 0,2-2 0 16,-2 0 0-16,3-2 0 0,0 2-1 15,1 0 0-15,3-1 1 0,-2 1 0 0,6 0 0 16,-1-2 0-16,-1 2 1 0,3 0 0 16,3-1-1-16,0 1-1 0,0-2-34 15,1-1-57-15,-4 3-181 0,0 0-97 0,-4 3-51 16,-2-5-22-16,0 2 16 0</inkml:trace>
  <inkml:trace contextRef="#ctx0" brushRef="#br0" timeOffset="31097.9314">22285 14125 135 0,'3'-3'333'0,"-1"3"36"0,0 0 22 0,-2 0-76 16,0 0-105-16,0 0-60 0,0 3-35 15,-2-3-20-15,0 3-15 0,-1 0-6 0,2 3-10 16,-3 0-14-16,3 2-18 0,-1-1-16 16,1 3-8-16,-1 0-8 0,0 2 0 0,2 0 1 15,0 1 2-15,0-1 1 0,0 0 0 16,0 0 3-16,0 0 0 0,0 0-3 0,0-1 0 15,0-2-2-15,0 1 0 0,0-2 1 16,0-3-2-16,0 2 2 0,0-3-2 0,0 0-1 16,0-2-1-16,0 0-2 0,0-1 2 15,0 1-3-15,0-2 1 0,0 0-1 16,2 0 1-16,0 0-2 0,-2-2-1 0,0 1 2 16,0-3-2-16,1 1 4 0,-1-1 2 15,0-2 1-15,2 0 0 0,-2-1 0 16,1-2 1-16,-1 0-4 0,2-2-3 0,0 0-1 15,-1-3-6-15,1 2 2 0,-1 0-1 16,3-1 1-16,-3 3 3 0,-1-1 0 16,5 3 5-16,-4-3 1 0,2 3 0 0,2-1-2 15,-2 1 1-15,1 0 1 0,-1 1 1 16,0-1 1-16,0 2-1 0,2 1 0 0,-2-2 0 16,-2 2 1-16,3 0 0 0,-3 1 1 15,1-1 1-15,-1 5 4 0,-1-3 0 0,2 3 0 16,0-2-1-16,-1 2-1 0,1 2 2 15,-1-2-3-15,3 1 0 0,-3 1 2 0,4 0-1 16,-4 3 0-16,-1 0-1 0,2 0-2 16,-1 0-2-16,1 2 0 0,0 3-1 15,-1-3-3-15,-1 4 3 0,3-1 0 0,1 0 1 16,-1 2-1-16,0 0-1 0,0-2 2 16,3 0 0-16,1 1-1 0,-4-3-2 0,2 2 2 15,0-3 1-15,-1-1 0 0,2 0 0 16,-3 1 0-16,1-4 0 0,-3 2 0 15,3-2 0-15,-4-1 0 0,1-1 0 0,1 1 1 16,-1-1-1-16,-1-1 2 0,2 0-1 16,0 0-1-16,1-3 0 0,2 2-1 0,0-2-1 15,-1-2 1-15,1 1 1 0,-1-1 0 16,1 0 0-16,0 0-1 0,-2-2 0 0,3 2 0 16,-1-3 1-16,0 1-2 0,0-1 2 15,-1-1 0-15,1 2 0 0,1-2 2 0,-3-1-1 16,2 2 0-16,2-1-1 0,-4 1 1 15,2 2-1-15,1 0 0 0,-2 0 0 16,1 2 1-16,0-1 1 0,0 2-4 0,0 0 1 16,1 0 1-16,-2 1-3 0,0 2-1 15,-3 0 4-15,2-2 4 0,1 2 0 0,-3 2 3 16,1-2 0-16,0 2 3 0,-1 1 0 16,-1 2 0-16,-1 1 4 0,1-1 6 0,-2 5 9 15,0-2 11-15,1 3 13 0,-3-1 11 16,3 5 8-16,-1-4 3 0,1 1 3 15,-1 1-7-15,0 1-4 0,2-1-9 0,0-1-11 16,0-1-9-16,0-1-11 0,0 1-6 16,2-4-11-16,0 2-5 0,-1-2-2 0,1-2-4 15,-1 0-4-15,3-2-3 0,-3 1-2 16,4-1-2-16,-2-3-8 0,2 2-18 0,-2-2-21 16,0 0-28-16,0-2-16 0,2 2-5 15,2-3-2-15,-4-1-4 0,3 1-15 0,-5 1-15 16,-1 2-113-16,0 0-107 0,-6 0-54 15,6 0-10-15,0 0 25 0,0 0 33 0</inkml:trace>
  <inkml:trace contextRef="#ctx0" brushRef="#br0" timeOffset="31322.7884">22770 14333 129 0,'7'0'341'0,"0"0"34"16,-3 0 23-16,0 0-67 0,1 0-106 15,0 0-71-15,2 0-47 0,2 0-26 0,-3 2-14 16,2-2-10-16,0 2-11 0,3-2-11 16,-1 0-8-16,-1 0-7 0,0 1-7 0,1-1-4 15,0 0-3-15,-1 0-4 0,0-1 0 16,3 1-2-16,-3 0-5 0,0-2-10 0,-2 0-24 16,-1-1-31-16,0 2-38 0,-3 0-93 15,-3 1-108-15,-4 0-67 0,-4 0-18 16,2 1 12-16,-2 0 25 0</inkml:trace>
  <inkml:trace contextRef="#ctx0" brushRef="#br0" timeOffset="31568.602">22767 14395 230 0,'-1'1'342'16,"-3"3"28"-16,4-3-16 0,0-1-73 0,0 2-89 15,2-1-49-15,0 0-34 0,-1 2-21 16,6-3-9-16,-2 0-8 0,2 0-13 15,1 2-16-15,-2-2-8 0,3 2-12 0,-4-2-6 16,2 1-4-16,-1 1-2 0,1 0-4 16,-1-1-1-16,2 1-4 0,-2-2 1 0,1 2 2 15,1 1-4-15,1-3 0 0,-1 2 0 16,1-2-1-16,0 1-8 0,1-2-19 0,-2 1-30 16,0-2-36-16,1-1-90 0,-5 1-121 15,-4 2-79-15,0 0-24 0,6 0 8 0,-1-3 24 16</inkml:trace>
  <inkml:trace contextRef="#ctx0" brushRef="#br0" timeOffset="32070.3786">23107 14330 73 0,'7'-5'311'16,"-2"-2"36"-16,0 2 24 0,-1-1-47 0,-3 0-104 15,2 0-65-15,-1 1-41 0,0 1-27 16,-1-2-20-16,2 3-11 0,1-2-10 15,0 3-10-15,-1-1-8 0,2-1-3 16,-2 3-8-16,4-1-1 0,-3 0-2 0,1-1-1 16,3 1-1-16,-2 0 0 0,1 1-2 0,-2-1 2 15,2 2-5-15,-1 0-1 0,-1 0 0 16,0 0-2-16,2 2-1 0,-4-1-2 0,3-1-1 16,-3 3 3-16,0-2 2 0,-1 2 2 15,-1 1 1-15,1 1 4 0,-2-2-2 0,-2 2 1 16,2 0-1-16,-1 1-2 0,-3-1-1 15,1 3-4-15,-3-2-3 0,2 2 0 0,-1 0 0 16,0 1 0-16,-2 1-2 0,3 0 0 16,-5-2 0-16,0 0 0 0,0 3-2 0,0 0 2 15,-3-1 0-15,4 0 0 0,-1-1-1 16,3-1 3-16,-1-2 0 0,4 0 0 16,0-2 0-16,1 1 0 0,2 0 0 0,4-4 0 15,0 2 0-15,1 0 0 0,2-2 0 16,0 1 0-16,1 0 0 0,0-2 2 15,3 1-1-15,-3 1-1 0,0-2 2 0,0 0-2 16,0 0-2-16,0 0 2 0,0 0-3 16,0 0 3-16,2-2 0 0,-2 1 2 0,1 1-1 15,0-2 1-15,-1 0-2 0,0 0-2 16,-2 0 2-16,3-1-16 0,-4-1-32 16,-2-1-42-16,2 1-88 0,-5-1-126 0,2 2-83 15,-2 3-31-15,1-4 9 0,3-1 29 16</inkml:trace>
  <inkml:trace contextRef="#ctx0" brushRef="#br0" timeOffset="32535.1131">23423 14329 294 0,'3'-6'339'16,"2"1"28"-16,-2 0-28 0,0 0-86 16,-1 1-77-16,0-1-45 0,1-1-28 0,-1 0-16 15,1 2-11-15,-1-1-8 0,2 2-11 16,-1-2-9-16,0 3-13 0,0-1-6 0,2 1-10 15,-2-1-7-15,2 1-3 0,3 2-4 16,-4-3 0-16,3 2-4 0,-1 1 1 16,2 0-1-16,0 0-1 0,-2 1-1 0,-1 2 1 15,2-3 0-15,-4 2-2 0,3 0 4 16,-3 1-1-16,0 2-1 0,-1-3 2 0,-1 1-2 16,1 2 0-16,-2-1-2 0,-2 2-1 15,-1 0 3-15,0 3-2 0,0-1 0 16,-3-1-1-16,1 2 1 0,0 0 2 0,0 0-1 15,1-1 1-15,-1 1 0 0,-3 0-1 16,2-2 1-16,-1 2-1 0,-1-2 1 16,-1 2-3-16,1-1 3 0,2-1 0 0,-1 0 0 15,0-3 0-15,2 1-1 0,0-1 0 16,0-1 1-16,5 0-1 0,-1-1 1 16,1 1 1-16,1-2-1 0,2 1 2 0,2-1 1 15,4 1-1-15,-1-1-2 0,1 0 0 0,0 1-1 16,0-2-2-16,3 0 2 15,-3 0 0-15,0 0 1 0,1-2 0 0,0 2 0 16,0 0 0-16,2 0 1 0,-3 0-1 16,2 0 4-16,-1 0-3 0,-2-1-6 0,2 0-24 15,-3-1-42-15,-1-1-64 0,-1 3-162 0,-5 0-87 16,0 0-38-16,3-3-1 0,1 2 29 16</inkml:trace>
  <inkml:trace contextRef="#ctx0" brushRef="#br0" timeOffset="33487.9638">23618 13293 12 0,'-2'-1'339'0,"-1"-3"38"0,0 3 19 0,-1-3 0 16,1 4-139-16,1-3-97 0,2 3-58 15,-2 0-28-15,0 0-16 0,2 0-7 0,0 3-9 16,0-1-7-16,-1 1-7 0,1 2-5 15,1-2-4-15,-1 1-5 0,2 1-4 0,0-2-2 16,0 0-4-16,1 0-1 0,1-2-2 16,-1 0 0-16,2 3 0 0,-1-4-1 15,1 0 0-15,1 0 0 0,1 0 0 0,-3-2-1 16,0 0 0-16,-1 1 0 0,-1 0 1 16,-1-1-2-16,-1-1 2 0,0 0 0 15,0 2-1-15,0-2-1 0,-1-1 1 0,1 3 0 16,-2-1-10-16,0-1-20 0,2-1-30 0,-1-1-41 15,-1 2-107-15,-1 1-120 0,0 0-60 16,-2 2-15-16,5 0 15 0,0 0 30 16</inkml:trace>
  <inkml:trace contextRef="#ctx0" brushRef="#br0" timeOffset="33735.81">23714 13188 182 0,'0'-7'357'0,"-1"0"32"0,-3 3 21 0,-1-1-78 15,2 1-110-15,-3-1-69 0,0 4-42 16,1-2-29-16,0-1-15 0,0 3-13 0,2 1-18 16,2-1-10-16,-3 1-14 0,4 1-3 0,0-1-7 15,0 1 1-15,0 3-2 16,4-1-1-16,-3-2 1 0,2 4-1 0,2-2 0 16,-1-1 0-16,0 2 0 0,1-1-1 15,-1-2 1-15,1 1-1 0,-2-2-4 0,1 0-9 16,-1-2-21-16,0 1-29 0,-3-4-50 0,0 2-125 15,0 3-108-15,-3 0-52 0,1-3-12 16,-3 0 15-16,2-1 38 0</inkml:trace>
  <inkml:trace contextRef="#ctx0" brushRef="#br0" timeOffset="36233.008">24220 13220 202 0,'3'-5'323'0,"0"0"24"0,-1 0-6 16,-1 3-82-16,3-1-89 0,-4-1-52 16,1 1-32-16,-1 1-13 0,2-1-5 0,0-1-5 15,-2 1-7-15,4 2-11 0,-3-3-5 16,3 4-12-16,0-2-6 0,1-1-6 0,2 2-4 16,-2-3-4-16,4 3-2 0,-5 1 2 15,5 0-3-15,-3 0-2 0,1 0 0 0,1 1 0 16,1 1 1-16,-5 0-2 0,4 1 1 15,-3 0 0-15,-1 1 3 0,0-1 0 16,-3 3 3-16,1-2 1 0,-4 4 3 0,2-1 0 16,-3 0 2-16,-2 1-2 0,0 2 0 15,-2 0-2-15,1 1-4 0,-3-1-2 0,0 2-1 16,0-1-3-16,1-1-1 0,0 2 1 16,-1-1-2-16,2-1 1 0,1 1 0 0,-1-2 0 15,4-1 0-15,0-1 0 0,-1-1 0 16,2 0 1-16,0 0-1 0,2-2 0 15,2 0 0-15,0 0 0 0,2 0 0 0,-1-1 0 16,3 0-1-16,-1-2 1 0,3 1-1 16,1-1 2-16,-1 1-1 0,1 0 0 0,-1-2 0 15,1-2 2-15,-3 2 0 0,1-2-4 16,-1 1 1-16,1-2 1 0,-2 2-1 0,0-2-1 16,0 0-3-16,0 0-4 0,0-2-13 15,0 1-19-15,0-1-27 0,-1 1-27 16,0-1-29-16,1 1-48 0,0-1-63 0,-2 2-67 15,1 1-38-15,0-1-6 0,1 1 12 16,-1-3 49-16</inkml:trace>
  <inkml:trace contextRef="#ctx0" brushRef="#br0" timeOffset="36656.7429">24470 13285 245 0,'6'-9'341'0,"-3"1"24"15,3-2-4-15,-1 3-98 0,-2-1-89 0,0 1-55 16,1 1-30-16,-3-1-16 0,3 4-7 15,-1-2-11-15,-3 0-10 0,1 3-11 0,4-1-7 16,-4 3-4-16,-1-2-7 0,3 2-5 16,1-2-2-16,0 4-4 0,1-2-3 0,2 2 1 15,0 1-2-15,1-1-1 0,0 1 2 16,-1 2-2-16,0-1 2 0,0 1-2 0,-1 1 0 16,-1-2 1-16,0 4-1 0,1-2 0 15,-5 1 0-15,-1 1 1 0,0-1 0 16,0 0 0-16,-1 1-1 0,-2 1 2 0,1 0-1 15,-1 0-1-15,-2 0 0 0,1 0 0 16,-1 1 1-16,-2-2-1 0,0 1 0 0,2 1 0 16,0-2 0-16,0 0-1 0,2 1 1 15,0-2 0-15,0 0 1 0,3 2 0 16,-3-4-1-16,6 0 1 0,-3 0 0 0,3-1-1 16,0-1-1-16,0 0-2 0,4-1 3 15,-1-1-1-15,2-1 1 0,0 1 0 0,1-1 1 16,1 0 2-16,1-1-3 0,0 1-2 15,1-1 0-15,1-1-1 0,0 1 1 16,-1-3-1-16,1 3-5 0,0-3-12 0,-1 1-18 16,-2-1-29-16,4-1-38 0,-3 2-91 0,0-2-118 15,-1 1-52-15,-1 0-18 0,4 0 12 16,0-1 27-16</inkml:trace>
  <inkml:trace contextRef="#ctx0" brushRef="#br0" timeOffset="37106.3326">25009 13336 261 0,'6'-2'362'16,"-3"1"27"-16,0 1 7 0,1 0-93 0,-4 0-101 16,1 0-57-16,-2 0-40 0,-1 1-24 15,-3 3-18-15,-1-1-13 0,-1 2-15 0,-2-1-13 16,1 1-5-16,-2 2-5 0,2 1-6 0,-2-1 0 16,2 2-5-16,-2-2 1 0,1 1-2 15,2-1 1-15,-1 1-2 0,4-3 2 16,-1 2-1-16,1-2 2 0,0-3-5 0,1 1 0 15,1-3-4-15,1 2-8 0,-1-4-16 16,1 2-14-16,1-1-19 0,-2-3-17 0,0 1-16 16,2 1-16-16,-1-3-41 0,-1 0-43 15,1-2-43-15,-1 1-33 0,-1 0-23 0,-1-2 3 16,0 1 50-16,1 0 79 0,0 0 105 16,0-1 122-16,1-1 113 0,0 2 67 15,2 2 39-15,0-2 4 0,-1 4-25 0,-1 1-53 16,2-1-59-16,0 3-33 0,0 0-26 15,0 0-23-15,0 0-12 0,0 0-15 16,3 4-5-16,-3-1-9 0,4 0-2 0,-1 4 2 16,0-4-2-16,0 4-3 0,2 0-4 15,-1 0-2-15,1 1-4 0,0 0-5 0,-2-1-1 16,2 2-2-16,0-2 0 0,-2 3-3 16,3-3 0-16,0 0 0 0,-1 1 0 15,0 0-6-15,0-4-12 0,-2 1-10 0,3-4-18 16,-3 1-23-16,0-2-23 0,1-2-23 15,1 2-54-15,-1-3-85 0,1 0-65 0,1 0-23 16,2 1-1-16,0-5 15 0</inkml:trace>
  <inkml:trace contextRef="#ctx0" brushRef="#br0" timeOffset="37521.083">25115 13324 316 0,'0'-4'369'0,"-2"0"25"16,0 2 1-16,2-1-119 0,0 0-94 15,-1 1-56-15,1 1-35 0,1-1-21 0,1 1-18 16,1 1-10-16,2 0-14 0,-1-2-10 16,1 2-9-16,2 2-3 0,1-1-1 15,-1 1-3-15,0 1 0 0,-1 0-1 0,1 0 2 16,-3-1-1-16,2 3 2 0,-3-2-1 16,1 2 2-16,-3-1 2 0,1 1-1 0,0 0-1 15,-2-2-1-15,0 2 1 0,0-1-2 16,-2 3-2-16,-1-1-1 0,-2 1-1 0,-1 2-2 15,0 2 3-15,-3-2-2 0,3 1-1 16,-3 1 3-16,3 1 0 0,-1-3 0 0,1 1 0 16,2-1 0-16,1 0 0 0,3 0 0 15,0-1 0-15,0-3-2 0,3 0 2 16,1 2 0-16,-1-3 4 0,2-1-2 0,0 0-1 16,4-1-1-16,-3-1 0 0,0-1 0 15,4 1 0-15,-1-2 0 0,-1 0-1 0,0 1-3 16,2-3-4-16,-1-1-11 0,-1 1-14 15,0-2-23-15,1 0-21 0,-2-2-22 16,-2 2-15-16,-1-2-29 0,3 0-39 0,-2-1-48 16,2 1-50-16,-4 1-32 0,2-1-8 15,0-1 22-15</inkml:trace>
  <inkml:trace contextRef="#ctx0" brushRef="#br0" timeOffset="37880.4586">25353 13351 299 0,'4'-5'342'16,"-1"2"26"-16,1-2-31 0,-2 1-85 15,-1 3-87-15,2-2-51 0,1 2-30 0,-3-2-14 16,1 3-10-16,-1 0-6 0,1-2-7 0,0 2-2 16,-1 0-10-16,3 0-6 0,0 2-8 15,1-2-4-15,1 3-3 0,1-2-3 16,1 0-2-16,-1 1-4 0,-1-1-2 0,3 1-1 16,-5 0-1-16,1 1 0 0,3-1-1 15,-3 1 2-15,-2 1-2 0,-2-1 1 16,-1 2 3-16,-1 0-1 0,-4 2 3 0,-3 1-1 15,2 1 0-15,0 0-1 0,-3 0-2 16,0 2 1-16,1-2-2 0,2-1-1 0,-2 2 2 16,0-1 1-16,4-2-2 0,0-1 0 15,3 2-1-15,1-4-1 0,3 2 0 0,2-3 1 16,5 2 0-16,2-3 0 0,3 3 0 16,0-2-1-16,4-1-1 0,-3 0 0 15,2-2 1-15,-1 3 0 0,1-3 0 0,-2 0 1 16,-3 0 1-16,-4 0-1 0,0 0-1 15,-2 0-6-15,-2-3-9 0,-4 3-20 0,1-4-34 16,-4 1-41-16,-3 1-112 0,-3 2-114 16,-6 0-51-16,2 0-14 0,-2 0 14 15,-2 0 35-15</inkml:trace>
  <inkml:trace contextRef="#ctx0" brushRef="#br0" timeOffset="38433.0765">24060 13104 263 0,'-2'-3'322'0,"-2"1"23"16,4 1-31-16,-1-1-73 0,-3 1-77 0,3 1-45 15,-1 0-23-15,0 1-8 0,-1 1-5 16,2 1-1-16,-4 1-7 0,0 2-4 0,-1 1-11 16,0 1-14-16,-1 3-15 0,2 0-11 15,-3 3-13-15,2 0-6 0,2 3-4 16,-3 2-1-16,4-1 2 0,1 0-1 0,1 0 3 15,2 1 1-15,3 1 1 0,4-1 0 16,1 3 0-16,4-1 0 0,1-2 0 0,6 0-1 16,2 1-1-16,4 0 0 0,4-3 0 15,0 0 0-15,3 0 1 0,0-1-1 0,0 0 2 16,-3-1-4-16,-3-3-32 0,0-1-75 16,-9-4-173-16,-4 0-92 0,-5 1-50 15,-1-1-22-15,-3-2 19 0</inkml:trace>
  <inkml:trace contextRef="#ctx0" brushRef="#br0" timeOffset="39110.8065">25827 13245 100 0,'2'-2'334'0,"-1"0"33"0,-1 2 23 0,0 4-51 16,-3-3-116-16,2 4-70 0,-4-1-42 15,1 4-22-15,-1 0-16 0,2-1-7 0,-1 3-10 16,3 4-11-16,1 0-13 0,0 3-12 16,0 0-7-16,1 3-7 0,-1-3-6 0,0 4-2 15,0 1 0-15,0 1 0 0,2 0 1 16,-2 2 1-16,2-3 1 0,-4 3 2 0,0-2-2 16,1-2 0-16,-3-2 1 0,0-1 0 15,-3-4-1-15,0 1-1 0,-3-2 0 16,0-1 0-16,-2-2-2 0,1-1 2 0,0-2-28 15,-3 0-66-15,-3-2-179 0,0-3-94 16,-1 5-51-16,2-4-26 0,-2-1 10 0</inkml:trace>
  <inkml:trace contextRef="#ctx0" brushRef="#br0" timeOffset="39715.6982">26686 14445 201 0,'0'-2'383'0,"0"0"33"16,0 1 21-16,1 1-75 0,-1 0-127 15,0 0-89-15,2 1-55 0,0 3-29 16,-2-3-22-16,0 4-10 0,0-1-12 0,0 4-6 16,0-1-3-16,1 1-2 0,-1 2 5 15,0-1-2-15,2 2 0 0,-1-1-1 0,1-1-4 16,1 2-3-16,-2-4-2 0,1 1-1 16,-1-3-2-16,-1 0-3 0,0 0-2 0,0-3 0 15,-1-2-4-15,-1 0-32 0,1-5-64 16,-4 3-176-16,4 1-90 0,1 1-49 15,0-7-23-15,0 3 18 0</inkml:trace>
  <inkml:trace contextRef="#ctx0" brushRef="#br0" timeOffset="39890.5905">26816 14340 189 0,'4'-7'370'0,"-3"2"30"0,3-2 18 15,-3 2-81-15,1 3-128 0,-1-1-92 0,-1 1-52 16,0 1-43-16,0 1-32 0,0 0-41 16,0 0-78-16,-3 3-143 0,2 0-77 0,-4 3-29 15,2-3-6-15,2 2 22 0</inkml:trace>
  <inkml:trace contextRef="#ctx0" brushRef="#br0" timeOffset="40346.31">26833 14508 109 0,'1'6'347'15,"-1"-2"32"-15,0 2 21 0,2 0-35 0,-1 2-134 16,-1-3-79-16,2 3-47 0,0-1-24 16,-1-2-18-16,1 2-16 0,0-2-15 15,1 0-9-15,-1 1-9 0,0-2-4 0,1 2-4 16,0-1-3-16,-1-2-1 0,0 0 0 15,1-1 0-15,-1 0-2 0,-1 0-1 0,1-2 1 16,-1 0 1-16,-1 0-1 0,4-2 1 16,-3-1 0-16,1 0 2 0,2 0-2 0,-2-3 1 15,2 2 0-15,0-2-2 0,1-2 2 16,-1 0-3-16,1 1 1 0,4-3-3 16,-1 0 3-16,0 1 0 0,-1 1 0 0,0-1 0 15,0 1 0-15,-2 4 2 0,-1-1-2 16,0 2-2-16,0 1 0 0,-1 2 2 0,0 0 6 15,-1 0 1-15,0 0-1 0,-1 2 5 16,1 1-1-16,-2 2-2 0,1-1-2 0,1 1-1 16,0 1 0-16,-2 0-2 0,0 1 0 15,1 1-1-15,-1-1-2 0,2 0-2 0,-2 1 2 16,1-1 0-16,-1 1 0 0,4-2-2 16,-4-1 2-16,1-1 1 0,-1-1 0 15,2 0-1-15,0-1-6 0,0-2-21 0,-2 0-39 16,0-3-62-16,-2 1-147 0,-3 1-94 15,1 1-47-15,1-3-7 0,-2 1 24 0</inkml:trace>
  <inkml:trace contextRef="#ctx0" brushRef="#br0" timeOffset="40736.5329">27087 14487 71 0,'4'-2'353'15,"1"0"36"-15,-1 2 20 0,-3 0-24 16,2 0-131-16,1 2-92 0,-1 0-56 0,0 1-26 16,0 0-14-16,1 1-12 0,-3 2-14 15,3 0-8-15,0 0-12 0,-1 2-6 0,-1-1-8 16,1 2-4-16,-2 0-2 0,3-2 0 16,-1 3 0-16,0 0-1 0,0-2 0 15,1-1-2-15,0 1 2 0,-1-1-3 16,0-1 4-16,0-1 0 0,-1-1-2 0,0-1-1 15,-1-1 3-15,2-1 0 0,-1-1 0 0,1 0 0 16,2-1 0-16,-1-1 0 0,3-1 0 16,-1-1-1-16,2-1-1 0,0 1 2 15,-2-2-2-15,2 0 2 0,-1-2 0 0,2 1 2 16,-4-1 1-16,-1 1-3 0,1 0 3 16,0 0-1-16,-2-1-2 0,2 1 0 0,-5 1 0 15,1 0 0-15,-1 2 0 0,0-1 0 16,0 2-5-16,-1-1-31 0,-4 1-51 15,1 1-122-15,-5 2-127 0,1 2-69 0,5-1-27 16,3-1 11-16,0 0 39 0</inkml:trace>
  <inkml:trace contextRef="#ctx0" brushRef="#br0" timeOffset="41037.3442">27495 14434 15 0,'3'0'371'0,"-1"-1"46"0,-4 1 30 16,-1 0 17-16,-2 0-151 0,-2 3-127 16,-3 0-76-16,-1 3-48 0,-2 0-27 15,0 2-19-15,-2 3-7 0,4-1-2 0,-1 5-3 16,2 1 1-16,3 0-1 0,1 2-2 16,2 2 1-16,1-1-2 0,3 2 4 0,0-1 0 15,3 0 2-15,1 0 2 0,-1-2 1 16,2 0-1-16,0-2-3 0,4-2 2 0,-1 1-4 15,1-2-3-15,-1 1-1 0,5-4-1 16,-7 2-8-16,2-2-4 0,-1-1-2 0,0-3 0 16,-2-2-8-16,-2-1-28 0,-1-3-43 15,-4 0-117-15,-3 0-126 0,-3-1-66 0,1-2-30 16,4-2 14-16,-1 1 37 0</inkml:trace>
  <inkml:trace contextRef="#ctx0" brushRef="#br0" timeOffset="41356.5718">27633 14478 85 0,'10'-12'345'16,"0"1"36"-16,-4 4 20 0,-1-1-35 0,1 4-125 16,-3-1-81-16,-1 4-48 0,0-1-26 15,-2 2-13-15,0 0-8 0,0 3-14 16,-4 3-12-16,-1 2-16 0,0 2-8 0,-2 3-9 15,1 2-6-15,-2 4 0 0,-1-1 0 16,2 1 0-16,2 0 0 0,1 1 3 0,-1-2-2 16,0 0-1-16,4-2-1 0,-1 1-2 15,1-5 3-15,1 0-4 0,0-3 3 0,1-1 1 16,1-3 0-16,-1 2-1 0,4-4 1 16,-4-1-2-16,-1-2-1 0,4 0 3 15,-3-1-1-15,1-2-10 0,-1-2-22 0,-1 0-22 16,0 0-26-16,0-1-31 0,-1-1-64 0,-1 1-56 15,-1-2-55-15,1 1-50 0,-4 0-15 16,3 0 11-16,2-2 50 0</inkml:trace>
  <inkml:trace contextRef="#ctx0" brushRef="#br0" timeOffset="41807.943">27593 14567 120 0,'0'-13'293'0,"0"2"33"16,2 1-4-16,-1 0-34 0,2-1-62 0,1 4-64 16,0-1-52-16,4 1-32 0,0 0-20 15,0 0-7-15,3 2-8 0,-2 0-4 0,1 2-1 16,1 1-1-16,-2-1-2 0,1 2-4 15,1 1-3-15,-2 0-4 0,3 0-2 0,-2 0-8 16,-2 1-6-16,2 0 0 0,-2 1-2 16,1 0-1-16,-1 1-4 0,0 1 1 15,0-1 2-15,-2 2 0 0,1 0 0 0,-4 0 2 16,0 2 4-16,-1 0 2 0,-4 0 0 16,1 2-2-16,-3 0 0 0,0 0-4 0,-1 0-1 15,-3 0-2-15,2 0 0 0,-1-2-2 16,-1 1-1-16,2-2 0 0,-3-1 2 15,1 1-2-15,-4-3 0 0,2 1 0 0,-2-1 3 16,-1 1-2-16,1 0-1 0,-1-3 2 16,1 1-1-16,1-2-1 0,1 2 1 15,1 0 0-15,3-2 0 0,2 1-1 0,3-1 1 16,1 0-1-16,1 2 0 0,3 0 1 16,0-1-1-16,3 1 1 0,0 0-1 0,0 1-2 15,-1 1 2-15,1 1 0 0,-2 0-1 16,0 1-5-16,0 0 4 0,2 0-2 0,-3 2 0 15,1-2-1-15,3-1 4 0,-3 2-1 16,1-3 2-16,2 2 0 0,-1-2 0 0,2 2 0 16,-1-4-1-16,0 3 0 0,-2-3 1 15,2 3-2-15,-2-3 2 0,1-1 0 0,1 1-2 16,1-2-17-16,-1-2-41 0,1 1-67 16,-4 1-167-16,-1 0-85 0,1 1-49 15,2-1-5-15,-1 0 27 0</inkml:trace>
  <inkml:trace contextRef="#ctx0" brushRef="#br0" timeOffset="42169.282">27993 14711 257 0,'0'-3'376'16,"-2"-1"33"-16,1 1 12 0,-1 2-91 0,-1-3-106 15,-2 3-74-15,-1-1-50 0,-2 0-29 16,-1 0-24-16,0 1-18 0,0-1-15 0,0 2-5 15,2 2-4-15,2 1-4 0,1 1 0 16,-1 1 0-16,5 0-2 0,2 2 1 0,1 1 0 16,1-1 0-16,1 0 1 0,2 2 0 15,1 0-1-15,1-2 1 0,-3 0-1 0,2 2 1 16,-1-1-2-16,0-1-1 0,1 0 1 16,-1-2 0-16,-2 1-1 0,-2-2-1 15,-2 1 4-15,4-1 1 0,-5-1-2 0,-5 0 0 16,2 0-2-16,-2 0 4 0,-1-2-5 15,-4-1 3-15,1 0-2 0,-2 0 2 0,0-1-3 16,-3 0 1-16,2-2 0 0,-1 0 1 16,3-2 1-16,2 1 0 0,2 2 4 15,3-1-3-15,1 0-25 0,4 2-53 0,-1-1-142 16,5 1-123-16,-1 1-64 0,5-3-36 16,1 1 10-16,1 2 43 0</inkml:trace>
  <inkml:trace contextRef="#ctx0" brushRef="#br0" timeOffset="42489.388">28257 14529 91 0,'1'-2'344'0,"1"1"34"0,-2 1 18 16,0 0-38-16,0 0-132 0,0 1-81 0,0 1-43 15,0 1-21-15,-2-1-13 0,2 5-4 16,0 0-8-16,0 3-11 0,0 0-12 16,0 2-10-16,0 1-8 0,-1 2-7 0,1 2-6 15,1 1-4-15,-1 0-3 0,0 1 0 0,-1-1 1 16,1 1-1-16,-3-2 2 16,-1 0 1-16,-2-2 1 0,0-1 1 0,0-1 3 0,-4-1 1 15,-1-2 0-15,2 1 0 0,-1-4 1 16,-2 1 0-16,0-4-3 0,-2-1-19 15,1 0-51-15,-1-1-159 0,-2-1-119 0,0 0-60 16,2-1-37-16,-2-1 2 0,2 2 41 16</inkml:trace>
  <inkml:trace contextRef="#ctx0" brushRef="#br0" timeOffset="45992.4491">26782 14925 229 0,'-3'1'358'0,"1"1"24"0,-1-1 12 0,2 0-100 16,-3 2-136-16,1-3-67 0,0 4-37 15,1-3-17-15,1 1-7 0,-4 1-4 0,4 1-2 16,-1 1-4-16,1 1-1 0,-3-1 0 16,3 3 4-16,-4 0 0 0,2 1 8 15,-2-2 1-15,2 3-1 0,-5 0-3 0,3 0-8 16,1 1 0-16,-1-1-8 0,-2 1-1 15,1 1-3-15,0-2-1 0,-2 1-1 16,0-1-1-16,-1 1-2 0,-1-1 0 0,-1 1 1 16,-3-2 2-16,-1 1 0 0,0 1-1 15,-1-3-1-15,-1 0 1 0,-1 0-4 16,1-2 1-16,-4 1-2 0,4-1 0 0,-4-2 0 16,-1 3 2-16,0-2 0 0,-3 0 1 15,-5-1 0-15,-2 3-1 0,-3-3-1 0,-2 0-1 16,-5-2 1-16,1 1-1 0,-3-3-2 15,3 2 2-15,-5-2 0 0,6 0 0 0,-1 0 1 16,4 1-1-16,0-1 1 0,2 2-3 0,5-2-2 16,4 1 2-16,-1 1-2 0,4-1 0 15,3 2 3-15,3 0 1 0,1-1 0 16,3-2 0-16,4 1-1 0,4 1-1 0,0-2 0 16,3 0 0-16,1 0 2 0,-1 0 0 15,2 0 0-15,0 0 0 0,0 0 2 0,2 0-2 16,-1 0 0-16,-1 0 0 0,4 0 2 15,-3 0-4-15,2-2 2 0,1 1 2 16,0-1-2-16,1 0 0 0,1 1 0 0,1-2 2 16,-3 2-1-16,1-2-1 0,3 0 0 15,0 1 0-15,0-3 4 0,-2 3-3 16,2-3-1-16,1 3 0 0,-2-4 0 0,-1 5-1 16,-2-2 0-16,-1 2-1 0,0-1 2 15,0 2 0-15,-2 0 2 0,-1-2-1 0,0 2-2 16,0 0-1-16,0 0 2 0,0 0 0 15,0 0 2-15,-1 0-2 0,-5 0 1 0,1 2-2 16,-2 0-1-16,-2-1 1 0,-2 2 1 16,0 1 0-16,0 0-2 0,-2 0 1 15,4 0 2-15,-4 1-2 0,2 0-1 0,1-2 0 16,1 1 2-16,1 1 0 0,2-2-1 0,3 0 1 16,-2 0 0-16,3-3 0 0,0 1 1 15,2 1-1-15,-2-1 0 0,4-1 2 16,-2 3-2-16,2-3 0 0,1 2-2 0,1-1 2 15,-1 1 0-15,2-2-1 0,-1 0 1 0,5 0 1 16,-4 0-1-16,3 0-1 0,-1 3 0 16,-1-3-1-16,3 3 1 0,-2-3 0 15,-1 1 1-15,2 0-1 0,1 1-2 16,-1 0 3-16,0-1-1 0,2 2 0 0,-2-2 0 16,-2 2 1-16,1-3 1 0,-3 3-1 15,2-2 1-15,-1 0 0 0,-2 1 1 0,-1-1-2 16,1 1 1-16,0 0 0 0,1-2-26 15,-3 0-50-15,-6 3-136 0,-3-3-124 0,0-3-65 16,7 1-35-16,-4-1 5 0,2 0 40 16</inkml:trace>
  <inkml:trace contextRef="#ctx0" brushRef="#br0" timeOffset="50611.7089">25051 15426 60 0,'5'1'323'0,"1"-1"29"15,-3 0 13-15,2 0-38 0,-2 0-114 0,1 0-73 16,-1 0-36-16,-2-1-14 0,3 1-4 15,-3 0-3-15,-1 0-11 0,0-2-12 16,2 2-12-16,-2 0-12 0,0-1-8 0,0 1-7 16,0-2-6-16,-2 2-2 0,2-1-6 15,-1 1-5-15,-3 0-1 0,1-2-1 0,2 1-1 16,-4 1 0-16,0-2 0 0,0 2 1 16,-1-2-1-16,-2 1 0 0,3 0-1 15,-3-1 2-15,-1 1-2 0,1-1 3 0,-1 2 2 16,-1-1 0-16,-1-2 2 0,3 1-1 15,0 2 2-15,1 0-4 0,0 0 1 16,2 0-3-16,2 2 0 0,0-1 0 0,1 1-1 16,1 1-1-16,1 1 0 0,0 1 2 15,1-1 0-15,1 1-3 0,-1 1 3 0,1 0 0 16,0 0 0-16,-1 1 0 0,-1 0 0 16,0 1 2-16,0 1-1 0,-3-3-1 0,-2 0-1 15,0 2 1-15,-2-2 0 0,0 1 0 16,-1-2 0-16,-1 1-2 0,0-2 2 0,-3 2 0 15,3-2 0-15,-4 0 2 0,2-1-2 16,0-2 0-16,0 3-2 0,2-1 2 0,-2-1-1 16,1-2 1-16,0 0 1 0,-2 2 2 15,1-2 2-15,0 0-2 0,2-2 1 16,1 2-1-16,1 0-1 0,2 0-1 0,4 0-1 16,-1 2-1-16,-1-2-1 0,3 1-1 15,0 1 2-15,0-1-10 0,5 1-29 0,-2-1-36 16,2 1-40-16,0-1-101 0,-2 0-112 15,0 3-64-15,0 2-9 0,0-2 15 16,3 2 33-16</inkml:trace>
  <inkml:trace contextRef="#ctx0" brushRef="#br0" timeOffset="50950.5012">24802 15661 95 0,'4'10'301'16,"4"-1"26"-16,-2-1 13 0,1 2-64 0,-1-3-98 16,-1 0-65-16,1 1-35 0,0-1-23 0,-1-1-3 15,-2 2-3-15,2-4 2 0,2 2 0 16,-2 1 3-16,0-3 2 0,0 0 0 0,2 0-2 15,-1-4-5-15,1 3-3 0,0-1-1 16,-1-4-7-16,-1 2-9 0,2-3-3 16,-2-1-7-16,2 1-6 0,-1-2-6 0,-1 1 0 15,2-1-3-15,-2 0-3 0,-1-1 0 16,1 1 1-16,-2-2-1 0,-2 1-2 0,1-2 1 16,-4 3 0-16,-2-2-2 0,-4 0 2 15,2 1 0-15,-6-1 0 0,0 3 0 0,-1 1 0 16,-1 0 2-16,-2 2-2 0,2 1 2 15,-2 1-2-15,2 2 0 0,1 0 0 0,4 4 0 16,1-3 1-16,0 4-1 0,7-3 1 16,-1 3-1-16,4 1 0 0,1-2 0 15,3-1-1-15,0 2 0 0,1-2-1 0,-3-4 2 16,1 3 1-16,-2-3 0 0,2-1-5 16,-5-2-20-16,-5-1-39 0,1-3-88 0,-3 3-157 15,-2-1-83-15,-4 0-40 0,2-4-1 16,0 2 24-16</inkml:trace>
  <inkml:trace contextRef="#ctx0" brushRef="#br0" timeOffset="52433.1136">24670 15358 56 0,'3'-7'364'0,"-1"-2"42"16,-4-2 30-16,2 3-2 0,-1-2-146 0,-1 2-109 15,2 1-65-15,0 0-41 0,0 1-27 16,3 1-19-16,-3 1-13 0,5 1-7 0,0-2-3 15,2 4-3-15,2-1-1 0,-1 2 0 16,0 0 0-16,-2 2 0 0,3-1 0 0,-2 1 0 16,-2 1 0-16,-1 0 0 0,0 1 0 15,-1-1 2-15,-2 2-1 0,4-2 0 0,-5 1-1 16,0 1 0-16,0-2 0 0,-5 2 0 16,2-1 0-16,-2 0-2 0,-3 0 0 15,2 1 1-15,-5 0 0 0,1-1 0 0,-2 0 1 16,-2 1 0-16,-1 0 0 0,0-1 0 15,0 2 0-15,1-1 0 0,1-2 0 16,-1 4 1-16,5-2 1 0,1 0 2 0,1 0-1 16,0 0 2-16,2 0-1 0,2-1 1 0,0 2-4 15,-1-1-1-15,3 0 2 0,1 3-2 16,0-4 0-16,1 2 0 0,-1-1 1 0,4 0-1 16,-1 2 0-16,2-2 0 0,-2-1 2 15,3-1-2-15,-3 2 0 0,2-5 0 0,0 5 0 16,-1-5 1-16,0 2-2 0,0 1 1 15,1-2 1-15,0 1-1 0,-2-1 0 16,-2 2 0-16,3-2 0 0,-3 3 0 0,1-1-1 16,-1-2 1-16,1 2 0 0,-2 0 0 15,0 0-1-15,-2-1 1 0,1-1 0 0,-1 2-1 16,-3-1 1-16,2 1 1 0,-2-3-1 16,-1 4-1-16,-2-3 1 0,2 1 0 15,-1-2 0-15,-3 1-1 0,2-1 1 16,0 0 0-16,0 0 0 0,-3 0 1 0,3 0-1 15,1 0 0-15,-2-1 0 0,1 1 0 16,0 0 0-16,2 0-1 0,-2 0 2 0,2 0-1 16,-1 0 0-16,1 0 1 0,0-2-1 15,0 1 0-15,-1 0 0 0,4-2 1 0,-2 3-1 16,2-3-1-16,0 1-1 0,0-1 0 16,-2 0 0-16,5 0-2 0,-1 0 0 0,-1 0 1 15,0-1 0-15,2-1 0 0,2 1 3 16,0-1 1-16,-1 0 4 0,2 0 4 0,-1-1 8 15,1-2 5-15,2 0 7 0,-2 0 9 16,2 2 7-16,-1-3 4 0,3-1 3 0,0 2 0 16,-2-2-2-16,2 2-5 0,-4 0-8 15,2-1-7-15,1 2-9 0,-5-1-6 0,2 2-9 16,1 2-6-16,-3-1-7 0,-1 2-24 16,2 2-22-16,-2-1-20 0,-2 2-7 15,1 0-1-15,-3 2 3 0,0 0 12 0,-4 2 7 16,2-1-7-16,-2 0-12 0,0 1-21 15,-2-1-18-15,2 0-35 0,0-1-20 16,-1 1 1-16,1 0 9 0,0 0 26 0,2-2 42 16,1 0 67-16,1 1 57 0,0-2 41 15,1 0 29-15,2 2 11 0,-3-1-10 0,3-1-17 16,-2 2-12-16,1-2-10 0,-1 1-3 16,-1 0 1-16,0-1 2 0,3 3 6 15,-3-3 4-15,0 4-1 0,-1-3-6 0,0 2-8 16,0-1-9-16,-1 3-12 0,0-3-9 0,-1 1-7 15,-1 2-8-15,-2 0-8 0,-3 2 0 16,0 0-4-16,-3 1-4 0,0-2 3 0,-3-1-2 16,1 2-2-16,-2-2 2 0,0 0-1 15,0 2 3-15,0-4-3 0,2-1 3 0,1 0 1 16,0 1-1-16,0-3-3 0,3-2 2 16,-2 1 1-16,2-1-1 0,-4-3 0 15,4 0-1-15,-3 1 3 0,2-3-1 0,-2 1 0 16,3 2 1-16,-2-4 1 0,3 2 0 15,-1 2 2-15,5-2-1 0,-3 3-2 0,3-2 0 16,3 2 0-16,1 0-1 0,0 2 0 16,4-1-1-16,-1 1 2 0,2 1 2 15,0 0-1-15,0 0-1 0,2 0 1 0,-2 0 2 16,0 1-3-16,0 1 0 0,0-1-1 16,-4 1 2-16,1 1-1 0,0 1-1 0,-3-1-1 15,1 3 1-15,0-1 1 0,-1-1-3 16,1 1 2-16,-2 1 0 0,3-2 0 0,0-1 1 15,0 0 0-15,1 1 1 0,0-4 0 16,0 3-1-16,-2-2 0 0,1-2 0 16,-3-2 0-16,4 3-1 0,-2-4 1 0,2 1-1 15,0 0 1-15,-1-1 2 0,0 1-2 16,1-2 0-16,-2 2 0 0,2-1 0 16,-2 1 1-16,0 0-1 0,0 0 3 0,0 0-3 15,0 3 1-15,2-2-1 0,-1 0 0 0,-1 2 0 16,4 0 0-16,-2 0 0 0,3 0-2 15,-4 2 2-15,3 0 1 0,-1 1 0 0,-4 1 2 16,3 2-1-16,-2-1 3 0,0 4-4 16,1-2 0-16,-1 0-3 0,1 3 0 15,-1-1-1-15,1 0 1 0,4 0-1 0,-3 0-24 16,3 0-34-16,0 1-44 0,0-3-133 16,0 1-113-16,2 2-57 0,-1-5-10 0,4 1 20 15,-1 2 34-15</inkml:trace>
  <inkml:trace contextRef="#ctx0" brushRef="#br0" timeOffset="52585.9813">23683 15637 215 0,'3'3'381'0,"0"0"39"16,0 0 23-16,0-1-83 0,0-2-116 15,-1 0-90-15,-1 0-60 0,2 0-36 0,-3 0-24 16,2-2-17-16,0 2-10 0,-2 0-5 0,0 0 2 16,-2 0-16-16,0-1-41 0,2-2-117 15,-4 1-144-15,-1-1-79 0,-1 0-39 16,1-1-9-16,0 1 29 0</inkml:trace>
  <inkml:trace contextRef="#ctx0" brushRef="#br0" timeOffset="53118.6217">23546 15358 42 0,'0'-3'324'0,"4"-1"39"0,-4-1 29 0,0 1-24 16,0 2-117-16,0-1-76 0,0 2-50 15,0-1-33-15,0-1-20 0,-4 2-14 16,3 1-15-16,-1-2-10 0,-2 2-10 0,1 0-5 16,-1 2-6-16,1-1-5 0,0 1 0 15,-2-1-4-15,2 2-2 0,0-2-1 0,-5 1 1 16,5 0 0-16,-2 1 1 0,0-2 0 15,0 1-1-15,2-1 1 0,-2 1-2 16,0-1-1-16,0 2 0 0,-2-1 0 0,4 1 1 16,-2-2 0-16,0 1 1 0,1 1 0 15,1 0 1-15,0-1 0 0,-1 3 0 0,4-1 3 16,-3 2 0-16,3-1-1 0,0 2 0 16,0-2 1-16,0 1-2 0,0 0-3 0,3 0 0 15,-3 0 0-15,2 0-1 0,0-1-2 16,-2 1-1-16,0-1 0 0,0 1 0 0,-4 1 2 15,3-1-1-15,-2 1 3 0,-1-1 0 16,1 1 0-16,-2 1 1 0,1-2 1 16,-1 2-2-16,0-2 1 0,1-1 0 0,-1 0 2 15,-2 2-1-15,2-4 2 0,0 1 0 16,-2-1-1-16,4-1 0 0,-2 1-3 16,2-1 0-16,0 0 0 0,-2-1-1 0,1 1 2 15,0-1 2-15,0-1 1 0,-1 2-2 16,0-4-12-16,-1 1-20 0,0-2-25 0,2 1-39 15,0-3-94-15,0 0-137 0,3-2-63 16,-3 2-18-16,6-3 4 0,0 1 21 0</inkml:trace>
  <inkml:trace contextRef="#ctx0" brushRef="#br0" timeOffset="53842.5872">23331 15348 110 0,'2'-3'337'0,"0"-2"32"15,-1 1 21-15,2 1-57 0,-1 1-117 16,0 1-72-16,-2-1-46 0,1 2-22 0,1 2-13 16,-1-1-6-16,1 2-7 0,-2 0-10 15,-2 0-9-15,2 2-6 0,-3 1-5 0,2-2-5 16,-4 2-1-16,0-1-4 0,-1 2 0 16,1-2-2-16,0 0-3 0,-3-1 2 15,3 0-2-15,-4-2-1 0,5 0-2 0,-3 1 2 16,2-1-3-16,0-2 0 0,1 2-1 15,-1-2 0-15,2 1 0 0,2-1 0 16,-1-1-1-16,0 1 0 0,1 0 0 0,1-2 1 16,-2 2-3-16,2 0 2 0,-2-2 1 15,2-1 1-15,0 1 1 0,0 0-2 0,0-1-2 16,0 1 1-16,0-1-1 0,2 0-2 0,-2 2 0 16,2 0-1-16,-2-1 5 0,0 1-2 15,0 1 2-15,0-2 2 0,0 2 0 0,0 2 1 16,0-1 1-16,0 1 2 0,0 0 2 15,0 1-1-15,-2 2-1 0,2 0 0 16,0 2 0-16,0-1-3 0,2 0-1 0,-2 2-2 16,0 1 0-16,0 0-1 0,0-2 0 15,0 2 1-15,0-1-1 0,-2-2-1 16,0 1 2-16,-1-2 0 0,0-1 2 0,-2 2-2 16,-1-1 0-16,2-2 0 0,-5 1-2 0,1-1 1 15,-1 0-4-15,1 0 4 0,-1-1-2 16,1 1-2-16,-5 0 4 0,5-2-1 15,-1 0 2-15,-1 1-1 0,1-2-2 16,-1 0 3-16,-1 0 0 0,2 0-1 0,-3 0-1 16,0 0 2-16,3-2 0 0,-3 1 0 15,0 0 3-15,1-2-3 0,0 3 3 0,1-3-2 16,1 3 1-16,0-3-2 0,2 1 0 16,1 1 0-16,-1-1 0 0,2-1 1 0,1-1-2 15,-2 1 1-15,1-4 0 0,0 3 0 16,0-2 1-16,0 1-1 0,1-2 0 15,-2-1 2-15,2 3-1 0,0-4-1 0,-1 1 0 16,2 1 0-16,1-2 0 0,0 1 0 16,2-1 0-16,4 1 0 0,-3 0-3 0,4 0 2 15,1-1-3-15,4 2 1 0,-2 1-1 16,1 0 2-16,1 0-2 0,1 1 4 0,-2 1 1 16,3-1-1-16,-2 1-6 0,2 0-19 15,1-1-28-15,-1 0-35 0,-1 0-79 16,0-2-148-16,0 0-68 0,0-2-25 0,3 0 9 15,1 0 20-15</inkml:trace>
  <inkml:trace contextRef="#ctx0" brushRef="#br0" timeOffset="54159.4454">23516 15108 63 0,'5'-2'335'0,"-2"-1"43"16,1 0 24-16,-3 3-20 0,1-3-121 16,-1 1-78-16,-1 2-54 0,-1-4-33 15,-1 1-23-15,1 2-22 0,-3-3-17 0,0 1-15 16,-1 2-10-16,-3 0-5 0,2-1-3 15,-1 1-1-15,1-1-1 0,1 2 0 0,-2 0 1 16,2 0-1-16,-2 2 1 0,1-1 0 16,-5 1-2-16,1 0-15 0,-1 1-27 0,-3 1-31 15,-2-1-78-15,1 2-123 0,-1 2-89 16,-3 0-37-16,3 4-1 0,0-1 19 0</inkml:trace>
  <inkml:trace contextRef="#ctx0" brushRef="#br0" timeOffset="54467.1768">23201 15687 131 0,'0'4'378'0,"0"0"41"0,0-1 24 15,0-1-42-15,-2-2-128 0,-1 2-101 16,-1 1-70-16,0-3-37 0,-3 2-23 0,1-1-16 16,0-1-5-16,-1-1-3 0,-1-1 1 15,-1 2-2-15,1-2-3 0,0 1-4 16,0-1-4-16,-3 2-3 0,2-2-3 0,-3-1-4 16,0 1-6-16,-1 0-3 0,-1 1 0 15,-2-2-10-15,2-1-26 0,0 1-38 0,-2-3-103 16,0 2-138-16,1-3-73 0,-1 2-32 15,2-2 9-15,2-2 28 0</inkml:trace>
  <inkml:trace contextRef="#ctx0" brushRef="#br0" timeOffset="54696.2996">23024 15273 42 0,'5'-3'391'16,"-1"-2"42"-16,-3 1 21 0,2 1 10 15,-3 0-161-15,4 0-138 0,-4 1-82 0,0 2-39 16,1 0-22-16,1-3-8 0,0 6-8 16,-1-3-6-16,-1 2-42 0,-3-1-130 0,-5 2-144 15,-2-1-77-15,1-2-39 0,1 1-18 16,-2 2 30-16</inkml:trace>
  <inkml:trace contextRef="#ctx0" brushRef="#br0" timeOffset="55837.3117">22758 15345 78 0,'-2'0'322'0,"0"0"32"0,-2 0 19 15,3 3-44-15,-3 0-96 0,1 1-64 16,-2 1-40-16,0 1-15 0,1-1-9 0,-1 3-19 15,-3 1-20-15,3 3-22 0,-3-4-17 16,2 4-10-16,-2 0-11 0,4 0-3 16,-3-1-3-16,2 0 1 0,2 0 2 0,-2-1-1 15,1-2 1-15,1-1 0 0,1-1-1 16,1-1-2-16,-3 1-2 0,4-2 0 16,-3-1-2-16,3 1 2 0,-1-1-4 0,1 0-19 15,-2-2-35-15,0-1-51 0,-1-1-115 16,-3-2-119-16,-2 0-62 0,3 1-12 15,2-3 15-15,-2 2 43 0</inkml:trace>
  <inkml:trace contextRef="#ctx0" brushRef="#br0" timeOffset="56652.3597">22560 15405 167 0,'-1'-5'309'0,"-1"-4"34"0,0 5-9 0,1-3-60 0,-1 3-74 15,1 1-53-15,1 0-34 0,-2 2-21 16,0 1-14-16,2-3-9 0,-3 3-7 15,2 3-6-15,-7-2-6 0,3 2-9 0,0 2-5 16,1 0-9-16,-3-1-6 0,4 0-7 16,-3 5-4-16,1-4-4 0,2 2-3 0,0-1-2 15,0 2-1-15,-1-2 0 0,0 0 0 16,-1 0 0-16,2-4-1 0,0 3 0 0,0-2-1 16,-1-2 2-16,1 2 0 0,-2-3 0 15,2 0-3-15,0 0 2 0,-1-3 1 0,-3 2 0 16,4 0 0-16,0-3 0 0,0 1 1 15,-1-2-1-15,3 2-1 0,-1-2 1 0,0-1-1 16,2-1 0-16,-1 0 1 0,1 0 0 16,-2-1-2-16,2-2-1 0,0 1 0 15,0 0 0-15,0 0-1 0,0 3 1 0,0-1 1 16,2 1 2-16,-2 1 0 0,1 1-2 16,1 1 2-16,0 0 0 0,-1 1 0 0,-1 0 2 15,2-1-2-15,0 3 0 0,-2 0-2 16,0 0 2-16,0 0-1 0,0 3-2 15,0-1 1-15,0 1 0 0,-2 3 0 0,0 0 0 16,1 2 1-16,-3 1-1 0,3 0 4 16,-1 1 1-16,0 1 1 0,0 0 0 15,-1-1 0-15,1 0 2 0,1-1-2 0,-3 2-1 16,1-4-1-16,-2 2-2 0,4-1 0 16,-4-4 0-16,2 3 0 0,-2-3 0 15,1 0-2-15,-1-1 2 0,1 0-1 0,-2 0 1 16,1-1-2-16,-2-2 2 0,0 1 0 0,1-1 2 15,-1-1-2-15,0-1 0 0,0 0 1 16,3 1-1-16,-3 0 0 0,2-1 0 16,1-1 0-16,-1 0 0 0,0 0 0 0,2 3 1 15,2-5-1-15,-3 5 0 0,3-4-1 16,-1 3 0-16,2-1-1 0,0 2 1 0,2 0 1 16,-1-1 0-16,1 1 1 0,1-1 1 15,-1-2-1-15,3 3 0 0,-4 0-1 16,4 0 0-16,-2 0 0 0,-2 0 0 0,3 0-1 15,-3 3 1-15,-1-2 0 0,3-1 0 16,-3 1-1-16,0 2 1 0,0 1 0 0,0-1-2 16,0 1 2-16,0 2 0 0,0-2-1 15,0 2 0-15,0 0-1 0,-1 0 1 0,-1 2 1 16,-1-2 0-16,-2-1 0 0,-2 4-1 16,-1-4 0-16,-2 2 1 0,-2-2 1 0,-3 0 0 15,1-1 2-15,1 0 1 0,-1 0-2 16,2-3 0-16,0 1 1 0,2-1-2 0,2 1-2 15,3-2 0-15,-2 1-1 0,6-1 1 16,-3 2 1-16,0-2 0 0,3 0-9 16,1 0-22-16,-4 0-34 0,4-3-46 0,-3 0-139 15,0 0-110-15,0-2-48 0,3 2-5 16,0-1 18-16,0-1 37 0</inkml:trace>
  <inkml:trace contextRef="#ctx0" brushRef="#br0" timeOffset="56910.3236">22500 15253 306 0,'14'-8'370'16,"1"0"25"-16,-1 0 18 0,-3-1-144 0,2 2-91 15,1 1-66-15,-1-2-30 0,0 1-23 0,0 1-9 16,1-2-12-16,-1 2-8 15,3 0-9-15,-7 2-6 0,3 0-5 0,-3 4-3 16,-3-3-3-16,1 2 0 0,-3 2-6 0,0-1 0 16,-3 3-12-16,-1-3-20 0,0 3-27 15,-1-2-31-15,-3 0-72 0,-2 1-98 16,-4-1-85-16,-2 3-29 0,-1-4 0 0,-1 2 15 16</inkml:trace>
  <inkml:trace contextRef="#ctx0" brushRef="#br0" timeOffset="57136.929">22440 15183 242 0,'3'-3'322'0,"3"0"31"15,-1-2-20-15,0 1-78 0,1-1-68 16,-1 0-47-16,3 1-25 0,1 0-17 16,-1-1-11-16,0 1-13 0,2-1-13 0,-1 2-10 15,-1-1-17-15,5 1-10 0,-5 0-7 0,0 1-7 16,0-1-4-16,1 2-1 0,-3-1 0 15,1 0-6-15,-2 1-14 0,-2 1-24 0,-2-1-33 16,-1 1-46-16,-4 1-121 0,-3 2-108 16,-6 2-48-16,-1-1-7 0,0 2 19 15,-3 0 35-15</inkml:trace>
  <inkml:trace contextRef="#ctx0" brushRef="#br0" timeOffset="57382.9746">22160 15371 236 0,'-9'8'333'16,"0"-4"28"-16,0 1-3 0,3 0-75 0,0 0-73 15,-3-1-45-15,0-1-32 0,1-2-23 16,0 2-20-16,-1 1-24 0,0 0-20 0,1-1-20 16,-2 0-12-16,2 1-4 0,2-1-6 15,-2 2-2-15,0-2-1 0,2 0 0 0,0 0-1 16,1-2 0-16,-2 0 0 0,1 1 0 15,3 1-1-15,-2-1-10 0,1-2-25 16,-1 0-36-16,-2-2-91 0,1 0-148 0,0 1-80 16,-1-2-31-16,3-1 1 0,-3 1 25 15</inkml:trace>
  <inkml:trace contextRef="#ctx0" brushRef="#br0" timeOffset="58207.822">21991 15263 276 0,'0'0'341'0,"0"0"25"15,0 2-21-15,0-2-93 0,0 2-75 0,-1-2-48 16,-2 3-28-16,-1 0-13 0,1 1-8 16,-2 2-9-16,0-1-16 0,-1 1-13 15,0 1-11-15,1 0-11 0,-1-2-3 0,1 2-6 16,0-2-2-16,-1-2-1 0,2 2-6 15,-1-1 0-15,1-3-2 0,0 3-2 16,0-3 2-16,0 1-3 0,-2-1 3 0,2-1 1 16,1 0 0-16,0 0 0 0,0 0-1 15,0-1 2-15,-1-1-2 0,1-1 0 0,0 0 0 16,-1 2 0-16,-1-4-2 0,2 4 2 16,-2-2 0-16,0-1 0 0,0 1 0 0,2-1 0 15,-1 1 0-15,-3 2 0 0,4-3 0 16,-2 1 2-16,0 2-2 0,0 0 0 15,0-1-2-15,-2 1 2 0,-1-1 0 0,2 2 0 16,-1 0 4-16,-2 0-1 0,3 3 1 16,-1-1 0-16,-1 0 2 0,2 1-5 0,2 2 1 15,-1 2-1-15,1-2-1 0,3 0 0 16,-1 2-2-16,2-1 1 0,2 0 0 16,-1 0 0-16,-1 0-2 0,4-1 3 0,-3 0 3 15,-1 0-1-15,4-1 2 0,-4-1 0 16,1 1 1-16,-1-1 0 0,2-2-2 15,-1 1 0-15,-1 0 0 0,2-2-2 0,-2 3-1 16,3-3 0-16,-3 0 0 0,1 0 0 16,-1 0 0-16,2-3-2 0,-1 3-2 0,-1 0 3 15,0-4 0-15,0 4-3 0,-1-3 4 0,-1 2 0 16,-2-3-3-16,1 1 3 0,0 1-3 16,-4-1-1-16,2 1 4 0,-1-1 0 0,-2 2 0 15,2-2-2-15,-1 3 1 0,-1-3 1 16,1 3-1-16,-1 0 0 0,0 0 0 0,-2 0 1 15,1 0-2-15,-1 3-1 0,-1 0 1 16,0-1-1-16,0 2 3 0,1 1 2 16,-2 1 2-16,2-1 4 0,-2 4 1 0,4-3 6 15,-2 3 1-15,2 0 3 0,-1 0 2 16,3 2-1-16,1-1 0 0,0-1 3 16,4 3 5-16,-3 0 7 0,3 0 11 0,-2 2 16 15,3-1 24-15,-1 2 22 0,1 0 19 16,-2-1 17-16,0 1 15 0,2-2 9 0,0 1-12 15,0-1-17-15,0-4-14 0,4 3-24 16,-3-3-24-16,2-1-26 0,0 2-14 0,0-4-16 16,2 1-11-16,0-3-16 0,-2-1-23 15,4-1-30-15,-3 1-41 0,1-3-43 0,-4 0-52 16,2 0-36-16,1-3-9 0,-3-1 15 16,3 0 14-16,-4-3 4 0,1 1 0 0,-1 2-97 15,0-3-83-15,2-1-46 0,1-5-7 16,0 1 25-16,5-2 40 0</inkml:trace>
  <inkml:trace contextRef="#ctx0" brushRef="#br0" timeOffset="58447.674">21787 15100 340 0,'3'-5'381'0,"2"0"22"16,-2 1 12-16,2-2-155 0,0 5-112 0,-1-2-67 16,1 2-39-16,2-1-21 0,-3 2-11 15,4 0-11-15,2 2-15 0,-4 1-23 16,2-1-22-16,0 1-76 0,0 2-124 0,-5-2-72 16,-2 3-29-16,3-1 1 0,-3 1 12 15</inkml:trace>
  <inkml:trace contextRef="#ctx0" brushRef="#br0" timeOffset="58674.465">21752 15761 108 0,'8'5'394'0,"4"-1"40"0,-3-1 25 16,4-1-17-16,-1 1-166 0,4-1-117 0,-2 0-60 15,4-1-34-15,-2-1-16 0,1 1-10 16,-3-1-3-16,3 0-7 0,-1 2-12 0,-3-1-10 16,-2-1-11-16,1 0-15 0,-5 0-4 15,-4 0-37-15,-4-3-102 0,-4 2-163 0,-3 1-79 16,0-1-34-16,2-1-22 0,-1 0 25 16</inkml:trace>
  <inkml:trace contextRef="#ctx0" brushRef="#br0" timeOffset="80416.5508">26389 16320 63 0,'0'-3'170'15,"1"1"21"-15,1-1 11 0,1 1 1 16,0-1-7-16,-2-1-18 0,3 1-31 0,-4 1-25 16,1-3-16-16,2 2-10 0,-3-1-4 0,2 1 0 15,0-2 3-15,-1 0 2 0,1 2-6 16,0-1-5-16,1 2-13 0,-2 1-19 0,-1-2-15 15,2 1-17-15,0 0-11 0,-2 2-6 0,0-1-3 16,0 1 0-16,0 1-2 0,0 1 0 16,0 0 1-16,0 1-1 0,0 3 0 0,0-2 0 15,-2 4 0-15,0 1 1 0,2 1 0 16,0 0-1-16,-1 1 0 0,1 1 0 0,0 0 0 16,0 1 0-16,0-1 0 0,0-2 1 0,0 0 1 15,0 1-1-15,0-4-1 16,0 1 0-16,0-3 0 0,1 0-1 0,-1 0-2 15,0-3 3-15,0 1 0 0,0-1 0 0,0-2 0 16,0 0 0-16,0-2 0 0,2-1 0 0,0-1 0 16,-2-2 0-16,0-1-1 0,0-1 1 15,0 1-1-15,2-4 1 0,-2 1 0 16,2 0 0-16,-1-2 0 0,1 0 0 0,0 2 0 16,2-2-3-16,0 3 3 0,2-1 0 0,1 3-2 15,2-3 2-15,-1 5 0 0,1-4 0 16,4 5 0-16,-2-2-2 0,0 3 1 0,5-2 1 15,-3 4 0-15,1 0 0 0,-2-1-1 0,2 4 1 16,-2-1-1-16,0-1-2 0,-1 1 1 16,-3 1 1-16,0 1 0 0,0-1-2 0,-5-2-12 15,-1 1-29-15,-4 1-32 0,-3-2-92 16,-1 3-124-16,-2 1-83 0,-1-1-35 0,1 2 7 16,2-3 18-16</inkml:trace>
  <inkml:trace contextRef="#ctx0" brushRef="#br0" timeOffset="80856.6532">26659 16363 60 0,'2'3'326'15,"1"-3"30"-15,-2 2 15 0,4-2-41 0,-4 2-116 16,2-2-84-16,2 0-48 0,2 0-21 16,-2 0-15-16,4 0-5 0,-1 0-5 15,0 0-4-15,1 0-7 0,2 0-3 0,-1-2-3 16,-2 0 2-16,3-1-4 0,-2 1-3 0,2 2-2 15,0-3-1-15,0-1-3 0,-1 1-2 16,1 0-2-16,-2-1-2 0,0-1 1 0,0 1 0 16,-5-1 0-16,1 1 6 0,-3-2 7 0,0 3 5 15,-2-2 2-15,-4 1 5 0,3-1-5 16,-6 2-3-16,-2-2-7 0,-1 1-6 0,-2 1-2 16,-1 1-4-16,-1-1-1 0,-3 3 2 15,1 0-4-15,-3 3 2 0,0-1 0 0,1 3-2 16,3 2-1-16,0 1 1 0,6-1-1 15,-4 4 3-15,7-1 0 0,-1 2 2 0,4 1-1 16,2-1 0-16,2 0-1 0,-1-1 0 16,5 1 0-16,1-1 0 0,1-1-1 0,4-1 2 15,-3 1-1-15,1-3 0 0,5 0 1 16,-2-1 0-16,0-1-1 0,2-1 0 0,-2-1 1 16,2 0 0-16,-2-1-1 0,2-1 1 0,-2-1-1 15,-1 0-5-15,0-1-17 0,-2-1-29 16,-1 0-30-16,-1-2-37 0,2 3-81 0,-1-2-94 15,-2 0-68-15,3 1-15 0,1 1 8 0,1-4 23 16</inkml:trace>
  <inkml:trace contextRef="#ctx0" brushRef="#br0" timeOffset="81380.8543">27078 16416 42 0,'8'-3'306'0,"1"0"36"0,-3-2 22 0,1 2-38 15,-2 1-94-15,-2-2-72 0,-2 0-41 16,3 0-23-16,-3 1-13 0,-1 0-12 15,0-1-9-15,0 1-9 0,-1 1-10 0,-3-1-8 16,1-1-8-16,-2 1-7 0,0 1-5 0,-1 2-2 16,-1-3-4-16,-1 3-4 0,-1 0 0 15,1 0-4-15,-1 3-1 0,1 2 0 0,0-1-1 16,-2 4 1-16,3 0-1 0,1-1 0 0,-1 2-2 16,2 0 3-16,2 0-2 0,1 0 2 15,0 2 0-15,2-2 0 0,2 0 0 0,2-2 2 16,1 1-2-16,-2-4 0 0,2 2 0 15,-1-1-2-15,1-2 2 0,3-3-1 0,-2 3 1 16,1-3-1-16,1-3 0 0,1 3 1 16,0-3 0-16,0 0 0 0,0-2 0 0,0 1 2 15,-1-2-1-15,0 1 1 0,1 0 2 0,-4-3-3 16,0 1-1-16,-2 0 0 0,1 0 0 16,-4-1 0-16,0 1 0 0,0 2-1 0,0 0 0 15,0 1 0-15,-2 0 1 0,0 1-2 16,2 1 2-16,0 1 0 0,0-1 0 0,0 2 0 15,0 2 0-15,0-1 0 0,0 2-2 16,-1 1 2-16,-1 1 0 0,1 1 0 0,-3 2 0 16,1-1-1-16,0 3-1 0,-1-1 1 15,0 1 0-15,3-2 0 0,1 2 1 0,0-2 0 16,1 2-1-16,3-2 1 0,1 1 0 0,4-2-1 16,-1-2-1-16,1 2 2 0,2-2 0 15,-1-2 0-15,-2-1 0 0,1-1 0 0,-3-1 2 16,1-1 0-16,-4 0-2 0,0 0-9 0,-1-4-18 15,-1 2-25-15,2-1-29 0,-3-3-57 16,-3 2-95-16,3-2-95 0,-3 1-46 16,1-1-12-16,4 1 13 0,1-3 44 0</inkml:trace>
  <inkml:trace contextRef="#ctx0" brushRef="#br0" timeOffset="81701.6591">27398 16220 224 0,'7'-9'343'16,"-6"4"32"-16,3 2-4 0,-4-1-77 16,1 3-95-16,-1-1-56 0,-1 4-32 0,1 1-20 15,-4 2-16-15,0 0-12 0,-1 4-13 0,-3 4-16 16,2-1-12-16,-2 3-9 0,-3 1-2 16,3 1 1-16,-2 1 5 0,4 0 6 0,-2 1 5 15,2-1 7-15,0 3 9 0,2-3 9 16,-1 3 10-16,2-2 10 0,2-1 11 0,-2-1 6 15,1-1 0-15,2-1-6 0,-1-2-8 16,1-2-12-16,0-3-8 0,0 0-15 0,0-4-5 16,0 1-6-16,0-2-4 0,0 0-5 0,1-3-3 15,-1 0-7-15,0 0-8 0,0 0-11 16,-1 3-32-16,1-3-42 0,1 0-41 0,-1-3-29 16,5 3-9-16,-4-3-19 0,2 1-24 15,-4-3-76-15,-1 3-99 0,1-1-46 16,2 0-22-16,2 0 6 0,2-2 40 0</inkml:trace>
  <inkml:trace contextRef="#ctx0" brushRef="#br0" timeOffset="82150.5589">27523 16494 135 0,'-3'0'356'16,"-1"-3"42"-16,1 3 25 0,-1-2-50 16,3 1-117-16,1 1-84 0,-2-2-52 0,0 2-38 15,4 0-26-15,0 0-21 0,3 2-13 0,2-2-8 16,1 3-9-16,2-3-3 0,2 3-2 16,-1-2 0-16,1 0 0 0,2 1 0 0,-2-1 0 15,2 1 0-15,-1 0 0 0,3-1 0 16,-3 1 0-16,-2 0-1 0,0-2 1 0,-3 0-1 15,-2 0 1-15,-3 0 0 0,2 0 2 16,-1 0-2-16,-2 0-4 0,1 0-15 0,0 0-31 16,-1-2-35-16,1-1-73 0,-1 1-102 0,-2 2-99 15,0 0-41-15,0 0 1 0,0-6 23 16,2 2 61-16</inkml:trace>
  <inkml:trace contextRef="#ctx0" brushRef="#br0" timeOffset="82411.3961">27759 16457 66 0,'8'-5'277'15,"-3"1"27"-15,1-3-13 0,0 2-47 0,-1 2-67 16,3-1-59-16,-2 1-39 0,-1 1-15 16,0 1-5-16,0-2 4 0,0 3 1 0,-1-1 2 15,1 1 1-15,-2 0 2 0,3 1 0 0,-1-1-2 16,3 0-2-16,-2 0-7 0,4 0-8 16,-1 1-13-16,4-1-10 0,-4 2-10 0,7-2-7 15,-3 1-3-15,1 1-2 0,-1 1-4 16,-1-1-1-16,4 0 0 0,-3-2 0 0,1 3 0 15,-1-1 0-15,-1 1-1 0,-2-3 0 0,-4 4-2 16,-1-4 1-16,-4 0-4 0,3 3-6 16,-4-3-10-16,0-3-17 0,-4 3-21 0,1 0-24 15,-2 0-40-15,1-4-102 0,-1 4-102 16,-4 0-43-16,2 0-9 0,2 0 9 0,-3-1 37 16</inkml:trace>
  <inkml:trace contextRef="#ctx0" brushRef="#br0" timeOffset="82809.4046">27923 16402 181 0,'2'-2'304'0,"-1"-3"27"0,-1 2-23 16,4-2-63-16,-4 3-81 0,1-1-48 15,3-2-26-15,-1 3-10 0,-2-3 0 0,4 1 2 16,-2 1-5-16,0 1 1 0,-1-1-5 0,-1 1-11 15,1 0-10-15,0 2-9 0,-2-1-11 16,1 1-10-16,-1 0-9 0,0 0-5 0,-1 0-5 16,1 1-3-16,-4 3 0 0,4-1-2 0,-1 2-2 15,-3 4 4-15,3-2-1 0,-1 1 2 16,1 3 0-16,-2-1 4 0,1 2 0 16,2 1-1-16,0 0 1 0,0 1 1 0,0 0 1 15,0 0 0-15,0 1 0 0,2-1-1 16,1 2 2-16,-3-3 0 0,0 1 0 0,-3-3-2 15,1 1 1-15,2 1-1 0,-1-2-5 0,1-3 0 16,-2 0-2-16,1-1-1 0,-1 1-4 16,0-4-3-16,1 0-2 0,1 1-3 15,-2-3 2-15,0 0-2 0,2 1-5 0,0-3-21 0,2 0-24 16,0 0-31-16,-2 0-70 0,1 0-86 16,-1 0-91-16,4-3-40 0,0-1 1 15,5-1 13-15,1 1 62 0</inkml:trace>
  <inkml:trace contextRef="#ctx0" brushRef="#br0" timeOffset="83046.2593">28090 16600 16 0,'1'-1'314'0,"1"0"42"0,-2-2 32 0,2 3-35 16,-2-2-73-16,0 0-81 0,0 2-52 0,0 0-32 16,0 0-27-16,0 0-21 0,-2 2-18 15,-1 0-18-15,-1 2-11 0,1-1-10 0,-2 3-5 16,2-1-2-16,0 2-3 0,-2 0 0 0,1 2-2 15,0-1 2-15,4-1-2 0,-3 0 1 16,3 1 0-16,-1 0-1 0,2-2 2 0,-1 0 0 16,0-2 0-16,2 1 3 0,-2-2-3 15,1-2 2-15,-1-1-7 0,0 0-28 0,4-1-44 16,-2-5-105-16,0 1-140 0,0 0-76 0,1-3-30 16,2-1 8-16,-1-2 29 0</inkml:trace>
  <inkml:trace contextRef="#ctx0" brushRef="#br0" timeOffset="83308.0983">28206 16445 263 0,'4'-7'394'0,"-1"2"31"0,3-2 22 16,-3 1-101-16,2 2-128 0,-2-1-87 0,0 2-50 16,-1 0-32-16,-1 2-24 0,1-1-11 0,-2 1-7 15,-2 1-17-15,1 0-30 0,-2 0-40 16,-1 0-97-16,0 3-139 0,-1 1-72 0,-3 1-28 15,7-2 8-15,-4 1 25 0</inkml:trace>
  <inkml:trace contextRef="#ctx0" brushRef="#br0" timeOffset="83980.0444">28160 16576 220 0,'3'5'347'16,"-1"-3"20"-16,1 1 17 0,1-1-97 0,0 1-99 15,1 1-56-15,-2-1-26 0,3-2-14 16,-3 2-9-16,-1-2-14 0,0 3-17 0,-1-3-13 16,-1 1-12-16,0-1-5 0,0 1-9 15,-1 0-3-15,1 1-2 0,-4 0-3 0,4 0-3 16,-1 0-2-16,-1-1 0 0,1 2 0 0,1-1 0 16,0 0 0-16,-2-1 0 0,2 2 0 15,2-1 0-15,-2 0-1 0,1-1 0 0,-1-1 1 16,2 1-2-16,-1 0 4 0,-1-2-1 0,4 0 2 15,-3 0-3-15,3-2 1 0,-1 0-1 16,2-1 0-16,2 0 0 0,-2-1-3 0,1 1-1 16,2-2 2-16,0-1-2 0,3 0 0 15,-4 0 0-15,1 0 1 0,-1 2-1 0,-2-2 3 16,-2 3 0-16,0-1 0 0,1 0 1 0,-4 1 1 16,1 1 0-16,1-1-1 0,-1 3 0 15,-1 0 0-15,0-2 0 0,2 2 0 0,-2 2 0 16,2-2 1-16,-2 0-1 0,1 3 0 15,-1 2 0-15,0-1 0 0,2-1 0 0,-2 1 0 16,-2 1-1-16,2-1 0 0,0 0-2 16,-1 2 3-16,-3 0-2 0,3-2 1 0,-1 3 0 15,1-4-1-15,-1 2 2 0,0 0-1 16,1 0 1-16,1 0-1 0,-2-3 1 16,4 1 0-16,-2 1 0 0,1-4-1 0,-1 3 2 15,4-2-1-15,-3-1 0 0,2 0 0 0,1 0 0 16,1-4 0-16,0 2 0 0,2-3 1 0,-1 0 0 15,2 1-1-15,1-2 0 0,-1-1-1 16,1 1 0-16,-1-2 1 0,1 1 0 0,-1-1 0 16,0 3 0-16,-2-2 0 0,2 2 0 15,-2 1 0-15,-1-1 0 0,0 2-1 0,0 3 1 16,-4-2 0-16,5 0 0 0,-3 2 0 0,1 0 0 16,-1-1 1-16,0 1-1 0,0-2 0 15,-1 2 0-15,-1 2 0 0,-1-1 0 16,0 1 0-16,0 0 0 0,-1 1 0 0,-1 1 0 15,-1 1 0-15,1 0 2 0,1 0 0 0,-2 0-2 16,-1 0 0-16,4 0-1 0,-1-1 1 0,1-1-1 16,0 1 0-16,0 0 1 0,0-1 0 15,0 0 1-15,0 0-1 0,1-1 0 16,-1 1-1-16,4 1 1 0,-4-1 0 0,3-1-1 16,-3 1 1-16,0-1 1 0,1 1-3 15,-1 1-12-15,0-4-20 0,2 4-25 0,-2-3-24 16,2 1-24-16,-2-1-36 0,3 1-47 0,-2-2-55 15,-1 0-50-15,4-2-33 0,1 1-8 16,0 1 24-16,3-3 51 0</inkml:trace>
  <inkml:trace contextRef="#ctx0" brushRef="#br0" timeOffset="84482.7341">28572 16673 296 0,'3'2'345'15,"-2"0"21"-15,1-1-31 0,2 1-93 0,-1-2-94 16,-1 0-60-16,1 2-30 0,2-1-18 0,0-1-11 15,1 2-2-15,2-2-10 0,0 0-3 16,2 1-4-16,0 0-3 0,0 0-2 0,0-1-2 16,2 0 1-16,1 2-1 0,-2-2-2 15,1 0 1-15,1 0-1 0,3 0 1 0,-3 0-2 16,1-2 0-16,-5 1 2 0,3 0 1 16,-3 0-2-16,-1-2 3 0,-2 1 1 0,1-1 1 15,-4 0 5-15,3-1 5 0,-5 2 6 0,-1-1 1 16,0-1 4-16,0 1-2 0,-1 1-4 15,-4-3-3-15,1 2-2 0,-1 0 1 0,-2-1-2 16,2 2 5-16,-4-1 0 0,3 2-2 16,-1-1 1-16,-2 0-5 0,0 1-1 0,-1 1-3 15,-1 1-3-15,-2 1 0 0,2 0 0 16,-2-1-1-16,3 2-1 0,-2 2-3 0,2-3 2 16,2 3-3-16,1-2-1 0,1 4 0 15,-1-3-1-15,3 4-1 0,1-3-2 0,0 3 3 16,3-2-2-16,0 3 1 0,0-2 0 0,0 1 0 15,0-1 2-15,0-1 0 0,1 1 0 16,1 0 2-16,-1-1-1 0,3 2 0 0,-2-3-1 16,1 0 0-16,2 1 0 0,2-2 0 0,-2 0 2 15,3 1-2-15,1 0 1 0,0-1 0 16,5 0 0-16,1 1 0 0,-1-1-1 16,5-1-1-16,-2 1 0 0,-1 1 0 0,1-2-1 15,-4-1 1-15,1 1 1 0,-6 1-2 16,0-3-24-16,-3 1-42 0,-5-4-124 0,-3-1-133 15,-5-2-71-15,0 3-33 0,-1-1 2 0,1-2 30 16</inkml:trace>
  <inkml:trace contextRef="#ctx0" brushRef="#br0" timeOffset="87175.5651">26270 16191 143 0,'-1'-5'349'0,"1"-1"33"16,-4 2 14-16,4 1-58 0,-1 0-131 0,-2 3-76 16,-1-2-32-16,-1 2-18 0,-1 2-8 15,-1-2-5-15,-5 3-4 0,3 0-19 0,-4 0-13 16,4 1-14-16,-4 1-8 0,-1 3-7 16,1 2 2-16,-1 0 0 0,0 1 5 0,-2-1 7 15,2 2 4-15,-2 2 3 0,1-1 3 16,0 2 4-16,0-1-1 0,2-1 4 0,0 2 0 15,-3-2 4-15,2 2 1 0,0-1-1 0,-1-1 3 16,1 1-5-16,1 0-3 0,1-1-7 16,-2-1-5-16,2 0-4 0,0-2-5 0,1 1-2 15,-1-2-2-15,2-1-2 0,2 2 2 16,-2-3-2-16,1-2-1 0,3 2-2 0,-1-3 1 16,2-1-1-16,2 0-2 0,1 0-1 15,-1-1-1-15,3-2-3 0,-1 1-4 0,1 0-2 16,0 0-3-16,1 1-6 0,1 0-10 0,1-2-12 15,0 1-12-15,0-1-11 0,1-1-11 16,-3 1 0-16,4-2 9 0,-2-1 17 0,1 1 9 16,-2-1 6-16,1-2-6 0,1-2-13 15,-3 0-30-15,2 0-36 0,1-1-95 0,-3-1-112 16,-2 0-48-16,1 0-14 0,1-1 9 16,3-2 27-16</inkml:trace>
  <inkml:trace contextRef="#ctx0" brushRef="#br0" timeOffset="87589.31">25877 16170 251 0,'2'-7'327'0,"0"2"30"0,-1-1-28 0,-1 2-73 15,2-1-73-15,0 2-45 0,-2-1-29 16,-2 4-14-16,2-3-8 0,-2 3-7 0,2 0-9 15,0 0-11-15,0 0-16 0,0 0-16 0,0 3-11 16,2-1-10-16,0 1-3 0,-2 4-4 0,1-3-1 16,3 4-3-16,-4-3 4 0,3 4 0 15,2 0 1-15,-1 2 6 0,1-1 3 0,3 2 5 16,-2 2 5-16,2 1 7 0,0-2 6 16,1 2 3-16,-1 0 6 0,2 2 3 0,-1-1 3 15,2 1-2-15,2 1 4 0,0-1 1 16,0 0 3-16,0 1 4 0,-1 0 5 15,2-1 12-15,-5 0 5 0,3-1 8 0,-2-3 3 16,-2-1 0-16,-1 0-7 0,-1-1-10 0,-1-2-8 16,-1-2-14-16,0 1-15 0,-1-4-7 0,-2 2-10 15,1-1-8-15,0-2-5 0,-1 2-6 16,-1-2-2-16,3 1-10 0,-1-1-20 16,0 2-40-16,-2-3-48 0,0 1-49 0,0-1-30 15,0 0-12-15,0-2-25 0,-4-2-30 0,-4 0-129 16,0-1-43-16,-2 1-21 0,0-3-5 15,0-3 29-15</inkml:trace>
  <inkml:trace contextRef="#ctx0" brushRef="#br0" timeOffset="90672.4095">28644 14717 21 0,'1'-2'322'16,"-1"0"32"-16,0 1 20 0,-3 0-11 0,3-2-135 15,-2 3-84-15,-2 0-42 0,3 0-21 16,-4 3-7-16,0-2-5 0,0 0-8 0,-3 4-5 16,1-1-10-16,-3 2-10 0,-1 2-6 15,-1 1-8-15,0-2-4 0,-2 2-9 0,1 0-3 16,1-1-3-16,-2 1-2 0,2-1 0 15,0-3-1-15,1 1 2 0,-1 0 1 0,3-1-1 16,1-1-1-16,4-1-1 0,-1-1 0 16,1-1 2-16,3 1-1 0,-2-2-1 15,3 0-6-15,0 0-14 0,0-2-27 0,0 1-38 16,3-2-92-16,-3 3-125 0,0-6-78 16,0 3-29-16,0-2 5 0,-3 1 23 0</inkml:trace>
  <inkml:trace contextRef="#ctx0" brushRef="#br0" timeOffset="90997.7325">28495 14713 165 0,'0'-1'335'0,"-1"1"26"0,1 0 8 15,-3 0-79-15,-2 0-108 0,4 1-61 0,-4 1-31 16,2 0-12-16,-2 1-7 0,2 2-2 15,-1-2-4-15,3 2-11 0,-1-1-10 16,0 2-9-16,2 2-5 0,2-2-8 0,0 1-7 16,1 2-2-16,0-2-4 0,2 5-4 0,0-4-2 15,1 1-1-15,2 0-2 0,0 0-1 16,-3-2 0-16,3 2 0 0,-2-2 1 16,-2-2-2-16,1 1 2 0,0-2 0 0,-2-1-2 15,-1-1 2-15,0 0 0 0,-2-2 0 16,0 3 0-16,0-3 0 0,0 0-3 0,0-3-17 15,0 1-33-15,0 0-51 0,-2-1-146 16,0 0-106-16,1 2-51 0,2-5-16 16,3 2 16-16,0-1 42 0</inkml:trace>
  <inkml:trace contextRef="#ctx0" brushRef="#br0" timeOffset="91599.8867">28847 14711 231 0,'4'-3'336'16,"1"-2"20"-16,0 3 9 0,-1-1-102 16,1 0-88-16,-2 1-46 0,1 2-18 0,-4 0-13 15,1-2-11-15,-1 4-9 0,2-2-14 16,-2 3-18-16,0 2-17 0,-2-1-9 15,1 3-6-15,-3 1-6 0,3-1-5 0,-2 2-3 16,-1 1 0-16,1-1 0 0,-2 2-2 0,2 1 2 16,-1 0 2-16,1-2 0 0,-1-1-2 15,0 0 0-15,0-1 1 0,3-1-2 16,-3 1 0-16,3-4 0 0,-1 2-1 0,1-2 1 16,-1-1 2-16,-1 1-1 0,2-1 2 15,1-1-1-15,-2-1 0 0,2 1-1 0,-1-2 0 16,1 0-1-16,0 0 1 0,0 0 0 15,0 0 0-15,0 0-1 0,1 0 2 0,-1 0-1 16,2-2-1-16,-2 1 1 0,1-4 1 16,2 1-1-16,-1 0 0 0,-1 0 1 15,1-3-1-15,1 0 0 0,0 0 0 0,4-1 0 16,-2-1-1-16,2 2-2 0,1-1 3 16,-1-1-2-16,1 1 1 0,1 3-1 0,-1-2 2 15,0 2-1-15,-2 0 1 0,2 1 0 16,0 1 0-16,-2-2-2 0,1 2 2 0,2 0 3 15,-3 0-1-15,1 2-1 0,-1-2 1 16,1 1 0-16,0 1-1 0,-1-1-1 0,-1 2 0 16,2-1-1-16,-4 1-1 15,3 0 2-15,-5 0 0 0,1 0 0 0,0 0 3 16,-2 1-3-16,1-1 1 0,-1 0-1 0,0 0 0 16,0 2-1-16,-1-1 0 0,1-1-1 15,0 2 2-15,-4-1 0 0,3-1-13 16,-3 0-40-16,-1-1-68 0,-5-1-166 0,2 2-89 15,-1 2-45-15,2 1-12 0,3 0 26 16</inkml:trace>
  <inkml:trace contextRef="#ctx0" brushRef="#br0" timeOffset="92168.8483">29006 14904 161 0,'6'1'292'15,"2"-1"21"-15,-1 2-29 0,-2-2-53 16,0 1-76-16,0-1-57 0,-2 0-30 0,2 0-19 16,2 0-6-16,-4 0-6 0,0 0 0 15,1 1 3-15,0-1 6 0,-4 0 5 0,0 0 5 16,0 0 5-16,0 0 2 0,-4 0 3 15,0 0-5-15,-1-1-7 0,1 1-9 0,-5 0-8 16,1-1-12-16,-1 1-6 0,0 0-8 16,-1 1-1-16,-1 0-5 0,5 1-2 0,-1 0-1 15,-1-2-2-15,3 3 3 0,0-1-2 16,0 1 0-16,2-1-1 0,-1 3 1 16,4-3 1-16,-1 4-2 0,2-2-2 0,1 1 1 15,1 0 0-15,0 0-3 0,2 1 2 16,4 0 2-16,-2 0 0 0,1 0-2 15,0-1 1-15,3-1 1 0,-3 3-1 0,-2-1 1 16,2-2 4-16,0 2-2 0,0-2 3 16,-3 1 0-16,-1 0-1 0,1 0-4 0,1-1 0 15,-3 2-1-15,-1-1-3 0,0-1 0 16,-2 2 2-16,-2-2 1 0,0 3-1 0,1-3 4 16,-3 2-1-16,0-2 1 0,1-1-2 15,-2 2 1-15,-1-2-2 0,-1 1 0 0,1-2-1 16,-3 1 0-16,1-3 0 0,-2 2 2 15,-1-2 4-15,3 0-1 0,0 0 1 16,2-2-1-16,-2 2-2 0,3 0 0 0,1 0 0 16,0 0-1-16,1-3-2 0,2 3-2 15,-3 0 0-15,0 0-16 0,1 0-40 0,-2-2-85 16,0 2-155-16,-1 0-81 0,-2 0-44 16,-1-2-6-16,1 0 26 0</inkml:trace>
  <inkml:trace contextRef="#ctx0" brushRef="#br0" timeOffset="100424.7619">25892 4309 51 0,'0'0'277'0,"0"0"22"0,2 0 8 15,-2 0-64-15,0 0-104 0,0 0-63 16,0 0-33-16,0 0-14 0,1 0-2 0,-1 0-4 15,0-1 3-15,2 1 3 0,-2-2 1 16,2 2-1-16,-2 0-4 0,0 0 0 0,0 0-5 16,0 0-4-16,0 0-3 0,0 0-3 15,0 0-3-15,0 0 0 0,-2 2-3 16,2-1-1-16,-2-1 2 0,2 2 1 0,-3 0 2 16,2 2 2-16,-3 0 1 0,3 3 1 15,-6-3-3-15,1 2 3 0,2 1-2 16,-4-1-1-16,-1 0 2 0,0 2 1 0,3-2-1 15,-4 1 0-15,2-1 2 0,-1 1-2 16,-1-2 1-16,2 2 1 0,-2 0 0 0,-2-1-3 16,3 1-1-16,-2 1-2 0,1-1-3 15,1 1 0-15,-4 0-4 0,1 1 3 16,-1 3-2-16,-1-4 3 0,-2 2-1 0,2 1 3 16,-2-2 1-16,0 2 0 0,-1-2 1 0,1 0 1 15,-1-1 2-15,1 2 1 0,-2-3 1 16,1 1-3-16,0-2-1 0,-4-1 0 0,5 2-3 15,-1-1-2-15,-1-2 0 0,3 2 0 16,-1-2-2-16,-3 1 0 0,-1 2-1 16,0 0-1-16,-2-1 1 0,-1 3-2 0,-1 0 1 15,0-2-1-15,-3 4-1 0,0-2 0 16,0-1 0-16,-3 4 2 0,2-3 0 0,0-1 2 16,-1 0 0-16,4-2 1 0,1 1 0 0,0-2 0 15,2-1 0-15,2 0 0 0,1 1-2 16,-2-3-1-16,3 3 0 0,1-3 2 15,-1 1-2-15,2 1 0 0,-5-1 0 0,-1 1 0 16,1-1 0-16,-2 2 0 0,-6-2 0 16,2 4 3-16,-3-3 0 0,-1 2-1 15,-1 0-2-15,1 2 0 0,0-3 0 0,1 2 0 16,0-2 0-16,0 0 0 0,4 2 4 16,-1-5-1-16,3 1 1 0,2 1 2 0,0-3 1 15,1 1 0-15,0-2 0 0,-1 1 1 16,0 0 0-16,0-1-1 0,0 0 2 15,-3-1-1-15,0 1 3 0,-2 0-3 0,-2 0 1 16,-2 0 0-16,-1 1-2 0,-3-1 1 16,0 1-4-16,0 1-1 0,1 0 0 0,-2-1-3 15,-1 1 1-15,6-1 0 0,-3 1 1 16,4 1-1-16,2-3 2 0,1 1-1 0,4-1 0 16,-2 0-2-16,3 0 0 0,-3 0 0 15,3 0 0-15,0 0 0 0,-5-1 0 0,0 1 0 16,-1-2 1-16,-1 2 0 0,1-1 1 15,1 1 2-15,0 0-2 0,2 0 3 0,2 0-2 16,1 0-2-16,1 0 0 0,1 0-1 16,1 0 0-16,-1 0 0 0,1 0-1 15,-2 0 2-15,3-2 0 0,-3 1 0 0,-3 1-1 16,1-2 0-16,-3 1 1 0,2-1-1 16,-1 0 3-16,-2 1-3 0,2 1 4 0,0-1-2 15,0 0 2-15,2 1-1 0,-1-2 0 16,-1-1 3-16,3 1-2 0,0 1 1 0,-2-1-2 15,2-3 0-15,0 1-1 0,1-1-2 16,-1 2 1-16,0-4 0 0,0 1-1 16,0-1 1-16,0-1-1 0,0 1 0 15,3-1 2-15,-3 3-4 0,1-3 2 0,2 1-1 16,-3 0 1-16,-2 0 1 0,1-1-1 0,-1 1 0 16,2 2 3-16,-2-2-2 0,2 1-1 15,3-2 0-15,0 3 2 0,0-3-1 16,3 1 1-16,1 2-2 0,-3-4 0 0,-1-1 0 15,3 2-2-15,-1-3 2 0,-2 2 0 16,5-1 0-16,-4 0 2 0,1-1-2 0,-2-2-2 16,1 2 2-16,0-1-1 0,-3-1 1 15,3 0-1-15,1 3 2 0,1-4 3 0,2 4-2 16,1-4 2-16,3 4 2 0,0-2-2 16,2 2 2-16,2-4-5 0,0 3 2 0,-1-3-2 15,4 3 1-15,0-1 1 0,0-1 1 16,-1 1 2-16,1-2 1 0,2 0-2 15,-5-1 4-15,1 0-4 0,0 1-3 0,-1-3 1 16,1 0-2-16,0-1 1 0,-3 2-2 16,4-1-2-16,-3 2 2 0,4-1 0 0,-2 1 2 15,0 0-1-15,1-2 2 0,2 2-1 16,-1 0 2-16,3 2-2 0,-1-2-2 16,1-1 0-16,1 3-2 0,-1 0 1 0,3-2-2 15,2 2 1-15,-2-2-2 0,2 1 2 16,0-1-2-16,3-2 3 0,0 3-2 0,1-3 3 15,0 0 0-15,3-1 0 0,0 0 0 16,-1 1 0-16,2 0-1 0,-4-1 1 16,2 1 0-16,0 1-1 0,0-1 1 0,-1-1 0 15,2 1 1-15,0-1-1 0,-3 1 0 16,4-3-1-16,-2 2-1 0,1 0-2 0,0-1 3 16,0 0-2-16,1 0-1 0,0-1 4 15,2 3-1-15,0-3 1 0,2 0 1 0,1 0-1 16,3-3-1-16,1 1 1 0,4-4 0 15,-1-1-2-15,1 0 2 0,-1-1 0 0,0-1 0 16,0 1 1-16,-1-1-1 0,-2 4 0 16,-1 1-1-16,1-1 0 0,-5 3-1 0,2 1 0 15,1 2 2-15,-2-1-2 0,3 2 1 16,1-1 0-16,-2 3-1 0,2-1 2 0,0 0 5 16,4 1 1-16,-4 1-1 0,3-2 1 15,2 2 3-15,-2 0 0 0,4 0-3 0,-1 2-2 16,1 1 2-16,1-1-2 0,1 1-3 15,-1 2 0-15,4 0 0 0,-4 1 1 0,0 0 0 16,0 1 1-16,-4 1-1 0,1 0-1 16,-3 2 0-16,2-2-1 0,-1 2 0 0,-2 0-1 15,1 0 0-15,0 1 0 0,0 0 0 16,1-3-1-16,0 3 0 0,0 0-2 0,-1-2 1 16,2 1 0-16,-3 1-3 0,1 1 4 0,1 0-2 15,-2-1 3-15,2 1-1 0,0 3 2 0,0 0 0 16,2 0 0-16,0 0 8 0,-1 3 3 15,4-3 1-15,0 4 0 0,1-1 3 16,3 2-1-16,3 0-6 0,-1-2-4 0,1 2-9 0,-1 1-3 16,3-2-3-16,-2 2-2 0,-1 0-1 15,1-2 1-15,0 3 4 0,0-2 3 16,-1 2 3-16,-1-2 3 0,-3 2 5 0,-1 0-1 16,-1-1 0-16,-3 0 3 0,2 0-2 15,-1 2-3-15,1-2-1 0,-3-1-2 0,1 2 1 16,2 0-2-16,-4 0 0 0,4 1 1 0,-1-1 0 15,1 0 1-15,-1 0-1 0,2 0 0 16,-2 3-3-16,1-3 0 0,-1 1-1 0,-1 1 0 16,-3-1 5-16,-2 1 0 0,-1-1-1 15,-3-2 1-15,0 0 0 0,-2 2 0 16,-4-2-2-16,2 1 1 0,-1 1 1 0,0-1 0 16,3 0 0-16,-2 1 0 0,3 1 0 0,0-1 0 15,1 1 0-15,-1 0-2 0,3-2 0 16,-2 4 0-16,3-2 6 0,-4 2 4 0,4-2 2 15,-1 2 4-15,3 0 0 0,-3 1-1 16,2-2-5-16,-3 1-6 0,2 1 0 16,-3-2-4-16,0-1 1 0,-2 0 1 0,-2 0 0 15,0 0 0-15,-1-1-1 0,-2-1 2 16,2 0-1-16,-4 0 0 0,2 1 0 0,-1 0-1 16,1 1 1-16,1 0 0 0,3 0-2 15,0 2 2-15,0 3 0 0,0-1-1 16,1 2 1-16,2-2 0 0,-4 2 1 0,2-3-1 15,-4 2 0-15,2-1 2 0,-2-1-2 16,-3 0 0-16,4 0 0 0,-5 0 0 0,1-2 0 16,0 2-7-16,-1-1-3 0,1 0-3 15,-1 2-6-15,2 0-14 0,0 2-26 16,1 2-39-16,2 0-39 0,-4-2-160 0,3-1-80 16,-2 2-34-16,1-1 4 0,0-2 33 15</inkml:trace>
  <inkml:trace contextRef="#ctx0" brushRef="#br0" timeOffset="103002.1785">19802 5312 218 0,'2'-2'313'0,"-1"-1"31"15,-1 1-6-15,3 1-79 0,-3-3-73 0,0 4-43 16,0-2-25-16,0 0-19 0,-3 1-14 15,3-1-13-15,0 0-6 0,0-1-11 0,0 3-8 16,0 0-11-16,-1 0-7 0,1-2-8 16,0 2-5-16,0 0-5 0,0-2-2 15,0 2-3-15,0 0-2 0,0 0-3 0,0 0 0 16,0 0-2-16,0 2 1 0,1-2 1 16,-1 2 0-16,0-2 0 0,3 0 0 15,-3 3 0-15,0-1-2 0,0 0 1 0,0-1-1 16,0 1 0-16,0 0 1 0,0 2-1 15,-3-1 0-15,3 3-2 0,-1-2 1 0,-1 4-2 16,1-1 1-16,-3 2 3 0,3-1 0 16,-3 2-1-16,1-1-3 0,2 1 4 15,-3-1 0-15,1 1-1 0,0 0-1 0,-1 1 1 16,0-1 1-16,1 3 0 0,-2-1 0 16,1 0 0-16,-1-1-2 0,-3 1 2 0,3 0 0 15,2-1 0-15,-2 1-1 0,1-3 1 16,0 0 0-16,1 0 0 0,2-3 0 0,-4 1 0 15,4-2 1-15,-1 1 1 0,2-2-2 16,0-1 0-16,0 2-2 0,2-3 2 16,-2 1 0-16,1 1-2 0,-1-3 0 0,3 1 2 15,-1 0 0-15,-1 1 0 0,2-1 0 16,-1 0 2-16,0-2-1 0,1 3-1 0,2-3-1 16,-2 2 1-16,3-1 1 0,0-1-1 15,2 2 0-15,0-2 0 0,3 1 1 16,-1-1-1-16,-1 0-1 0,4 0-2 0,-1 0 3 15,-2 0 0-15,2 1 0 0,-2-1 0 16,-2 0 0-16,1 0 0 0,-1 1 0 0,-3-1 0 16,0 2 0-16,-2-2 0 0,0 0 0 15,-3 0 0-15,2 0 0 0,1 0 0 0,-3 0 0 16,0 0 0-16,0 2 0 0,-3-2 0 16,3 0-1-16,0 0 0 0,0 0 1 0,0 0 0 15,0 1 1-15,0-1 3 0,0 0 0 16,0 0-2-16,0-1-8 0,0-1-13 0,-2 0-22 15,2 1-32-15,0 0-32 0,0-2-36 16,0-2-111-16,0 5-89 0,0 0-37 0,5-1-2 16,-2-3 19-16,3 1 28 0</inkml:trace>
  <inkml:trace contextRef="#ctx0" brushRef="#br0" timeOffset="103472.8902">20206 5356 224 0,'2'0'320'15,"0"0"27"-15,-2 2-10 0,0-2-72 16,0 1-73-16,0-1-46 0,0 0-30 15,0 0-18-15,0 0-18 0,0 2-19 0,0-2-14 16,0 2-9-16,-2-2-4 0,0 3-6 0,2 1-3 16,-1 1-4-16,-1-2-4 0,0 4-2 15,2-1-3-15,-4 1-3 0,4 1-3 16,-1 1 0-16,-1 1-2 0,0 1-3 0,-1-1-1 16,2 1 0-16,-3-1 0 0,3 1-2 15,-2-1 1-15,-1-2 0 0,1 2 1 0,-3 0 1 16,5-3 2-16,-3-2-1 0,1 4 0 15,0-4 3-15,1 1-4 0,-1-1 1 0,2-1-2 16,1 0 0-16,-4 0-2 0,4-1 2 16,0-2-1-16,-1 1-1 0,1-2 1 0,-2 3 2 15,2-2-1-15,0 0 2 0,0 1-1 16,0-1 1-16,-3 1 0 0,3-2-1 16,0 2-1-16,0-1 0 0,3-1-1 0,-3 2 2 15,-3-2-4-15,3 0-15 0,-1-2-34 16,1-1-48-16,-2 1-131 0,2 2-118 0,-3-3-61 15,0 1-18-15,0-1 17 0,-1-2 39 16</inkml:trace>
  <inkml:trace contextRef="#ctx0" brushRef="#br0" timeOffset="104181.7076">20192 5378 279 0,'0'-5'316'0,"0"2"21"0,0-1-25 0,2 1-97 15,-2-1-70-15,2 1-37 0,-1 0-24 16,-1 0-15-16,4-1-9 0,-2 1-10 0,0 1-8 16,1-1-4-16,-1 0-4 0,2 0-2 15,0 2-4-15,0-2-2 0,0 0-3 0,1 0-2 16,0-2-5-16,-1 3 1 0,0-1 0 15,1-2-3-15,0 2-1 0,0-1 0 16,1-1-4-16,0 1-3 0,-1-1-1 0,2 2 0 16,-1-2-1-16,0 2-2 0,0-1 1 15,-1 2-1-15,3-1-2 0,0 0 0 0,1 1-1 16,-2 1-1-16,1 0 1 0,-2-1-1 16,3 2 2-16,-2 2-1 0,-1-1 2 15,1 0 1-15,0 1-2 0,0 1 2 0,-1 0-1 16,-1-1 0-16,0 1-1 0,1-1 1 15,-3 1 1-15,0 1 0 0,-1-1 1 0,-1-1-1 16,-1 1 2-16,3 2-2 0,-3-1 1 16,0 0 0-16,0 0-1 0,0 3 1 0,0-2-2 15,-1 1 1-15,-1 2-1 0,1-1 1 16,-1 1-1-16,0-3 4 0,-1 2-2 16,0 0 3-16,-1 0-3 0,0-4 3 0,1 4 0 15,-2-2-3-15,1-2 1 0,0 1-2 16,1-1 1-16,2 0-2 0,-4 0 1 0,0-2 1 15,2 2-1-15,0 0-2 0,-2 0 3 16,2-1-2-16,-2 1 0 0,-1-3 2 16,1 4 0-16,1-3 0 0,0 2-2 0,0-1 0 15,0 0 2-15,-1-1-3 0,0-1-1 16,1 0 1-16,0 0 2 0,-3 0-2 16,2 0 0-16,0-1 1 0,0-1-1 0,0 2 0 15,2-2 0-15,-1 1 3 0,3 1-2 16,-1-2 1-16,0 2-2 0,-1 0 1 0,3-1-1 15,-1 1 0-15,-1-1 0 0,2 1 0 16,0 0 0-16,0 0 2 0,0 1-1 0,-2-1-1 16,2 1 0-16,0-1-1 0,-1 2-1 15,-2-1-1-15,2 1-5 0,1-2-12 0,-4 2-26 16,3-1-37-16,-1-2-38 0,2 1-124 16,0 0-107-16,0 0-44 0,3-2-4 0,1 0 18 15,3 2 33-15</inkml:trace>
  <inkml:trace contextRef="#ctx0" brushRef="#br0" timeOffset="105170.0831">20686 5398 253 0,'4'0'303'16,"-1"0"18"-16,0-1-43 0,-1-1-75 0,0 2-70 16,-1 0-33-16,-1-2-16 0,2 1-2 15,-2 1-2-15,2-1 0 0,-2 0-3 0,0-1-8 16,-2 1-6-16,2-1-8 0,-2 0-6 16,1 1-7-16,1-1-5 0,-2 0-9 15,2 2-8-15,0 0-4 0,-2 0-4 0,2-3-2 16,0 3-3-16,0 0 0 0,-1 0 1 15,-1 0-2-15,2-2-1 0,-1 0 0 0,1 2-2 16,-5-1-1-16,4 1 2 0,-1-2-3 16,1 0 3-16,-3 2-2 0,-1 0-2 0,1 0 0 15,-1 0 0-15,-2 0 0 0,2 0 0 16,-4 0 0-16,1 2 0 0,0 0 0 16,-1-1 0-16,1 3 0 0,0-1 0 0,-1-1 0 15,3 1 0-15,-2 1-1 0,1-1 0 16,-2 0-1-16,3 2 1 0,-1 0 0 0,2-1 1 15,-1 2-2-15,-2 0 0 0,4 0 2 16,-3 0 0-16,2 1 0 0,0 1-1 16,1-1 1-16,-1 0-1 0,1 0 0 0,-1 1 1 15,2-1-1-15,-2 1-1 0,1-2 1 16,1 1 0-16,-1 1-1 0,1-1 1 0,0 0 1 16,1 0-1-16,0-1 0 0,-1-2 1 15,3 2-1-15,-2-1 2 0,2-1 1 0,-1 0-2 16,1 1 0-16,0 0 0 0,0-2 1 15,0 1 1-15,1-1-2 0,-1 0 1 0,2 1 0 16,-2-1-1-16,3-1 0 0,-1 1 0 16,0 1 0-16,1-1 0 0,-2-1 0 0,4 1 0 15,-4 1 0-15,2-3 2 0,1 2 0 16,-1-2-2-16,0 2 0 0,0-1 1 16,1-1 0-16,-3 1 1 0,4 1-2 0,-1-2 2 15,1 1 0-15,0-1 0 0,1 1 0 16,-1-1 2-16,3 0-1 0,-2 1 0 15,1 1 2-15,1-1-2 0,-2-1 0 0,2 1-2 16,-2-2 4-16,0 3-2 0,-1-1 1 0,0-2 0 16,-1 2 0-16,1-1 2 0,-2 1 0 15,1-2 1-15,-1 0 3 0,0 0 0 16,0 0 1-16,1 0 0 0,1 0-1 0,0-2-1 16,0 1-2-16,0 1-2 0,0-2-2 15,1 2 0-15,0 0-2 0,-1-1-1 16,0 1 0-16,-2-1 0 0,0 1 1 15,2-3 1-15,-3 3-2 0,1 0 0 0,-2 0 0 16,4 0 0-16,-5 0 0 0,1 0 0 16,-1-2-3-16,0 2-6 0,0 0-8 0,0-1-4 15,0-1-15-15,2-3-55 0,-4 1-46 0,1 3-105 16,-7 1-110-16,0-2-61 0,0-4-19 16,2-2 39-16,-2 0 40 0</inkml:trace>
  <inkml:trace contextRef="#ctx0" brushRef="#br0" timeOffset="107100.6136">21033 5528 58 0,'0'0'290'16,"0"-3"29"-16,-1 3 10 0,1-2-44 0,-2 0-88 16,0 1-59-16,1-1-35 0,1 2-18 15,-2 0-11-15,2-2-3 0,-1 2-4 0,1 0-4 16,0 0-3-16,-2 0-3 0,2 0-6 16,-3 0-3-16,3 0-9 0,0 0-6 0,0 0-7 15,0 0-5-15,3 2-6 0,-1-2-1 16,-2 2-8-16,3-1 0 0,2 1-2 15,-1 0 0-15,3 1-3 0,-1 1 0 0,5-1 4 16,-1-1-4-16,1 1 4 0,1-1-4 16,1 1-1-16,3 2-2 0,-2-2 1 0,3 0 0 15,4 0-1-15,0 1 2 0,2-1 0 16,1 2 2-16,-1-2-1 0,-2-1-1 16,0 1 0-16,1 1 0 0,-5-1 0 0,2-1 0 15,-1-2-1-15,-1 3 2 0,-3-1 0 16,0 0-1-16,-2-1 1 0,2 1-1 15,-3 0 1-15,0 1-1 0,1-1 0 0,1 0 1 16,1 1-1-16,-1 0 0 0,3 0-2 16,-5-1-1-16,-1 0 1 0,0 1 0 0,0-1 2 15,-2-2 0-15,-1 1 0 0,0 1 1 16,-2-2 0-16,0 0-1 0,-1 0 0 0,1 1 0 16,3-1 3-16,-2 2-2 0,2-2 0 15,0 1 1-15,1-1-2 0,-1 3 1 0,-1-3-1 16,1 3-1-16,-1-3 1 0,-2 2 0 15,-2-1-1-15,1-1 0 0,-3 0 1 0,3 0 0 16,-4 0 0-16,1 0 0 0,-1 0 0 16,-1 0 1-16,1 0 0 0,0 0-1 15,-2-1 2-15,2-1-2 0,0 0 1 0,-2 1 0 16,2 0-1-16,0-1 0 0,-1 1-1 16,1-1 1-16,0 1 0 0,0-2 0 0,-2 3-1 15,0-2 0-15,2-1 1 0,-1 3 0 16,-1-3-1-16,1 2 0 0,1 0 1 0,-2-1 0 15,0 1 0-15,-1-1-1 0,3 0 2 16,-1 1 0-16,-2-1 1 0,1 0 0 16,-1-1-1-16,0 3-1 0,1-4-1 15,-1 1 0-15,0 1-2 0,0-1 1 0,-1 1 0 16,3-3 1-16,-1 3-1 0,-2-1 2 0,2 1 0 16,1-1 0-16,-3 1 0 0,1-1-2 15,2 2 0-15,-1-1 2 0,0-1 0 16,1 2 0-16,-1-1 0 0,1 1 2 0,1-1-1 15,-2 2 0-15,2-1-1 0,-2-1 2 16,2 1-2-16,0 1 0 0,-1-2-2 0,1 2 2 16,-2-1 0-16,0-1 0 0,2 2 0 15,-2-2 0-15,0 1 2 0,2 1-2 16,0 0 0-16,0-1 0 0,0 1-2 0,0 0 2 16,0-1 0-16,0 1-2 0,0 0 2 15,0 1 0-15,2-1 0 0,0 1 0 0,-2-1 1 16,2 3-1-16,0-3 0 0,-1 3 0 15,1-1 1-15,0-1-1 0,-1 2 0 16,1 0 0-16,-1 0 0 0,3 0 0 0,-3 2 0 16,2-2 0-16,1 1 0 0,-1 0 0 15,1 1 0-15,-1-1 0 0,1-1 3 0,-3 2-1 16,2-1 0-16,1-1 1 0,-1 1-2 16,0 1-2-16,0-2 0 0,-1-1 1 0,1 1-1 15,-2 0 0-15,1-1 1 0,-1 1 0 16,1-2 0-16,0 1 0 0,-2-1 0 0,1-1 0 15,-1 0 0-15,-1 0 0 0,1 0 1 16,0 0-1-16,-2 2-1 0,2-2 0 0,-2 1-1 16,2-1 1-16,0 0 1 0,-1 0-3 15,-1 1 5-15,2 1 0 0,-1 0-2 16,-2-1 1-16,1-1-1 0,-1 2 1 0,1-1-1 16,-1 1-2-16,2-2 1 0,-4 4-2 15,2-3 3-15,-1 1 0 0,1-1 0 16,2 1 0-16,-4 0 3 0,2-1-1 0,-2 1-2 15,0 0 0-15,1 1-2 0,-3 1-1 16,1-3-1-16,-2 3 1 0,2-1-2 0,-1-1 1 16,2 0 2-16,0 1 2 0,1-1 0 15,0-1 0-15,2 1 0 0,0-2 0 16,1 1 0-16,-1 0 0 0,2-1 0 0,0 1 0 16,0 1 0-16,0 0 2 0,0-1-1 15,0-1-4-15,2 0-18 0,-1 0-26 0,-1-1-41 16,4-1-38-16,-4 2-168 0,0 0-82 15,-5 2-33-15,-2-4 3 0,2-1 28 0</inkml:trace>
  <inkml:trace contextRef="#ctx0" brushRef="#br0" timeOffset="108682.6705">23202 5634 26 0,'0'1'276'0,"2"0"28"16,-1 1 18-16,-1-2-53 0,0 2-95 16,0-2-55-16,0 1-35 0,0-1-12 0,0 0-6 15,0 0-1-15,0 0-5 0,0 0-6 16,0 0-8-16,0 0-7 0,0 0-9 0,0 0-6 15,0 0-1-15,0 0 3 0,-1 0 1 16,-1 0 0-16,2 0 5 0,0 0 2 16,0 0 2-16,0 0 0 0,0 0 0 0,0 0-3 15,0 0-5-15,0 0-6 0,0 0-4 16,-1-3-7-16,1 1-3 0,-2 1-4 16,2-2-3-16,-2 0 0 0,1 0-1 0,1 2 0 15,0-2 0-15,-2-1 0 0,2 3 0 16,0 0-1-16,0 0-2 0,0-1 3 0,2 1 2 15,-2-1-1-15,0-1 0 0,1 3-1 16,1-2 3-16,0 0-1 0,-2 2-1 0,1 0 1 16,2-3-2-16,0 3 0 0,-1-2-3 15,1 2 3-15,0-2-2 0,-1 1 2 0,1 1-1 16,0 0-1-16,0 0 2 0,1 0 2 16,-1 1-2-16,1-1 0 0,-1 2 0 15,0 0 0-15,1 1 0 0,-3-3-2 0,2 4 0 16,-1-1 2-16,0 0-2 0,-1 0 1 15,-1-1 1-15,2 2 0 0,-2-1-1 16,-2 0 0-16,2 0 1 0,0 0 0 0,-1-1 0 16,-1 3 0-16,0-2 1 0,1 2-1 15,-1-3 0-15,2 3 0 0,0-2 0 0,-1 1 0 16,1 1-2-16,0-2 2 0,-2 1 0 16,0-1 0-16,2-1-4 0,-1 0 4 0,-1-1 0 15,1 1-2-15,-1 0 2 0,-1-2-1 16,0 1 2-16,0-1 0 0,0 0 0 0,-2 0-1 15,2 0 2-15,-4 0-2 0,1 2 3 16,3-2-2-16,-2 0-1 0,0 0 1 0,1 0-1 16,-1 0 1-16,0 0 2 0,-1 0-2 15,1 0 2-15,-1 0-3 0,1 0 0 16,-1 0 1-16,0 0-1 0,1-2 1 0,0 2 2 16,0 0 0-16,0-1 1 0,2 1-3 15,-3 0 3-15,1 0-2 0,2 0-1 0,-2 0-1 16,2 1 2-16,0-1-1 0,-2 0-1 15,-1 2 2-15,5-1 0 0,-3 1-1 16,1 0-1-16,2 1-1 0,-3 0 1 0,1 2 0 16,2-2 0-16,-1 1 1 0,0 1 0 15,1-1-1-15,-1 2 2 0,0-3 1 16,1 2-2-16,-1 0 2 0,-2-1-1 0,2-1 0 16,-1-1-2-16,0 1 0 0,-2 1-1 15,0-1-3-15,-3 2 1 0,1-3-2 0,0 1 3 16,-2 0-2-16,2 0 3 0,-2-1 1 15,3 1 0-15,-2-2-2 0,0 1 1 0,2-1 1 16,-1 0-2-16,2 1 0 0,1-2 2 16,-3 2 0-16,3-2 0 0,1 1-2 0,1-1 2 15,0 0 0-15,-1 0 0 0,3 0 0 16,0 0-22-16,0-3-51 0,-1-1-57 16,1 1-166-16,0 3-89 0,1 0-45 0,6-3 1 15,-1 0 35-15</inkml:trace>
  <inkml:trace contextRef="#ctx0" brushRef="#br0" timeOffset="108946.5083">23265 5508 151 0,'2'-2'376'0,"-2"-1"33"15,0 0 19-15,3 2-53 0,-3-2-145 16,0 3-99-16,0-2-60 0,0 1-32 15,0 1-19-15,0 0-16 0,0 0-24 0,1 0-35 16,1-2-51-16,-2 2-136 0,0 0-95 16,0 0-46-16,0 0-11 0,-3 0 19 0</inkml:trace>
  <inkml:trace contextRef="#ctx0" brushRef="#br0" timeOffset="109769.717">23058 5557 52 0,'-4'0'304'16,"2"2"33"-16,0-2 20 0,-1-2-53 15,2 1-90-15,-1-1-61 0,-1 1-41 16,1-1-20-16,0-1-12 0,-1 0-8 0,2 1-8 16,-3 0-10-16,4-1-5 0,-1 0-7 0,-1 0-5 15,2 1-5-15,0 0-2 0,0 2-6 16,0-3-5-16,2 3-6 0,-1 0-5 15,1-2 1-15,0 0-4 0,-1 1-3 0,1 1-2 16,-1-2 0-16,3 2 0 0,-3-2 0 16,1 2 0-16,0 0 0 0,-1 0 2 0,2 0-2 15,-1 2 0-15,0 0 0 0,2-1 0 0,-1 3-2 16,0-4 1-16,1 3 0 0,-3 1-1 16,2-1 0-16,1 0 1 0,-1 0 1 15,-2-1 0-15,3 2 1 0,-3-1-1 0,-1-2 2 16,0 2-2-16,3-1 0 0,-3 1 0 15,0-1-3-15,0 0 3 0,0 1-2 16,0 0-1-16,-3-1 2 0,3 1 1 0,-1-1-1 16,1 0 2-16,-4-1 0 0,3 1 1 15,-2 0-1-15,-1-1-1 0,1 1 2 0,2 0-4 16,-4-2 2-16,1 0 0 0,-1 0 2 16,1 3-1-16,0-3 1 0,-1 0 0 15,-2-3-1-15,-1 3-1 0,2 0 0 0,-2 0 0 16,3 0 1-16,-3-2-1 0,1 2 0 15,0-2 2-15,-1 1-2 0,0 1 3 0,1-2-2 16,0 2-1-16,3-2 3 0,-3 2-1 16,2 0-2-16,1-1 0 0,-2 1 0 15,1 0 0-15,-2-2-3 0,3 2 1 0,-1 0 2 16,-3 0-1-16,3 0 0 0,-1 0 1 16,0 2 1-16,1-2 0 0,-1 0-1 0,1 1 0 15,0 1 2-15,0 0-2 0,2 1 0 16,-2-1-2-16,0 1 2 0,1 1-2 15,1-1 0-15,0-1 0 0,0 1 1 0,-1 1 0 16,1-1-1-16,0 2 2 0,1-3 0 0,1 3-2 16,-3-2 1-16,0 1-1 0,3 1 2 15,-3 1 0-15,1-2 3 0,1 3 2 16,-1-2 2-16,2 2 0 0,-1 0 1 0,0-2 2 16,-1 2 0-16,2 1-3 0,-1-3 0 15,0 3 0-15,1-2 0 0,-2 1-1 0,2-1-1 16,-1 1 0-16,0 2 0 0,1-4-2 15,-3 2 1-15,3 0 0 0,-1 2 2 0,-1-2 3 16,0 2 1-16,0-1 2 0,1 1 4 16,-1-2 0-16,-1 0-1 0,2 0 0 15,0 1 0-15,1-4-1 0,-1 1 1 0,0-1-2 16,1-2-1-16,-1 0-1 0,2 1-1 16,-1-3-2-16,1 2 0 0,0-2 0 0,0 1-2 15,0-1 0-15,0 0-5 0,0 0 2 16,0 0-4-16,0 0-5 0,0 0-11 0,0 0-16 15,1-1-11-15,-1 1-5 0,0-2-3 16,2-1-9-16,-1 0-28 0,1-1-33 16,0-2-32-16,-4 2-155 0,2-1-79 0,0 5-32 15,-2-3 14-15,2-1 34 0</inkml:trace>
  <inkml:trace contextRef="#ctx0" brushRef="#br0" timeOffset="110248.4226">22654 5581 93 0,'0'-3'313'15,"1"1"36"-15,-1 2 20 0,0-1-55 16,0 1-104-16,0 0-65 0,0 0-37 0,0 0-26 15,0 1-16-15,0-1-14 0,0 0-12 16,0 0-8-16,0 0-9 0,2 0-4 16,-2 2-1-16,1 1-1 0,1 0 3 0,1 1 0 15,-2-1-1-15,2 4 3 0,-1-2-7 16,1-1-2-16,-3 1-1 0,4-1-4 0,-4 0 3 16,0 1-1-16,-2 1 0 0,0-2 1 15,-1 2 0-15,1-1-1 0,1-1-3 16,-2-1-3-16,0 2 1 0,1-2-2 0,-1 2-1 15,2-3-2-15,-3 1 1 0,1 1 0 0,-2-1 3 16,2 1-3-16,-2 1 0 0,-2-2-1 16,2 0 2-16,-1 2-2 0,1-2-2 0,-2 2 2 15,0-2 0-15,2-1 0 0,0 2-4 16,-1-1 0-16,1 0 0 0,0-2 0 16,-1 2 2-16,3-2 0 0,0 1 0 0,-1-1 4 15,1-1-2-15,2 2 0 0,1-2 1 16,0 0 0-16,0 0-1 0,0-2-7 0,1 1-18 15,-1-1-27-15,2-2-40 0,-1 0-78 16,-4 1-118-16,2 1-84 0,-4-1-32 16,2 0 4-16,1 0 24 0</inkml:trace>
  <inkml:trace contextRef="#ctx0" brushRef="#br0" timeOffset="111307.4737">22507 5631 133 0,'1'-2'307'0,"4"-1"35"16,-5 2 7-16,1-1-53 0,-1-1-78 0,0 1-52 15,0 1-33-15,0 1-22 0,-1 0-15 16,1 0-17-16,0 0-17 0,-2 0-15 16,2 0-12-16,-3 0-8 0,3 0-9 0,0 0-6 15,0 0-6-15,0 0-1 0,-1 1-3 16,1-1-2-16,-4 2 2 0,4 0-2 15,-3-1 1-15,0 1-1 0,0 1 0 0,0-2 0 16,-1 2 1-16,1-3 0 0,0 3-1 0,-1 0 0 16,-1-1 2-16,2-1-2 0,-2 1-2 15,2 1 2-15,-1-3 0 0,1 3 0 16,1-3-1-16,-1 1-1 0,1-1 1 16,-2 0 1-16,1 0 0 0,2 0-1 0,-4-1 1 15,2-2 1-15,-2 1-1 0,0 1-1 16,1-1 0-16,0 1 1 0,1-1 0 0,2 0-1 15,-3 1 0-15,4-2 1 0,-1 3-3 16,1-1 2-16,1-2 0 0,-1 0 1 0,0 0 0 16,2-2 0-16,0 1 0 0,-1-2 0 15,1 2 0-15,-1-4 0 0,3 1 0 0,-2 0 1 16,0 0 0-16,1 1-1 0,0-2 1 0,1 1 2 16,-3-1-1-16,4 1 2 0,-2-1-3 15,2 1 2-15,-1 0 0 0,1 0-2 16,-3 2 2-16,-1 1 1 0,3 0-2 0,-4 2 2 15,1 1-2-15,-1-1 3 0,0 2-2 16,0 0 2-16,0 0 1 0,0 0-3 16,0 0 1-16,0 0-2 0,-1 0 0 0,1 0-2 15,0 0 1-15,0 0-2 0,0 2 1 16,-2-1 0-16,2 1 0 0,-2 2 0 16,1 2-1-16,1-1 2 0,0 0-1 0,0 2 1 15,0-2 0-15,-2 4-1 0,2-4 0 16,-2 1-1-16,2 0 0 0,-3 1 0 0,1 0 0 15,2-1 1-15,-4-1 0 0,1 2 0 16,0-2-2-16,0 0 1 0,0-1 1 0,-1 1 0 16,3-2 0-16,-1 1 1 0,0-1-1 15,-1-1 0-15,3-1 0 0,-2 1 0 16,0 1 0-16,0-1-1 0,1-2 0 0,-1 1 1 16,1 1-2-16,-4-2 2 0,-2 0 0 15,2 0 2-15,-2 0-2 0,1 0-2 0,-1 0 2 16,1 1-2-16,-1-1 2 0,1 2-1 15,1-2 1-15,1 0 0 0,0 0 0 16,0 0 0-16,0 1 1 0,1-1-1 0,-1 0 0 16,2 0 2-16,1 0-2 0,-1 2 0 15,0-2 0-15,1 1 2 0,-1 0-1 0,1 1-2 16,1 0 1-16,-2-1-2 0,0 1 0 16,2 1 2-16,0 0-1 0,-1-1 1 15,1 1-1-15,0 1 0 0,0-1 1 0,0 2-1 16,0-1 1-16,0 1 0 0,-2-2 0 15,2 2 0-15,0 0 0 0,-1-2 0 0,-1 1 1 16,0-1-1-16,-1 0 0 0,-3 0 0 0,3 0 1 16,-2 0 0-16,0 0-1 0,1 0 1 15,-1-1-1-15,-3 1 0 0,3 0 0 16,-1-2 0-16,0 2 0 0,1-2 0 0,-3 3 2 16,0-1-2-16,3-1 0 0,-1 1 0 15,-1-3 2-15,0 4-2 0,1-3 0 16,-1 3 0-16,1-4 1 0,-2 3-1 0,2-3 0 15,-1 2 1-15,2-2-1 0,1 0 0 16,-4 0 0-16,3 0-1 0,0 2 0 16,1-2 1-16,0 0 0 0,1 0-2 0,2 0 0 15,1 0-4-15,-2 0-3 0,4 1 0 0,-2-1-15 16,1 2-41-16,2-2-46 0,1 2-27 16,-3-1-159-16,2 2-87 0,-4 1-29 15,-2 4 18-15,-1 0 33 0</inkml:trace>
  <inkml:trace contextRef="#ctx0" brushRef="#br0" timeOffset="111551.3148">22061 5941 7 0,'11'2'304'16,"-2"1"38"-16,2-2 27 0,-1 1-12 15,0 0-122-15,2-2-75 0,-3 0-47 0,4 2-28 16,-4-2-20-16,3 0-13 0,-2 0-10 15,2 0-10-15,-3 0-5 0,0 0-11 0,-1 0-4 16,-1 0-6-16,-2 0 0 0,0 0-1 16,-2 0-1-16,3-2-3 0,-3 2-7 15,0 0-9-15,0-1-21 0,2 0-21 0,-2-1-30 16,1-1-69-16,-4 2-100 0,0 1-77 16,0 0-25-16,1-5-4 0,1 1 17 15</inkml:trace>
  <inkml:trace contextRef="#ctx0" brushRef="#br0" timeOffset="112157.4319">22994 5225 285 0,'2'0'317'0,"0"0"21"0,-1-2-23 16,1 0-90-16,0 2-61 0,-2 0-31 16,0-1-14-16,0 1-10 0,-4 0-9 0,4 0-13 15,-3 0-12-15,1 0-13 0,-3 0-15 16,-5 3-10-16,-4 2-12 0,-5-1-10 0,-2 2-4 15,2-1-5-15,-1 2-5 0,-1-1-1 16,4-1-2-16,-2 3-2 0,0-2 3 0,1 0-2 16,1 1 1-16,0 0 2 0,1 1 0 15,2-4 0-15,-2 4-3 0,2-3 3 0,1 0-1 16,0 2-1-16,-1-1 1 0,2-1-2 16,0 1 3-16,2-2-2 0,-2 1 2 0,3-2-2 15,0 2 0-15,2-5 2 0,1 2-2 16,2 0-2-16,1-1 2 0,2-1 0 15,-1 2 0-15,2-2-1 0,0 2 3 0,0-2 1 16,2 0 1-16,-1 0-5 0,2 0-11 16,2-2-26-16,-2 0-29 0,2-1-40 15,0 1-79-15,1-1-99 0,-4-1-76 0,-1-2-24 16,4 2 7-16,2-4 24 0</inkml:trace>
  <inkml:trace contextRef="#ctx0" brushRef="#br0" timeOffset="112440.3357">22864 5218 82 0,'1'0'305'15,"3"-2"29"-15,-4 2 22 0,0-3-54 0,0 3-97 16,-4-2-63-16,4 0-31 0,-3 2-20 16,2-3-11-16,-3 3-12 0,1 0-8 15,-2 0-5-15,0 0-8 0,-4 3-8 0,1-1-5 16,-1 0-2-16,0 1-8 0,-1 1-4 15,2-1-5-15,0 2-2 0,0-4-1 0,0 2-3 16,3 0-2-16,1 0-1 0,-4 0 0 16,3-2-3-16,0 2 0 0,2-1-1 0,-2-1-2 15,4 1 0-15,-2-2 1 0,3 1-1 16,-2 1 0-16,2-2-5 0,0 1-11 16,2 1-34-16,1-2-53 0,-3 0-179 0,0 0-93 15,1 3-46-15,3-3-15 0,0 0 18 16</inkml:trace>
  <inkml:trace contextRef="#ctx0" brushRef="#br0" timeOffset="127039.7964">22791 6243 152 0,'-2'-2'206'16,"1"-1"1"-16,-1-1-16 0,0 1-30 16,-2-2-35-16,1 2-37 0,0-3-56 0,-1 4-58 15,1-3-65-15,-2 2-68 0,1-1-58 16,-5-1-26-16,2 2-1 0</inkml:trace>
  <inkml:trace contextRef="#ctx0" brushRef="#br0" timeOffset="127639.4336">22693 6145 41 0,'3'-3'49'0,"0"2"12"0,0 0 38 0,1-1 44 15,-1 1 31-15,2-4 16 0,-4 1 5 0,2 1-13 16,-1-1-32-16,1 1-35 0,-3-2-16 16,1 1-12-16,-1 1-6 0,2-2-4 0,-2 3-2 15,2-1-9-15,-2 0-4 0,0 1-6 16,0 1 0-16,0-1-3 0,1 0-1 0,-1 1-3 15,0 1-4-15,0 0-6 0,0 0-12 16,0 0-4-16,0 0-10 0,0 0-3 16,2 0-5-16,-2 0 0 0,0 1-3 0,0 1-2 15,0 0 2-15,0 1 2 0,0-2 2 16,0 2 1-16,0 0 2 0,-2 0 0 16,2 0 1-16,0 0-5 0,-1 4 0 0,-1-3-2 15,0 1-1-15,-2 2-1 0,1 1 1 0,0 0 0 16,-2 3-3-16,2 1 0 0,-4 0 0 15,4 1 0-15,-5 1-1 0,4-1-1 16,-1 2 2-16,-2-2 0 0,4 2 0 0,-2-1 0 16,-1 1-1-16,2-4 2 0,0 2 0 15,0-1 0-15,0 2 2 0,3-4-1 16,-3 1-1-16,4-2 2 0,0 0-2 0,0-2 1 16,0-1-1-16,0 0 0 0,4-1-1 15,-4-2 1-15,1-1 0 0,-1 1-1 0,2-3 1 16,0 0 0-16,-1 2 1 0,2 0-1 15,-1-2 0-15,1 1 0 0,0-1 0 0,3 2 0 16,-3-2-2-16,2 2-1 0,0-2 3 16,2 0-1-16,-3 0 1 0,2 0 1 0,1 3-1 15,-1-3 2-15,1 0-2 0,2 0-2 16,-1 0 2-16,-2 2-1 0,2-2 0 16,1 0-2-16,-4 0 3 0,2 0 1 0,-3 0-2 15,1-2 1-15,-1 2 0 0,-3 0 1 16,3-3-1-16,-4 3-1 0,0 0 1 0,0-2 0 15,0 0 0-15,0 2 0 0,-4 0 0 16,3-1-12-16,-3 1-30 0,-1-2-36 16,1 0-58-16,-6-1-151 0,-1 1-88 0,3 0-36 15,3-1 3-15,4 0 25 0</inkml:trace>
  <inkml:trace contextRef="#ctx0" brushRef="#br0" timeOffset="128398.9681">22951 6345 182 0,'3'-4'308'0,"0"1"23"15,-1 1-10-15,1-3-71 0,0 3-78 16,-2-1-50-16,-1 1-31 0,2 0-10 0,-1 1-8 15,-1-2-9-15,0 1-4 0,-1 1-2 16,1-1-5-16,-2 2-5 0,1-2-3 0,1 1-3 16,-5 1-8-16,4-1-5 0,-1-1-6 15,0 1-4-15,-1 1-4 0,-2-2-4 16,1 2-4-16,-3-1-1 0,1 1-2 0,0 1-4 16,-2 1 0-16,0-1-2 0,0 2-2 15,0 0 3-15,0 2 0 0,2-1-1 0,-2 0 4 16,2 3 0-16,1-2-2 0,0 2 0 15,2-2-2-15,0 2 0 0,1-1 1 0,0-2-1 16,0 4 2-16,0-2 0 0,2-2 1 16,2 4-1-16,0-4 0 0,0 0-1 0,0 3-2 15,-1-4 1-15,2 2 0 0,1-1 1 16,1-3 1-16,-2 3 1 0,2-4 2 16,0 3-2-16,0-3 2 0,-1 0-2 0,-1 0 0 15,2 0-1-15,-2-3 0 0,2 3 0 16,-2-4-1-16,3 3 1 0,-1-3 0 0,-1-1 0 15,1 3-1-15,2-4 1 0,0 2 0 16,0-2 0-16,-3-1 1 0,1 0 0 0,2 1 0 16,0-2-1-16,-2 0-1 0,1 1 1 15,-1-2-2-15,0 2-1 0,-2-1 3 0,3 3 2 16,-3-1-1-16,1 0 5 0,-3 1 1 16,1 2 3-16,-1 0 2 0,-1 2 1 15,0 1-1-15,2-2-1 0,-2 2-1 16,0 0-5-16,0 2 0 0,0-1-4 0,-2 1-1 15,1 2 0-15,-1 1 2 0,1-1 1 16,-3 2 1-16,1 1 0 0,-1 0 2 0,1-2-1 16,1 3-2-16,0 1 0 0,-1-1 1 15,3-1-1-15,-1 2 0 0,2 0-2 0,-1-1 1 16,2-3-1-16,-1 3 0 0,3-1 0 16,-3-3 1-16,3 1 1 0,1 0 0 15,0-2-2-15,-2 1 1 0,2-1 2 0,0-1-3 16,-2 1 0-16,3-3 1 0,-3 0 0 15,1 2-2-15,-3-2-4 0,-1-2-4 0,3 2-8 16,-3 0-6-16,2-3-3 0,0 2-11 16,-2-2-33-16,1 0-47 0,-2-2-48 15,-3 0-148-15,1-2-76 0,6 0-32 0,-1 4 14 16,1-2 39-16</inkml:trace>
  <inkml:trace contextRef="#ctx0" brushRef="#br0" timeOffset="128685.7942">23124 6326 133 0,'4'-1'331'0,"-3"0"30"0,1 1 25 15,-1-2-71-15,3 1-102 0,-3 1-68 0,2-2-38 16,1 2-21-16,2 0-15 0,-2 0-12 16,1 2-10-16,3-1-9 0,0 1-9 0,1-1-5 15,1 2-6-15,-2-2-8 0,4 1-2 16,-4 1-2-16,2-1-2 0,-1-2-1 0,1 2-3 15,-4 1 0-15,2-3-1 0,0 0-1 16,-2 0-1-16,-1 0-1 0,2 0 1 16,-4 0 0-16,0 0 1 0,0-3-1 0,-2 3-4 15,-1 0-10-15,0 0-19 0,-1-2-22 16,-2 2-25-16,-2 0-24 0,2 0-33 0,-3-2-76 16,1 2-87-16,-3 0-42 0,0 0-12 15,2 0 8-15,-1-1 25 0</inkml:trace>
  <inkml:trace contextRef="#ctx0" brushRef="#br0" timeOffset="129085.8307">23202 6297 230 0,'0'-5'304'0,"2"3"19"0,-1-3-32 0,-1 0-61 16,5 3-63-16,-5-3-39 0,1 2-24 0,-1-1-13 15,2 4-4-15,-1-3-5 0,-1 1-9 16,0 2-8-16,2 0-5 0,0-2-4 15,-2 2-9-15,0 0-9 0,0-1-9 0,1 1-9 16,-1 0-8-16,0 0-6 0,0 0-3 16,-1 1-3-16,1 1-1 0,-2 0 1 0,0 3 3 15,-1 2 2-15,2 0 3 0,-4 2 6 16,1 0 6-16,0 1 5 0,-1 1 5 16,1-1 6-16,-3 2 7 0,4 0 1 0,-1 0-2 15,-3 0 0-15,6 0-2 0,-3-2-3 16,1 0-9-16,2 0-1 0,-1-1-5 0,0-1-3 15,1-1-7-15,-1-1-2 0,2-1-1 16,0-1-4-16,-1-1-5 0,1 0 2 0,0 0-1 16,0-1 0-16,0-1-1 0,0-1-2 15,0 2-5-15,0-2-5 0,0 1-12 0,-2 0-16 16,-1-1-18-16,3-1-12 0,0 1-2 16,0-1-2-16,0-1-16 0,0-1-23 15,0-1-30-15,0-1-139 0,0-1-93 0,0 2-47 16,5-4-2-16,-1 1 27 0,4 0 39 15</inkml:trace>
  <inkml:trace contextRef="#ctx0" brushRef="#br0" timeOffset="129443.4631">23279 6365 125 0,'4'-2'299'0,"-3"2"25"0,1-1-1 0,1-1-58 16,-1 2-91-16,-1-2-54 0,1 1-29 15,-1 1-19-15,1 0-10 0,1 0-7 16,-2-2-8-16,1 2-7 0,-1 2-5 0,3-2 2 16,-3 0 1-16,3 1 1 0,0 1 1 15,0 0 1-15,2-1 1 0,0 1-8 0,0-1-3 16,4 0-6-16,-2 2-3 0,3-1-5 16,-2-1-4-16,4 1-3 0,-4-1-5 0,1 1-3 15,-2-1 1-15,1 1-3 0,-1-1 1 16,0-1-1-16,-3 2 0 0,3-2-1 15,-5 0 1-15,2 0-3 0,-4 0 1 0,-1 0-1 16,2 0 3-16,-2 0-2 0,0 1 2 16,-2-1 0-16,2 0 2 0,-1 0 1 15,1 0-2-15,-2 0-1 0,0 0-6 0,1 0-13 16,-1 0-14-16,-1 0-23 0,-3 0-27 16,1 0-23-16,0-1-33 0,1 1-62 0,0-3-67 15,1 1-62-15,-2 1-15 0,1-1 1 16,3 1 25-16</inkml:trace>
  <inkml:trace contextRef="#ctx0" brushRef="#br0" timeOffset="129907.2781">23381 6336 208 0,'0'-2'260'0,"0"-1"3"16,0 0-25-16,0-1-35 0,0-1-43 15,1 1-48-15,3-1-37 0,-3-1-14 0,3 2-11 16,-2-1-4-16,1 1-4 0,0 1-2 15,1 0 4-15,-1 0-1 0,0-1 0 0,-1 4 1 16,-1-3 5-16,3 1 1 0,-4 0-4 16,1 2-2-16,-1 0-9 0,0 0-5 0,0 0-6 15,0 0-5-15,0 2-1 0,-1 0 2 16,1 1 4-16,0-1 1 0,0 1 1 16,-4 2-2-16,4-1-3 0,-1 2-6 0,-1-1-6 15,0 1-1-15,1 0-6 0,-1 0-2 16,1 1-2-16,-3 1 0 0,3 1 1 0,-2-1 2 15,-2 2 3-15,1 0 1 0,0 1 2 16,-1 1-1-16,2-2 1 0,2 0-4 0,-3 2 1 16,1-2 1-16,2 0 0 0,-3-1-1 15,3 0 0-15,-4 0-1 0,2-1 0 0,3-3-1 16,-1 3 1-16,-3-4 0 0,4 3 2 16,-1-4-4-16,-1 2 1 0,2-3 0 0,0 1 0 15,0-1-2-15,-1-1-1 0,1 1 0 16,0-2-1-16,0 0 2 0,0 1 0 15,0-1-2-15,0 0 2 0,0 0-2 0,0 2-4 16,0-2-2-16,-2 0 0 0,2 1-1 16,-2-1-16-16,2-1-32 0,0-1-39 15,2 1-83-15,0-2-133 0,-1-2-77 0,1 3-25 16,3-5 9-16,1 2 32 0</inkml:trace>
  <inkml:trace contextRef="#ctx0" brushRef="#br0" timeOffset="130228.5777">23559 6425 63 0,'3'0'333'0,"-3"0"33"0,2 0 21 0,-2 0-31 16,0 0-119-16,0 0-76 0,0 0-41 16,0 0-26-16,-2 3-10 0,1-3-14 15,-2 4-12-15,-1 1-19 0,1-2-14 0,-2 2-10 16,2 0-9-16,-3 1-2 0,1 1-1 15,2-1 2-15,0 1 0 0,-2 1 1 0,4-2 2 16,-3 2 0-16,3-1 4 0,-4 1 1 16,2-1 0-16,0-2 4 0,1 1-1 0,1-2-3 15,-1 2-3-15,2-1-2 0,-1-1 0 16,1-3-2-16,1 2-4 0,-1-1-1 0,0 0-3 16,2-1-6-16,-2-1-7 0,1 0-7 15,-1 0-2-15,0 0 0 0,0-1-10 16,0-1-30-16,4-1-40 0,-4-1-137 0,0-2-110 15,0-3-58-15,1 0-20 0,2-1 18 16,3 0 37-16</inkml:trace>
  <inkml:trace contextRef="#ctx0" brushRef="#br0" timeOffset="130496.4135">23641 6336 209 0,'3'-8'366'0,"-3"4"29"0,2-1 17 0,-2 2-80 15,0 0-116-15,0 1-75 16,0 1-37-16,0 1-25 0,0 0-16 0,0 0-21 15,-2 0-14-15,2 1-15 0,-3 1-29 0,3 1-50 16,-3-1-111-16,0 1-140 0,1-2-73 16,0 1-37-16,2-2-3 0,-4 1 35 0</inkml:trace>
  <inkml:trace contextRef="#ctx0" brushRef="#br0" timeOffset="130894.9864">23812 6474 119 0,'6'2'301'0,"-3"0"24"16,1-2 10-16,-3 0-79 0,2-2-89 16,-3 2-54-16,2-2-28 0,-2 0-12 0,0 1-8 15,0-2-1-15,-2 0-3 0,2 1-5 16,-1-1-6-16,-1 2-3 0,2-2-1 15,-1 1-5-15,-3 1 0 0,3-1-6 0,-1 1-4 16,-1-1-4-16,-1-1-6 0,0 3-1 16,0-3-7-16,-3 1-3 0,-1 0 1 0,1 2-5 15,-3-1-4-15,-1 1 2 0,0 0-6 16,0 1 0-16,-1 1-2 0,2 0 1 16,2 1-1-16,-2 0 0 0,1 0 3 0,3 2 1 15,-1-1 0-15,2-1 0 0,0 3 1 16,2-1-1-16,-1 0 2 0,1 2-1 0,1-2 1 15,1 4 2-15,-1-2-1 0,0 1 2 16,2-1 0-16,-1 0 2 0,1 0 0 0,0 1 2 16,0-1 1-16,1 3 0 0,1-3 2 15,1 0-4-15,0 1 4 0,3-1-2 16,-1 1-1-16,0 0 0 0,1-3-1 0,-1 0-1 16,0 0-2-16,1-2 0 0,-1-1-1 15,-2 0 1-15,2-2-1 0,-2 1-1 16,0-1-2-16,-1 0 0 0,-1-1 1 0,3 1-2 15,0 0-2-15,-1-2-3 0,0 1-6 16,2 0-6-16,-2 1-3 0,2-2-1 0,2 1-18 16,-2 1-43-16,0-3-44 0,-3 0-166 15,0-1-88-15,-6 3-46 0,4 1-8 0,0 0 35 16</inkml:trace>
  <inkml:trace contextRef="#ctx0" brushRef="#br0" timeOffset="131556.2739">23863 6588 258 0,'3'2'329'0,"0"-2"20"16,0 0-16-16,2 0-97 0,-4 0-84 0,2 0-47 16,1 0-29-16,-3 0-15 0,2 0-7 15,2 0-10-15,-1 0-10 0,-1 0-3 0,3 2-2 16,-5-2-3-16,2 0 1 0,1 0 2 0,-1 0 2 15,0 0 3-15,4 0-5 0,-3 0 0 16,2 0-2-16,1 0-5 0,-2 0-6 16,-1-2-3-16,1 2-3 0,0 0-2 0,1 0-5 15,-3-2 0-15,0 2 0 0,1-1-2 16,-1-1 2-16,0 0-2 0,0 1 1 16,0-1-2-16,2 0 2 0,-4-2 1 0,3 1-1 15,-3 0-1-15,2-2 1 0,-3 3 1 0,2-1-1 16,0-1 0-16,-2 1-2 0,0 1 0 15,0-3 0-15,-2 2-2 0,0-2 2 0,2 3 0 16,-1-1-2-16,-1-2 2 0,1 2 0 16,-1 0 2-16,0-2-2 0,1 3-2 15,-2-1 2-15,1 0 0 0,1 1-1 0,-1 0-2 16,1 2 1-16,-1-3 2 0,-1 3 0 16,0 0 0-16,-2 0 0 0,-2 3 0 0,0-3 0 15,-1 2-2-15,1 0-1 0,-1 1 2 16,1 0 0-16,0-1 1 0,1 0-2 15,-1 3 4-15,3-2-1 0,-4 1-1 0,3 1 0 16,0-1 0-16,2 1 0 0,-2 1-1 16,2-2 1-16,2 4 0 0,-2-3 2 0,1 0-1 15,1 2 2-15,1 0-1 0,1-2 1 16,-1 0-1-16,5 1 2 0,-5 0-1 16,3 0-2-16,-2-1 3 0,3 1-4 0,0-1 2 15,0 2-1-15,-1-2-1 0,0 2 1 16,0-2 0-16,2 2-1 0,-1-2 0 15,0 2 0-15,1-1 0 0,-1-2 1 0,3 0 2 16,2 3-2-16,1-4 1 0,-1 3 0 16,4-5 0-16,-4 2-2 0,-1-1-1 0,1-1-1 15,-1-2 0-15,-1-1-3 0,2-1-28 16,-1 0-57-16,-5-4-52 0,-1-1-159 16,-2 1-82-16,1 1-44 0,3-1 8 0,-3-1 42 15</inkml:trace>
  <inkml:trace contextRef="#ctx0" brushRef="#br0" timeOffset="135308.9139">20099 7004 258 0,'0'-2'347'0,"3"-4"25"0,-3 3 15 16,0-2-126-16,0 2-84 0,0 2-47 15,0-1-31-15,0 1-15 0,0-1-15 16,0 1-13-16,0 1-15 0,0 1-13 0,0 1-6 15,-1 1-5-15,-1 1-1 0,2 2 1 16,0 2 0-16,0-1 3 0,-1 0-2 0,1 2-5 16,-2 1-3-16,2 0-4 0,-2-2-2 15,2-1-3-15,-1 2-2 0,1 0-3 16,-2-1 3-16,0-3 0 0,2 3-3 0,0 0 4 16,0-2 0-16,-1 1-1 0,-1-2-1 15,2-1 1-15,0 1 2 0,0-1-2 0,0 1-1 16,-1-2 2-16,1 0 0 0,0 0 0 15,0-2 0-15,0 2 0 0,0-1 0 0,-2-1-1 16,2-1 0-16,0 2-1 0,0-2 2 16,-2 0 0-16,2 0 4 0,-4-2-2 15,4 1-8-15,-1-3-20 0,-1 2-31 0,0-4-34 16,2 1-35-16,2-2-57 0,0 1-75 0,1-2-65 16,3 3-30-16,-2-3-3 0,3-1 16 15,-1-3 52-15</inkml:trace>
  <inkml:trace contextRef="#ctx0" brushRef="#br0" timeOffset="136109.4228">20124 6999 94 0,'-3'-9'282'0,"0"0"30"16,-2 1-10-16,2 0-48 0,0 1-79 0,0 2-56 15,1 0-37-15,2 0-23 0,0 2-12 16,0-1-4-16,0 4 1 0,0-2-2 0,2-1 6 16,0 3 1-16,-1-3 0 0,1 3-4 15,-1-1 0-15,2 1-3 0,0-2-4 16,-1 2-3-16,0 0-1 0,-1 2-7 0,2-2 1 15,1 1-6-15,-3-1-5 0,2 3-5 16,1-1-1-16,-1 1-2 0,1-1-2 0,-1 3-1 16,1 0 2-16,0 0 0 0,0 0-1 15,0 2 0-15,0-2 0 0,2 3-2 0,-3-1 2 16,2 1-3-16,-1 1 2 0,1-2 0 16,-2 0-2-16,2 1-3 0,-1 0 3 0,0 0-2 15,-1-3-4-15,-1 3 2 0,1-2 0 16,-2-2 0-16,3 2-1 0,-3-1 0 15,2-1 1-15,-3 1 0 0,2-2 0 0,0-1 0 16,-1 1 0-16,1-1 0 0,0 1 0 16,0-1 0-16,0-1 0 0,-1 0-2 0,3 2 4 15,-3 0-2-15,2-3 0 0,-1 1 1 16,1-1-1-16,1 1 0 0,-3-1-3 0,2 0 3 16,1-1 0-16,-3 1-1 0,3-1 1 15,-2-2 0-15,1 3 0 0,0-4 0 0,-1 1 0 16,3-2 1-16,-2 0 1 0,2 2-2 15,1-2 1-15,-1-1 0 0,0 0 1 0,-1 2-2 16,1-2 0-16,-2 0 0 0,2-2 1 16,-1 3-1-16,1-1-3 0,-1-1 1 15,-1 3 0-15,0-3 2 0,0 3-3 0,0-2 0 16,1 2 3-16,-3-1-1 0,4 1-3 16,-1-1 3-16,0 4 0 0,-3-4 1 0,2 2-1 15,1 2-1-15,-1-1 2 0,0 1-1 16,-1-1-2-16,-1 2 2 0,4 0 1 15,-4 0 0-15,-1 0 0 0,3 0 0 0,-3 0 0 16,2 2 0-16,0-1-1 0,-2 1-3 16,1 1 2-16,-1 1 2 0,2-1 0 15,-2 2 2-15,0-1 2 0,0 4 0 0,0-2 2 16,-2-1 1-16,2 3 2 0,-1 2 2 16,1-1 1-16,0-1 3 0,-2 1 1 0,0 0 4 15,2 0 0-15,-1 0 2 0,-1 0 2 16,2 1 0-16,0-3 0 0,2 0 1 0,-1-1 0 15,-1 0-1-15,0-1 4 0,0-1-3 16,0-1-1-16,0-1 2 0,0 1-4 16,-1-2 0-16,1 1 0 0,0-2-2 0,0 0-4 15,0 1-3-15,0-1-1 0,0 0-3 16,-2 0-5-16,2 0-2 0,0 0-2 0,0 0-6 16,0 2-6-16,0-2-11 0,0 0-20 15,0 0-19-15,0 0-11 0,0 0-2 0,0-2-13 16,0 1-31-16,0-2-24 0,2 6-118 15,-1 0-102-15,3-2-54 0,-3-5-16 0,2-1 28 16,2 2 37-16</inkml:trace>
  <inkml:trace contextRef="#ctx0" brushRef="#br0" timeOffset="136428.8903">20554 7131 270 0,'5'0'348'0,"-2"0"22"0,2 0 3 16,-2 0-114-16,0-2-88 0,-1 2-52 16,1-1-27-16,-1 1-15 0,1 0-7 0,-2-2-6 15,3 2-10-15,-3-1-8 0,1 1-9 16,1-2-8-16,1 2-7 0,0 0-9 0,0-1-6 16,1 1 0-16,0-2-3 0,2 2-1 15,0 0-2-15,-1 0 1 0,1 2 1 0,-2-2-3 16,1 0 1-16,2 1 0 0,-4-1-2 15,1 2-2-15,-2-2 2 0,1 0 1 0,1 0 0 16,-4 1 0-16,2-1 0 0,0 2 1 16,-1-2 1-16,-2 0-1 0,0 0-5 0,1 0-5 15,-1 0-18-15,0 0-23 0,0-2-35 16,0 2-63-16,-6 0-116 0,2 2-93 0,-3-2-35 16,2 1-7-16,-1-1 22 0,-1 0 54 15</inkml:trace>
  <inkml:trace contextRef="#ctx0" brushRef="#br0" timeOffset="136759.6887">20541 7171 119 0,'0'3'295'0,"0"-2"26"0,4 2 11 0,-1-3-69 16,0 3-86-16,4-2-46 0,-3-1-25 0,1 1-15 16,0 1-11-16,-1-2-9 0,1 2-7 15,-2-1-8-15,2-1-11 0,0 2-5 0,3-2-5 16,-4 2-6-16,1-2-4 0,2 3-5 15,-2-3-3-15,2 0-1 0,-1 2-3 0,1-2-5 16,-1 1 2-16,-1-1 0 0,3 0 1 16,-2 2-3-16,0-1-3 0,-1 1 0 0,0-2 0 15,1 1-5-15,-3 1-2 0,0-2 2 16,-3 0 0-16,2 0 0 0,-2 0-4 16,2 0 3-16,-2 0-4 0,1 0-10 0,-1 0-28 15,2-2-49-15,-4 1-126 0,2 1-121 16,-3 0-60-16,3 0-21 0,0 0 10 15,0 0 39-15</inkml:trace>
  <inkml:trace contextRef="#ctx0" brushRef="#br0" timeOffset="137135.5213">20938 6990 248 0,'2'1'326'0,"0"-1"19"0,-2 2-17 16,1-2-98-16,-1 0-87 0,0 1-51 16,2-1-27-16,-1 2-7 0,1-2-3 0,0 3-1 15,-1-2-1-15,2 1 0 0,-1-2-4 16,1 1-4-16,-3 0-5 0,4 1-2 0,-2-2-4 15,1 2-4-15,1-1-1 0,0 1-6 0,0-2-2 16,0 0-2-16,4 2-2 0,-2-2-3 16,2 2-3-16,-1-1-3 0,4 1-1 15,-3 0-4-15,0-2-3 0,0 1 0 0,2-1 3 16,-3 2-3-16,-1-1 2 0,1-1-2 16,-1 0 0-16,-3 0 0 0,-2-1-1 0,3 1 0 15,-3-2-1-15,-1 2 2 0,2 0 0 16,-1-1-1-16,-1 1 0 0,-1 0 0 15,-1 0 0-15,2 0-15 0,-1-2-24 0,-3 0-28 16,0 2-31-16,-4-1-60 0,-2 1-101 16,-2 0-87-16,-2 1-33 0,-1 1 3 15,1-2 16-15,1 0 51 0</inkml:trace>
  <inkml:trace contextRef="#ctx0" brushRef="#br0" timeOffset="137763.2657">20924 7025 33 0,'0'0'293'15,"2"-1"34"-15,0 0 13 0,-2 1-43 0,0-2-73 0,0 2-68 16,0 0-44-16,-2 0-22 0,2 0-16 16,0 0-7-16,0 0-7 0,-2 0-4 15,2 0-5-15,0 0-7 0,0 0-1 0,0 0-8 16,0 0-6-16,0 0-6 0,0 0-4 16,0 2-5-16,0-2-5 0,0 1 1 0,0 0-1 15,0 2-3-15,-1-3 1 0,-1 4 1 16,2-1-1-16,-1 0-2 0,-1 4-2 15,-1-4-2-15,1 3-2 0,-1 2-1 0,0-2 2 16,-1 1-3-16,0 1 0 0,1-1 3 16,0 1 0-16,1 0-2 0,1-2 2 0,-3-1 0 15,4 0-2-15,0-1 2 0,-1 1-1 16,1-2 1-16,0-2 0 0,1 1 1 16,-1-1-1-16,0-1 0 0,0 0 0 0,2 0 0 15,0 0-1-15,-2 0-1 0,1 0-1 16,2 0 3-16,-1 0 0 0,0 0-1 0,2 0 1 15,-1 0 0-15,0 0 1 0,0 0-1 16,2 0 0-16,0 2 0 0,0-1 0 16,1 1-1-16,0-2 0 0,-1 3-2 0,2-3 3 15,1 3-1-15,-1-2 2 0,1 1 2 16,-1-1 2-16,1 0-2 0,-3 1 1 0,0 1 0 16,0-1-2-16,0 0-2 0,-2 1 2 0,-1 1-1 15,1-1 0-15,-1 2-1 0,-1-2 0 16,-1 3 0-16,5-3-1 0,-5 4 1 15,1-1 0-15,-1-2 0 0,0 2 0 0,2-1 1 16,-2-1-1-16,-2 1 0 0,2-1 0 16,-1 1 0-16,-4-1 0 0,4-1-2 15,-3 0 2-15,0 0 0 0,-3-2 0 0,2 2 2 16,-4 1 1-16,0-3 4 0,1 1-1 16,-1-2 1-16,0 2-1 0,3-2 0 0,0 0-1 15,-1 1 1-15,0-1-2 0,0 0-1 16,1 2-2-16,1-2-1 0,-2 0-1 0,3 0-5 15,-1 0-1-15,2 0-2 0,2 0-2 16,-3 0 2-16,4 0-11 0,0 0-34 16,0 0-50-16,0 0-166 0,-5 0-100 0,1 0-51 15,-4-2-17-15,3 1 23 0</inkml:trace>
  <inkml:trace contextRef="#ctx0" brushRef="#br0" timeOffset="139402.9106">18406 7120 152 0,'0'0'295'0,"-1"-3"24"0,1 3-19 0,0 0-51 16,0 0-73-16,-2-2-43 0,2 2-30 0,0 0-11 15,-1 0-5-15,1 0-2 0,0-2-6 16,0 1-3-16,0-1-7 0,0 0-7 0,0 1-8 16,0 0-12-16,-2-2-7 0,2-1-10 15,0 1-6-15,0 0-7 0,0-2-5 0,0 3-4 16,0-3 1-16,0 1-2 16,0-2-2-16,-2 1-1 0,2-1 2 0,-1 0-1 15,-1 2-2-15,1-1 1 0,-3 0 0 0,-1 0 2 16,1 1-1-16,-2 1 0 0,-1 0 0 15,3 2 0-15,-5 0 0 0,0 2-2 0,0 0-2 16,-1 2 4-16,4 1-2 0,-5 2 0 16,4 1 0-16,-1-2 2 0,1 4 0 15,0-2 0-15,3 2 0 0,0 0-1 0,1-2 1 16,2 2-1-16,-1 1 1 0,2 0 0 16,0-4 0-16,2 2 0 0,1-1 0 15,0 1 0-15,3-4-2 0,-1 2 2 0,1-4 0 16,1 2 0-16,-1-3 0 0,2 1 0 15,1-2 0-15,-1 0 0 0,2-2 0 0,-2 2 0 16,1-3 2-16,-1 1-2 0,0 0 0 16,0-1 0-16,-2 0 0 0,2 0 0 15,-1-1 0-15,-1-1 1 0,3 1-1 0,-2-1 0 16,-3-1 0-16,3 0 0 0,-2 1 1 16,1-2-1-16,-2 2 0 0,0 0 0 0,-1 0 0 15,-2 0-1-15,1 1 0 0,1 1-1 16,-3 0-1-16,0 0 0 0,2 2 3 0,-2-1-2 15,1 1 1-15,-1 1 0 0,0 0-1 16,0 0 4-16,0 0-1 0,0 0 0 0,0 0-1 16,0 0 0-16,0 1 2 0,0 2-4 15,0 1 2-15,0 1-2 0,0 1 0 16,0 2 2-16,0 0 0 0,0-1 2 0,0 0-1 16,0 1 2-16,0-1-2 0,2 1-1 15,-2-2 2-15,2 1-2 0,-1-2 0 0,2 0 0 16,-1-1 0-16,-1 0 1 0,2 0-1 15,1-1 0-15,0-1 0 0,0 2-3 0,1-3 3 16,-2 1-1-16,3-2 1 0,-3 2 1 16,0-2-2-16,-1 0-11 0,-1 0-16 15,2-2-21-15,-1 2-26 0,-2-2-24 0,3 2-16 16,-1 0-9-16,0 0 3 0,-1 0 1 16,2-1 16-16,0 1 28 0,-1-2 29 0,1 2 28 15,0 0 22-15,0-2 24 0,2 2 20 16,0 0 6-16,-2 2 5 0,3-2 2 0,-1 2 3 15,-4-1 1-15,3-1-2 0,-3 2 1 16,1 3 2-16,-2-3 1 0,2 1 0 16,-4 3-2-16,2-2-2 0,-2 4-10 0,1-2-14 15,-1 1-14-15,0 2-7 0,1-1-10 16,-1 1-7-16,2-1-1 0,-1-1 0 0,1-1-1 16,0-1 2-16,0 0 0 0,0 0 0 15,0-2 0-15,1 0 0 0,-1 0 0 16,0-3-2-16,2 1 2 0,-2 0 0 0,1 1 0 15,-1-2 0-15,0 0-1 0,-1 0 1 16,1 0 1-16,-2-3-3 0,1 2-11 0,1-2-24 16,0-3-32-16,0 1-43 0,1 0-135 15,1 0-105-15,-1 2-46 0,6-2-7 16,3-3 17-16,0-1 35 0</inkml:trace>
  <inkml:trace contextRef="#ctx0" brushRef="#br0" timeOffset="139879.739">18764 7166 248 0,'4'-3'343'0,"0"1"24"0,0 2 5 16,1 0-111-16,-4-2-90 0,4 2-51 15,-2 0-28-15,1-1-15 0,-1-1-9 16,2 2-8-16,0 0-7 0,0 0-14 0,0 0-7 16,3 0-11-16,-1 0-4 0,0 2-8 15,1-2-4-15,0 1-1 0,0-1-4 0,1 0 0 16,1 0 0-16,-2 0 0 0,1 2 0 15,-4-2 0-15,0 0-1 0,0 0 0 16,-5 0-4-16,1 0-12 0,-2 0-15 0,-1 0-17 16,-3 0-17-16,0 2-14 0,-4 1-11 15,0-1 2-15,-1 1 9 0,-2 0 14 0,0 1 14 16,1 0 11-16,0-1 15 0,2 2 11 16,-1 0 10-16,3-3 8 0,-1 2 7 15,1 1 2-15,2-2 7 0,2 0-3 0,0-2 2 16,0 2-4-16,2 0 2 0,1 0 2 15,1-1 5-15,-1 1 11 0,4-2 6 0,-2 2 12 16,0-3 6-16,1 3 6 0,0-1 2 16,0-2-6-16,2 2-6 0,0 0-7 0,1-2-7 15,0 1-8-15,-1 1-10 0,0-2-4 16,1 2-8-16,-1-2-3 0,1 0-1 16,2 0 0-16,-1 1-3 0,-1-1 0 0,-1 0-2 15,2 0 2-15,-2 0-3 0,0 0-2 16,-2 2 1-16,2-2-1 0,0 0-2 0,-1 0-7 15,1-2-14-15,-2 2-17 0,0-1-27 16,-1 1-31-16,0-4-78 0,-2 4-98 0,0 0-74 16,0 0-29-16,3 4 2 0,3-3 19 15</inkml:trace>
  <inkml:trace contextRef="#ctx0" brushRef="#br0" timeOffset="140315.4707">19092 7188 139 0,'5'-6'314'0,"-2"2"30"16,0 0-1-16,-1 1-54 0,-2 0-88 0,0 0-57 15,0-1-35-15,-2 4-19 0,2-2-14 16,-1 1-8-16,-1-1-5 0,-1 2-4 0,0 0-8 16,0 0-10-16,-4 0-5 0,1 3-10 15,0-1-5-15,1-2-8 0,0 4-4 0,0 1-3 16,0-2-3-16,0 2 0 0,1-1-2 15,3 2-1-15,-1-2 0 0,2 1 0 0,0 1-1 16,0-3 1-16,3 3 1 0,1-2-1 16,0-1 0-16,-1 0 3 0,4 0-3 15,-3 0 1-15,3-2-1 0,-1 1 0 0,2-2 0 16,-2 0 0-16,2 0 2 0,-1-3-2 16,0 2 0-16,1-2 0 0,0 1 1 15,-3-1-1-15,3 0 0 0,-5 2 0 0,0-1 0 16,-1-1 0-16,-1 2 0 0,-1-2-1 15,0 0 1-15,0 0 0 0,-3 1 0 0,0-1-2 16,0 0 2-16,-2 1 0 0,1-1 2 16,-1-1-2-16,1 3-2 0,1 0 2 0,2-2 0 15,-1 3-1-15,0 0-2 0,2 0-3 16,0 0-18-16,2-3-36 0,0 2-53 16,-2 1-159-16,0 0-98 0,0 4-45 15,1-1-12-15,4-2 24 0</inkml:trace>
  <inkml:trace contextRef="#ctx0" brushRef="#br0" timeOffset="140613.1956">19264 7207 37 0,'4'2'339'0,"-4"-2"40"16,1 0 22-16,-1 1-9 0,0-1-125 16,0 0-88-16,0 0-57 0,0 2-34 15,0-2-21-15,0 1-17 0,0-1-17 0,0 0-14 16,2 2-13-16,-1-1-4 0,1 1-15 15,0 1-24-15,-2-3-40 0,1 0-58 0,-1 1-106 16,-1 1-105-16,-3-1-46 0,4-1-6 16,0 0 22-16,0 0 48 0</inkml:trace>
  <inkml:trace contextRef="#ctx0" brushRef="#br0" timeOffset="141002.2676">19318 7182 272 0,'6'-4'317'0,"-2"0"24"0,0 1-32 15,0-2-84-15,-1 2-67 0,0 1-36 16,0-1-20-16,1-1-11 0,0 3-11 16,-1 0-6-16,-1-1-14 0,-1 1-13 0,2 1-15 15,-1-2-12-15,1 2-7 0,2-1-5 16,-2 1-4-16,2 0 0 0,1 0-2 0,-1 0-2 16,-2 1 0-16,4-1 0 0,-3 2 0 15,1-2 0-15,-1 1-1 0,1 1 1 0,-2-1 0 16,-1 0 0-16,0 1 3 0,-1 0 5 15,1 1 0-15,0-3 2 0,-1 4-1 0,1-1 0 16,-1 0-2-16,1 0-3 0,0 1 0 16,-2 0-1-16,0 1-2 0,0-2 1 15,0 2 2-15,-4 0 3 0,3 1 0 0,-2-2 2 16,-1 2 3-16,-1 0-1 0,1 0-3 16,-4 0 0-16,3 0-2 0,-1-1-3 0,-1-1 1 15,3 3-3-15,-4-3-1 0,5 1 3 16,-2-3-2-16,2 1-4 0,0 0 3 0,-1-1-1 15,4 1-1-15,-3-2-3 0,3 1 2 16,0-2 3-16,2 1-1 0,-1-1 1 0,1 1 1 16,1-1 2-16,2 0-1 0,2 0 3 15,-2 0-1-15,3 0 0 0,-1 0-2 16,1 2-1-16,-1-2 2 0,1 2-2 0,1-1-1 16,0 1 0-16,0-1 1 0,3 1 2 15,-4-1-2-15,2 1-2 0,0-1 1 0,-2 1 0 16,1 1 0-16,-4-3 0 0,0 0 0 15,-2 1 2-15,-1-2-12 0,-1-1-27 0,-1-2-54 16,-5 4-147-16,-4 0-114 0,-4-2-59 16,4-2-24-16,-1-3 10 0,-1 3 45 15</inkml:trace>
  <inkml:trace contextRef="#ctx0" brushRef="#br0" timeOffset="145239.93">18321 7808 12 0,'1'2'308'16,"-1"-2"38"-16,0 0 22 0,2-2-23 0,-2 2-108 16,1 0-76-16,-1-1-48 0,0 0-27 15,0 1-13-15,0-3-9 0,0 3-6 0,2-2-5 16,-2 1-7-16,0 1-7 0,0-2-6 15,0 2-7-15,0 0-3 0,0-1-6 16,0 1-4-16,0-2-6 0,0 0 1 0,0-1-3 16,-2 1-3-16,1 0 1 0,-1-2-4 15,1 0 1-15,1 0 0 0,-5-1 0 16,4 0 0-16,-1-1 0 0,1 0 1 0,-1 0 0 16,0 0-1-16,2-1 0 0,-1 0-1 15,-1 1 1-15,2 1 0 0,-2-2 0 0,2 2 0 16,-1 0-2-16,-1 0 2 0,1 2 1 15,-3-1 0-15,3 4 1 0,-1-3-1 0,1 3 1 16,-4 3-1-16,0 0-4 0,-1-1 1 16,0 5-2-16,-2-2-1 0,-2 2 3 0,2 1-1 15,-1 0 2-15,0 1 1 0,1-1-1 16,1 1-2-16,1 0 3 0,1-1-1 16,-1 1-1-16,6-1 0 0,-2 1 2 0,4-3 0 15,1 1 2-15,3 0-2 0,1-1 0 16,-1-2 1-16,2 1-1 0,3-2 0 0,-2 0 0 15,-1 0 1-15,2-2 0 0,-2-1 0 16,-2 0 3-16,0 0-4 0,-2 0 2 0,2 0-2 16,-3-1-2-16,0-2 2 0,0 0-1 15,0 1 2-15,-1-1-1 0,1 0 2 16,1 0-1-16,-3-1-1 0,4 1 0 0,-1-4-1 16,1 3 1-16,-2-2 0 0,4 1 0 15,-2-2 0-15,-1 2 1 0,2-3-1 0,-1 1-3 16,0 2 2-16,-2-3 1 0,0 4-1 15,1-2 1-15,-3 1 0 0,2 2 0 0,-3-1 1 16,5 1-1-16,-5 0 1 0,1 1-1 16,-1 1 0-16,2-1 0 0,-2 2 0 15,0 0 0-15,0 0 0 0,0 0 0 0,-2 0 0 16,2 0 0-16,0 0 2 0,-1 2-1 16,-2 1-1-16,1 0 2 0,-1 2 2 15,2 0 0-15,-1 1-1 0,0 2 3 0,2-2 2 16,2 2 0-16,1-1 4 0,0 1 2 15,3-1 3-15,-1 0 3 0,2-1 3 16,1 0 1-16,-2 0-2 0,3-1 0 0,-1-1-2 16,0-1-4-16,-3 0-2 0,3 0-3 15,-4-3-3-15,0 2 1 0,-4-2-1 0,1 0 1 16,-1 3 0-16,2-3 6 0,-2 0 0 0,0 0 1 16,-2 0 0-16,2 0-4 0,0 0-5 15,0 0-10-15,0 0-13 0,0 0-18 16,0-3-15-16,2 3-6 0,-1 0-11 0,1 3-46 15,0-3-40-15,-4 0-82 0,0 3-115 16,2-3-61-16,-1-3-24 0,-2-2 32 0,-1 1 41 16</inkml:trace>
  <inkml:trace contextRef="#ctx0" brushRef="#br0" timeOffset="148054.1069">18626 7911 75 0,'-2'-3'308'0,"-1"1"35"0,2 1 22 0,-1-2-53 16,1 0-91-16,1 0-63 0,-2 0-37 16,0 1-27-16,2-1-14 0,0 0-13 0,-1 1-13 15,1 1-9-15,0 0-9 0,0-2-6 0,1 1-4 16,-1 2-6-16,0-1 0 0,2-1-2 16,0 2-5-16,-1-1-3 0,-1-1-5 15,3 2 1-15,-3-2-5 0,5 2-1 0,-2-3 0 16,0 1-1-16,0 0 1 0,2 1 1 15,-2 1-1-15,2-2-1 0,-3 2 0 0,1 0 1 16,0 0-1-16,0 0-1 0,0 2 0 16,0-2 4-16,-1 1-2 0,0 1 2 0,-1 0-2 15,2-2 1-15,-1 3 0 0,0-1 0 16,-1 1-1-16,-1 0 0 0,2 0 0 0,0 1 0 16,-2 0 0-16,0 0 0 0,1 1 0 15,-1 1-1-15,0-2 1 0,0 1-4 16,0 0 2-16,0 2 2 0,-1-2 2 0,1 3-2 15,-4-1 0-15,3-2 0 0,-3 3 0 16,1-4-2-16,0 2 1 0,-2-1 1 0,0-1 0 16,-1 1 0-16,2-2 1 0,-3 3-1 15,4-4 0-15,0 0 0 0,1-1 0 0,1 1-1 16,-3 1 0-16,3-3 1 0,1 4 0 16,-2-4 0-16,2 3 0 0,0-2 1 15,2 0-1-15,-1 1 0 0,1 1 0 0,0-1 1 16,1-2 1-16,0 3 0 0,2-1-2 15,0-2 0-15,1 2 0 0,2-1-2 16,-2-1 0-16,0 0 2 0,1 0 0 0,0-1 0 16,1-1 0-16,-1 2 2 0,-1-2-2 15,3-1 0-15,-2 3 0 0,1-4-2 0,-2 1-19 16,3 2-42-16,1-3-47 0,-2-1-171 16,-1-2-93-16,-2 2-43 0,-1-4-10 15,0 1 29-15</inkml:trace>
  <inkml:trace contextRef="#ctx0" brushRef="#br0" timeOffset="148439.875">18914 7878 41 0,'6'-2'302'0,"3"1"29"0,-2-1 15 16,-3-1-38-16,1 3-110 0,0-2-73 16,0 2-36-16,-1 0-17 0,-1-3-9 15,2 3-1-15,-2 0-4 0,2 0-3 16,0 0-4-16,2 0-3 0,-2 0-7 0,0 0-8 15,2 3-10-15,-1-3-8 0,3 0-9 0,1 2-2 16,-2-2-4-16,2 0-17 0,0 2-33 16,-2-1-39-16,-3-1-101 0,-5 0-124 15,0 0-64-15,-1 2-15 0,1-2 8 0,-4 3 35 16</inkml:trace>
  <inkml:trace contextRef="#ctx0" brushRef="#br0" timeOffset="148762.5926">18958 7966 231 0,'0'3'313'16,"1"-1"18"-16,2 1-24 0,-1-3-72 0,3 1-74 15,0-1-45-15,1 2-18 0,1-2-12 16,-2 0-4-16,2 0-8 0,-1 0-8 0,1 0-10 16,0 0-9-16,1-2-9 0,0 2-9 15,2 0-10-15,-1 0-7 0,1 0-6 16,-1 0-4-16,1 0-2 0,-1 0-2 0,-1 2-3 15,-1-2-8-15,0 0-13 0,0 1-13 0,-3-1-17 16,1-1-17-16,-1 1-17 0,-1 0-9 16,3-2-8-16,-3 1-35 0,3-2-59 0,-1 0-77 15,3-2-29-15,3 0-7 0,0 0 5 16</inkml:trace>
  <inkml:trace contextRef="#ctx0" brushRef="#br0" timeOffset="149121.9169">19392 7893 225 0,'5'-2'327'0,"-3"-2"27"0,0 0-3 0,-1 2-88 15,-1-3-85-15,0 2-47 0,-1 0-24 16,-1 1-16-16,0-1-9 0,-1 3-7 0,0-4-5 16,0 3-11-16,-5-1-13 0,3 1-13 15,-1 0-11-15,-1 1-11 0,1 0-8 0,-1 1 0 16,2 0-3-16,-2 1-3 0,2 1 3 15,1-1 0-15,-4 3 0 0,5 0 0 0,0-1-1 16,1 0-1-16,0 1 0 0,1 0 0 16,1 1-1-16,0-2 1 0,1 1 0 15,3 1-2-15,0-2 3 0,2 1 1 0,-1 0-1 16,2-1-1-16,-1 0 2 0,1 0 2 16,2-1 3-16,-5-1-2 0,4 0 2 0,-3-1 1 15,0 1-2-15,3-2-2 0,-4-2 0 16,1 2-2-16,-1-1 0 0,0-1 0 0,0-3 1 15,-1 3-1-15,1-3 0 0,-1 0 0 16,-1 1 0-16,-1-2 0 0,1-1 0 0,1 4 0 16,-3-3 0-16,2 1-1 0,0 1 1 15,-2-2 0-15,0 2 0 0,0 0 0 0,-2 1-2 16,2 0 2-16,-2 0 0 0,2 3-1 16,-1-2 1-16,-1 2 0 0,0 0 3 15,1 0-3-15,-1 2-18 0,1 0-44 0,-3-1-48 16,-1 1-174-16,-3-1-93 0,1 1-45 15,7-2-9-15,0 0 28 0</inkml:trace>
  <inkml:trace contextRef="#ctx0" brushRef="#br0" timeOffset="149478.6982">19539 7938 283 0,'4'2'342'0,"-3"1"26"0,2-1-11 15,-3-2-100-15,2 2-80 0,-2-2-44 16,-2 0-27-16,2 0-14 0,0 0-11 0,0 1-14 16,0-1-14-16,0 0-19 0,0 0-11 15,0 2-11-15,2 1-4 0,0-2 0 0,-2 1-6 16,1 0 3-16,2 0-3 0,-3 1-1 16,2 0-1-16,0-1-1 0,-1 1 1 15,1-2-2-15,-2 1-3 0,3-1-13 16,-3-1-24-16,-3-1-40 0,1-1-56 0,1-1-107 15,-3 0-102-15,0-1-46 0,0-1-3 16,4-2 22-16,2 0 48 0</inkml:trace>
  <inkml:trace contextRef="#ctx0" brushRef="#br0" timeOffset="149953.1562">19674 7831 120 0,'2'-1'318'0,"-2"-1"24"0,1 1 15 0,1-1-68 15,-1 1-110-15,1-1-65 0,1 1-37 16,1-1-20-16,1 1-15 0,0-1-12 0,0 1-11 16,1-1-6-16,2 1-9 0,-2-1 1 15,1 2 1-15,-1 0 2 0,-1 0 1 0,3 0 6 16,-5 0 4-16,2 2 3 0,-1-1 0 15,0 1 2-15,0-1 1 0,1 2 0 16,1-1-3-16,-1 1-1 0,0-2-1 0,-2 2-5 16,2-1-5-16,-2 1 1 0,0 0-4 15,0 0 5-15,-1-2 1 0,-2 2 5 0,-2 0 3 16,-1 0 1-16,2 1 2 0,-2-1-5 16,-1-1 0-16,1 3-5 0,-2-3-6 0,0 3-2 15,1-2-1-15,-2 0-1 0,2 0-1 16,1 0-1-16,0 0 0 0,1-1 1 0,-1 1-3 15,2-2 0-15,-3 1-1 0,3-1 1 16,-1 1 0-16,1-1 1 0,1 1-1 0,0-1 1 16,0 1-1-16,0-1-2 0,3 2-1 15,0-1 3-15,2 1-1 0,1 0-1 16,1 1 0-16,3-1 4 0,-2 1-2 0,2 2 0 16,-1-2 0-16,-1 1 0 0,2 0 0 15,-4 0-3-15,3 1 2 0,-4-2 1 0,0 1 0 16,-2-2 1-16,1 1 0 0,-4-1 2 15,1 0 2-15,-2 0-3 0,1-1-1 0,-4 1 0 16,1 1 1-16,0-1-1 0,-2 0-1 16,0 0 1-16,-1 1-1 0,2-1 0 15,-3-2-1-15,2 0-2 0,0 2 0 0,1-1-1 16,-1 0 2-16,1-2 2 0,0 3 0 16,-1-1-1-16,1-2 1 0,0 0 0 15,-2 0-2-15,0 0 1 0,1 0 1 0,0 0 1 16,-1 0 1-16,0 0 1 0,-2-2 3 15,3 2 1-15,-1 0 1 0,-1-3 0 0,3 3 2 16,-2 0-3-16,2-2-2 0,1 2-1 16,2 0 0-16,-1-2-2 0,0 2-2 0,2 0 0 15,0 0-3-15,0 0-2 0,0 0-3 16,0 2-4-16,0 0 5 0,0-2-2 16,0 3-3-16,0-1-38 0,0-2-51 0,-3 3-176 15,3-3-96-15,-6-1-50 0,-2-3-20 16,3 1 24-16</inkml:trace>
  <inkml:trace contextRef="#ctx0" brushRef="#br0" timeOffset="152747.0737">20303 9013 196 0,'2'-1'329'0,"-1"-1"27"15,-1 0 18-15,2 2-103 0,-2 0-83 0,0 0-54 16,0 0-29-16,0 0-19 0,0 2-14 16,0 0-8-16,-2-1-13 0,2 2-6 0,-1 2-7 15,-3-1-2-15,3 2-8 0,-1 2-8 16,0-3-5-16,1 4-8 0,-2-1-4 16,2 1-3-16,-1 1 0 0,2 0 0 0,-2 0-1 15,2 1 1-15,2 1 1 0,-2-2 1 16,0 1-1-16,0 0 1 0,0-1 1 0,0-1-1 15,0 0-2-15,0-1 1 0,2 0 1 16,-2-1-2-16,0-2 0 0,1 2 0 16,-1-5 0-16,0 1-2 0,0-1 2 0,3 1 0 15,-3-3-1-15,0 0 1 0,1 0 0 16,-1 0 0-16,0 0-2 0,2-1-1 16,-2-3 1-16,2-1-2 0,-1 2 2 0,1-4 2 15,-2 2 0-15,2-4 2 0,-2 1 0 16,0 0-2-16,0-2-3 0,0 0-5 0,0 0-5 15,-2 0-3-15,0 0 1 0,1 1 1 16,-1 1 2-16,0 0 1 0,1 2 2 16,-2 0 4-16,2 0-1 0,-1 1 4 0,0-2 2 15,2 2 0-15,0 0 0 0,4-2 2 0,-3 4-2 16,3-4 0-16,0 2 0 0,1 0 2 16,-2-1-2-16,2 0 2 0,-2 1 2 15,2-1-1-15,-4 1-1 0,3 2-1 0,-2-2 1 16,0 0 2-16,-1 3 3 0,1-1 1 15,0 3 2-15,-2-2-1 0,0 0 2 16,1 1-4-16,-1 1-1 0,2 1-3 0,-1 1 1 16,1 0-1-16,0-2 2 0,1 5-3 15,0-2 4-15,0 4 1 0,2-4-3 0,-2 5-2 16,2 0 2-16,-1-1-1 0,0 2-2 16,0 0-1-16,1 2 2 0,1-1-4 0,1 1 1 15,-3-1 1-15,1 0-2 0,2 0-1 16,0 0 1-16,-2 0 2 0,1-3-1 0,-1 0 1 15,0 1 0-15,-2-3 0 0,3 2-1 16,1-3-1-16,-4 1 1 0,0-1 0 0,2 1 1 16,-2-4 0-16,-1 1 0 0,1 1 0 15,0-2 0-15,-3 0 0 0,1-1 0 16,-1 0-1-16,2 0-2 0,-1 0 1 0,1-1 2 16,0 0-1-16,-1-2 1 0,3 0-2 15,-1 0 2-15,2-2 0 0,-4 1 0 0,4-2 2 16,1-1-2-16,-3 1 0 0,2-3 0 15,-2 1 0-15,4-3-2 0,-1 1 2 0,1-1 0 16,2 1 2-16,-3-2-2 0,2 0 0 16,1 1 0-16,-1 1 0 0,0 1 0 15,-3 1-2-15,3 1 2 0,-4 4 0 0,0-2 0 16,-3 4 0-16,1-1 0 0,-1 1 2 16,3 1-2-16,-4 1 0 0,1-1 0 15,1 2 1-15,0 1 0 0,-1 0-2 0,-1 0 1 16,2 1 0-16,0 1 0 0,0-2-1 15,-2 5 1-15,2 1 2 0,-2-2 2 0,0 3-1 16,0 0 3-16,0 0 2 0,0 1 3 16,0-1 2-16,-2 3 3 0,2-1 4 0,-2 0 2 15,2-3-1-15,-2 0-1 0,0 0-4 16,2-1-4-16,0-1-4 0,0-1-3 0,0-1-4 16,0 0 0-16,2-1-2 0,0 1 0 15,2-2-4-15,0-1-7 0,0 1-8 16,2 1-5-16,2-3-2 0,1 1-12 15,-1-2-33-15,0 0-40 0,-3-3-44 0,1-2-148 16,-1 1-80-16,3 1-32 0,0-2 14 16,1 1 34-16</inkml:trace>
  <inkml:trace contextRef="#ctx0" brushRef="#br0" timeOffset="153232.1164">20798 9196 120 0,'5'0'314'0,"0"0"22"0,0-2 13 15,2 2-71-15,2 0-102 0,0 0-60 16,1 0-30-16,-2 0-11 0,0 0-2 0,5 0-7 16,-5 0-4-16,1 2-6 0,0-2-12 0,1 0-9 15,-2 0-11-15,-1 0-10 0,2 0-5 16,-3-2-7-16,1 2 0 0,-3 0-2 0,0 0-2 16,1 0-7-16,-5 0-16 0,2 0-14 15,-2 2-22-15,-2 0-20 0,-3-1-17 16,-3 1-11-16,1 0-3 0,-3 1 0 0,1-1 5 15,-2 1 7-15,1 1 6 0,0-1 9 16,0 1 9-16,0 1-1 0,0-1-3 0,2 0-7 16,-4 1 1-16,2-1 3 0,-2 2 10 15,3 0 48-15,0 2 73 0,1-3 57 16,0 0 38-16,1 2 28 0,3-7 13 0,1 4-19 16,1-1-41-16,0-1-27 0,2-2-8 15,0 0-5-15,2 0 0 0,1 0 3 0,0 0-1 16,3 0-6-16,2 0-13 0,0 0-14 15,1-2-13-15,0 2-9 0,0 0-7 0,1 0-9 16,1 0-6-16,-3 0 0 0,1 2-4 16,0-2-1-16,-1 0-3 0,-1 0 1 0,-1 0 0 15,3 0-2-15,-2 3-2 0,-2-3 2 16,1 0-2-16,1 0 2 0,-2 0 0 0,0 0 0 16,0 0 0-16,0 0 0 0,-3 0 2 15,1 0-2-15,-2 0 0 0,3 0-2 16,-3-3-11-16,3 3-28 0,-2-2-43 0,1 0-115 15,-6 1-130-15,-3-3-68 0,0 1-25 16,3-1 8-16,3 1 33 0</inkml:trace>
  <inkml:trace contextRef="#ctx0" brushRef="#br0" timeOffset="153548.9273">21088 9181 89 0,'4'-1'309'0,"-3"-1"33"0,2 2 24 0,-3-2-55 16,0 4-101-16,0-2-65 0,0 2-27 16,0-1-19-16,-1 1-9 0,-1 1-6 0,1 1-8 15,-1 0-8-15,0 1-14 0,1 2-17 16,-1-3-14-16,1 4-12 0,1-1-7 0,-3 0-4 16,3 1 0-16,-2-1 0 0,2 2 1 15,0-1 3-15,-1-1 3 0,1 0 0 16,0 0 3-16,0-2 1 0,0 2-1 0,0-2 1 15,0-1-1-15,0-2 0 0,0 2-5 16,0-3 2-16,-2 1-2 0,2-1-5 0,0-1-2 16,0 0-5-16,0 0-4 0,0 0-3 15,0 0-2-15,0 0-16 0,2-1-39 16,-1-2-66-16,-4-1-157 0,2 1-87 0,-3-4-44 16,4 2-9-16,2-2 26 0</inkml:trace>
  <inkml:trace contextRef="#ctx0" brushRef="#br0" timeOffset="154255.5787">21243 9135 125 0,'0'-2'350'16,"0"0"36"-16,0 2 20 0,2-3-51 16,-2 3-119-16,0 0-83 0,2 0-43 0,-2 0-28 15,1 3-16-15,2-3-12 0,1 2-11 16,2 0-11-16,2 1-10 0,-4-1-9 0,1-2-5 15,2 3-4-15,-1-2-1 0,2 0-3 16,0-1 0-16,-4 0 0 0,3 0-1 16,-1 0 0-16,0 0-1 0,2 0 1 0,-1-1 1 15,-1 0-2-15,3 1 2 0,-1-3-2 16,0 3 2-16,-1 0-1 0,0-2 1 0,-2 0-2 16,2 2 2-16,-6-1 1 0,1 1 0 15,-2 0-1-15,0 0-7 0,-2 0-13 0,1 0-19 16,-3 0-22-16,-2 0-17 0,-2 1-17 15,0-1-2-15,0 2 6 0,-1-2 14 0,0 2 17 16,1-2 18-16,-2 0 17 0,1 3 10 16,1-2 8-16,1 0 4 0,-1 1 5 15,2-1 3-15,0 1 0 0,1 0 2 0,0-1 0 16,2 1 1-16,0-1 3 0,0 0 1 16,-1 0 8-16,0 3 1 0,1-1 10 0,0-2 9 15,-4 4 7-15,2-2 5 0,2-1 4 16,-2 2 5-16,-1-1-4 0,2 0-1 0,0-3-4 15,0 4-7-15,0-1-8 0,0 0-9 16,0 0-3-16,2 1-10 0,-2-1-3 0,1 1-4 16,2-1-1-16,1-1-4 0,-2 1-2 15,0-1 0-15,2 1-1 0,2 1 0 16,0-3-4-16,-1 2 4 0,1-1-1 16,1 2-2-16,1-1 0 0,3 0-1 0,-1-2 4 15,2 2 0-15,3 1-2 0,-1-2 2 16,-1 3 0-16,2-2 0 0,-1 0 0 0,-1-1 0 15,-1 3 0-15,1-2 0 0,-1 1-1 16,-1-1-1-16,-1 2 2 0,0-1-2 0,1 3-1 16,-2-1 3-16,-1 1 0 0,1 1 0 15,-2-1 0-15,2 1 0 0,-4-1 0 16,-1 1 1-16,0-3 2 0,0 2-3 0,-1-2 1 16,-5 0-1-16,3 0 0 0,-4 0 0 15,-1-2 0-15,-3 1 3 0,3-1-2 0,-1-2 1 16,-4 2 0-16,4-3-1 0,-3 2-4 15,2-2 2-15,2 0 1 0,0 0 0 16,3 0-18-16,0-2-43 0,-1-1-57 0,1-1-168 16,0-2-91-16,2 3-49 0,3-2-8 15,0 0 31-15</inkml:trace>
  <inkml:trace contextRef="#ctx0" brushRef="#br0" timeOffset="155142.6363">21648 9046 174 0,'-5'-2'317'0,"-3"1"22"0,1-1 9 0,-1 1-103 16,0 0-100-16,-2-2-55 0,-1 1-27 16,0 1-10-16,-3-1-3 0,0-1-1 0,-2 3 3 15,2-2-1-15,-5 2 4 0,-2 0-2 16,-4 0-2-16,-4 2-3 0,-4-2-2 0,1 2-6 16,-2-1-8-16,-4-1-7 0,3 0-5 15,-1-1-7-15,-1 1-1 0,-1-2-5 0,-1 0 0 16,-1 2-2-16,1-1-2 15,0 0 2-15,-1-1-1 0,0 1-3 0,1 1 2 16,3-2-3-16,-1 1-1 0,-1-1-1 0,2 2 2 16,-3-1 0-16,0-2-1 0,0-1 0 15,-2 2-2-15,5-2 3 0,-2-1 0 0,-1 1-2 16,3-1 2-16,0-2 0 0,1 4 2 16,0-2-5-16,2-2 1 0,-2 5 2 15,2-3 2-15,-2 2 4 0,-1 0 1 0,1 1 0 16,1 0-1-16,-3 0-1 0,2 1-3 15,2 1-2-15,1-2-1 0,-2 2 0 0,2 0-2 16,-1-1 3-16,0-2 0 0,0 0 0 16,-2-1-2-16,2-1 2 0,-1 0-1 0,3 0 0 15,1-2-1-15,-4 2 1 0,3-2 0 16,-4 2 0-16,1 0 0 0,-1 0-1 16,-2 1 2-16,2-1-2 0,-3 1 1 0,1 1 1 15,0 0 0-15,-1 1 1 0,2-1-1 16,-2 1 1-16,3 0-1 0,1-1 0 0,-1 0-1 15,1 0 0-15,3 0 1 0,-1-1 0 16,1 2 0-16,1 0 1 0,0-1-2 0,0 1 1 16,1-1 1-16,1 1 1 0,-1-1-2 15,2-1 2-15,-1 3 1 0,0-2 0 16,-1 2-2-16,2-2 0 0,0 1 3 0,-1 1 0 16,2-1 2-16,1 1-3 0,0-1 3 0,3 2-3 15,1-2-1-15,1 2-2 0,-1-1 2 16,4 0 0-16,-4 1-2 0,5-2 0 0,-3 1-1 15,2-1 1-15,1 1-1 0,-1-1 1 16,1 1 1-16,0-1 0 0,0-1 2 16,-2 3-1-16,1-2 1 0,0 1 0 0,0 0 0 15,1 0 1-15,2-1-4 0,0 1 2 16,1 1-2-16,-1-2 1 0,3 2-1 0,0 0 0 16,1 0 0-16,2 0 0 0,-3 0 0 15,5 0-1-15,-2 0-1 0,2-2 2 16,-4 2 0-16,6-1 0 0,-3 1 0 0,2-2 2 15,0 2 0-15,2 0-2 0,2 0 0 16,-1 0-4-16,2 0-18 0,0 0-40 0,2 2-50 16,-2-2-177-16,1 3-90 0,2 2-46 15,1 0-9-15,2-2 26 0</inkml:trace>
  <inkml:trace contextRef="#ctx0" brushRef="#br0" timeOffset="156499.4923">18221 9135 100 0,'-4'1'204'15,"0"1"6"-15,1-2-3 0,3 2-11 16,-1-2-20-16,1 0-32 0,-4 3-41 0,4-2-26 16,0 0-14-16,-1-1-5 0,-1 2-7 15,2-1-5-15,-2 1-5 0,2-2 4 16,0 3 5-16,-1-1 2 0,-2-1 5 0,3-1 1 15,-1 0 1-15,-1 1-5 0,2-1-4 0,0 0-6 16,0 0-6-16,0 0-4 0,0-1-6 16,0 1-6-16,-2-3-8 0,1-2 0 15,-1 2-2-15,2-2 3 0,-1 0-2 16,-3-2 1-16,4 2 4 0,-1-2 0 0,-1 0-3 16,1 1-4-16,-3-1-1 0,1 1-3 0,1-1 0 15,-3 2-4-15,0 0 2 0,0 0-1 16,-2 2-2-16,1 1 2 0,-3 2-2 15,-1 0-2-15,1 2 0 0,-2 2-2 16,0 0-2-16,1 3 2 0,-1 0 0 0,2 2 0 16,1 0 1-16,0 2 0 0,2 1-1 0,2 0 1 15,0 1 0-15,2 0 0 0,0-1-2 16,2 0 3-16,2-1-1 0,0-1-2 16,2-1 3-16,1 1-1 0,4-2 1 0,3-2 0 15,1 1 0-15,0-2 0 0,0-2 0 16,1-1 0-16,-1 1 0 0,1-3 0 0,-3 0 0 15,-3-3 0-15,1 3 0 0,0-5 0 16,-5 2 0-16,1-3-1 0,0 2 0 16,-3-2 1-16,2 0 0 0,-3 0 0 0,1-1 0 15,-2 0 0-15,2 2 0 0,-1-3-1 16,-1 1 1-16,4 2 0 0,-4-1 1 0,1 1 0 16,-1 1 0-16,2-1-1 0,-1 2 3 15,1 0-1-15,0 1 1 0,-2 1-1 0,0 0 3 16,1 1 1-16,-1 0-2 0,-1 0 1 15,1 0 1-15,0 2 1 0,-2 0 2 0,0 3 4 16,-1-1 1-16,2 2 3 0,1 0 0 16,-4 2-1-16,4-1-2 0,0 3-2 15,0-3-4-15,2 2 0 0,0 0-1 0,-1 0-2 16,1 0-1-16,-1-2-1 0,3 1-2 16,-3-1 1-16,2 0-1 0,1-2-1 0,-1 2-1 15,1-4-1-15,-2 2-1 0,1 0-10 16,0-2-7-16,0-1-3 0,1 0-2 0,-1 1-7 15,0-3-18-15,0 0-34 0,-1 0-28 16,1-3-52-16,-3 3-149 0,0 0-72 16,0 0-22-16,1-3 15 0,4 1 29 0</inkml:trace>
  <inkml:trace contextRef="#ctx0" brushRef="#br0" timeOffset="156866.9266">18329 9295 109 0,'4'2'344'15,"1"-2"34"-15,-3 0 24 0,0 0-45 16,-2 1-114-16,1-1-74 0,-1 0-50 15,0 0-23-15,-1 2-21 0,1 0-17 0,-2 2-17 16,0-2-15-16,1 5-14 0,-1-1-5 0,2 1-8 16,-2 1-1-16,2 2 2 0,2 0 0 15,-2-1 3-15,2 1 4 0,-1-2 2 0,-1 0 2 16,4 0 0-16,-3-4 1 0,-1 2-1 16,2-4-1-16,-1 2-3 0,1-1-1 0,-2-2-1 15,3 1-3-15,-3-2-4 0,0 2-2 16,1-2-3-16,1-2-5 0,1 2-2 0,0-2 1 15,2-1-6-15,2 1-14 0,2-1-26 16,-5-2-38-16,3-1-79 0,-1 0-126 16,-1 0-76-16,0 1-28 0,2-1 7 0,-2-3 28 15</inkml:trace>
  <inkml:trace contextRef="#ctx0" brushRef="#br0" timeOffset="157261.6909">18567 9273 144 0,'2'0'367'0,"-2"0"32"16,1-2 21-16,-1 2-49 0,0-2-126 15,0 2-90-15,2 0-50 0,0-1-32 0,-1 1-19 16,3-2-14-16,-3 2-15 0,6 0-12 16,0-1-6-16,1 0-4 0,2-2-3 0,-1 3 0 15,4 0 0-15,0 0 0 0,-3 0 0 16,3-2 0-16,0 2 0 0,-1 0 0 0,-2 0 0 15,-2 0 2-15,1 0-4 0,-4 0 2 16,0 0 0-16,-4 0 0 0,1 0 0 16,0 0 0-16,-4 0-4 0,2 0-17 0,-2 0-35 15,-1-1-51-15,-2 1-126 0,1 0-116 16,-5 1-55-16,0-1-14 0,1 0 18 0,2 2 41 16</inkml:trace>
  <inkml:trace contextRef="#ctx0" brushRef="#br0" timeOffset="157361.6228">18618 9286 205 0,'3'2'285'15,"-3"0"18"-15,3-2-39 0,0 0-96 16,-1 0-136-16,-2 0-141 0,0 0-97 0,0 0-52 16,0 0-26-16,2-4 3 0</inkml:trace>
  <inkml:trace contextRef="#ctx0" brushRef="#br0" timeOffset="157718.6564">18609 9191 18 0,'-4'0'308'0,"1"0"37"0,0-1 21 15,1 0-21-15,-1 1-111 0,0-3-72 0,3 3-44 16,0 0-23-16,0 0-15 0,0-2-10 16,0 2-7-16,0 0-8 0,0 0-11 0,3 0-9 15,-3 0-9-15,0 0-2 0,0 0-9 16,0 0-3-16,3 0-6 0,-3 0-1 0,3 0-3 16,1 0-3-16,1 0-1 0,-1 0-2 15,1 0 2-15,3 0 0 0,-2 0 0 16,2 0 1-16,0 0 0 0,1 0-1 0,-1 0 2 15,0 0 0-15,2 0 0 0,1 0-1 16,-2 0 1-16,1 0 0 0,-1 0 0 16,-1 0 1-16,0 0-1 0,1 0 2 0,-4 2-1 15,0-2 0-15,-2 0-1 0,1 0 0 16,-3 0 0-16,-1 0 0 0,0 0 0 0,0 0 1 16,-1 0-14-16,1 0-32 0,0-2-51 15,0 2-158-15,-5 0-103 0,1 0-57 0,4 0-14 16,0 0 17-16,0 0 41 0</inkml:trace>
  <inkml:trace contextRef="#ctx0" brushRef="#br0" timeOffset="158084.7989">18953 9156 75 0,'6'-1'307'15,"-1"-4"32"-15,-2 2 24 0,0-1-51 16,1 1-100-16,-3-2-62 0,1 1-36 0,0 4-21 16,-1-3-13-16,-1 1-8 0,0 0-12 15,0 1-7-15,0-1-8 0,0 0-6 0,-1 1-9 16,1-1-8-16,-2 2-1 0,0 0-7 16,2 0-5-16,-3-1-4 0,1 1-4 0,-2 1-2 15,-3 1-1-15,0-1 0 0,-1 3 2 16,1 1 0-16,1-2 4 0,-2 2 0 0,3 2-2 15,1-2 4-15,0 3-1 0,1-2-1 16,2 1 3-16,1 0-1 0,0 0 1 16,1 0 2-16,2-1 2 0,1 1 1 0,-1-2-1 15,0 0 0-15,5 0 0 0,-2-1-1 16,0-1-2-16,3 0-1 0,0 0-2 0,-1-2-2 16,-2 0-2-16,2-1 1 0,1 0-1 15,-1 0-1-15,-1-1 2 0,-1 0-2 16,1 0 2-16,-2-1-2 0,-3-1 0 0,1 0-2 15,1-1 2-15,-3 1 0 0,-1-2 2 16,2 1-1-16,-2-1 2 0,-2-2 0 0,2 3 0 16,-1 0 1-16,-1-1-1 0,-1-1-1 15,1 3 0-15,0 0-2 0,1 0-2 16,-1 0-8-16,0 2-6 0,2-1-7 0,-2 0-2 16,0 2-2-16,2 2-20 0,0 0-25 15,-3-1-32-15,2 1-84 0,1-1-130 16,-4 2-69-16,4 0-23 0,5-1 14 0,2 0 25 15</inkml:trace>
  <inkml:trace contextRef="#ctx0" brushRef="#br0" timeOffset="158522.9779">19160 9213 288 0,'5'2'342'0,"1"1"24"0,-4-3-26 16,-1 0-85-16,1 2-80 0,-1-2-45 0,-1 2-24 15,-1-2-15-15,1 1-9 0,0-1-11 16,-2 0-10-16,2 0-16 0,0 2-13 0,0-2-13 15,0 3-7-15,2-3-6 0,-2 3-1 16,1-1-3-16,-1 0-2 0,2 3 0 16,0-2 0-16,1 0-7 0,-2 0-19 0,1-1-38 15,1-2-66-15,-3 0-134 0,0 0-100 16,-3 2-46-16,3-2-11 0,0 0 25 0,0 0 58 16</inkml:trace>
  <inkml:trace contextRef="#ctx0" brushRef="#br0" timeOffset="158903.6589">19329 9105 163 0,'3'-4'350'16,"-1"2"31"-16,0-1 19 0,-2 1-66 16,0-1-114-16,0 2-66 0,0-1-43 0,0 2-23 15,0-1-18-15,1-1-12 0,-1 2-19 16,2-2-14-16,-1 2-10 0,1 0-8 0,1 0-4 15,2 0-1-15,3 0 1 0,-4 0 1 16,4 0 1-16,-1 0 0 0,0 0 1 0,-2 2-2 16,0-2-2-16,2 2-2 0,-3-1 0 15,0 2-1-15,-1-1 0 0,1-1 0 16,-1 2-1-16,-3 0 1 0,3 0 1 0,-3 2 0 16,0-2-2-16,0 2 0 0,0 0 1 15,2 2-1-15,0-2 1 0,-1 2-2 16,-1 0 2-16,2-1-2 0,0 1 3 0,-2 1 1 15,0-2-1-15,-2 3 0 0,0-2 0 16,-1 1 2-16,-2 0-1 0,-2-1 0 0,-1 2 3 16,-2-1 0-16,2-1-2 0,-3 0 2 0,2 0-2 15,1 1 0-15,-1-2-1 0,2 0-1 16,2 1 0-16,0-4 0 0,2 2 0 16,2-1 0-16,1-1 1 0,1 2 1 0,2-3-1 15,2 3 1-15,0-3 1 0,2 1 1 16,2 0 1-16,-1-1-2 0,1-1 2 0,0 1-2 15,-1-1 0-15,2-1-1 0,-2 0 0 16,1 0-2-16,-1 0 0 0,0 0 1 16,-1 0 1-16,0 0-2 0,-2 0 0 0,-2-1 0 15,1 1 0-15,-3 0 0 0,1 0-4 16,-2 0-5-16,0 0 2 0,0 0-12 0,-2 0-42 16,1 0-49-16,-6 0-174 0,-3 0-89 15,-3 0-52-15,1-2-13 0,2 2 27 16</inkml:trace>
  <inkml:trace contextRef="#ctx0" brushRef="#br0" timeOffset="160584.5096">18240 9757 198 0,'-5'1'236'0,"2"1"-14"0,-1-2-33 16,1 2-34-16,1-2-40 0,2 1-33 16,-2-1-22-16,2 0-9 0,2 2 2 15,-2-2 10-15,0 0 9 0,2 0 10 0,-2 0 4 0,0-2 1 16,1 2-5-16,-1 0-3 0,0-1-7 15,0-1-8-15,2 0-5 0,-2 1-8 16,0 0-5-16,0 0-4 0,-2-1-2 0,2 1-3 16,-3-3-5-16,1 1-2 0,2 1-4 15,-3-1-4-15,0-1-6 0,-2-1-6 0,0 5-4 16,-1-5-4-16,-2 3-2 0,-1-1-3 16,-1 1 0-16,-1-1 0 0,0 3 0 15,1-1 1-15,1 1 0 0,1 0 0 0,0 1 2 16,-1 1 0-16,3 1 3 0,-2 0-2 15,1 4 1-15,-2-3-2 0,3 1 1 0,-1 2 1 16,2-1-1-16,1 1 1 0,-1 1 2 16,1-1 2-16,0 2 0 0,1-2 0 15,1 3 1-15,2-1 0 0,0-1 2 16,0 2-2-16,4-3 0 0,-1 2 0 0,0-3 0 16,5 0-4-16,-4 0 1 0,3-2-1 15,1 1 0-15,3-2-3 0,-2-1 0 0,1-2 3 16,2 0-3-16,1-2 0 0,1-1 0 15,-3 1 0-15,1-2-2 0,0 1 1 0,-1-1 1 16,0-1 0-16,-1-2 0 0,-1 1 0 16,1-1 0-16,-1 1 0 0,1-3 0 15,-4 1 1-15,-1-1 2 0,1 1 0 0,-1 1-1 16,-4-1 2-16,1 2-1 0,-1 0 1 16,-1 0 2-16,0 2 1 0,0-2 2 0,0 1 1 15,0 3 3-15,-1-1 1 0,1 1 1 16,-2-1 1-16,2 3-2 0,0-2 1 0,0 2-5 15,0 0-3-15,2 0-2 0,-2 2-2 16,1-1 1-16,-1 3 4 0,0-1 7 0,2 2 8 16,-2 0 10-16,0 0 13 0,0 2 12 15,0-1 10-15,0-1 8 0,0 3 7 16,0-2 6-16,2 0-2 0,-1-1 1 0,-1 4-2 16,0-4-2-16,0 0-3 0,3 2-12 15,-3-3-4-15,2 0-9 0,-2 1-11 0,2-1-12 16,-1-1-8-16,-1 1-7 0,2 0-7 15,1 0-9-15,-2 1-4 0,-1-3-11 0,0 3-9 16,0 0-26-16,2 0-36 0,-2-3-34 16,1 3-38-16,-1-3-26 0,2 1-16 0,-2-1 9 15,2 1 28-15,-2-1 36 0,0 0 27 16,1-1 18-16,1-1 1 0,-1 2-6 16,4-2-10-16,-1 1-10 0,0-1-1 0,4 1 13 15,-2 2 18-15,-1-3 20 0,2 0 17 16,-3 0 16-16,2 0 13 0,-1 0 9 0,0 0 8 15,-2 0 7-15,-1 0 2 0,1 0 4 16,-1 0 2-16,-1 0-2 0,1 0 2 16,-1 0 3-16,-1 0 6 0,0 0 5 0,2 0 9 15,1 0 2-15,-3 0 6 0,0 0-3 16,0-3-6-16,1 2-3 0,-1 1-6 0,2-1-6 16,-1-1-7-16,1 1-3 0,3-1-5 15,0 0-1-15,1 2 0 0,3-1-5 16,-1 1 0-16,0-2-3 0,0 2-1 0,2 0-3 15,-2 2 1-15,-4-1-3 0,1-1 0 16,-2 2 0-16,1 0 2 0,-3-1 0 0,2 1-2 16,-1-1 3-16,-2 0 1 0,0 2 0 15,0 0-2-15,0 0 3 0,0 0-1 16,0 2-2-16,0-3 2 0,-5 3-2 0,5-2-1 16,-3 2 4-16,0-1-2 0,-2 2 0 15,0-2 0-15,0 3-2 0,1-2 4 0,0-2-3 16,0 2-1-16,2 0-1 0,2-2 1 15,0 1-1-15,0-2 1 0,2-1-1 0,0 2 0 16,4 0-1-16,-2-1 0 0,3-2 1 16,1 0-2-16,3 1 1 0,-2-1-1 0,1 0 2 15,2 0-1-15,-1-1-1 0,-1 1 2 16,2 0-4-16,0-2 2 0,0-1-4 0,-1 2-1 16,1-2-13-16,-2 1-23 0,0-3-41 15,0 0-32-15,0-2-23 0,0 4-154 16,0-6-76-16,-4 4-19 0,3-2 15 0,-2 0 21 15</inkml:trace>
  <inkml:trace contextRef="#ctx0" brushRef="#br0" timeOffset="161014.2478">18717 9897 120 0,'5'-2'315'0,"-2"0"32"0,1 2 3 0,0 0-59 16,1 0-100-16,0-3-62 0,4 3-39 15,-1 0-18-15,0 0-11 0,5 0-3 0,-4 3-3 16,-1-3-8-16,3 0-10 0,-3 0-12 15,0 0-10-15,0 2-8 0,1-2-5 0,-2 0-1 16,-2 2-1-16,-1-2-1 0,-2 0-5 16,0 0-9-16,-2-2-17 0,-2 2-18 0,0 0-18 15,-2 0-16-15,-1 2-10 0,-2-1 2 16,2 1 6-16,0 0 6 0,-2-1 14 0,4 2 10 16,-2 1 11-16,0-2 10 0,0 2 9 15,0-1 13-15,1 0 13 0,0 0 13 0,-1 2 6 16,1-1 4-16,0-1 6 0,0 1 7 15,3-1-1-15,-2 1 3 0,2-3 4 16,1 1 5-16,0 0 7 0,0 1 3 0,1-3 9 16,-1 2 7-16,4 0 7 0,1-2 2 15,0 1-4-15,2 1-6 0,1 0-15 16,2-2-17-16,0 3-10 0,0-3-10 0,2 0-7 16,-2 2-6-16,-1 0-1 0,2-1-2 15,-1-1-2-15,-2 2-1 0,1-2-1 0,-1 0-1 16,0 0-1-16,-2 0-4 0,2 0 0 15,-3 0-8-15,1-2-8 0,-3 1-14 0,2-1-24 16,-2 0-24-16,3-1-59 0,-3 3-102 16,1-2-89-16,0 0-40 0,5 1-5 15,1-1 14-15,3 0 55 0</inkml:trace>
  <inkml:trace contextRef="#ctx0" brushRef="#br0" timeOffset="161399.0083">19181 9921 279 0,'4'-3'353'0,"0"-2"30"0,-3 2-3 16,-1-1-97-16,0 0-83 0,0 0-55 0,-3-1-32 16,1 2-23-16,-1 1-18 0,0-3-18 15,0 3-16-15,0-3-13 0,-2 5-13 0,2-2-8 16,-2 1-3-16,0-1 0 0,1 2 2 16,-1 2 5-16,-3-1 3 0,2 1 1 15,-1 3 1-15,-1-1 0 0,4 1-3 0,-4 0-3 16,3 2-1-16,0-2-2 0,2 1-3 15,0 0-1-15,0 0 0 0,1 0 0 0,2 0 0 16,0-2 0-16,2 1-1 0,1 0 1 16,2 0 0-16,1-1-2 0,1-3 2 15,3 1-1-15,0 0-1 0,0-2 0 0,0 0-1 16,0-2 2-16,-2 2-1 0,1-3 1 16,-1 1 1-16,-1 0-1 0,-2-1 2 0,-1 1-1 15,1-1 0-15,-2-2 0 0,0 1 0 16,-1-1-1-16,-1 2-1 0,-1-2 2 15,0 1 2-15,0 0-4 0,-1 1 1 0,-1-2-2 16,-1 2-5-16,0 2-1 0,3-2 0 16,-5 2-12-16,5-3-38 0,0 3-45 0,0 1-177 15,-3 1-92-15,-2-1-51 0,5 0-17 16,0 0 28-16</inkml:trace>
  <inkml:trace contextRef="#ctx0" brushRef="#br0" timeOffset="161761.238">19337 9956 36 0,'5'0'330'0,"2"2"40"16,-3 0 30-16,-3-2-3 0,1 1-117 15,-2 1-85-15,0 0-52 0,0-2-37 0,0 0-28 16,0 3-29-16,2-3-23 0,-2 4-13 16,1 1-5-16,2-4-2 0,1 3 0 0,-3-1-1 15,2 0-2-15,1 0 1 0,-1 0-4 16,-1-1 1-16,-1 1 1 0,3-2-5 15,1-1-19-15,-2 0-42 0,-1-3-70 0,-2 3-148 16,-5-1-96-16,-4-1-43 0,6-2-11 16,-2 1 32-16</inkml:trace>
  <inkml:trace contextRef="#ctx0" brushRef="#br0" timeOffset="162256.0678">19472 9862 187 0,'4'-1'357'0,"-1"-2"29"0,1 0 20 16,-4 1-76-16,1 0-108 0,2 1-71 15,-1 0-41-15,0-2-25 0,2 1-16 0,0 1-18 16,3-1-18-16,-2 1-14 0,1-1-10 16,1 1-3-16,-1 1-6 0,3-2 2 0,-2 2-2 15,-1 2 0-15,2-2 2 0,0 1-1 16,0-1 0-16,-2 2-1 0,-1-1 1 0,2 1-1 15,-2-1 0-15,0 1 0 0,0 1 0 16,-2-1 0-16,1 0 3 0,-3 1 2 0,1 0 2 16,-2 0 1-16,-2 0-1 0,1 1-1 15,-3 0-5-15,-1-1-2 0,1 2-2 0,-3-3-2 16,0 3 4-16,0 0-1 0,2-3 2 16,-1 1 0-16,0 2 0 0,0-2 0 15,1-2 0-15,2 2 0 0,-1-3 0 0,1 3 0 16,2-3 0-16,1 2 0 0,-2-1 0 15,2-1 0-15,0 2 0 0,0-1 0 0,2-1 0 16,-1 2 0-16,1-1 0 0,3 1-1 16,-1 0 1-16,3 0 0 0,2 1 0 15,-1 0 0-15,0 0 0 0,4 1 1 0,-2-1-1 16,0 2 0-16,0 2 0 0,0-3 2 16,-2 1-2-16,1-2 0 0,-1 4 0 0,0-2 0 15,-3 0 0-15,2 1 0 0,0-1 0 16,-2 2 1-16,0-1 1 0,-2-1 1 15,-1 0 3-15,-1 0 2 0,-1-1 4 0,-1-1 6 16,-3 2 7-16,0-1 7 0,-3-1 8 16,0 2 3-16,-1-3 2 0,-2 1-1 0,0 0-4 15,1-2-4-15,-1 2-8 0,-1-3-5 16,2 0-6-16,1 2-3 0,0-1-4 16,1-1-3-16,0 0-1 0,2-1-2 15,0-1-4-15,2 2-2 0,-2 0-4 0,2-3-7 16,2 3-12-16,-2-1-13 0,1 1-15 15,-1-1-11-15,3-1 2 0,-2 1-8 0,2-3-28 16,-3 1-36-16,-6 1-79 0,-4 2-124 16,4 0-71-16,5 0-26 0,1-3 19 0,-2-1 42 15</inkml:trace>
  <inkml:trace contextRef="#ctx0" brushRef="#br0" timeOffset="163568.5378">18316 10423 187 0,'5'-5'312'16,"-4"1"29"-16,1 0-11 0,-1-1-65 15,1 1-88-15,-2-1-53 0,2 0-28 0,-1 3-20 16,-1-3-11-16,2 2-7 0,-2 0-4 16,0 0-3-16,-2 2 3 0,2-2-9 0,-3 1 0 15,1-1-6-15,-1 3-6 0,-3-3-6 16,3 2-5-16,-3-1-5 0,1 2-7 16,-2 0-2-16,-2 0-5 0,1 0 0 0,0 0-3 15,0 0-1-15,-1 0-2 0,3 0 2 16,-4 3 0-16,-1 0 1 0,2 0 0 15,-1 0 1-15,-1 1 0 0,2 1 2 0,-1 1-1 16,-1 0 2-16,3 0-2 0,2 1 2 16,-1 2-1-16,2-1 2 0,1-1-1 0,4 0 0 15,0 0-2-15,3 0 5 0,0 0-3 16,3-1 0-16,-1 1 1 0,2-2 1 0,3 0-1 16,-1 2-2-16,-1-2-2 0,0-1 0 15,1-1-1-15,-1 0-1 0,0-1-2 16,0 0 0-16,1 1 0 0,1-3 1 0,-1 0-2 15,2-3 1-15,-3 1 0 0,3 2-1 16,2-3-3-16,-4-1 2 0,4-1-1 0,-5 1-1 16,1-2 4-16,1-1-1 0,-1 2 4 15,-1-2-1-15,0-2 1 0,1 0 0 16,-1 0 0-16,-3 0 0 0,2 1 0 0,-4 1 0 16,0-1 0-16,1 2-1 0,-4 0 1 0,3 2 0 15,-3-1 0-15,0 4 2 0,0-2-2 16,0 1 3-16,0 0-2 0,-3 1 2 15,3 1 0-15,-4 0-1 0,2 1 0 0,1 1 0 16,-1 0 0-16,1 1-2 0,-1 1 3 16,0 0-2-16,1 1 1 0,-1 0 0 0,2 0 1 15,-1 3 1-15,-1-2 0 0,0 2 3 16,2-1 3-16,-1-2 3 0,-1 1 2 16,2 1 5-16,0-1 3 0,0 0 6 0,0 0 4 15,0-1 12-15,3 0 5 0,-1 2 4 16,0-2 6-16,1-1-4 0,0 1-5 0,-1-2-10 15,-1-1-10-15,2 1-9 0,-1-1-9 16,-2 1-4-16,2-2-3 0,0 1-5 16,-2-1-3-16,2 1-6 0,-1-1-11 0,-1 1-16 15,0-1-22-15,0-1-20 0,-1 1-12 16,-1-1-2-16,2 0 6 0,0 2 4 0,0-2-12 16,0 0-21-16,3 2-18 0,-1 1-148 15,0-2-93-15,-2-1-38 0,0 0 4 16,5 2 29-16</inkml:trace>
  <inkml:trace contextRef="#ctx0" brushRef="#br0" timeOffset="164377.051">18561 10580 120 0,'-1'-2'331'15,"-1"1"34"-15,2-1 22 0,0 0-66 16,0-1-110-16,0 1-63 0,0-1-47 0,0 2-28 16,0 0-17-16,0-2-11 0,3 3-12 15,-3-2-9-15,3 0-9 0,0 1-4 0,-1 1-6 16,1 0-2-16,0 0-2 0,1 0 1 16,0 0-2-16,0 0 0 0,0 1 1 15,2-1 0-15,-1 2 1 0,2 0-1 0,-4-2 1 16,2 1-1-16,-1 1-1 0,1 0 0 15,-2 1-3-15,-1-3 2 0,-1 4 1 16,1-1 1-16,-1 0 3 0,1-1 0 0,0 0 0 16,-1 1 1-16,-1 0 1 0,0 0-3 15,3 0 0-15,-3 0 0 0,2 1-1 0,0 1 3 16,-2 0 1-16,-2-2 5 0,0 2 3 16,-1-1 4-16,2-1 0 0,-6 2-2 0,2 0-2 15,-2-1-5-15,0-1 0 0,1 1-4 16,-1-3-1-16,4 3-1 0,0-3 1 0,-1-1-3 15,2 2-1-15,2-2 0 0,0 0 0 16,2 0 0-16,2 0 0 0,-1-2 0 0,0 2 3 16,2 0-1-16,0 0-2 0,2 0 0 15,-3 2 0-15,1-2 0 0,0 2 0 0,-2 1-1 16,2-1-2-16,-2 1 2 0,2-2 0 16,-2 4 2-16,0-2-1 0,3 1 0 15,-1 2 0-15,0-1-1 0,1 0 1 0,1 2-1 16,-2-2 0-16,0 2-1 0,-2-2 2 15,2 2-2-15,-3-4 2 0,-1 1-2 16,-1-1 0-16,0 0 0 0,-3 0 2 0,2-1-1 16,-4-1 0-16,0 1-1 0,-2-2 2 15,-2 0 2-15,1 0 0 0,0-2 0 0,-1 2 2 16,0-3 2-16,1 2-1 0,-2-2-1 16,4 1-2-16,0 2 2 0,-1-5-4 0,2 3-3 15,2 2 2-15,0-1 1 0,0-1-2 16,2 0-1-16,1 2-1 0,0 0 3 15,0-1-4-15,0 1-10 0,0-2-32 0,1 0-44 16,1 2-88-16,-2 0-140 0,4-3-72 16,2 1-29-16,-1-1 12 0,0-1 37 0</inkml:trace>
  <inkml:trace contextRef="#ctx0" brushRef="#br0" timeOffset="164957.5708">18955 10568 66 0,'7'-3'330'0,"1"2"33"16,-3 0 18-16,3-2-30 0,0 3-114 15,-2-2-75-15,2 0-42 0,-1 2-19 0,2 0-13 16,-1 2-16-16,0 0-14 0,2-2-18 0,-3 3-16 15,1-1-7-15,0 1-9 0,-1-1-3 16,0 1 0-16,-2-1-4 0,1 0 3 16,-2-1-4-16,0 1 2 0,0-2-2 0,0 2-2 15,-1 1 0-15,-1-3 2 0,-1 0 0 16,1 0-3-16,-2 0 3 0,-2 0 0 0,2 0-3 16,0 0-9-16,-3 0-14 0,0 0-21 15,-3 0-28-15,0 0-27 0,-2 2-41 0,-5-2-59 16,4 1-56-16,-3 4-32 0,-2-2-15 15,3 2 3-15,-2 0 33 0,3 1 67 0,-2-1 94 16,2 1 111-16,0 1 117 0,3-2 78 16,3-2 54-16,0-1 24 0,1 1-10 0,2 1-39 15,1-1-62-15,0 0-35 0,0-1-25 16,1 3-8-16,-1-5-2 0,3 3-2 16,-1 0-8-16,1-1-14 0,0 1-15 0,2-2-13 15,0 1-16-15,-2-1-11 0,5 1-7 16,-3 1-6-16,-1-2-3 0,3-1-2 15,-1 2 0-15,3-2 0 0,0 1 2 0,-1-1-2 16,2 0 0-16,2 0 4 0,-3 0-2 16,4 2 0-16,-4-2 0 0,2 1 0 0,-1-1 0 15,-2 0-2-15,-2 2 1 0,-1-2 1 16,-2 0 0-16,0 1 1 0,2-1 1 16,-4-1-7-16,1 1-18 0,-1 0-27 0,-1-2-31 15,0 2-48-15,0-3-90 0,0 3-91 16,0 0-58-16,0 0-13 0,0 0 11 0,4-3 36 15</inkml:trace>
  <inkml:trace contextRef="#ctx0" brushRef="#br0" timeOffset="165478.2516">19397 10617 52 0,'8'-2'308'0,"-1"1"33"0,0-1 22 0,-4-1-51 16,1 0-92-16,-1 2-65 0,-1-3-38 15,-1 2-19-15,-1-1-7 0,0 1-7 0,0-1-7 16,-1 0-12-16,1 2-10 0,-4-1-17 16,3 2-12-16,-1-3-8 0,0 1-10 15,-1 2-5-15,2-2-5 0,-3 2 1 0,-1 0 1 16,1 0 1-16,0 2 2 0,0-2 1 15,-1 5 3-15,1-5-3 0,0 3 2 0,-1-1 0 16,1 1 0-16,1 0 2 0,0 0-1 16,1-1 1-16,1 2-1 0,-1 0 1 15,2 1-2-15,-2-2 5 0,4 1-3 0,0 1 4 16,-1 0 0-16,1 0 1 0,1-1 0 16,0 1-1-16,1 2-3 0,-3-4 1 0,3 2-3 15,1-2-1-15,0 0 0 0,-2 0 1 16,1 0 2-16,-1 0 2 0,2-1 3 15,-4-1 3-15,5-1 1 0,-3 2 3 0,0-2-1 16,1-2-4-16,1 1-2 0,-4-2-3 16,2 0-2-16,1 0-3 0,-1 0 0 15,-1-2-3-15,2 0 1 0,-3 2-1 0,1-2-1 16,-1 1 0-16,1-1-2 0,1 0 2 16,-3 2 2-16,4-1-1 0,-4 1 1 0,1-1-3 15,-1 2-2-15,0-1-22 0,-1 1-20 16,1 1-14-16,-7-2-55 0,-1 1-51 0,-4 1-176 15,-4-1-76-15,-10 2-32 0,0 2-12 16,-1 2 40-16</inkml:trace>
  <inkml:trace contextRef="#ctx0" brushRef="#br0" timeOffset="167867.7826">18050 7853 212 0,'-4'0'274'0,"3"-3"2"16,-3 2-23-16,1 1-43 0,0-3-56 16,1 1-40-16,1 1-25 0,-1-1-17 0,0 2-17 15,2 0-9-15,0 0-8 0,-1 0-5 16,1 0 2-16,0 0-2 0,0 0 1 15,0 0-1-15,-2 0 1 0,2 0 2 0,-1 0-1 16,-3 2-2-16,-2-2-5 0,0 1 2 16,-2 1-3-16,-2 0 1 0,-4-1 0 0,3 0-1 15,-3 2 1-15,1 0-4 0,-1-2-3 16,2 0-2-16,-1 1-4 0,0-2 0 0,0 3-3 16,1-1-2-16,1-2-1 0,0 3-2 15,-2-3-2-15,4 2-2 0,-3 0-2 16,0 1 2-16,-1 0 0 0,-4 2-3 15,1 0-1-15,-3 3 1 0,0-1-2 0,0 1 0 16,-3 0 0-16,0 4 0 0,1-3-2 16,-2 1 2-16,1-2-2 0,-2 2 2 0,6 0-1 15,0-2 0-15,0 2 2 0,1 1 1 16,0-3-3-16,0 4 2 0,2-4 2 0,2 3 3 16,0-1-1-16,-1 2 0 0,1-2-1 15,-1 2 3-15,2 4-4 0,-4-1 3 16,1 3 0-16,-2 0 2 0,0 3 3 0,-2 1 2 15,0 2 1-15,1 0 2 0,0 0 0 16,2 0 4-16,0 0 0 0,2 0 1 16,0 0 1-16,2 1 3 0,3-3 0 0,0-1-1 15,1 1 1-15,1 0-1 0,2-3 1 0,1-2-2 16,1 2-1-16,1-2 4 0,1-1 2 16,-1 2 4-16,0-1-3 0,2 2 1 15,-1 0-3-15,1-1-5 0,0 1 0 0,-2 0-4 16,2 0 0-16,0 1-1 0,0 0 5 15,0-1 0-15,2 0-2 0,-1-2 0 0,3 3 1 16,-3-1 6-16,2-1 3 0,3 0 3 16,-1 2 3-16,3-3 5 0,-1 3 3 0,3-2-5 15,-2 2-3-15,2 1-1 0,1-2-3 16,-2 0-3-16,-1-1-5 0,-1-1-3 0,0-1-4 16,1-1-1-16,-1 0-7 0,-1-3 0 15,-1 0 2-15,3-1 0 0,-2-1 0 0,0 0 2 16,-1-2 0-16,0-1 1 0,1 0-2 15,-1-2-2-15,-2 2 2 0,4-2-3 16,-3-2-1-16,1 2 0 0,1 0 2 0,-1-1-4 16,-2 1-2-16,0-1 1 0,2-1-2 15,-2 0-1-15,-1 1-1 0,0-2 2 16,1 3 1-16,1-2 0 0,-1 1 0 0,0 0 1 16,1 1 0-16,1 2-3 0,-2-3 0 15,0 1-2-15,0-2 1 0,0 2 0 0,3 0-2 16,-2-1 1-16,-1 1 3 0,0-1-2 15,0-1-6-15,0 0-7 0,1 0-1 16,-1 0-6-16,1 0-3 0,-1 0-1 0,-1-1 0 16,0 1 1-16,-1-2 4 0,2 0 1 15,-3 2 2-15,2-1 2 0,0 0 2 0,-2-1 3 16,0 1 0-16,1-2 1 0,1 2 3 16,-1-2-2-16,-1 3 0 0,2-3-2 0,-2 0-3 15,3 0-3-15,-3 0-3 0,0 2 2 16,2-2 0-16,0 0 4 0,-2-2 3 15,0 2 4-15,2 0 1 0,-2-3 3 0,2-1 0 16,-1-1-1-16,1 1 1 0,0-2-2 16,-1 0 4-16,-1 0-2 0,2-1 2 0,-1-1 0 15,-1 1 0-15,2 0 0 0,-2-3 1 16,2 1 0-16,-2 1 1 0,0 0 0 0,0-1-2 16,0 1 5-16,0 0-2 0,0 2 1 15,0-3 1-15,0 6 2 0,-2-2 1 16,2 1-4-16,0 1 1 0,0 1-3 0,2 2-2 15,-2-2-2-15,0 2-2 0,1-1 4 16,-1 1-1-16,0 0-1 0,0 0 2 0,0 0 0 16,0 0 2-16,0 0-2 0,0 0 1 15,0 0 3-15,-1 0-1 0,1 0 0 0,0 0 2 16,0 0-1-16,-2 0-1 0,2 1-1 16,0 1 0-16,0 3-1 0,-2-1 0 0,2 1 0 15,0 2 1-15,0-1 0 0,0 1 0 16,2 1 0-16,-2-2-1 0,0 1 1 0,2-2-2 15,-2 2 0-15,1-2 0 0,-1 0 0 16,2 0-1-16,-1 2-1 0,-1-4 1 16,2 2 2-16,-2 0 0 0,0 0 1 15,2 0-2-15,-2 0 2 0,0-1-1 0,0 0 0 16,0 1 1-16,0 0 1 0,0-1-3 16,1-1 0-16,-1 2 0 0,0-2 0 15,0-1 0-15,0 1 0 0,0-3 0 0,-1 2 3 16,1-2 2-16,-2 0 7 0,0 0 2 0,-1 0 3 15,0 0 3-15,-2-2 1 0,-3 2 0 16,1-3 0-16,-1 3 0 0,0-4 3 16,-2 3 3-16,-1-3 2 0,2 1 2 0,-4 1 6 15,0-1 0-15,4 3-2 0,0-2-3 16,1 2-7-16,1 0-5 0,4 0-10 0,0 0-8 16,-2 2-4-16,4-2-5 0,-1 4-12 15,1-3-20-15,-1 4-32 0,0-2-51 0,1 1-41 16,-2-1-27-16,-1 1-9 0,1-1-23 15,-3 2-7-15,-5-5 19 0,6 2 24 16,0-4-135-16,2 2-68 0,1-5-6 0,-1 2 20 16,5-4 15-16</inkml:trace>
  <inkml:trace contextRef="#ctx0" brushRef="#br0" timeOffset="169665.5883">17850 9210 78 0,'3'-4'270'0,"2"4"21"16,-2-5-13-16,1 2-25 0,0-2-41 0,-1 1-61 16,-2-1-33-16,1 2-20 0,1-2-12 15,-3 3-6-15,2-1-6 0,-1 1 0 0,-1-1-4 16,0 2-7-16,0 1-6 0,0 0-7 15,-1-2-7-15,1 2-8 0,0 0-10 0,0 0-5 16,0 0-8-16,0 2-3 0,0-1-7 16,-2 2 1-16,2 0-6 0,0 1 2 0,0 1-4 15,-3 0 3-15,1 2 2 0,-1 1 2 16,2-1 4-16,-3 3 4 0,-1 0 5 16,1-1 2-16,1 3 4 0,1-2-1 15,-1 2 0-15,2 0 2 0,1 0 0 0,-4 1 3 16,4 0 4-16,-3 0 4 0,3 1 5 15,-1-1 1-15,-1 3 1 0,-2-3 0 0,2 0-3 16,0 3-5-16,-1-2-4 0,0 1-3 0,1 0-5 16,-1 0-3-16,2 1-4 0,-1 0-1 15,0 1-3-15,1-1 2 0,1 0 1 16,0-1 3-16,1 1 2 0,-1-1 3 0,2-4 7 16,0 1 7-16,-1 0 2 0,-1-1 6 15,0-2 2-15,2-1-4 0,-1 1-1 0,-1-3-7 16,0 1-8-16,0-1-6 0,2 1-6 15,-2-1-4-15,0 1-1 0,0 0-3 16,0 1-1-16,2-1-2 0,-2-2 0 0,1 4-1 16,-1-4 0-16,0 3 0 0,0-2 0 15,-1-2 2-15,1 2-1 0,-2-1 3 0,2 0-2 16,0-2 2-16,-2 2-4 0,2-3 3 16,0 3-2-16,0-5 0 0,0 4-1 0,-1-4 0 15,1 1 2-15,0 1-2 0,1 0 0 16,-1-2 1-16,-1 0-1 0,1 0 1 0,0 0-2 15,0 3 1-15,-2-3 4 0,2 0-3 16,0 0 1-16,0 0 1 0,0 0 1 16,0 0 2-16,0 0-2 0,-1 0-1 0,1 0 1 15,0 0-2-15,0 0 3 0,0 0-5 16,0 0 0-16,0 0 0 0,0 0 1 0,0 0-2 16,0 0-1-16,0 0 3 0,0 0 0 15,0 0 0-15,0 0-1 0,0 0 1 0,0 0-1 16,0 0-1-16,0 0 1 0,0 0 0 15,0 0-1-15,0 0 0 0,0 0 1 16,0 2 0-16,0-2 0 0,-2 0 0 0,2 2-1 16,0-2 1-16,0 1 1 0,-2-1 0 15,2 0-1-15,0 2-1 0,0-2 1 0,0 2-4 16,0-2 4-16,0 1-4 0,0 1 1 16,0-1 0-16,0 0-2 0,0 0-1 15,-1-1 2-15,1 2 0 0,0 0-3 0,-2-1 3 16,2-1 3-16,0 0-1 0,0 2-4 15,0-2 3-15,-1 0 0 0,1 0 2 16,0 0-4-16,0 0 4 0,0-2 1 0,-4 2-1 16,4-1-1-16,-2 1-2 0,0-2-1 15,0 0 1-15,-1 2-2 0,2-2-2 0,-4 1 1 16,2-1-2-16,-1-1 1 0,-1 0-1 16,2-1-4-16,-3 1 1 0,2 1 0 0,-3-3 5 15,2 3 2-15,0-3 0 0,1 2 5 16,-1-2-1-16,1 3 2 0,2 1-1 0,0 0 0 15,2-1-1-15,-1 2-6 0,2 0-4 16,-1 0-10-16,4 0-6 0,-3 2-7 0,4-1-5 16,2 0 1-16,0 2 0 0,-1-1-1 15,2 1 3-15,1-1 2 0,0-2 1 0,-3 5 2 16,2-5 0-16,0 0 6 0,0 2-1 16,0-2 2-16,-2 0 0 0,3 0 4 15,-2-2 4-15,-3 2 2 0,1 0 7 0,2-3 2 16,-1 3 4-16,-2-2-1 0,1 2 2 15,-2 0 3-15,-1 0 0 0,1 0 1 0,-3 0 0 16,2 0 2-16,-2 0-2 0,0 0 1 16,0 0-2-16,0 0 1 0,-2 5 0 0,2-5 4 15,-3 4-1-15,1-1 1 0,1 2 1 16,-4 0 1-16,2 0-1 0,0 0 4 0,-3 0 0 16,-1 3 2-16,2-3 1 0,1 0-2 15,-3 1 0-15,4-2-2 0,-3 1-5 16,3-2-4-16,1 1-2 0,-1-1-2 0,1-3-2 15,2 2-4-15,0 0-4 0,0-2-8 0,0 1-13 16,0-1-18-16,2 0-14 0,-2-1-4 16,3-1-6-16,0 0-24 0,1-3-31 15,-2 2-14-15,2-2-7 0,-3-2-7 0,-1-4-150 16,0-1-48-16,-5 2-2 0,3 2 11 16,0 1 8-16</inkml:trace>
  <inkml:trace contextRef="#ctx0" brushRef="#br0" timeOffset="170900.1918">17858 9360 260 0,'-5'0'287'16,"2"1"-3"-16,-2 1-37 0,0-2-62 0,0 0-71 15,-1 0-43-15,3 0-26 0,2 0-16 16,-3-2-7-16,4 2-6 0,-3 0-7 15,3 0-1-15,0 0-5 0,-1 0-3 0,-3 2 0 16,3-2 0-16,-2 0 0 0,-1 2 2 16,0-2 5-16,2 0 0 0,-1 0 7 0,2 0 3 15,1 0 4-15,-2 0 5 0,0 0 2 16,2 0 5-16,0 0 3 0,0 0-1 16,0 0 3-16,2-2-2 0,-2 2-3 0,2-2 0 15,-2 1-5-15,0-1 0 0,0 0-2 16,1 2 1-16,-1-3-3 0,0 1 2 0,0 0-4 15,0 1 2-15,0-3-4 0,0 3-1 16,0-1 0-16,0 0-2 0,2-1 2 0,-1 1-1 16,1-1 2-16,0-2 0 0,0 1-1 15,2 0-1-15,0-1-3 0,0 0 2 0,0 0-4 16,0 0-3-16,0 0 1 0,0-2-2 16,2 2-3-16,-3-2 1 0,2 2 1 0,-2-3-3 15,0 3 0-15,2 0-2 0,-2 0 0 16,1 0-2-16,0 1 1 0,-3 0-1 15,1 2-2-15,-1-1 1 0,1 2 0 0,-2-1 0 16,2 0 0-16,-1 1-2 0,-1-1 2 16,0 0-1-16,2 2 0 0,-1 0 2 0,-1 0-1 15,0 0-1-15,2 0-1 0,-2-3 2 16,0 3-1-16,2 0-4 0,-2 3 5 0,1-3-2 16,1 0 0-16,0 2 1 15,-2 1 1-15,1-1 0 0,-1 1 0 0,0 1-1 16,2 1 1-16,-1 1 0 0,2 0 0 0,-1 1 1 15,-1-2-1-15,1 3 1 0,-1 1 3 16,1-4-1-16,0 2 0 0,-1-2 0 0,3 0 1 16,-3 1 1-16,-1-2-1 0,3-1 0 15,-3 0 0-15,0 0 1 0,2 0-3 16,0-1 2-16,-2 0 0 0,0 0 1 0,-2-2-1 16,2 2 2-16,-2-1 0 0,2-1 2 15,0 0-1-15,0 2 0 0,0-2 1 0,0 0-1 16,-1 1-2-16,-1-1 0 0,2 0-1 15,0 0-2-15,0 0 0 0,0 0-1 16,0 2 1-16,0-2 0 0,0 0 0 0,0 0 1 16,0-2 2-16,-1 2 1 0,-1-1 0 15,-1-1-1-15,1-1 2 0,-1 0-1 16,0 0 0-16,-2-1-2 0,2-1-1 0,0 0 1 16,0 0-1-16,-1 0-1 0,3-3 0 15,-1 3 1-15,-1-2 0 0,1-2-3 0,2 1 2 16,-1 2-2-16,1-2 0 0,1 2 2 15,-1 0-2-15,0-1 0 0,2 2 0 0,-2 0 0 16,0-3 0-16,2 4 0 0,-1-3 0 16,-1 1-2-16,0 2 2 0,3-2-1 0,-3 1 0 15,0 2 1-15,0 0 0 0,0 2 1 16,0-1-1-16,0-1 1 0,0 3 2 0,0-1-1 16,0 1-2-16,0 0 1 0,0 0 0 15,0 0-1-15,0 0 0 0,0 0 0 0,0 0-1 16,-1 0-1-16,-1 0-2 0,2 1 1 15,0 1-8-15,0 1-8 0,0 0-7 16,0-1-4-16,-1 2-31 0,-1-1-49 0,-1 0-30 16,-4-3-163-16,-2 0-81 0,-4 0-43 15,-1 4 6-15,0-1 37 0</inkml:trace>
  <inkml:trace contextRef="#ctx0" brushRef="#br0" timeOffset="181020.9628">6134 4183 158 0,'0'-1'276'0,"0"1"18"0,0 0-28 0,2 0-52 16,-2-2-63-16,0 2-43 0,0 0-30 15,1 0-18-15,-1 0-5 0,0 0-7 0,0 2-3 16,0-2-6-16,0 0-5 0,0 0-9 16,0 1-5-16,0-1-7 0,0 0-2 0,0 0-3 15,0 0 2-15,0 0 2 0,0 0-1 16,0 0 1-16,2 0 1 0,-2 2-5 0,0-2-1 16,0 0-2-16,0 0-1 0,0 0-4 15,0 0 0-15,0-2 1 0,0 2 0 16,0 0 1-16,0 0 0 0,2 0-1 0,-2 0 1 15,0 0-1-15,1 0-1 0,-1 0 2 16,0 2-2-16,2-2 3 0,2 1 1 16,-1 1 0-16,2-1 5 0,0 2-1 0,1-2 6 15,2 1-3-15,0 0-1 0,0 1-1 0,0-2-1 16,0 1-1-16,1-2-3 0,1 1-1 16,-2-1 2-16,1 2 0 0,-1-2 1 15,0 0 0-15,0 1-2 0,1-1 3 0,-1 0 0 16,0 0 1-16,3 0 0 0,0 0 0 15,-1 0-1-15,2 0 0 0,-2 0-2 0,3 0-2 16,-1 0 1-16,1 0-2 0,2 0 4 16,2 0-4-16,-2 0 0 0,1 0 3 15,1 0-2-15,-2 0 0 0,0 0 1 0,-2 0 0 16,1 0-1-16,-4 0-1 0,2 2-2 16,-2-2 0-16,1 1 0 0,0-1 0 15,0 0 1-15,0 0 0 0,2 0 2 0,1 0-1 16,0 0 0-16,2 0-1 0,1 0 1 15,1 0-1-15,-1 0 3 0,-1 0 3 0,1 0-2 16,1 0 3-16,-2 0 2 0,-1 0 1 16,0 1-3-16,-1-1-1 0,-3 0 0 0,0 0-1 15,1 2-2-15,1-2 0 0,1 0 0 16,1 0-2-16,0 0 1 0,3 0 0 0,2 0-3 16,-2 0 3-16,2 0-2 0,2-2-1 15,-4 2 0-15,3 0 0 0,-3-1-1 0,0 1-1 16,1 0 4-16,-3-1-2 0,1 1 1 15,-4 0-1-15,4 0 0 0,-6 0 0 16,3 0 0-16,-3 0 0 0,3 0 4 0,-4 0 0 16,3-2 0-16,-1 2 2 0,1 0-2 15,3 0-1-15,-2 0-1 0,2 0 3 16,-2 0-3-16,3 0 1 0,-2 0 1 0,0 2 1 16,1-1 0-16,0 0-4 0,-1-1 1 15,0 2 1-15,0 0 0 0,-2-1-2 0,0-1 1 16,1 2-1-16,-1-2 1 0,-2 0-2 15,2 3 0-15,-2-3 0 0,0 0 2 0,0 0 3 16,0 0-3-16,2 0 2 0,-1 0 0 16,4 0 1-16,0 0-3 0,1 3-1 15,-1-3 1-15,3 0 1 0,0 1 0 0,0-1-1 16,0 0 2-16,0 0 0 0,0 1-2 16,-2-1-1-16,1 2-1 0,-3-2 2 0,-2 0-1 15,0 1-1-15,1 1 0 0,-1 0 1 16,1-1-1-16,2-1 0 0,-2 1 1 0,2 2-1 15,1-3 2-15,2 0-2 0,0 0 1 16,3 0-1-16,3 0 2 0,-2 0 4 0,2 0-3 16,2 0 2-16,0-3-1 0,-2 3 0 15,2 0-1-15,-4-1-2 0,0 1-1 0,-1-1 0 16,-2 1 1-16,0-2-1 0,-2 0 2 16,-2 1-2-16,0 1 0 0,-2-2-1 0,2 1-1 15,-2 0 1-15,4-2 1 0,0 3 0 16,-2 0 0-16,3-3 1 0,-4 1 0 15,2 1 0-15,-3-1-1 0,0 2 0 0,-1-2 0 16,-1 2 0-16,-2-1 0 0,-2 1 0 16,0 0 1-16,1 0-1 0,-1 0 0 15,0 0 0-15,-1 1-1 0,4-1 1 0,-2 2-1 16,4-2-1-16,-2 2 1 0,3-1-1 16,2-1 0-16,0 2 0 0,3-2 0 0,-1 3 2 15,2-3-1-15,-1 3 1 0,-1-3 0 16,0 1 0-16,1 0 1 0,-3 1-1 0,-1-1 0 15,-2 1 0-15,-2-2-1 0,-1 2-2 16,-2-1 0-16,0 0-2 0,-1-1 5 16,1 0-1-16,0 3-2 0,3-3 3 0,-3 0 0 15,3 0 3-15,0 0-3 0,-1 0 1 16,-1 0-1-16,1 3-2 0,1-3 0 0,-2 0 2 16,1 0-2-16,1 1 1 0,-3-1 0 15,-2 0 0-15,2 0 1 0,-2 0 0 0,-3 0 1 16,2 0-1-16,0 0 1 0,-2 1 0 15,2-1-1-15,1 0 0 0,0 0 1 16,2 2 0-16,-1-2-1 0,2 0 0 0,-1 1 0 16,2-1 2-16,0 2-2 0,-2-2 0 15,2 2 0-15,-2-2 1 0,1 0 0 0,1 0-1 16,-4 0-1-16,1 0 1 0,-1 0 0 16,-1 0 1-16,-2 0-1 0,0 0 0 0,-1 0-1 15,1 0 1-15,0 0-1 0,2 0-1 16,1 0 2-16,-1 0 0 0,-1 0 0 0,1 0 0 15,0 0 2-15,0 0-2 0,1 0-2 16,-1 0 2-16,-1 0-1 0,1 0 1 16,-2 0-2-16,1 0 2 0,-1 0 0 0,1 0 0 15,-2 0 0-15,-1 0-1 0,1 0 0 16,0 0 1-16,-1 0 0 0,1 0 0 16,-1 0 0-16,1 0 0 0,0 0 0 0,-1 3-1 15,1-3 1-15,-2 0 0 0,1 0-1 16,1 0-2-16,0 0 2 0,-1 0-1 0,-1 0 1 15,2 0-2-15,-2 0 2 0,0 0 1 16,0 0-2-16,0 0 1 0,0 0 2 0,0 0 1 16,0 0-1-16,0 0 0 0,0 0 2 15,0 0-2-15,0 0-1 0,0 0 1 16,0 0-1-16,0 0-2 0,0 0 2 0,0 0 0 16,0 0 0-16,0 0 0 0,0 0 0 15,0 2 1-15,0-2 0 0,0 0-1 0,0-2 0 16,0 2 1-16,0 0-1 0,0 0 0 15,0 0 0-15,0 0 0 0,0 0-1 0,-2 0 0 16,2 0 0-16,0 0 0 0,-1 0-1 16,-1-3-35-16,2 3-63 0,-8-4-179 0,-9 3-93 15,-12-2-48-15,-2-1-29 0,-4-3 23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30:08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 12218 23 0,'-2'0'291'0,"1"-2"25"15,-1 0 19-15,2 2-43 0,0-1-102 0,0 1-66 16,2 0-44-16,-2 0-19 0,1 0-7 0,-1 0-1 15,2 0-4-15,-2 0 0 0,3 0 3 16,-3 0 2-16,2 0-1 0,-1 0-3 0,1 0-2 16,-2 0-5-16,3 0-6 0,-3 0-8 0,0 0-5 15,-3 0-8-15,1 3-2 0,-1-1-6 16,0 1-3-16,1-2-1 0,-1 3 0 0,0 0-3 16,1 1 3-16,-1-2-3 0,0 5-1 0,0-1 2 15,-2 2 0-15,2 0-1 0,-2 1 3 16,0 2-2-16,1-2 4 0,-1 2-3 0,0 0 0 15,-1-2-3-15,3 1 1 0,0-3-1 0,-1 2 0 16,3-3 2-16,-1 0-1 0,1-2 0 16,-1 0-1-16,2-2 1 0,0 0-1 0,0-2 0 0,0 0 0 15,0 1 0-15,0-2 0 0,0 2 2 16,0-2 1-16,0 0-1 0,0-2 0 0,0 2 2 16,0-2-2-16,0 2 0 0,0-2 1 0,0-1-1 15,-2-2-1-15,2 2 1 0,0-4 0 16,0 0-1-16,0 2-1 0,0-2 0 0,0-1 0 15,0 3 0-15,2-2 0 0,0 1 2 0,-1 0 1 16,2-1-1-16,2-1 2 0,-2 1-1 16,2 0-3-16,1 0 0 0,-1 0 1 0,0 2-1 15,1-1 0-15,-3-2 0 0,2 4 0 0,-3-2 1 16,2 1-1-16,-1 1 0 0,1-2 0 0,-1 1 1 16,0 0-1-16,0 0 0 0,2 1 1 15,-2-1 1-15,2 0-2 0,-2 0-2 0,0 0 1 16,0 2 1-16,-1 3-2 0,1-3 1 0,0 1 1 15,-1 0 0-15,1 1 0 0,-1-2 1 0,4 3 1 16,-3-1-2-16,0 1 0 0,0 0 0 0,-1 1 0 16,1 1 0-16,0 0-1 0,-1 2 1 15,1-1 0-15,2 0 0 0,-1 2-1 0,-1 0 1 16,1 0 1-16,-1 0 0 0,0 0-1 0,0-1 0 16,-1 3 0-16,1-2 0 0,-1 0 0 15,-1 0-1-15,1 1 1 0,-2 0-1 0,4-2 1 16,-4 1-1-16,2 2-1 0,-2-3 2 0,1 3 0 15,1-2 0-15,0 0 2 0,-1-1-2 0,-1 3 0 16,2-2-2-16,1-2 1 0,-1-1-2 16,-1 3 2-16,1-2 1 0,-2 0 0 0,3 0 0 15,-3 1 0-15,2-1 0 0,-2-1 0 0,1 1 0 16,-1 0 0-16,2-3 0 0,-2 3-2 16,0-2-1-16,3-1 1 0,-3 0 2 0,0 0 0 15,0 0 0-15,0 0 2 0,0 0-2 0,0 0-2 16,0 0 2-16,0-1 0 0,1 1-1 0,-1-3-1 15,2 3 2-15,-1-3 1 0,3-2 1 16,-1 1-2-16,2-2 0 0,0 0 2 0,-2 0-2 16,4-2 0-16,-3 3 0 0,-1-2 0 0,2 2-2 15,-2-2 2-15,0 1 0 0,0-1 2 0,2 1 0 16,-1 0 0-16,1-2-1 0,0 2-1 16,-2 1 3-16,2-2-2 0,0-1-1 0,-2 4 0 15,0-1 0-15,3 0 0 0,-4 0 0 0,3 2 0 16,-2 0 0-16,0-1 0 0,0 1-1 15,-1 1 2-15,1 1-1 0,-1-3 0 0,-1 3 0 16,2 0 0-16,-1 1 1 0,-1-2-1 0,-1 2 0 16,0 0 0-16,0 0 0 0,0 0 0 0,0 0 0 15,2 2 0-15,-2-2-1 0,0 1-2 0,1 0 2 16,1 1 0-16,-2 0-3 0,2 1 2 16,-1 0 2-16,-1 0 0 0,0 1 0 0,2-1 0 15,-2 4 0-15,0-2 2 0,1 2-2 0,1 0 0 16,-2-1 0-16,0 1 0 0,0 1 0 15,0-1 0-15,0 1 0 0,0-1-2 0,0-1 2 16,0 1 0-16,0 0 0 0,0-2 0 0,0 0 0 16,0-2 0-16,0 1 0 0,0-1 2 0,0-1-2 15,0 1 0-15,0 0 0 0,0-1 2 0,0 1-2 16,2-2 0-16,-2 1 0 0,0-1 0 16,0 1-2-16,0-1 2 0,1 0-2 0,-1 1 2 15,0 0-2-15,2-1 2 0,0 1-3 0,-1 1-15 16,1-3-31-16,-2 0-41 0,0 0-76 0,0 0-147 15,0 0-75-15,-2 0-24 0,2 0 11 16,0 0 28-16</inkml:trace>
  <inkml:trace contextRef="#ctx0" brushRef="#br0" timeOffset="280.9209">1602 12313 241 0,'5'0'320'0,"0"0"24"0,-2-1-7 15,2 1-94-15,-2 0-72 0,0 0-43 0,-2 0-22 16,1 0-15-16,0-2-8 0,-1 2-9 0,-1 0-11 16,2 0-9-16,1 0-6 0,-1 0-7 15,-1 0-10-15,4-2-5 0,0-1-9 0,1 3-6 16,2-4-2-16,0 3-4 0,0-1-1 16,1 0-2-16,1-1 1 0,-1 1-3 0,2 0 0 15,-3 1-3-15,2-3 3 0,-1 4 0 16,-1-1-2-16,0 1 2 0,-3 0 0 0,1 1-1 15,3-1-9-15,-4 0-23 0,0 2-28 0,0 0-38 16,-5-1-59-16,0 1-86 0,-3 0-101 16,-5 3-38-16,-3 0-2 0,1 0 22 0,-1 0 47 15</inkml:trace>
  <inkml:trace contextRef="#ctx0" brushRef="#br0" timeOffset="523.2925">1635 12403 125 0,'0'3'317'0,"0"-3"29"16,0 3 4-16,0-3-67 0,2 2-101 0,-2-2-68 16,0 1-39-16,2-1-17 0,-1 2-2 0,2-1 3 15,2-1 1-15,3 0 5 0,-2 0-6 16,-1 0-4-16,3 0-5 0,-1 0-12 0,0-1-7 16,-1-1-4-16,1 2-10 0,-2-1-5 15,1-1-4-15,-2 2-4 0,1 0-2 0,0-1-2 16,-2 1-1-16,-1 0-4 0,1 0-3 0,0 0-8 15,1-2-23-15,0 2-29 0,-1 0-37 16,-1 0-72-16,-2 0-114 0,0 0-74 0,-2-4-20 16,5-1 10-16,1 3 22 0</inkml:trace>
  <inkml:trace contextRef="#ctx0" brushRef="#br0" timeOffset="1256.2484">1876 12233 258 0,'0'-3'337'16,"1"3"21"-16,-1 0-15 0,0-2-87 0,0 2-94 16,0-2-55-16,0 1-29 0,0-1-17 15,0 2-15-15,0-1-7 0,0 0-9 0,0 1-4 16,0 0-2-16,2-3 0 0,-2 3 0 0,0-2-1 15,3 0 1-15,-3 1 1 0,3-1-5 0,1-1-2 16,0 1-5-16,2 0 0 0,1-1-3 16,-1 0 0-16,-1 3 0 0,1-2 0 0,2 1 0 15,-2 1 0-15,-1-2 0 0,3 0-4 16,-3 2-1-16,4 2-2 0,-4-2 0 0,0 2 1 16,1-2-2-16,-4 3 2 0,1-3 1 0,1 3-1 15,-2-3 0-15,-2 4-2 0,1-1 0 16,1 2 2-16,-2 0-2 0,-2-2 2 15,1 2-1-15,1-1-1 0,0 3 1 0,-2-2-2 16,-2-1 0-16,2 0-1 0,1 1 0 0,-1-1 0 16,-1-1 0-16,1 1 0 0,-1 0 0 15,2-1 1-15,-1-3 0 0,0 3 0 0,-1 0-1 16,1-2 1-16,1 0-1 0,-1 1-1 0,2-2 1 16,0 1 0-16,0-1 0 15,0 0 0-15,0 0 0 0,2 0 0 0,-1 0 0 0,3 2-1 16,-1-2 0-16,0 2 1 0,0-2-1 15,1 0-3-15,-1 1 3 0,4 1 1 0,-2-2 1 16,0 2-1-16,1-2 0 0,1 3 3 0,-1-1-3 16,2 0 0-16,-3 1-3 0,1-1 3 15,-3 3 2-15,2-3-4 0,1 3 2 16,-3-1 2-16,-1 0-1 0,1 1 0 0,-1 1-1 16,-1-2 3-16,-1 1-3 0,0-2 1 15,-3 4 0-15,0-3 0 0,1 1-1 0,-4-1-1 16,0 1 2-16,1 0-1 0,0 0-1 0,-1-1 0 15,1-3 1-15,-4 4 0 0,2-2 0 16,1-1 0-16,-2 0 2 0,-1 1-2 0,2-1 0 16,1-1 0-16,-2-1-1 0,-1 2 0 0,2-2-2 15,3 1 2-15,-3-1 0 0,4 0 1 16,-3 0-1-16,3 0-1 0,1 0 2 0,2 0 2 16,0 0-2-16,0 0 0 0,0-1 1 15,0 1-1-15,0 0 0 0,0 0 0 0,0 0-4 16,0 1-18-16,2-1-53 0,-4 0-140 15,-3 2-124-15,-3-4-66 0,3 1-33 0,1-1 2 16,-4 4 42-16</inkml:trace>
  <inkml:trace contextRef="#ctx0" brushRef="#br0" timeOffset="5100.3792">10268 14439 103 0,'1'0'273'0,"-1"0"30"15,0 0-19-15,0 0-45 0,0 0-67 0,0 0-44 16,0-2-34-16,0 2-25 0,0 0-13 16,0 0-6-16,0 0-4 0,0 0-8 15,0 0-3-15,0 0-6 0,0 0-4 0,0 0-5 16,0 0-1-16,0 0-1 0,0 0 1 15,0 2 1-15,-3-2 2 0,3 1-1 16,-3-1-3-16,-2 0 2 0,0 1 0 0,-1 1-3 16,-3 0 0-16,0-1 1 0,1 1 3 15,-2-1-1-15,0 1 1 0,0 1-1 0,-2 0 0 16,1-1-2-16,0 2-4 0,-2-1-2 16,4 1-3-16,-1-1-3 0,-1 2-1 0,3-3-1 15,0 1-1-15,-1 1-1 0,3-1 2 16,-2-1-3-16,-1 1 5 0,-1 2-4 0,-2-3 2 15,0 2-2-15,-1-1 1 0,2 2 0 16,-3-2-3-16,1 0 2 0,1 1-1 0,1-2 1 16,1 1 1-16,-1-2-2 0,3 2 2 15,-1-2-2-15,-1-1-1 0,1 4 0 0,-1-3 0 16,-1 1-1-16,0-2 1 0,0 2 0 16,0-2-2-16,0 2 2 0,1-1 2 15,0 1-2-15,0-2 0 0,0 2 1 0,1-1-1 16,1-1 2-16,0 0-1 0,0 0 0 15,-1 0 0-15,2 0-1 0,-1 0 0 16,2 0 0-16,-2-1 3 0,2-1-2 16,0 2 1-16,-1 0 0 0,-2-2 0 0,1 1-2 15,0-1 0-15,-2 2 0 0,-2-2 0 16,2 2-1-16,-2-2 2 0,2 1 1 0,-1-3 0 16,-3 3 1-16,3 0-3 0,0-2 5 15,-2 0-3-15,2 1-1 0,0-1 2 0,2-1 1 16,-1 2-3-16,2-1 0 0,-1-1 1 15,1 1 0-15,0 0-2 0,0 1 0 0,2-3 0 16,-1 2 0-16,-1-1 0 0,2-1 0 16,-2 1 0-16,2 0 0 0,0-1 0 0,-1-1 0 15,0 0 2-15,0 2-2 0,2-2 0 16,2-1-2-16,-2 3 2 0,0-2 0 0,2 2-2 16,-1-3 1-16,1 4 0 0,0-4 1 15,-1 0 1-15,3 2-1 0,-1-2 0 0,-1 0-1 16,1 2 2-16,-1-3-1 0,0 2 1 15,-1-1 0-15,0-1 0 0,1 1-1 16,0 1 0-16,0-2 0 0,-1 0 0 0,1 0 0 16,-2 0 0-16,-2 1 0 0,2-2 2 15,0 0-2-15,-1-1 1 0,1 0-2 16,-1 1-1-16,-2-1 2 0,3 2 0 0,0 1 3 16,2-3-2-16,0 2 1 0,0 0-1 0,1 0-1 15,-2-1 0-15,2 1 0 0,-1-1 0 16,1 1 0-16,-1 1-1 0,0-3 1 15,0 3-2-15,0-2 0 0,-1 1 0 0,1-1 2 16,-3-1-2-16,3 3 2 0,-2-3 0 16,2 2 1-16,1-1-1 0,-1 0 0 15,0 1 1-15,0-1-1 0,1 1 0 0,0-1 0 16,2 1 0-16,0-1 0 0,0 0 0 0,2-2 0 16,-2 2 0-16,2 1 0 0,-1-1 2 15,1-1-1-15,0 0-1 0,-1-1-3 16,2-1 2-16,-1 2-2 0,0-2-1 0,1-1-1 15,0 4 2-15,2-3 2 0,1 1-2 16,-1 0 2-16,-1-1 1 0,1 0 0 0,2 0-1 16,-4 2 1-16,4-4 0 0,-3 2 0 15,0 0 0-15,-2 1 0 0,3-3 0 16,-2 2-1-16,0-2 3 0,-1 2-1 0,2-1 2 16,-2-1-2-16,1 2-1 0,-1-1 0 15,-1-1 0-15,2 1-2 0,-1-1 0 16,0 0 2-16,-1-1 0 0,1 1 3 0,-2 0-2 15,1-1-1-15,-1 0 0 0,0-2 0 16,-1 3-1-16,1-1 0 0,0-2-1 0,-2 0 1 16,2 3 1-16,0-1 0 0,0 0 0 0,0 0 0 15,0 2-1-15,2-2 1 0,-2 1 0 16,1 0 0-16,1 1 0 0,0-1 0 0,-1-1 0 16,4 1-2-16,-2 1-2 0,0 0 4 15,2 0-1-15,0-2 2 0,1 1 4 16,-1-1 1-16,2 1 0 0,0-1 0 0,-1 1-1 15,1 2-2-15,0-3-2 0,0 0-1 16,-1 1 0-16,1-1 0 0,-1-1 0 0,1-4 0 16,0 5-1-16,-1-3 1 15,-1 1 1-15,2-1-1 0,-2 1 0 0,2-1 0 16,-1 4 0-16,-1-2 0 0,2-1-1 0,0 5 1 16,-2-4 0-16,3 2 0 0,-3-2 0 15,1 2 0-15,0 0 1 0,-1-1-1 16,1 2 0-16,-1-1 0 0,0-1-1 0,1 2 1 15,-1-1 0-15,0 1 0 0,1 0 0 16,-1-1 0-16,1 2 0 0,2-1 1 0,-2 2-2 16,1-1 1-16,-1 2-1 0,3-2 1 15,-2 2-2-15,2 0 2 0,-1 0 0 0,3 2 0 16,-3-2-1-16,3 0 1 0,0 2 4 16,0-1 0-16,-1-3 1 0,2 2 1 0,-2 1-2 15,2-1-1-15,-2 0-4 0,1 0-2 16,0 0-2-16,0 1 1 0,-1-1-1 0,2 3 2 15,-2-1 3-15,1 3 0 0,0-1 0 16,-3 1 0-16,2 1-1 0,0 0 2 16,3-1-1-16,-2 3 0 0,3-3 0 0,-1 1 0 15,3 1-1-15,-2 1-2 0,0-1 2 16,-1 1-1-16,-1 0 2 0,0 1-1 0,-3 1 1 16,2 0 0-16,-3 0 1 0,2 1 0 15,-1 1 0-15,-1 0 0 0,0 1-1 16,3-1 0-16,-2 1 0 0,1 1 0 0,1 1-2 15,0-3 1-15,0 3 1 0,0-1-1 16,0-2 0-16,-1 5 1 0,-1-3 2 0,1 1 0 16,-1 1-2-16,-1-2 1 0,1 5-1 15,-1-1 2-15,-1-1 0 0,1 5 3 16,1-4-2-16,-1 1 3 0,0 1-2 0,0 2-1 16,-2-2-2-16,-1 2-1 0,0 0 0 15,1 0 0-15,-1-1 0 0,2 3 0 0,-2-1 0 16,3 4 0-16,0-2 0 0,2 1-1 15,-1 2 0-15,2 1 1 0,0 0 0 0,-1 0 1 16,-2 1 0-16,1 0-1 0,-3 1 1 16,-1-2 1-16,0 0-2 0,-2-1 0 0,-1 2 0 15,0-2 0-15,-1 0 0 0,-1-1-1 16,0 0 0-16,0 1-2 0,0-1 1 0,-1 1 2 16,-1-1-1-16,2 0-2 0,0 1 3 15,0 0 0-15,0 1 0 0,2-1 0 0,1 4 0 16,-1 1-2-16,3 1 1 0,-2-1-2 15,1 3-2-15,0 0 2 0,0-3-1 16,1 1 1-16,0-1 0 0,-3-1 1 0,3-1-1 16,-2 0 1-16,-1-2 1 0,-1 0-2 15,1-3 2-15,-2 2 1 0,2-3-2 0,-1 2 2 16,-1-2 0-16,2-2 3 0,-2 4-3 16,1-2-3-16,-1 1 3 0,0 2 0 15,0 1-1-15,0 1 1 0,-1 1 0 0,-1 0 1 16,-1-1 1-16,1 0 0 0,-1-1-2 15,1-2 2-15,-1 0-1 0,0-2 1 16,1 0-2-16,0-3 0 0,0 0 1 0,1 0 2 16,-1-1-2-16,2-3 2 0,-2 1 0 15,2-4-3-15,-1 3 3 0,-1-1-2 0,2 1 1 16,-2 1-1-16,-1 0 2 0,0 3 2 16,-2 0 1-16,2 3 2 0,-4-1 2 0,2 3 1 15,-2 0-1-15,-1 0 1 0,-1-1 0 16,3 0-3-16,-1-1-2 0,1 1-1 0,-1-3 0 15,1-1 0-15,0-2-1 0,3-1 0 16,-2 0-2-16,2-1 1 0,0-3-2 0,-1 2 1 16,0-2-1-16,-1 2 2 0,0 0 0 15,1 1-1-15,-3-1 2 0,1 4 0 0,-3 0 4 16,-1 3 0-16,2 1 4 0,-4 2-2 16,0 1 2-16,0 0-2 0,-1 3-3 15,2-3-3-15,-1 0-2 0,3-3-1 0,0-2-1 16,0-2 0-16,2-1 0 0,2-4 0 15,-1 0 2-15,1-1-1 0,-1-3 2 16,3 0-1-16,0 0-2 0,0-1 2 0,1 1-2 16,0-2 0-16,1 0 0 0,-1 0 2 15,2 0-2-15,0 0-4 0,0 0 0 16,0 0-8-16,-1 0-11 0,-1 0-8 0,0 0-4 16,2 0-28-16,-5 0-54 0,-4 0-44 0,0 0-153 15,-3 0-77-15,3 3-41 0,-2-2 4 16,-4 1 47-16</inkml:trace>
  <inkml:trace contextRef="#ctx0" brushRef="#br0" timeOffset="13705.8323">10264 13713 114 0,'-1'1'292'16,"1"-1"23"-16,-2 0-1 0,2 0-69 0,0 0-95 15,0 0-48-15,0 0-29 0,0 0-8 16,0 0-2-16,0 0-1 0,0 0-2 0,0 2 0 15,0-2-6-15,0 0-6 0,0 0-5 16,0 0-6-16,0 0-7 0,0 0-2 0,0 0-4 16,0 0-4-16,0 0-1 0,0 0-5 15,0 0 0-15,0 0-3 0,0 0-2 0,0 0 0 16,2 0-3-16,-2 0 2 0,0 0-2 16,1 0 0-16,-1 0 0 0,2 0 0 15,-2 0 0-15,3 2-1 0,0 1 0 0,3-3 3 16,-1 2-1-16,0 0 1 0,1-1-1 15,4 1 2-15,2 0 2 0,0 1-3 16,3 1 3-16,-2-1-3 0,4 0 0 0,-1 1-2 16,1-1-3-16,1 2 1 0,1-1-3 15,-2 1 2-15,2-1-1 0,0 1 1 0,-1-1-3 16,1 2 0-16,-1-3 0 0,2 2 0 16,-2 0 0-16,1 0-3 0,1-1 3 15,0 1 0-15,-1 0 0 0,2 0 0 16,-1 0 0-16,-1 0 0 0,3 1-1 0,-3-1-2 15,-1 0 3-15,0 0 0 0,-3-1-1 0,2 0 1 16,-4 1-2-16,4-1 1 0,-1 1-1 16,-2 0 2-16,3 0 0 0,-2-1 0 0,2 1 0 15,-1 0 0-15,1 0-2 0,-1-1 2 16,0 2 2-16,-2-2 2 0,0 3-2 0,1-3 5 16,0 2 0-16,-2-3-3 0,1 2-2 15,-3 0-2-15,-1-1 0 0,2-1 0 16,-4-1-3-16,0 3 3 0,-1-3-1 0,-1 1 2 15,0-1-1-15,-1 1 0 0,0-2 2 16,-2 0-2-16,2 2 0 0,-1-1-2 0,-1-2 2 16,-1 1 0-16,1 1 0 0,-1-2 0 15,-1 1 0-15,-1-1-1 0,0 0-1 16,2 0 2-16,-2 0 0 0,0 0 0 0,0 0 0 16,0 0 0-16,0 0 0 0,-2 0 0 0,2-1-1 15,-3-1 0-15,2-1 1 0,-1 3-2 16,0-4 2-16,-1 1-1 0,0 0 2 15,0 0-1-15,0-1 0 0,1 1 0 0,1 1 0 16,-2-1 2-16,-1-1-1 0,3 1 0 16,-1 1 1-16,-1-3 0 0,0 2-2 0,-2-1 0 15,2-1-1-15,0 2-2 0,0-2-2 16,-2 1 3-16,2 0-1 0,-2 1-1 0,0-2 2 16,-1 0-2-16,1 0 4 0,1-2-2 15,0 4 2-15,-1-4 0 0,1 2 0 16,-1 1 0-16,1 1 0 0,0 0 0 0,1 0 0 15,0 0 0-15,1 2 0 0,-1-1 0 16,3 1-1-16,-2 1 2 0,2 0-1 0,0-2 0 16,0 2 0-16,0 0 0 0,0 0 0 15,0 0-1-15,0 0 1 0,0 0 0 0,0 2 1 16,0-2-1-16,0 1 0 0,2 2 0 16,0-1 0-16,-1 0-1 0,1 1 1 0,0 1 0 15,-1-3 0-15,1 1-1 0,-1 3 0 16,3-3 1-16,-3 3-1 0,2-3 0 15,0 1 0-15,2 2 1 0,-2-1 2 0,2 0-2 16,1 0 0-16,-1 2 3 0,1-1 2 16,0 0-2-16,1 0 2 0,-1 0-1 0,-1-1 1 15,1 0-5-15,1 1-3 0,-3-3 2 16,1 3 1-16,0-3-1 0,1 3 1 16,0-3 1-16,-1 1 0 0,0 1 1 0,-2-1-2 15,2-1 0-15,-2 1 0 0,1-2-2 16,-2 0 4-16,1 2-1 0,-1-3-1 15,-2 2 1-15,2-2-1 0,-2 0 0 0,0 0-1 16,0 0-2-16,-2 0 2 0,0 0 1 16,1-2 0-16,-3 2-2 0,0-4 2 0,-1 3 0 15,-1-1 0-15,-2 1 0 0,0-3-1 0,0 3 1 16,0 1-2-16,0-2 2 0,-2 2-1 16,0 0 1-16,0 2 0 0,-2-2 0 15,2 1 1-15,2-1 2 0,-2 2-1 0,3-2-1 16,2 2 1-16,0-2-1 0,2 0-2 15,2 1-1-15,-1-1 1 0,-1 0 1 0,3 0 0 16,0 0 0-16,0 0 1 0,0 0 1 16,0 0-2-16,0 0 1 0,-1 0-2 0,1 2 1 15,-2-2-3-15,1 0-20 0,-1 2-57 16,-8 1-138-16,1 0-122 0,-4-1-66 16,4-5-33-16,-1-2 4 0,2 4 48 0</inkml:trace>
  <inkml:trace contextRef="#ctx0" brushRef="#br0" timeOffset="14982.7642">10133 15193 16 0,'2'2'299'0,"-1"-1"30"0,-1-2 15 15,0 1-38-15,0 0-104 0,0-2-82 0,0 2-46 16,0-1-18-16,0 1-7 0,-1-2-3 16,-1 0 1-16,0 1-1 0,-2 0 0 15,-1-1-3-15,0-1-6 0,-1 3 0 0,-2-1-4 16,-3 1-3-16,0-2-4 0,-2 2-5 16,-1-1-2-16,-2-1-4 0,-3 2 1 0,-1-3-2 15,-1 1 1-15,-1 2 1 0,-2-4-1 16,-1 1 0-16,3 2 2 0,-2-3-3 15,1 4-2-15,-1-3 0 0,1 2-1 0,1 0-4 16,0 1-2-16,2-2-1 0,-1 2-3 16,2 0-1-16,-1 2 0 0,4-2-1 0,0 0 0 15,2 0-2-15,0 0 1 0,4 0-1 16,2 0-1-16,0 0-2 0,2 0-5 16,3 0-12-16,3 0-16 0,0 0-24 0,3 0-33 15,3 1-83-15,-1 0-130 0,0-1-61 16,3 3-18-16,7-3 2 0,0 3 20 15</inkml:trace>
  <inkml:trace contextRef="#ctx0" brushRef="#br0" timeOffset="15423.5141">10011 15277 187 0,'8'2'295'0,"-3"-1"20"0,2-1-34 16,-2 2-59-16,0-2-82 0,0 1-47 15,-2-1-28-15,1 0-12 0,-3 0-6 0,2 0-5 16,-3 0-2-16,2 0 3 0,-2 0 0 16,0 0 3-16,0 0 2 0,0 0 2 15,0 0 0-15,-2 0-5 0,-1-1-3 0,0-1-6 16,-2 1-4-16,-3-1-4 0,-1 1-4 16,-1-2 2-16,-3 0-3 0,0 1-1 0,-2 1-3 15,-1-1-3-15,-1-1-1 0,-2 3-3 16,0-1-3-16,-2 1-2 0,-1 1-2 0,0-1-3 15,1 0 3-15,-2 1-5 0,1-1 4 16,0 0 0-16,4 0-1 0,-1 0 0 0,3 2-4 16,-2-2-2-16,2 2 1 0,2-2-1 15,2 1 1-15,0 1 2 0,4-2 1 0,1 1 0 16,0 1-1-16,2-2 0 0,2 0 0 16,0 1-2-16,-1-1 0 0,3 0 1 0,1 0 1 15,-2 0 0-15,2 0-1 0,0 0 1 16,0-1 0-16,0 1 1 0,0 0-1 15,0 0 0-15,0 0 0 0,0 1-1 0,2 1-5 16,-2-2-6-16,3 1-10 0,-1 1-19 16,1-2-24-16,0 0-29 0,-1 0-102 0,-2 0-122 15,0 0-61-15,0-3-16 0,-2-5 4 16,2 2 22-16</inkml:trace>
  <inkml:trace contextRef="#ctx0" brushRef="#br0" timeOffset="18903.1406">10149 9206 21 0,'8'0'257'0,"-4"0"24"0,1 0-2 0,0-3-46 16,2 3-65-16,-3-2-63 0,2 2-35 16,-1-2-17-16,0 2-10 0,-2-1-5 0,0-1 0 15,-1 0 1-15,1 2 2 0,-3 0 1 16,2-1 3-16,-1 1 1 0,-1 0 1 16,0 0-2-16,2 0 0 0,-2 0-5 0,0 0-3 15,0 1-7-15,0-1-3 0,0 0-4 16,0 0-3-16,-2 0-1 0,2 0 0 15,-1 0-1-15,-1 0-3 0,-1 0 1 0,-2-1-4 16,0 1-2-16,-1-2-2 0,-5 2 1 16,1 0-2-16,-4 0 0 0,-2 0 1 0,-1 0-3 15,0 0-2-15,-4 0 0 0,-1 0 0 16,1 0 1-16,-1 0-3 0,-1 0 0 0,0 0 3 16,0 0-4-16,-1-1 0 0,2 0 0 15,-2-2 0-15,5 3-2 0,-1 0 2 0,0-2 3 16,2 2 0-16,1 0 3 0,2 0 0 15,4 0-2-15,0 0 0 0,3 0 0 0,2 0-4 16,1 2-2-16,0-2-4 0,4 3 0 16,-1-1-3-16,2 0-4 0,0-1-2 0,0 3-2 15,2-3-2-15,1 3-3 0,3-4-1 16,0 3 0-16,-1-3 0 0,3 2-4 16,1 0 2-16,-1-2 0 0,0 1 5 0,2 1-1 15,2-2 1-15,0 2 2 0,3-2-6 16,1 3-8-16,2-3-7 0,1 2-8 0,1 1-9 15,-1 1-8-15,0-1-7 0,0 0-2 16,-2 1 1-16,-1 0 5 0,1 1 9 16,-2-1 12-16,0-1 18 0,-2 2 18 0,0-2 12 15,1 1 13-15,-4-1 10 0,0 0 9 16,0-1 4-16,0-1 4 0,-1 1 1 0,1 0 0 16,-1-2-3-16,2 0 0 0,-1 0-3 15,-1 0-1-15,4 0-3 0,-4 0 0 0,1 0 1 16,1 3-2-16,-3-3-1 0,0 0 2 15,0 0-3-15,-1 0 1 0,-2 0-3 16,-2 0-1-16,1 0-2 0,-1 0 1 0,-2 0 0 16,-1 0 1-16,2 0 2 0,-2 0 2 15,-2 0 2-15,2 0-5 0,-3 0 2 16,0 0-4-16,0 0-1 0,-4 0-4 0,0 0-2 16,-1 0 0-16,-2 0-5 0,1 0-1 15,-1 0-2-15,-1-3 1 0,0 3-5 16,-2 0 0-16,-1-2 1 0,-2 0-2 0,-1 1-3 15,-2 1 0-15,0-2-2 0,0 2 2 16,-2-2-2-16,1 2-1 0,4 0-1 0,1 0 0 16,0 0-1-16,1 2 2 0,1 0-2 0,-1-1 0 15,3 1 2-15,1 0 0 0,0 1-1 16,2-3 1-16,1 0 0 0,2 4 0 0,-1-4-1 16,3 1 1-16,2 1-4 0,-3-2 3 15,3 0 1-15,-1 2 0 0,-1-2 0 0,1 0 0 16,1 0 1-16,-1 0-2 0,1 0-4 15,-1-2-12-15,2 2-24 0,0 0-31 16,2-2-50-16,-2 2-136 0,-5 0-101 0,-1 0-42 16,6 0-5-16,0 0 15 0,0 0 43 15</inkml:trace>
  <inkml:trace contextRef="#ctx0" brushRef="#br0" timeOffset="21377.8807">10334 8446 204 0,'0'0'304'0,"3"0"19"16,-3-2-26-16,1 2-76 0,-1 0-87 16,0 0-49-16,0 0-29 0,0 0-10 15,0 0-4-15,0-1 4 0,-1 1 5 0,1-2 1 16,-3 2 2-16,1 0 0 0,-1-1-2 15,0 0-5-15,-2 1-8 0,0 0-5 0,-3 0-6 16,1 0-7-16,-1 0-7 0,0 0 0 16,-3 0-5-16,3 0-1 0,-3 1-2 15,-2 0 2-15,2-1 0 0,-2 2 0 0,-2-1-2 16,0 1-2-16,-2-2 2 0,1 2-1 0,-3-1 0 16,0-1-2-16,0 2-1 0,-1-2-1 15,-1 2-1-15,2-2 0 0,-1 0 0 16,-1 0 1-16,2 3 0 0,-1-2 0 0,-1-1 0 15,2 1 0-15,-1 1 0 0,-1-2-1 16,0 1 0-16,1 1 0 0,0-2 0 0,0 0 0 16,0 0 0-16,0-2 0 0,0 1 0 15,0-1 4-15,-1 1 2 0,1-3-2 16,-2 2-1-16,-2-1 0 0,2-1-2 0,1 1 2 16,-3-2-1-16,1 2 3 0,2 0 1 15,-1-3-1-15,-2 1-1 0,2-2 1 0,1 1 4 16,0-3-3-16,-1 0-2 0,2 2 2 15,-2-5 0-15,0 1-2 0,-1 2 0 0,0-3-1 16,-2 0 3-16,1-3 0 0,1 1-3 16,-1-1 3-16,2-3-2 0,-2 2 1 15,2-3-3-15,0-1 1 0,1 0-1 0,2 0 1 16,-1-4-1-16,4 4-2 0,-3-4 0 0,6 2 0 16,-2-3 0-16,2 3-1 0,2-3 0 15,-2-1 0-15,4 0 1 0,-1 0-2 16,3 0 2-16,3-3-2 0,1 0-1 0,3 0 1 15,0-3-1-15,3 1 3 0,1-3 0 16,0-1-2-16,2 0 4 0,-1 1-2 0,0 1-2 16,-2-2 2-16,2 2-3 0,-2 1 1 15,-1-2 1-15,-1 2 2 0,2-2 4 0,-1 3 2 16,1-1 0-16,-2-1 0 0,4 4-1 16,-1-5-1-16,0 2-2 0,3-2-3 15,0 1 2-15,3-4-1 0,-2 1-1 0,6-3 0 16,-3 0 0-16,6-2-1 0,-1 0-1 15,3 3 1-15,1-1-1 0,1 1 2 0,0 3-2 16,1 1 0-16,0 3 2 0,0 1-3 16,2 1 0-16,-1 3 1 0,0 1-1 0,-1 1 1 15,0 3 1-15,2-3-1 0,-2 0 2 16,3 0-1-16,-1 1 0 0,1-3-1 0,2 0 2 16,-1-1-1-16,-1 2 1 0,3-1 0 15,-1 1 0-15,0 1-1 0,0 1 0 0,-2 3 2 16,2 1 1-16,-3 3 4 0,1 2 0 15,0 0 0-15,0 2 0 0,-1 2-3 16,0 1-3-16,0 1 0 0,1 3 0 0,0 0 0 16,5 2-3-16,2 1 3 0,1 2 0 15,5 2-1-15,0 1 1 0,3 2-1 0,0 0 1 16,0 3 0-16,-1 3-2 0,1 1 2 16,1 1 0-16,-2 3-2 0,1 2 1 0,0 1-2 15,0 3 3-15,-1-1-2 0,2-1-1 16,1 4 1-16,0 0-1 0,1 0 2 0,-3 0-3 15,2 3 4-15,-4-2 0 0,1 4-1 16,1-1 0-16,-5 2-2 0,1 2 5 0,-4-1 2 16,0 2 2-16,-1 3-3 0,0 1 2 15,-4 0 1-15,-3 3-2 0,-1-1-6 16,-4 5 0-16,-4-3 2 0,-4 3 0 0,-2-1 0 16,-5-2 0-16,-2 3-1 0,-1-4-1 15,-4 2 0-15,1-1 1 0,-3 4 0 0,0-3-2 16,0-2 3-16,-1 0-1 0,-2 0-1 15,-1-5-1-15,0 0 2 0,-1-2-2 0,-1 0 2 16,-1-4 1-16,-3 3 0 0,3-3 1 16,-3 0-1-16,-1-1 0 0,0 1-1 0,-1-2 1 15,-3-2 0-15,-2 1 0 0,-3-2-1 16,-4 0 1-16,0 1 0 0,-4 0-2 16,0-2 0-16,1 3 0 0,1 0 0 0,1-1 0 15,4 0 2-15,3 2 4 0,3-3 0 16,0 0 2-16,4-2-1 0,-2-2 0 0,4-2-1 15,1-1-1-15,2-4-2 0,1-1-1 16,-2 0 0-16,3-4 0 0,-2-1 0 16,0 1 0-16,-2-2 0 0,1 0 0 0,0 0 0 15,0-2 0-15,-1 0 0 0,2 3 0 16,1-2 0-16,-1-1 0 0,2 1 0 0,0 0 3 16,0-2 1-16,2 1 1 0,0-2 1 15,3 0-2-15,1 0 2 0,-1 0-12 16,3 1-16-16,0 0-32 0,3 2-43 0,0-1-148 0,-3 1-110 15,2-2-56-15,1-3-16 0,-3 0 14 16,0 0 35-16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51:43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20107 7490 270 0,'0'0'309'0,"0"0"11"0,0 0-30 16,0 0-108-16,0 0-77 0,0 0-41 15,0 0-12-15,0 0 1 0,2 0 3 16,-2 0 8-16,1 0 3 0,-1 0 0 0,0 0-3 15,3 0-6-15,-3 0-10 0,0 0-4 16,0 0-8-16,0 0-7 0,0 0-6 0,0 0-4 16,0 0-4-16,0 0-1 0,0 0-2 15,0 0 1-15,0 0-1 0,-3 2-1 16,3-2 3-16,-3 3 2 0,-2-3 0 0,-1 0-4 16,-4 2 1-16,0-1-3 0,-3 2-4 15,-3-1 0-15,0 1 0 0,-3-1 0 0,-2 0 1 16,-1 1 0-16,-3 0-2 0,0 0-3 15,-2 0 2-15,0-1-3 0,2 1 2 0,-5-2-2 16,1 0 0-16,1 1 1 0,-1-2-4 16,4 2 2-16,-2-2 0 0,2 3 0 0,0-3 0 15,2 0-1-15,-2 0 1 0,0 3 0 16,-2-3-3-16,0 1 2 0,-3 0 1 0,0 1 0 16,2 0 0-16,-4-1 0 0,4 1 0 15,-1-1-1-15,1 0-1 0,2 2 0 16,-1 0 0-16,2-2 1 0,0 0 0 0,0 1 1 15,-2-2-2-15,3 1 2 0,-3 1 0 16,0-2 1-16,-1 2-3 0,-1-2 1 0,-1 0 1 16,0 0 0-16,0 0 0 0,0 0-4 15,0 0 4-15,4 0 0 0,-3 0 0 16,2 0 0-16,1 0 0 0,0 0 0 0,1 0 0 16,1 0 0-16,0-2 0 0,2 2 2 15,1 0 0-15,1 0-1 0,-2 0 4 0,1 0-3 16,-2 0 3-16,1 2 0 0,0-2-2 15,-1 0 0-15,1 2 0 0,0 1-2 0,0-3-1 16,-2 2 0-16,-1-1 0 0,0-1-1 16,-1 2 0-16,0-2 1 0,-1 0 1 15,1 1-1-15,-1 1 0 0,2-2 0 0,0 1 0 16,0 1 0-16,1-1 0 0,2 0 0 16,0-1 0-16,1 2 0 0,2-2-1 0,0 0-1 15,0 0 1-15,2 0 1 0,-4 0 0 16,4 2 0-16,-4-2 0 0,-1 0 1 0,3 1 1 15,-5-1-2-15,2 0-2 0,0 0 1 16,-2 0-1-16,2-1-2 0,-3 1 0 0,2 0 2 16,2-2-3-16,-3 2 5 0,0 0 0 15,2-2 0-15,1 2 2 0,0-1-2 16,-1 0 4-16,0-1-3 0,-1 1-1 0,1-1 0 16,2 1 0-16,-1-1 0 0,-1-1-2 15,-2 3-1-15,-1 0 1 0,0-3 2 0,1 3-2 16,-2 0 2-16,3 0 1 0,-2 0-1 15,1 0-1-15,2 0 0 0,0 0-1 16,0 0 1-16,1 0-3 0,0-2 4 0,-1 2-1 16,0 0 0-16,3 0 1 0,0-2 0 15,3 0 0-15,-1 2 2 0,3-1 3 0,-4 1 0 16,4 0 2-16,-2-2-2 0,3 1 1 16,0 1-2-16,-2 0-3 0,3-1-1 15,0 1 0-15,-1-3 0 0,0 3 0 0,0 0-1 16,0 0 1-16,2 0 0 0,1 0 0 15,-2 0 0-15,4 0 0 0,0 0 0 0,-1 0 0 16,3 0-1-16,1 0 1 0,0 0 0 16,0 0 1-16,-1 0-1 0,1 0-2 0,2 0-1 15,-2 0 2-15,1 0 0 0,0 0 0 16,-2 0-1-16,3 0 2 0,-2 0 0 16,1 0 0-16,-3 0 0 0,1 0 2 0,-2 0-2 15,3 0-2-15,-1 0 2 0,-1 3 0 0,1-3 0 16,0 0 0-16,1 0 0 0,0 0 0 15,-1 0 0-15,1 0 2 0,0 0-1 16,0 0 0-16,-2 0 0 0,4 0-1 0,-2 0 0 16,0 0 0-16,4 1-1 0,-4-1 1 15,1 0 0-15,-1 0 0 0,0 1-1 0,0-1 2 16,0 0 0-16,0 2 0 0,-1-2-1 16,2 0 2-16,0 1 0 0,0-1-2 0,0 0 0 15,1 0 0-15,2 0 2 0,-1 0-1 16,0 0 1-16,-2 0 1 0,4 0-1 15,-2 0 1-15,2 0 0 0,0 0 3 0,0 0-1 16,0 0 1-16,0 0 0 0,0 0 1 16,0 0 0-16,-1 0-2 0,-1 0 1 0,2 0 0 15,0 0-1-15,0 0-1 0,-1 0 2 16,1-1-1-16,0 1-1 0,-2 0 0 16,2 0 2-16,0 0-2 0,0 0 0 0,0 0-1 15,0 0 1-15,0 0 0 0,0 0-1 16,0 0 0-16,0 0 1 0,0 0-4 0,0 0 2 15,0 0-1-15,0 0-2 0,0 0-5 16,0 0-8-16,0 0-3 0,0 0-4 16,3 0-4-16,0 0-27 0,2 0-78 0,-5 0-166 15,0 0-84-15,0 0-48 0,0 0-20 16,-5-2 13-16</inkml:trace>
  <inkml:trace contextRef="#ctx0" brushRef="#br0" timeOffset="8692.4433">8322 3933 100 0,'1'0'261'0,"1"-2"26"15,-2 2-14-15,0 0-52 0,0 0-50 0,2 0-34 16,-2 0-19-16,0 0-16 0,0 2-9 0,0-2-10 16,0 0-14-16,0 0-10 0,0 1-9 15,0-1-6-15,0 0-5 0,0 0-2 16,0 0-3-16,-2 1 0 0,2-1-5 0,0 0 1 15,0 0-3-15,0 0-2 0,0 0-2 16,0 0-3-16,0 3-1 0,0-3-3 16,0 0-3-16,0 0-6 0,0 0 0 0,0 0 0 15,0 0-3-15,0 0 1 0,0 0 0 16,0 0-1-16,0 0-2 0,0 0-1 0,0 0-1 16,0 0 0-16,0 0 0 0,0 0 0 15,0 0 0-15,0 0 2 0,0 0-1 0,0 0-1 16,0 0 2-16,0 0 0 0,0 0-2 15,0 0 1-15,0 4-1 0,0-3 1 16,0 2-1-16,0 1 0 0,0 1 0 16,0-3 0-16,0 2 0 0,0-1 0 0,0 3 0 15,0-1 0-15,0-1 0 0,0 1 0 16,0-1 0-16,0 1 0 0,0-2 0 0,-2 2 0 16,2 2 0-16,0-2 2 0,-1 0-2 15,1 2 0-15,-2-2 0 0,2 1 0 0,-1 0 0 16,-1-1 0-16,2 1-2 0,0 0 4 0,-2-2-2 15,2 1 0-15,0 1 0 0,0-2 0 16,0 2 0-16,-1-2 0 0,1 1-2 16,0-2 1-16,0 1 1 0,-2 1-3 0,2-3 1 15,0 1 2-15,-2 1 0 0,2-1 0 16,0 0-1-16,0 0 1 0,0 0-2 16,-1 2 2-16,1-4 0 0,0 4 0 0,-2-1-1 15,2-2-1-15,0 4 2 0,0-4 0 16,0 3 0-16,0-2 0 0,0 1 0 0,0-1 0 15,2-2 0-15,-2 2 2 0,0-2-2 16,0 1 0-16,0 0 1 0,0-2 1 0,0 3-1 16,0-1-1-16,0-2-1 0,0 2-1 15,0-1 1-15,1 1 1 0,-1-2 0 0,0 0-2 16,0 0 4-16,0 1-2 0,0-1 0 16,0 2 0-16,2-2 0 0,1 0 0 15,-1 0 1-15,3 0-5 0,0-2-37 0,2 1-87 16,-2-1-168-16,-5 2-86 0,0 0-48 15,0 0-18-15,-8 2 21 0</inkml:trace>
  <inkml:trace contextRef="#ctx0" brushRef="#br0" timeOffset="10831.7983">8737 4001 143 0,'2'2'304'16,"-2"-1"32"-16,1 1 0 0,1-2-67 16,-2 2-61-16,2-2-51 0,-1 0-35 15,-1 1-27-15,2-1-15 0,0 0-11 0,-1 0-15 16,-1 0-9-16,2-1-13 0,-1 1-5 0,1 0-5 16,0 0-2-16,3 0 2 0,0 0-2 15,0 0 3-15,2 0-2 0,-1 0-3 16,3 0-3-16,-1-2-4 0,2 2-4 15,-1 0-4-15,1-2 1 0,-1 2-3 0,2 0-1 16,0 0-1-16,-1 0-1 0,1 0 0 16,-2 2-1-16,1-2 2 0,-1 0-2 0,-1 0 2 15,2 2 1-15,-2-1-2 0,1-1 2 16,-3 1-1-16,-1 2 1 0,0-3-1 0,0 0 0 16,-1 0 1-16,-2 0 0 0,-1 0 1 15,1 0-1-15,-1 0 0 0,1 0-1 0,1 0-9 16,1-3-36-16,2 1-89 0,-1-2-161 15,2 1-88-15,-2 2-42 0,0-3-17 16,0-1 22-16</inkml:trace>
  <inkml:trace contextRef="#ctx0" brushRef="#br0" timeOffset="11404.6741">9431 3691 125 0,'-3'0'337'0,"-1"0"29"0,0 0 17 0,3-2-57 15,-1 2-130-15,2 0-76 0,0 0-45 16,2 0-26-16,-1 0-15 0,3 2-8 0,3-2-5 16,1 2-2-16,2-2 1 0,2 3 4 15,3 0 4-15,0-2 3 0,3 0-1 16,1 1 0-16,1 0-6 0,-1-2-5 0,3 0-3 15,0 0-6-15,-4 0 0 0,2-2-6 16,-4 2 2-16,0 0-1 0,-3 0-1 0,-1-2 0 16,-2 2-1-16,-2-1 0 0,1 1-1 15,-4 0-2-15,-2 0-11 0,0 0-21 16,-3 0-31-16,0 0-49 0,-3 0-73 0,-5 0-125 16,-4-1-60-16,-3 1-22 0,0 0 14 0,-3-3 36 15</inkml:trace>
  <inkml:trace contextRef="#ctx0" brushRef="#br0" timeOffset="11986.9417">9499 3693 131 0,'0'3'329'0,"-1"-3"29"0,1 0 15 15,0 3-73-15,0-3-95 0,0 0-68 16,0 0-34-16,0 0-21 0,0 0-10 0,1 0-13 16,-1 0-10-16,0 1-17 0,2-1-15 15,-1 1-4-15,1 3-6 0,1-1 0 16,2 2-4-16,1-1 1 0,0 2 2 0,2 1-1 15,2-1-1-15,2 3 0 0,1-1-1 16,1 1-1-16,1 0 2 0,2 1 3 0,-3 1-4 16,0-1 1-16,-1 1 0 0,0-1 1 0,-1 1-2 15,-2-2-1-15,2 3-1 0,-4-1 1 16,-1-2-2-16,-1 1 0 0,2-2-1 16,-2 2 1-16,-3-1 0 0,2 0 1 0,-3 0 0 15,-1-1 1-15,-1 4-1 0,-3-2 0 16,0 2 3-16,-2-2-1 0,-4 4 0 0,-1-1 1 15,-1 3 3-15,0-3-2 0,0 0-2 16,0 1 2-16,-1-1-1 0,2 1-2 16,0-1 4-16,-2-2-4 0,4 2 3 0,0-1-1 15,0-2-1-15,0 2 0 0,3-4-3 16,2 1-2-16,2-3 2 0,-1 0 0 0,2 0 0 16,2-1 0-16,-1-2 0 0,2 1 2 15,2-1-2-15,0-1-2 0,4 1-1 16,1-3 3-16,1 0-1 0,3 0 2 0,-1 0 5 15,4 0 0-15,-1 0 0 0,1-2 1 0,1 2 0 16,2-1-1-16,2-1-4 0,0 0 0 16,-1 2-1-16,1 0 0 0,0-1 1 15,-2 1-2-15,0 1 0 0,-1-1 2 0,-2 2 0 16,-1-2-2-16,-3 2 0 0,-1-1 0 0,-1 1 0 16,-4-2 0-16,-1 0 0 0,0 3 0 15,-3-3 0-15,-3 0 2 0,2 0-2 16,-2 0 1-16,0 0-1 0,2 0 0 0,-1 0-5 15,1-3-15-15,-1 3-32 0,3-3-56 16,-3-1-112-16,-1 4-123 0,-3-1-60 16,-2 1-21-16,-1 0 14 0,-3 0 49 0</inkml:trace>
  <inkml:trace contextRef="#ctx0" brushRef="#br0" timeOffset="12355.467">9761 4473 112 0,'2'-2'278'0,"0"1"29"0,-2-1-11 15,1 2-49-15,-1-1-57 0,0 1-40 16,-1 1-23-16,1-1-15 0,-2 2-6 15,2-1-9-15,-2 1-13 0,1 0-15 0,-2 3-12 16,-2 0-14-16,0 1-11 0,-1 3-8 16,1-2-5-16,-1 4-2 0,-2-3-5 0,3 4-2 15,1-2-4-15,0 0 1 0,1-1-3 16,0 2-2-16,1-3 1 0,2 2 0 0,0-3-2 16,0 1-1-16,2-2 0 0,0-3 1 15,1 2-1-15,0-2 1 0,2-1 0 0,0-2 1 16,-1 0-1-16,4 0-2 0,-2-2-4 15,2-1-9-15,-1-1-20 0,0 0-37 0,0-2-48 16,-1 1-85-16,-4-1-118 0,-2 2-62 16,0-1-17-16,3-1 17 0,0-1 40 0</inkml:trace>
  <inkml:trace contextRef="#ctx0" brushRef="#br0" timeOffset="12523.3587">9866 4371 258 0,'2'-11'375'0,"-4"2"32"0,2 0 27 0,-2 4-110 16,1-2-104-16,-1 2-73 0,1 1-47 16,-1 0-30-16,2 0-26 0,0 4-17 0,0-2-20 15,2 0-29-15,-1 1-51 0,1-1-82 16,-4 5-153-16,1 1-77 0,-3 1-37 16,4-2-3-16,-3 4 36 0</inkml:trace>
  <inkml:trace contextRef="#ctx0" brushRef="#br0" timeOffset="12780.1897">9971 4488 308 0,'10'-1'361'0,"-2"-1"20"0,2 2-2 0,4 0-121 15,-3-2-104-15,3 2-58 0,-3-1-27 0,-1 2-17 16,2-1-10-16,-2 2-10 0,1-2-7 15,0 2-7-15,-1-1-5 0,-1-1-5 16,2 1-3-16,-3 1-3 0,0-1-1 0,0-1-1 16,-4 1 0-16,0-1 0 0,-1 0-1 15,-2 2-1-15,-1-2-12 0,0 0-24 0,-1-2-38 16,-1 2-51-16,-1 0-83 0,-2 2-105 16,-4 1-45-16,-2 2-8 0,0-2 23 0,-2 0 42 15</inkml:trace>
  <inkml:trace contextRef="#ctx0" brushRef="#br0" timeOffset="12984.1629">9958 4582 15 0,'-2'2'287'0,"2"-1"34"0,2 0 17 15,-1 1-47-15,2 0-76 0,-1-1-61 16,3-1-47-16,2 2-22 0,-2-2-15 0,3 0-11 16,0 0-12-16,3 0-8 0,0 0-9 15,1 0-9-15,0 0-5 0,-1 0-4 0,1 0-6 16,0 0-2-16,-1 0-2 0,1 0-2 15,0 0-6-15,0-2-16 0,-2 2-28 16,-1-1-42-16,-1-1-68 0,-2 0-100 0,-1 4-72 16,-2 0-27-16,2-1 6 0,0-1 31 15</inkml:trace>
  <inkml:trace contextRef="#ctx0" brushRef="#br0" timeOffset="13303.1642">10329 4616 244 0,'2'1'315'0,"-1"0"31"15,1-1-23-15,-2 2-71 0,3-2-56 16,-2 0-35-16,-1 1-24 0,2-1-23 0,-2 0-18 16,0 0-15-16,2 0-19 0,-1 0-20 15,-1 0-15-15,0-1-7 0,0 1-1 0,0-2 2 16,0 1 6-16,-3-3-1 0,3-3 4 15,-3 1-3-15,0-1-8 0,1-1-8 0,-1-1-6 16,2 0-3-16,-1-1 3 0,2 1 0 16,0-1 1-16,2-3 3 0,-1 1-1 15,1 2 0-15,-1-4-2 0,1 5-3 0,1 0-1 16,-3 1-1-16,0 3-3 0,-3-2-8 16,1 5-15-16,1-4-4 0,-2 1-40 15,-2-1-129-15,-2 2-146 0,-5 4-72 0,2 0-29 16,-1 0-15-16,-6 1 28 0</inkml:trace>
  <inkml:trace contextRef="#ctx0" brushRef="#br0" timeOffset="14291.7389">9641 3438 77 0,'0'4'294'0,"2"-1"21"16,-2 0 17-16,1-1-62 0,-1-1-84 15,2 1-50-15,-2-2-25 0,2 0-8 16,-1 0-2-16,-1-2-6 0,2 2-11 0,-2-1-11 16,2-1-12-16,-1 1-12 0,1-1-9 0,-1-1-9 15,1 0-10-15,3-1-5 0,-2-1-6 16,3-3-1-16,-1-1-2 0,0 2 0 15,-1-3-2-15,1 3 0 0,0-1 0 0,1 0-4 16,-1 1-1-16,-2 1 1 0,0 1 0 16,2-2-1-16,-2 2 1 0,-1 0-1 0,-1 2 1 15,1 2-2-15,1-2 1 0,-2 2-1 16,-1-1-1-16,2 0 2 0,-2 2-1 16,0 0 0-16,0 0-2 0,0 2 3 0,0 0 0 15,-2-1 0-15,2 3 0 0,2 3 3 16,-2 1-3-16,3 2 0 0,0 2-1 15,2 0-2-15,-2 0 3 0,2 2 1 0,0-1 2 16,1-1-2-16,-1-2 0 0,0 1 1 0,-2-4-2 16,2 1-1-16,-4-4-1 0,3-1 2 15,-3 0-1-15,3 0 1 0,-4-3 1 16,2 0 0-16,-2-1 1 0,3-1-1 0,-3-1 1 16,3-2-2-16,2 0-1 0,0-3 0 15,2 1 0-15,0-4 0 0,-1 2 1 0,1 1 0 16,1-4 1-16,-1 4-1 0,0-1 1 15,-1 1-1-15,1-1-2 0,-2 2 3 0,-1 1-1 16,2 0 0-16,-1 1-1 0,-2 0 2 16,1 2-1-16,-3 1-1 0,2 0 1 0,-3 1 0 15,2 1 0-15,-2 0 0 0,0 0 0 16,3 1 1-16,-3-1 0 0,2 4 0 0,-1-3 0 16,4 3-1-16,-2 1-2 0,-1 1 0 15,1 1 1-15,0 1 0 0,0 2-1 16,0 0 2-16,-1 1 0 0,1 0-2 0,3-1 2 15,-3 1 0-15,-1-2 2 0,1 0-2 16,0-2 0-16,-1-2 0 0,0 0 0 0,-1-1 1 16,1-1-2-16,-1-2 1 0,1 0 0 15,-2-1-2-15,0 0 1 0,0 0 1 16,0 0 0-16,3 0-2 0,-1 3-11 0,5-3-37 16,-2-3-83-16,-2 6-163 0,1-3-85 15,-4 4-45-15,1-3-14 0,-1 2 26 16</inkml:trace>
  <inkml:trace contextRef="#ctx0" brushRef="#br0" timeOffset="14985.9457">10400 3828 102 0,'3'-5'264'0,"0"-1"28"15,-1 0-1-15,1 0-65 0,-3-3-49 16,2 4-36-16,-2-2-21 15,-2-1-18-15,1 3-9 0,-3-3-13 0,1 2-8 0,0 2-3 16,-3-1-4-16,1 0-3 0,0 3-3 16,-1-1-7-16,1 1-12 0,-4 2-12 0,1 0-8 15,-2 2-6-15,1 1-5 0,-4 1-6 16,2 1 1-16,2 2 0 0,-1 0-4 0,2 3 0 16,3-1 0-16,-2 0 1 0,2 1 0 15,2 1-1-15,1-2 2 0,2 1-2 16,2-1 0-16,0-1-1 0,2 1 1 0,1-4 0 15,-1 2 0-15,1-2 1 0,0 0-1 16,2 0 3-16,-1-2-3 0,3 0 0 0,-2-2 0 16,1 0 0-16,1 1 2 0,0-4-2 15,-1 1 3-15,2 0-2 0,2-2 0 16,0-3 1-16,0 2-2 0,-1-4 0 0,1 1-2 16,-2-1 2-16,-2-1 0 0,0 0 0 0,-3 0 0 15,1 1 2-15,-3-1-1 0,-3 3-1 16,2-3 0-16,-1 1 0 0,-1 3 0 15,-1 0 2-15,-1 1 0 0,2 1 2 0,0 3 0 16,0 0 3-16,0-3-3 0,0 6 2 16,0-3-3-16,-1 0-2 0,-1 3 2 0,2 1-2 15,-3 1 1-15,3 0 1 0,0 3-2 16,0 1-1-16,0 0 2 0,0 2-1 16,3-2-1-16,-3 0 0 0,3-1 0 0,-1 1 0 15,-1-1-3-15,1-1 3 0,1 1 0 16,-1-2 0-16,1-2 0 0,0 1 0 0,1 0 0 15,-1-2-2-15,-2-2-4 0,4 2-7 16,-2-1-22-16,-2-1-55 0,1 1-112 16,-2-2-127-16,0 0-69 0,0 0-28 0,0 0 3 15,0 3 43-15</inkml:trace>
  <inkml:trace contextRef="#ctx0" brushRef="#br0" timeOffset="15281.7648">10634 3943 105 0,'2'2'322'15,"0"-2"31"-15,-1 1 22 0,3-1-71 16,-4 0-84-16,2 2-64 0,-2 0-41 16,0-2-24-16,0 3-15 0,-2-1-15 0,2 0-10 15,-1 4-11-15,-2-1-6 0,2 3-8 16,-1 1-2-16,0-1-4 0,1 0-2 0,-1 1-6 15,1 1-1-15,-1-2-4 0,2-1-2 16,-2 0-2-16,2-1 3 0,0-1-4 0,0-1-2 16,0-1 0-16,2 0 0 0,0-1 1 15,-1 1-2-15,-1-3 0 0,3 3-2 0,1-3-13 16,0 0-38-16,1 0-89 0,-1-3-155 16,0 3-85-16,-3-3-42 0,1-2-10 0,0-1 24 15</inkml:trace>
  <inkml:trace contextRef="#ctx0" brushRef="#br0" timeOffset="15457.492">10708 3788 184 0,'-3'-3'409'0,"0"-1"33"16,0 1 19-16,3 3-36 0,0-3-183 0,0 3-108 15,0 0-64-15,3 0-34 0,-3 0-16 16,1 0-12-16,-1 3-24 0,2-3-70 0,-2 5-159 15,-2-3-111-15,-3 1-56 0,5-3-30 16,0 0 1-16,0 0 60 0</inkml:trace>
  <inkml:trace contextRef="#ctx0" brushRef="#br0" timeOffset="16023.1446">11023 3733 270 0,'3'-1'388'0,"1"-1"25"0,-3 2 14 0,3-3-99 15,-4 1-134-15,2 2-79 0,-2 0-46 16,2 0-21-16,-1 0-15 0,-1 0-11 0,3 2-7 16,-1-2-10-16,3 3-1 0,0-1-3 15,1 1 1-15,2-2 1 0,-2 1-2 0,1-1 0 16,-1 2 0-16,-1-2 1 0,1 1-2 15,-2 0 0-15,1-1 0 0,-3 2 2 0,1-1-1 16,0 1-1-16,-1 0 1 0,-2-2-1 16,3 3 4-16,-1 0-2 0,-1 2 3 15,2 0 1-15,-1-1 0 0,-1 5 1 0,-1-3 2 16,0 2-2-16,0 2-1 0,-1-1-2 16,-1 1 2-16,-1 1-3 0,0-1 1 0,0-2 1 15,1 2-2-15,1 0 0 0,-2-2-2 16,1-2 0-16,0 1-1 0,-1-4 0 15,3 2 0-15,0-2 0 0,-2-1 0 0,2 2 0 16,0-2 0-16,0-1 0 0,2 0-1 16,-2 1 1-16,2-1 1 0,-1-2-1 0,1 0 0 15,0 2 0-15,-1-2 0 0,2 1 0 16,-1-1 0-16,0 2 0 0,2-2 0 0,1 0 0 16,-1 0 0-16,0 0 0 0,2 0 0 15,-1 0 0-15,1 0 1 0,2 1-2 16,-2-1 1-16,-1 0 0 0,0 0 0 0,0 0 0 15,1 0 0-15,-1-1 0 0,1 1 0 16,0-2 0-16,3 1 0 0,-2-1 0 0,-1 2-1 16,-2-5 1-16,0 5-6 0,-2-4-5 15,1 3-15-15,-1-2-29 0,-2-1-50 16,0 0-97-16,-5 0-126 0,-3-1-59 0,0 1-23 16,1-1 9-16,-2 1 40 0</inkml:trace>
  <inkml:trace contextRef="#ctx0" brushRef="#br0" timeOffset="16311.9675">11045 3831 144 0,'0'0'285'0,"2"-2"28"15,-1 1-19-15,-1 1-66 0,2 0-66 16,-1 1-44-16,-1-1-30 0,0 2-15 0,2-2-13 15,-2 0-8-15,2 0-11 0,-1 0-11 16,1 1-10-16,0 1-3 0,2-1 0 0,2 2 2 16,2 0 4-16,-1-1 3 0,-1 1 4 15,3 0-2-15,-1-2-1 0,0 0-3 0,3 1-2 16,0 0-2-16,2-1-7 0,1-1-5 16,-1 0-2-16,1 0-5 0,0-1-12 15,0-3-22-15,1 2-44 0,-1-1-70 0,-6 0-137 16,-3-2-71-16,-4-1-29 0,2 0 3 15,-1 0 32-15</inkml:trace>
  <inkml:trace contextRef="#ctx0" brushRef="#br0" timeOffset="16724.92">11298 3538 108 0,'3'1'321'0,"-1"-1"32"0,0 0 19 0,-1 0-71 16,2 0-90-16,-2 0-71 0,1 0-43 16,0 0-24-16,-1 0-12 0,2 0-14 0,1 0-10 15,-1 0-9-15,0 0-8 0,0 0 0 16,2 0-8-16,-1 0 1 0,1 2-3 0,0-2-2 16,0 0-1-16,1 0-3 0,2 0-1 15,-2 2 0-15,1-2-2 0,-1 0 2 0,2 0 0 16,0 0-2-16,-2 0 2 0,-1 3-2 15,0-3-2-15,-2 0-13 0,-3 0-51 16,-2 0-125-16,-4-3-122 0,-2 3-63 0,1-2-33 16,-3 0-8-16,-1 0 41 0</inkml:trace>
  <inkml:trace contextRef="#ctx0" brushRef="#br0" timeOffset="17250.9688">11644 3459 135 0,'3'0'329'0,"-1"0"32"0,-1 0 20 16,1 0-77-16,-2 1-96 0,0-1-72 0,2 0-46 15,-1 0-26-15,-1 2-19 0,0-2-13 16,0 1-8-16,0-1-4 0,0 1-3 0,-1 1-2 16,1 0 2-16,-2 5 1 0,2-1 0 15,0 1 0-15,0 3-1 0,0-1 3 0,-2 1-6 16,1-1 2-16,-1 2-4 0,2-2 0 16,0 1-4-16,0-3-2 0,2 1-3 15,-1 1-2-15,1-4 1 0,1-1 0 0,-1-1 1 16,-1 0-1-16,4 0 1 0,-1-1 2 15,3 1-2-15,-1-3 0 0,4 0 0 0,-2 1-1 16,4-2 0-16,-2 1-7 0,0-2-13 16,0 1-23-16,-3-2-37 0,-1-2-66 0,-4-1-118 15,1 0-91-15,-3 1-37 0,0-3-7 16,0-1 22-16</inkml:trace>
  <inkml:trace contextRef="#ctx0" brushRef="#br0" timeOffset="17469.7367">11658 3231 221 0,'-3'0'371'0,"-2"-3"33"0,2 1 27 16,-2 1-83-16,1-1-121 0,4 1-74 0,-2 1-47 15,2 0-33-15,0 0-26 0,0-2-17 16,2 2-13-16,-2 0-9 0,2 0-5 0,0 0-4 15,2 2-41-15,-4-2-124 0,0 0-147 16,-8 1-78-16,2 1-43 0,-6-2-16 16,-6 0 25-16</inkml:trace>
  <inkml:trace contextRef="#ctx0" brushRef="#br0" timeOffset="20616.1629">8271 5398 187 0,'3'-1'209'0,"-3"-1"-11"15,2-1-21-15,-1 1-15 0,-1-1-26 0,0-2-12 16,2 1 4-16,-1 1 5 0,-1 1 2 15,0-1-3-15,0-1-3 0,0 1-12 0,0 1-15 16,0 0-15-16,0 1-16 0,0-1-9 16,0 0-10-16,0 1-12 0,-1 1-8 15,1 0-9-15,0 1-10 0,0-1-4 0,-2 2-3 16,2 0-5-16,0 1 1 0,0-1 1 16,0 5-2-16,-1-2-1 0,-1 3 0 0,-1 1 0 15,2 2 0-15,-1 1-1 0,1-1 1 16,-1 4 1-16,0-3-1 0,2 3 0 0,-1 1 0 15,-1-1 0-15,2-3 0 0,2 0 0 16,-2-2 0-16,1-1 0 0,-1-3-1 16,2 0 1-16,-2-3 0 0,2 0 0 0,-1-2 1 15,-1 1-1-15,0-4 0 0,2 1 2 16,-1 0-2-16,-1-1-2 0,3-1 0 0,-3-3 0 16,2 1 0-16,-1-1 1 0,-1-3-2 15,3 1 3-15,-1-1 0 0,1-2 0 0,0 1 0 16,2-2 2-16,0 1-2 0,1 1 0 15,0 1-2-15,-1-1 0 0,2 0 2 16,-1 0 0-16,3 1 0 0,-1 0 0 0,0 1-1 16,0 1-1-16,1 0 2 0,0 0-1 15,-1 2-1-15,1 0 2 0,-3 0 2 16,2 0-1-16,-1 3-1 0,-1-1 0 0,0 0 0 16,-1 1 0-16,-2 2 0 0,2 0-1 15,0 0 1-15,-2 0 0 0,0 0 0 0,1 0 0 16,-2 0 0-16,3 2-2 0,-2-1 2 15,0 1 0-15,0 1 0 0,1-2 3 0,-1 2-3 16,0 0-18-16,1 0-31 0,-2-1-53 16,1 0-72-16,-3 1-116 0,0 2-89 0,-3-1-30 15,3 1 4-15,0 2 40 0</inkml:trace>
  <inkml:trace contextRef="#ctx0" brushRef="#br0" timeOffset="21130.2017">8540 5545 23 0,'3'-2'247'0,"1"1"29"0,-2-1 3 16,0 0-41-16,-1 1-55 0,-1-3-32 16,0 1-16-16,-1 1-11 0,-1 2-5 15,-1-3 0-15,-3 3-13 0,1-2-17 0,-3 2-16 16,0 2-16-16,-1-2-15 0,-1 3-13 15,2-3-5-15,-1 2-7 0,1 1-3 0,2-1-4 16,-1 1-1-16,2-1-1 0,0 0-6 16,0 1 3-16,0 0-3 0,0 0 0 0,2 0-1 15,0 0-1-15,1 1-1 0,0 1-1 16,2 0 2-16,0-1-2 0,2 0 2 16,1 1 0-16,0-1 0 0,1 3 0 0,0-2 0 15,1 0 2-15,0 0-2 0,3 0 0 16,-2-2 0-16,-1 2 2 0,0 0-2 0,1-1-2 15,-2 2 2-15,1-1 2 0,0 1-2 16,-2-2-2-16,-1 2 2 0,1 1 0 16,-1-3 2-16,-1 1 0 0,-1 0 1 0,-1 0 2 15,-1 0 3-15,-1-2 1 0,1 2 2 16,-3-2-3-16,-1 0 1 0,0 0 2 0,0 0-7 16,-1-2-1-16,2 1 0 0,-3 0-3 15,1-1 2-15,0-1-2 0,1 0 2 0,1 0-1 16,0-1 2-16,-1-1-1 0,3 2 0 15,0-2 0-15,1 1-1 0,2 0 1 0,-1 1-2 16,1-2 0-16,1 2-6 0,1-1-15 16,3-1-19-16,1 1-43 0,0-4-63 0,-1 2-109 15,-2 3-102-15,-3 0-47 0,7-3-4 16,-1 1 23-16,3-1 56 0</inkml:trace>
  <inkml:trace contextRef="#ctx0" brushRef="#br0" timeOffset="21541.9442">8809 5390 203 0,'3'-3'308'15,"-2"-2"30"-15,1 1-1 0,2 4-87 0,-4 0-64 16,2-3-42-16,-2 3-20 0,0 0-17 15,0 3-11-15,-2-3-12 0,0 0-15 0,-2 5-15 16,-2 0-11-16,0 2-11 0,-1 1-6 16,-2 2-10-16,3-2-4 0,-1 4 1 0,2-2-7 15,0 0-2-15,2 0-3 0,1-1 2 16,0 0 0-16,0 0-3 0,2 0 4 0,0 1-3 16,2-3 2-16,0 2-3 0,0-2 0 15,0-1 2-15,1-1-1 0,0 0 0 16,-1 0-1-16,1-1 0 0,0-1 0 0,-1 0 0 15,1 0 0-15,0-1 0 0,3 1 0 16,-1 0 0-16,0-2 0 0,-2 0 0 16,2 1 0-16,1-2-1 0,-2 1 1 0,0-1-5 15,-1-1-2-15,0 1-12 0,-1-3-15 16,0-1-25-16,1 4-35 0,-2-5-37 0,3 2-35 16,-1 0-52-16,0-1-56 0,0 1-60 15,2 1-5-15,-1-1 12 0,3 0 31 16</inkml:trace>
  <inkml:trace contextRef="#ctx0" brushRef="#br0" timeOffset="21928.1001">8951 5493 21 0,'3'-2'231'0,"0"-3"24"0,0 1-14 0,-3 1-33 16,2-1-46-16,1 1-34 0,-1-1-19 16,-1 2-5-16,-1-1-3 0,0 0 1 0,0 0 2 15,0 1-2-15,0 0-3 0,-1 2-8 16,1 0-11-16,-2-3-12 0,2 3-14 0,-1 0-9 15,1 0-7-15,-2 0-8 0,2 0-10 16,0 3-5-16,0-3-2 0,0 0-6 16,0 4-3-16,0-1-1 0,2 0-2 0,-2 1 1 15,1 1-2-15,1-2 1 0,-1 1-1 16,2-1 2-16,0 0-2 0,0 2 0 16,1-4-2-16,-1 1 2 0,0-1-1 0,0 1 0 15,1-2 0-15,-1 0 1 0,0-2 0 16,1-1 0-16,1 0 0 0,-2 0 0 0,2-1 1 15,-2-2 0-15,-3 1-1 0,2 1 0 16,0 0 0-16,-4-1 0 0,0 1 0 0,-1 1 0 16,0-1 1-16,-2 3 1 0,0-3-2 15,-1 4 0-15,0-3 0 0,1 3-3 0,2 0-2 16,1 3-7-16,1-3-13 0,1 0-22 16,0 0-39-16,1 2-47 0,3-4-76 15,0 2-94-15,1 0-62 0,0-3-21 0,4 3 18 16,2-4 37-16</inkml:trace>
  <inkml:trace contextRef="#ctx0" brushRef="#br0" timeOffset="22319.197">9150 5307 11 0,'0'0'272'15,"4"-3"39"-15,-2 2 27 0,-2-2-37 0,2 3-64 16,-1-2-46-16,-1 2-37 0,2 0-28 16,-1 0-27-16,-1 0-22 0,0 2-22 15,2-2-18-15,-2 3-14 0,3-2-9 0,-3 2 1 16,4 3-5-16,0-2 0 0,0 4 0 16,1-1 1-16,0 2-2 0,2 0 1 0,-1 2 0 15,-1-1 1-15,2 2-1 0,-2 0 1 16,0 0-1-16,0 0 0 0,-2-2 0 0,0 2-1 15,-1 0 0-15,-2-3-2 0,0-1 1 16,-2 1-3-16,-1-2-1 0,0 0-3 0,1 0-1 16,-2-1-1-16,-1-1-1 0,1 0 0 15,-1-1 0-15,1 1 2 0,1-2-1 16,0-3 1-16,0 4 3 0,-1-3-2 0,3 1 0 16,-1 1 2-16,-1-1-1 0,1-1-2 15,0 0-15-15,2 0-36 0,2-1-71 16,-4 0-123-16,2 0-111 0,0 0-58 0,0 0-14 15,0 0 19-15,0 0 60 0</inkml:trace>
  <inkml:trace contextRef="#ctx0" brushRef="#br0" timeOffset="23028.0045">9706 5349 21 0,'-1'1'327'0,"2"0"33"0,-1-1 18 0,3 2-26 16,-1-2-115-16,-2 1-99 0,3 1-56 16,0-2-24-16,2 2-9 0,3-1-2 0,0-1-1 15,1 2-2-15,5 0-4 0,-1-2-4 16,2 0-5-16,0 0-3 0,0 3-5 0,0-3-3 15,-2 0-4-15,-2 2-3 0,0-2-2 16,-3 0-4-16,-2 0 1 0,1 0-4 16,-3 0-1-16,1 0-1 0,0 0-2 15,-2-2-6-15,3 2-17 0,-1 0-33 0,0-3-53 16,-2 1-87-16,-1 0-116 0,-2 2-66 0,1-1-24 16,6-3 13-16,0 1 40 0</inkml:trace>
  <inkml:trace contextRef="#ctx0" brushRef="#br0" timeOffset="23397.5105">10253 5190 21 0,'2'-4'285'0,"-2"3"35"16,0-2 27-16,0 3-40 0,0-1-77 16,1 1-57-16,-1 0-39 0,0 0-30 0,2 0-25 15,-2 0-22-15,3 0-18 0,-1 1-14 16,1-1-10-16,3 3-2 0,2-2 0 16,0 1 0-16,2 0 3 0,2-1 0 0,1 1 3 15,4 1-1-15,-1-3-1 0,3 3-1 16,0-3-3-16,3 1-2 0,0-1-5 0,-3-1-2 15,2 1 1-15,-4-3-4 0,-1 3 1 0,-4 0-2 16,-2 0 2-16,0 0-1 0,-3-2-2 16,-4 2 0-16,-1 0-5 0,-2-1-8 0,-2 1-21 15,1 0-34-15,-4 0-57 0,-1-2-83 16,-2 2-101-16,-2-1-59 0,-2-1-15 16,1 2 15-16,-3-2 47 0</inkml:trace>
  <inkml:trace contextRef="#ctx0" brushRef="#br0" timeOffset="23908.0844">10318 5190 3 0,'-10'1'284'0,"0"2"45"16,2-1 34-16,-1-2-40 0,2 3-77 0,2-2-59 15,2 2-50-15,1-2-43 0,1 1-28 16,1 0-19-16,1-1-13 0,1 3-12 0,1-1-3 16,2 1-6-16,2 1-2 0,0-1 0 15,1 0-2-15,0 3 0 0,4-2-2 0,0 1-1 16,0 0 0-16,-1 2-2 15,-1-2 0-15,-1 2-1 0,2 1 1 0,-3-1 1 16,-1 0-1-16,0 0 1 0,1-2-1 0,-3 2 0 16,2 0 0-16,-2-1-2 0,-1 1 3 15,-3-3-4-15,2 2 1 0,-3-2 2 0,0 0-2 16,-3 2 1-16,0 0-2 0,-3 0 3 16,1 1 0-16,-1-1-3 0,-2 4 2 0,-1 0-3 15,-1 1 1-15,2 0-1 0,-2 3 1 16,1-1-1-16,1 0 0 0,0 1 2 15,3-1-2-15,-1-2 0 0,0-2 0 0,4 0 0 16,2-2 0-16,-1-2-2 0,2 1 0 16,-1-2 2-16,2-2 0 0,1-1 0 0,0 1 2 15,3 1 2-15,-1-3 0 0,0 1 1 16,3-2-1-16,0 2 1 0,4-2 3 16,1 0-2-16,1 3 1 0,4-3 1 0,2 0-1 15,2 0 1-15,2 0-2 0,2 0 2 16,0 0-1-16,1 0-2 0,0 2 3 0,0-2-3 15,-2 2 0-15,-4-2 2 0,1 0-4 0,-5 1 1 16,-1-1-1-16,-2-1-3 0,-1 1 1 16,-2-2-1-16,-2 2 0 0,-1-2 0 15,-3 2-1-15,-3-3 0 0,-1 3-5 0,1-2-14 16,-4-1-46-16,1-1-101 0,-4 1-146 16,-3 3-76-16,-3 3-38 0,0-3-6 15,-2 2 34-15</inkml:trace>
  <inkml:trace contextRef="#ctx0" brushRef="#br0" timeOffset="24245.1822">10475 5745 202 0,'1'0'309'0,"-1"0"27"16,0 0-18-16,0 1-68 0,0 1-65 16,-3 0-43-16,1 5-29 0,-1-1-22 0,-2 1-13 15,-1 2-14-15,2 0-14 0,0 0-11 16,0 0-10-16,0 1-5 0,3-1-5 16,-1-2-4-16,2 1-2 0,0-1-4 0,3-1 0 15,-3-2-1-15,4 0-2 0,-1-2 4 16,2 0-2-16,-1-1 4 0,2 1 1 0,1-2-6 15,-1-2 1-15,1 1-4 0,0-1-3 16,1-1-6-16,-3-1-8 0,3-2-20 16,-2-1-42-16,0 1-83 0,-1-1-145 0,-2 2-74 15,-1-4-31-15,1 2-5 0,0-2 32 16</inkml:trace>
  <inkml:trace contextRef="#ctx0" brushRef="#br0" timeOffset="24413.0783">10574 5656 227 0,'2'-5'378'0,"0"0"33"0,0 3 21 16,0 1-84-16,-1-1-121 0,-1 1-81 15,0 1-48-15,0-2-30 0,0 2-24 0,0 0-14 16,0 0-16-16,0-2-18 0,0 2-44 16,0-1-86-16,0 1-162 0,-1 3-86 15,-1 2-45-15,0 1-13 0,0-2 27 0</inkml:trace>
  <inkml:trace contextRef="#ctx0" brushRef="#br0" timeOffset="24633.9419">10656 5763 35 0,'7'0'333'16,"-1"0"34"-16,3 2 25 0,-1-2-13 15,2 0-130-15,4-2-96 0,-3 2-53 16,3 0-27-16,-1 0-24 0,-2 0-16 0,3 2-8 15,-3-2-9-15,0 0-6 0,0 0-6 0,-3 0-3 16,-1 0-2-16,0 0 0 0,0 0-3 16,-4 0-6-16,-1 0-15 0,-1-2-30 0,-1 2-46 15,-3-3-84-15,0 5-119 0,-4-1-59 16,-2 1-16-16,1-2 14 0,-3 1 36 16</inkml:trace>
  <inkml:trace contextRef="#ctx0" brushRef="#br0" timeOffset="24837.3247">10658 5856 58 0,'2'0'312'0,"1"-2"32"0,0 2 20 15,0 0-50-15,3-1-98 0,0-1-77 0,3 1-49 16,0-1-31-16,2 2-19 0,0-1-15 0,3 1-10 16,-3 0-4-16,2-2-3 0,-2 2-4 15,0 0-3-15,-1 0 0 0,1 0-5 16,-2 0-9-16,1 0-18 0,-1-2-28 0,-1 1-43 15,2 0-86-15,-3 2-97 0,0 0-46 16,1 1-13-16,3-2 15 0,1 0 34 0</inkml:trace>
  <inkml:trace contextRef="#ctx0" brushRef="#br0" timeOffset="25093.3116">10995 5854 97 0,'1'-1'330'0,"-1"1"38"0,2-2 30 0,-1 2-52 15,-1 0-92-15,0-1-73 0,0 1-47 16,0-2-30-16,0 1-27 0,0-1-22 16,0-1-15-16,0-1-13 0,2 1-10 0,-2-2-9 15,2 0-3-15,0 0-3 0,0-2-2 0,1 0-2 16,0 0 2-16,-1-1 0 0,1-1-2 16,0 0 1-16,-1 1 1 0,0 0-1 0,-1-1 0 15,-1 2 1-15,0 2 0 0,-1 0-1 16,-1 2-1-16,0 0 5 0,2 0-8 15,-3 0-34-15,2-1-96 0,-6 2-159 0,2 2-88 16,-5 0-44-16,2-2-22 0,-2 1 21 16</inkml:trace>
  <inkml:trace contextRef="#ctx0" brushRef="#br0" timeOffset="26018.3224">10410 5053 245 0,'0'1'344'0,"0"1"29"16,1-2-5-16,-1 0-94 0,2 0-79 15,-1 0-58-15,-1 0-36 0,2 0-21 16,-2 0-14-16,0-2-9 0,2 2-8 0,-2 0-9 16,0 0-10-16,0-1-6 0,1 1-4 15,-1-2-2-15,0 1-8 0,2 0-3 0,0-2-2 16,-1-2-4-16,3-1-1 0,-2 0-1 15,1 0 1-15,2-2-1 0,0 0 0 16,1-3 2-16,-1 3-1 0,3-2-1 0,-2 1 1 16,-1 0-3-16,0 2 1 0,-2 1-1 0,0 1-1 15,0 1 3-15,0 1-1 0,-1 1 1 16,-1 1 1-16,-1 1-2 0,0 0 0 0,2 1 2 16,1 1 0-16,-1 3 0 0,1-2 0 15,0 2 0-15,0 2 0 0,2-1 0 16,-2 2 0-16,3-1 0 0,-2 3 0 15,-1-1 0-15,0 0 0 0,2 0 0 0,-2-2 0 16,0 2 0-16,0-2-1 0,2 0 1 16,-2-1 0-16,0-2-2 0,-1-1 2 0,-1 0 2 15,3 1-1-15,-3-4-1 0,2 3 0 16,-3-3 0-16,2 0 0 0,-2 0 0 0,0 0 0 16,2 0 0-16,-1-3-1 0,-1 3 0 15,2-2 1-15,0-1-2 0,0-2 1 0,0 1 0 16,-1-2 1-16,1-1 0 0,1 2 0 15,2-4 0-15,-2 0 0 0,2 0 0 16,0-2 0-16,2 2 0 0,-2-1 0 0,0 2 0 16,2-1 0-16,-3 2 0 0,0 2 1 15,0 1 0-15,-1 1-2 0,-3 0 1 16,3 3 0-16,-3-2 1 0,0 2-1 0,0 2 0 16,0-2 0-16,2 3 0 0,-1-1 0 0,1 1 0 15,1 2 1-15,-1 0 0 0,0-1-1 16,1 2 2-16,-2 0-2 0,3 0-1 0,-3 0 0 15,3 1 1-15,-2 0 0 0,1-2-2 16,0 2 0-16,-1 1 2 0,0-1 0 0,-1-1-2 16,1 0 0-16,1 1-4 0,0-2-40 15,-1-1-125-15,0-1-143 0,3-2-75 16,2 1-39-16,1 1-17 0,3-3 29 0</inkml:trace>
  <inkml:trace contextRef="#ctx0" brushRef="#br0" timeOffset="26769.174">11110 5271 182 0,'5'0'339'0,"-2"-2"29"15,0-1 15-15,-1 0-92 0,-1-1-91 16,2-1-67-16,-3 1-34 0,0-1-17 16,0 0-12-16,-3 0-11 0,2 0-8 0,-1 0-8 15,-1 0-9-15,0 1-7 0,-2-1-3 16,0 2-7-16,-1-2-3 0,-2 3-3 0,0 1-5 16,0 0 0-16,0 1-3 0,-3 1 0 15,2 2-1-15,-3 0-2 0,0 2 0 16,-1 2 0-16,1 0 0 0,1 1-2 0,1 0 2 15,-1 1 0-15,6 0 1 0,1 1-1 16,0-1 2-16,3 1-1 0,1-2-1 16,1 1 0-16,1-1 0 0,1-1 0 0,2-1 0 15,1 0-1-15,0-3 1 0,1 2 0 16,-2-4-2-16,1 1 2 0,2-1 1 0,0-1 0 16,-2 0-1-16,2-1-2 0,-1-1 1 15,0-1 0-15,-1 0 1 0,1 0 1 0,-1 0 0 16,-1-1 0-16,3-1 0 0,-2 0-1 15,1-2-1-15,-3 2 0 0,4-3 1 0,-2 1 1 16,-1-2 0-16,0 4 0 0,0-1-1 16,-2 1 0-16,0 1 0 0,-1-1 0 0,-1 2 0 15,2 2 0-15,-3-1 0 0,0-1 0 16,0 3 0-16,2 0 0 0,-2 0-1 0,0 0 1 16,0 0 0-16,0 3 1 0,0-1-1 15,-2 1 0-15,2 1 0 0,-3 2-1 16,3 0 0-16,-1 1-1 0,1 1 2 0,0-1 0 15,1 2 0-15,-1-2 0 0,3 1 0 16,0-1 0-16,0-1-1 0,1 1 1 16,1-1-1-16,1 2-6 0,3-3-19 15,-1 0-27-15,2 2-47 0,-1-5-70 0,-1 0-111 16,-5 1-87-16,0-1-33 0,2-2 6 0,2-2 29 16</inkml:trace>
  <inkml:trace contextRef="#ctx0" brushRef="#br0" timeOffset="27043.3385">11298 5326 242 0,'3'2'300'16,"-3"-1"28"-16,2 1-26 0,1-1-70 16,-3 1-55-16,3-1-31 0,-2 2-15 0,-1 0-15 15,0 0-13-15,0 2-19 0,0-1-15 16,2 2-16-16,-2-2-13 0,0 4-11 0,0-1-8 15,2 0-3-15,-1 0-6 0,-1-1-1 0,0 2-4 16,0-4 0-16,0 2-4 0,0-3 2 16,0-1-3-16,0 2 2 0,0-1-3 15,0-2-1-15,0 1 1 0,2 0-2 0,-2-1 1 16,0-1 0-16,0 0-6 0,1 0-20 16,-1-1-48-16,0-1-94 0,-4 2-146 0,-1-2-77 15,-3 1-37-15,7-3 0 0,-1 1 36 16</inkml:trace>
  <inkml:trace contextRef="#ctx0" brushRef="#br0" timeOffset="27770.214">11336 5406 45 0,'4'1'285'0,"-4"1"31"16,2 0 18-16,0 0-59 0,-1 1-84 16,3 0-60-16,-4-1-37 0,1 1-19 0,1-1-12 15,1 0-9-15,-1-1-5 0,1 1-1 16,-2-2-6-16,4 2-3 0,-1-1-1 0,1 1-4 15,0-2-4-15,0 0-4 0,1 0-4 16,-1 0-3-16,3 0-5 0,-2 0-5 0,1 0-2 16,-1-2-1-16,-1 2-6 0,2-1-8 15,-5-1-20-15,0-1-41 0,-2 1-81 0,-4 0-120 16,-3-1-82-16,-1 1-37 0,0-1-4 16,-2 0 30-16</inkml:trace>
  <inkml:trace contextRef="#ctx0" brushRef="#br0" timeOffset="27978.4008">11331 5199 12 0,'-1'-5'364'0,"-4"1"50"0,2-1 29 0,-1 2 14 15,1 2-142-15,0-2-121 0,1 1-77 0,2 1-52 16,0-1-27-16,0 2-19 0,0-1-8 15,2 1-5-15,0 1-5 0,1 1-8 0,0-1-61 16,-3 2-144-16,0-3-130 0,-2 2-64 16,2-2-35-16,0 0-12 0,-1 4 51 15</inkml:trace>
  <inkml:trace contextRef="#ctx0" brushRef="#br0" timeOffset="28603.5456">11707 5124 294 0,'2'1'358'16,"-1"-1"25"-16,1 1-12 0,0-1-98 15,-1 0-94-15,-1 2-63 0,2-1-37 16,-1 1-15-16,1 3-10 0,0 0-8 0,-1 2-7 15,-1 2-1-15,2 1-5 0,-2-1-5 16,2 1-4-16,-2 3-5 0,1-3-2 0,-1 1-4 16,0-2 0-16,2 0-7 0,-2-2-2 15,1 1 0-15,-1-4-3 0,3 2-1 0,-3-3 0 16,2 0 2-16,-1-1-2 0,-1 1 1 16,3-3-1-16,-3 1 2 0,0-1 0 0,2-1-2 15,-2 1 1-15,2-3-1 0,-1 1 0 16,1-1-1-16,1-2 1 0,-1 0-2 0,-1-1 2 15,3-2-2-15,-3 1 2 0,2-3 0 16,0 1 2-16,0 1 0 0,0-1-1 16,2-2 0-16,0 1 1 0,0 0-4 0,0 2 2 15,2 1-1-15,-3 0 2 0,0 2-2 16,0 2 1-16,0-1 0 0,-2 3 0 0,3-1 0 16,-2 2 0-16,3 0 0 0,-3 0 0 15,4 0 0-15,-1 2 0 0,0-1 0 16,0 1 0-16,-1 0 0 0,0-2-3 0,1 3-9 15,-1-1-18-15,-1 1-37 0,1-1-59 0,-3 0-108 16,-2-2-112-16,0 3-56 0,2 1-13 16,1-1 19-16,0 2 48 0</inkml:trace>
  <inkml:trace contextRef="#ctx0" brushRef="#br0" timeOffset="29047.034">12003 5296 204 0,'4'2'293'0,"-2"0"26"0,-2-2-16 0,2 0-61 15,-2 3-43-15,0-3-26 0,0 0-16 16,0 0-18-16,-2-3-22 0,0 3-24 16,-3 0-23-16,1-2-22 0,-2 2-18 0,1 0-9 15,-3 0-8-15,1 0-1 0,0 0-6 0,-1 2 0 16,0 1-2-16,-1-1-2 0,3 1-1 15,-1 2 0-15,2-2-1 0,2 1 2 0,1 1-2 16,1-1 0-16,1-1-2 0,1 1 1 16,1 1-2-16,3-2 3 0,1 2 0 15,-1-1-2-15,0-1 2 0,2 2 0 0,0-3 0 16,-2 3 0-16,0-2 0 0,-1 1 1 16,1-1-1-16,-1 4 0 0,1-2 0 15,-1 0 0-15,-3 1 1 0,2 0 3 0,-1 0-4 16,-2 2 0-16,2-4 2 0,-2 0-2 15,0 1-2-15,0-1 2 0,-2-1 0 16,0 1 2-16,-2-1-2 0,-3-1 1 0,0 1-1 16,-3 1 3-16,2-4-1 0,-3 1 1 15,2-1-3-15,0 0 0 0,1 0 1 0,-1 0 1 16,0-1-2-16,1 1-3 0,-3-4-6 16,4 4-20-16,3-3-43 0,-1 1-74 0,0 0-137 15,2 1-93-15,3 1-40 0,0 0-9 16,3-4 28-16</inkml:trace>
  <inkml:trace contextRef="#ctx0" brushRef="#br0" timeOffset="29392.6726">12283 5128 203 0,'3'-7'358'0,"-2"4"35"0,1-2 27 0,-2 3-95 16,0 1-98-16,0 1-72 0,-2 0-50 16,2 1-34-16,0 1-25 0,-3 3-15 0,-3-2-10 15,1 5-4-15,1 1-5 0,-1 3-3 16,0 0 4-16,-1-1-4 0,1 1-3 0,0 2 1 16,2-2-2-16,0 2-2 0,1-1-1 15,-1-1 2-15,2-1-3 0,-1 2-1 16,2-3 0-16,0-1 0 0,0 1 0 0,2-3 0 15,-1 0 0-15,1 1 0 0,-1-4 0 0,1 1 0 16,3-3 1-16,-2 2-2 0,5-3 1 16,-2 1 0-16,0-1-5 0,2-1-5 15,3-1-25-15,-3-1-45 0,0-4-98 0,-1 2-142 16,-1-2-72-16,-2 1-31 0,1 0 0 16,0-2 36-16</inkml:trace>
  <inkml:trace contextRef="#ctx0" brushRef="#br0" timeOffset="29787.5566">12404 5204 112 0,'3'-1'290'0,"-1"-1"31"0,1 1 2 16,-1 1-56-16,-2 0-67 0,2 0-43 16,-1 0-28-16,-1 0-25 0,2 0-15 0,-1 0-14 15,-1 0-15-15,2 0-14 0,-2 0-15 16,2 0-8-16,-2 1-7 0,1-1-3 15,-1 0-2-15,-1 0 2 0,1 2-1 0,-2-2 1 16,2 1 2-16,0 1-1 0,0 1-2 0,0-1 1 16,0 3 1-16,0-3-4 0,0 3-3 15,2 0-2-15,-2-3 1 0,0 3-1 0,0 0-3 16,0 0 1-16,-2 0 2 0,2-1 0 16,-2 1 0-16,1-1-2 0,-1 2 4 15,-1 0-5-15,1-2 3 0,-1 1-3 0,1-1 1 16,2 1-2-16,-3 0-1 0,3-3 0 15,0 2 0-15,0-3 0 0,0 1 0 0,2-1 0 16,-1 1-2-16,1 1-1 0,0-1 3 16,-1-1 0-16,1-1-1 0,3 1 1 15,-2-2 1-15,3 0-2 0,0-1-6 0,2-1-8 16,0 0-14-16,-1-4-36 0,4 2-52 0,-5-4-101 16,-1 1-117-16,-2-1-59 0,2 0-16 15,-2-1 12-15,1-2 46 0</inkml:trace>
  <inkml:trace contextRef="#ctx0" brushRef="#br0" timeOffset="29966.0584">12504 5085 5 0,'-2'-3'332'0,"1"-1"46"16,-1 1 32-16,1 1-9 0,-1 0-107 15,0 1-97-15,1-1-67 0,1 0-45 0,0 2-34 16,0 0-20-16,1 2-25 0,1-2-34 15,1 2-66-15,-1 1-131 0,-2-3-111 0,0 0-59 16,5 2-22-16,-1 2 8 0,-2 0 51 16</inkml:trace>
  <inkml:trace contextRef="#ctx0" brushRef="#br0" timeOffset="30367.8117">12632 5160 11 0,'2'0'283'0,"-1"0"41"0,1 0 31 15,-2 0-40-15,2 0-67 0,-2 0-57 16,1 0-41-16,-1 0-32 0,0 2-26 0,0-2-23 15,0 1-22-15,2 1-17 0,0-2-11 16,0 2-8-16,-2 3-4 0,3-2-2 16,1 3 1-16,-3-2 6 0,2 4 0 0,-1-1 2 15,0 2 2-15,-1 0 1 0,1 1 0 16,-1 0-3-16,-1 0-4 0,0 2-1 0,0-1 0 16,0 2-2-16,0-2-4 0,-1 1 2 15,-1-2-2-15,-1 1 1 0,1-3-2 16,-1 2 0-16,-2-3 0 0,0 1 1 0,0-1-2 15,0-2-2-15,-2 0 1 0,2-1-1 16,-1 1 1-16,0-2 0 0,0-1-25 0,-1-2-100 16,1-1-166-16,-1 1-89 0,0 1-47 15,1 2-24-15,1 2 10 0</inkml:trace>
  <inkml:trace contextRef="#ctx0" brushRef="#br0" timeOffset="33586.5025">7601 5763 268 0,'2'0'303'0,"-2"0"24"0,2 0-45 0,-2 2-71 16,2-2-55-16,-2 1-36 0,0 1-22 0,2 2-17 16,-1-1-12-16,-1 3-10 0,2-2-4 15,-1 2-7-15,1 2-4 0,0 1 0 0,1 1-5 16,0 2-2-16,0 0-3 0,1 3-4 15,1 0-3-15,-1 1-6 0,0 1-2 16,0-2-4-16,-1 0-4 0,2 1-1 0,-2-4-5 16,0 3 0-16,-1-5-2 0,-1 0 1 15,4-1-2-15,-2-3-1 0,0 0-1 0,0-1 0 16,2-3 0-16,0 1 0 0,1-1 0 16,0-2 0-16,1 0 0 0,-2-2 0 15,1-1 0-15,-3 1 0 0,3-3 0 0,-1-1-1 16,0-1 0-16,-2-4-2 0,2 1 1 15,0-2-1-15,-2-3 0 0,4-2 2 16,-2-1-2-16,0-2 2 0,0-4 4 0,1 1-1 16,2-1 3-16,-2-2-2 0,2 1 5 0,-1 1-1 15,-1-2-2-15,2 4-4 0,-2 1 0 16,-1 1-1-16,0 1-2 0,-2 1 0 16,3 0 2-16,-3 0 1 0,2-1-1 0,-2 0 0 15,2 2 0-15,-2-3 0 0,0 1-4 16,1 3 3-16,-3-1 1 0,3 2 0 0,-2 0-1 15,0 2 2-15,-1-1 0 0,1 1 0 16,-1 0-1-16,1-1 2 0,1 2-2 0,-3-1 1 16,2 3-1-16,0 2-1 0,-1-2-1 15,1 2 1-15,-1-2 1 0,1 1 0 0,0-1-1 16,-1 0 0-16,3-1 1 0,-2 1-1 16,1 0-1-16,0-1 1 0,-1 2 1 15,1 0 0-15,-3-1 1 0,2 3-1 0,-2 1 0 16,2 0 0-16,-1 2 0 0,-1-1 0 15,0 0 0-15,0 2 0 0,0-2 0 16,2 2 0-16,-2-1 2 0,1-1-1 0,-1 0 0 16,0 0-2-16,2 1 0 0,-2-1-2 0,0 2-1 15,2 1-1-15,-1-1 0 0,-1 1 2 16,0 1 1-16,3-1 2 0,-3 1-2 0,0-1 0 16,0 2 2-16,0 0 1 0,0 0-1 15,0 0 0-15,0 0 1 0,0 0 3 0,1 0-2 16,-1 0-1-16,2 0 0 0,-2 0-1 15,2 0 0-15,-1 0-2 0,1 0 0 16,1-2 1-16,0 2-2 0,2 0 3 0,0 0-1 16,2 0 0-16,0 0 1 0,-1 0-1 15,2 0 1-15,2 0-2 0,-2 0 1 16,1 0 1-16,-1 0 0 0,3 0-2 0,-3 0 2 16,0 0 2-16,3 0 1 0,-2 0 0 15,1 0 1-15,2 0 0 0,0 0-2 0,-1 0 3 16,6 0-3-16,0 2-2 0,-1 0 1 15,3-1 2-15,-1-1 0 0,2 2-1 16,-1 1-1-16,2-3-1 0,-1 0 0 0,-1 3 0 16,0-2 0-16,-2 0 3 0,1 1-1 0,-1-1 1 15,-2 1 0-15,0 0 0 0,0-1 0 16,2 1-3-16,-2 0 1 0,0-2-1 0,1 3 0 16,1-3 3-16,2 2-3 0,-1-2 0 15,2 2 0-15,2-2 0 0,1 0 0 0,0 0 0 16,2 0 0-16,2 0 0 0,0 0-3 15,1 1 2-15,2 1-1 0,4 0-2 16,1-2 2-16,4 4-3 0,2-3 4 0,0 2-2 16,2 1 2-16,1-1 0 0,-1-2 1 15,4 1 1-15,-1 2-1 0,2-1 0 16,-1-3-1-16,0 3-2 0,-2-3 3 0,1 1-2 16,0 1-1-16,1-2 3 0,0 0-1 15,2 1 2-15,2-1 3 0,-2 0 0 0,1 2 3 16,2-2-1-16,0 1-2 0,1 0-1 15,2 1-3-15,0-2 2 0,-1 2-2 0,-1-2-2 16,-1 1 2-16,-2-1-1 0,-1 0-1 16,0 0 0-16,-2-1 0 0,-1-1 0 0,0 0-1 15,-3 0 2-15,0 0 0 0,-1 1-3 16,1-2 2-16,1 0 1 0,1 0-1 0,0-1 2 16,1 2-1-16,0-1 0 0,0 0-2 15,-1 0 3-15,-2 0 0 0,1 2-2 16,-1-2 1-16,0 1-1 0,1 0 2 0,-1 1 0 15,1-1 5-15,-3 0-1 0,2 2 0 16,1-3 2-16,-1 3 0 0,-1 0-1 0,1-2-3 16,1 2-1-16,1-2 1 0,0 1-1 15,1-1 1-15,0 2-4 0,-3-2 1 0,1 2-1 16,0-1-1-16,-1-1-1 0,1 2-1 16,-2-1-1-16,1 1-1 0,0-1-1 0,0 1 4 15,0 0-1-15,-2-3 0 0,0 3 4 16,3 0 1-16,-2 0 0 0,0 0 0 15,-1 0 1-15,-1 0 1 0,-1 0-2 0,-4 0-1 16,-4 0-1-16,-1 0 0 0,-1 0 2 16,-4 0-1-16,-6-2-2 0,0 2 3 0,-4-1 1 15,-1 1 2-15,-5-2-3 0,-1 2 0 16,-2 0 0-16,-1-1 0 0,-2 1-1 16,-3-2-1-16,3 2 1 0,-3 0 1 0,0 2 0 15,-1-2 0-15,-1 0 0 0,2 0 1 16,-3 0-1-16,3 0 0 0,0 1-10 0,0-1-61 15,-2 2-180-15,-5-2-102 0,-4-2-56 16,-2-4-33-16,-3-1-3 0,-3 1 55 0</inkml:trace>
  <inkml:trace contextRef="#ctx0" brushRef="#br0" timeOffset="37350.1665">4463 7437 208 0,'-8'1'282'0,"-1"-1"23"0,-1 2-29 0,1-1-65 15,-3 1-46-15,0 1-28 0,-1-2-16 16,-1 2-11-16,0 0-8 0,-2 0-11 0,2-1-14 16,-3 1-7-16,-1 2-13 0,-1 0-10 15,-1-1-10-15,-1 3-10 0,-1-1-8 0,-2 1-6 16,-1-2-2-16,0 2-4 0,1 1-1 0,-3-2 0 16,2 0 2-16,0-2-3 0,-2 1 0 15,2-1 1-15,1 1-1 0,-2-1-4 16,0 0 3-16,0-1-2 0,-2-1 0 0,0 1-2 15,-1 1 5-15,-1-4-1 0,0 2-1 16,0 1 0-16,-3-3 0 0,0 0 0 16,-1 0 1-16,1 0-3 0,0 0-1 0,0 0 0 15,1 0 0-15,-1 0 0 0,0 0-1 16,1-3-4-16,-1 3 4 0,1 0 0 0,1 0-1 16,-1 0 1-16,2-2-1 0,0 2 2 15,3-2-3-15,3 0-1 0,-1 1 2 0,0-2-2 16,3-1 2-16,0 0 2 0,3 0 0 15,0-1 0-15,1-2 0 0,-1 2 2 0,1-2 0 16,0-1-2-16,-1 1 0 0,1-2 0 0,0 2-2 16,-1-1 0-16,1 0 1 0,-1 0-2 15,2 0 1-15,-2 2 1 0,0-3 1 16,0 1-1-16,2 1 1 0,-1-1 0 0,2 1 1 16,2 0-1-16,0-3-1 0,4 0-1 0,0-1 2 15,2-1 0-15,1-1 0 0,1-2 4 0,-2-2 0 16,3-2 0-16,1-1 1 0,-3-1 3 15,2-1-6-15,0 2 1 0,0-1-1 16,-2 0-2-16,2 0 0 0,-1 0 0 0,1 1-1 16,0-1 1-16,-2 1-1 0,4 0-1 0,-1 1 2 15,-1-2 0-15,4 1 2 0,-1-1-2 16,1 0 0-16,1 1 0 0,0 0 0 0,1 1 0 16,2-3 0-16,-1 0 1 0,3-1 0 0,0-1-1 15,2-1 0-15,1-1 0 0,-1 1-1 16,1-2-3-16,4-2 3 0,-2 0 0 0,1 0-2 15,3 0 2-15,0 0-2 0,2 3 2 16,-2 1 0-16,2-3-3 0,2 3 4 0,2-1 0 16,-1 2 0-16,2 0 0 0,2-1 0 15,3 1 0-15,0-2-2 0,3 1 2 0,-1-2 0 16,4 1 0-16,-1 2-1 0,4 0-1 16,0 2 0-16,3 2 0 0,3 1-1 0,0 7 5 0,2-1 3 15,6 5 0-15,1 0 3 16,6 4-1-16,4 1 0 0,3 2-4 0,2 1-3 15,0 1 0-15,0 2-2 0,-4 1-1 0,-2 2-1 16,-1 3 3-16,-1 0-1 0,-3 1-1 16,-2 2 3-16,0 2-2 0,-2 1-1 0,1 5 0 15,1-1-1-15,-1 4 4 0,0 1-2 16,-1-1 0-16,-3 3 0 0,-4 0 2 16,-3 2-1-16,-1 1 1 0,-6-1 0 15,-3 2 0-15,-1 2 0 0,-7-1-3 0,0 2 2 16,-1 3 2-16,-5 1 2 0,-1-2 1 0,-5 0-7 15,0-2-44-15,-6-2-132 0,-6-2-142 16,-2-3-75-16,-1-5-39 0,0-1-11 0,-1-5 30 16</inkml:trace>
  <inkml:trace contextRef="#ctx0" brushRef="#br0" timeOffset="49038.191">20211 11928 296 0,'0'-3'341'16,"0"1"20"-16,0 0-19 0,0 2-113 0,0-3-93 15,0 3-49-15,0 0-24 0,0 0-10 16,0 0-1-16,0-2 1 0,0 2-2 0,0 0-5 15,0 0-7-15,0 0-5 0,0 0-5 16,0 0-6-16,0 0-4 0,0 0-2 16,0 0 1-16,-1 0-4 0,1 0 0 15,-2 0-2-15,0 0 0 0,-3 0-1 0,-2 0-2 16,1 0-1-16,-2 0 2 0,-5 0 3 16,2 2-3-16,-5-2 1 0,0 3-3 0,-2-2 3 15,-2 0-6-15,-2 1-1 0,-3-1-2 16,2 1 0-16,-6 0-2 0,-1-2 0 0,0 0-1 15,-3 0-1-15,0 0-2 0,-4 0 3 16,2-2 0-16,-3 0 1 0,-1 1 0 16,3-1-1-16,-1 2 1 0,1 0 0 0,-2 0-2 15,0 0-2-15,0 2 3 0,0-1 1 16,-1 1-3-16,-1-2-1 0,4 2 1 16,-2-2 1-16,-2 3 1 0,2-1 0 0,0-2 1 15,0 3 0-15,-3-1 2 0,2 0-1 16,-3 0-1-16,0 0-1 0,-1 0 1 0,4 0-1 15,-2 0 1-15,1 1-1 0,5-3 1 16,0 1-3-16,1-1 1 0,3 0-1 0,-3 0 2 16,1 0 2-16,-2-1 1 0,3 1 3 15,-2-2 1-15,-1 1 1 0,2-3-1 0,-1 2-3 16,0 0-1-16,2 0-1 0,-1-2 2 16,1 3-3-16,2-1 0 0,-3 0 0 0,2-1-3 15,-1 3 2-15,0 0 0 0,1 3 1 16,1-1 0-16,1 0-3 0,2-1 3 0,1 3 0 15,0-2 0-15,2 1-1 0,2 2-2 16,-1-2 2-16,3 0 1 0,-2 0-2 0,2 0 1 16,2-1-1-16,0 0 2 0,0 1 0 15,1-1-2-15,0-2 1 0,0 3-1 16,0 1 0-16,1-3 1 0,1 1-3 0,0 1 4 16,0 0 2-16,0-1 0 0,0 0-1 0,0 2 0 15,0-1 1-15,0-2-2 0,0 1 0 16,2 0-1-16,-1 1-1 0,1-1 2 15,1-2 0-15,2 2 0 0,-1-2 0 0,0 1 0 16,1-1 2-16,1 2-2 0,-4 0 0 16,2-1 1-16,0 0 1 0,-3 1-2 15,1 0 0-15,-3 0-1 0,4 1 1 0,-6 0 0 16,4 0-2-16,-2 0 2 0,0 0-1 16,-1 0 1-16,1 0 0 0,-3-1 1 0,2 1-1 15,1-3 0-15,2 4 0 0,0-1 0 16,1-2 0-16,0 1 0 0,1 0-1 0,-1-1 1 15,2 1-2-15,-3 0 1 0,4 1-2 16,-1-3 2-16,2 2 0 0,-1 0 0 16,4-1 1-16,-1-1-2 0,-2 2 4 0,3 0-2 15,-1-2 0-15,1 0 0 0,0 0 1 16,0 3 1-16,3-1 0 0,-1-2 0 0,1 0-1 16,1 0-1-16,2 0 0 0,-1 0-1 15,-1 0 1-15,2 0 0 0,0 0 1 0,0 0 0 16,0 0 0-16,0 0 0 0,0 0-1 15,0 0 0-15,0 0 0 0,0 0 0 16,0 0 0-16,2 0 0 0,-2 0 0 0,0 0 1 16,0 0-1-16,0 0 0 0,0 0 0 15,0 0 1-15,0 0-1 0,0-2 0 16,1 2 0-16,-1 0 0 0,0 0 0 0,0 0-1 16,0 0 1-16,0 0-1 0,0 0-1 15,0 0 1-15,2 0 1 0,-2 0 0 0,0 2 0 16,2-2 0-16,-1 0 0 0,3 0 0 15,-4 0-1-15,1 2 1 0,-1-2 1 0,0 0 0 16,2 1 0-16,-1-1 0 0,2 0-1 16,-1 0-2-16,-2 0 0 0,1 2 0 0,-1-2 0 15,2 0 1-15,-1 2 1 0,1-2 0 16,0 0-14-16,-1-2-32 0,2 0-89 0,1-1-158 16,-1 1-86-16,-1-3-45 0,2-2-10 15,1-1 21-15</inkml:trace>
  <inkml:trace contextRef="#ctx0" brushRef="#br0" timeOffset="53052.4592">4109 9108 24 0,'-3'-5'217'0,"3"3"12"0,-3 1-22 0,3 0-56 16,-2-1-62-16,2 1-39 0,-1 1-19 15,1 1-9-15,0-1-3 0,0 2 1 0,-2-2-1 16,2 2-4-16,-1 0-1 0,-1 3-6 16,0-2-4-16,2 1-2 0,-3-1-4 15,1 2-2-15,1-2-2 0,1-1-1 0,-2 1-3 16,2 1 0-16,0-3-1 0,2 1 7 15,-2-2 13-15,1 2 17 0,-1-4 19 0,2 2 16 16,-2-3 14-16,0 1 13 0,2 0 4 16,-1-1-1-16,-1-1-10 0,0 1-8 0,0-2-4 15,0 0-11-15,2 3-7 0,-2-2-7 16,0 0-8-16,0 0 0 0,2 1-7 16,-2-1-2-16,0-1 0 0,0 2-4 15,-2-1 1-15,2 1 0 0,0-2-1 0,-2 0 1 16,1 1 0-16,-1-1 2 0,-1 2-2 0,1-1-1 15,-4-1-3-15,3 0-1 0,-2 0-4 16,2 1 0-16,-3-1-3 0,1 2-2 16,-3 0 0-16,2 0-3 0,1 2 0 0,0-1-1 15,-1 2 0-15,0 0-4 0,1 2 2 16,-1 2-1-16,1 1-1 0,-3 4-1 0,0 2 2 16,0 5-2-16,0 1 0 0,2 0-2 15,-2 3 0-15,3 2-2 0,-1 0 1 0,3 1 1 16,0-1 0-16,1 0 2 0,0-1 1 15,2-1 1-15,0-1-1 0,4-1-2 16,-1-2 1-16,0-1-1 0,3-1-1 0,2-2 1 16,0-2 0-16,0 0 0 0,0-2 0 0,3 0 0 15,0-1 0-15,0-1-2 0,3 0-3 16,-2-2 1-16,1 1 0 0,0 2 2 16,1-5-3-16,-1 3 5 0,-3-3-1 0,0 1 2 15,-1-1-1-15,-3-2 0 0,0 0 0 16,0-2 0-16,-1 2 0 0,0-3 0 0,-2 1 0 15,0-5 0-15,1 4 0 0,-1-6 0 16,0 1 0-16,1-3 0 0,-2 1 0 16,1-2 0-16,0-1 0 0,-1-1 0 0,1-1 0 15,-1 0 0-15,1 0 0 0,-1-1 0 16,1-3-2-16,0 1 2 0,-1 0 2 0,0-2-2 16,2 3 2-16,-3-1-2 0,1 0 4 15,-2 1-3-15,-2 3-1 0,2-2 1 16,-3 2 3-16,1 1-1 0,-2 2 0 0,1-1 2 15,0 0-1-15,-2 3-1 0,2 1 2 16,-1 0 2-16,1 4 0 0,0-2 0 0,1 3 1 16,-2-2-2-16,2 3 0 0,1 1-4 15,-1 0-2-15,2 1-2 0,-1 0-4 0,-1 0-5 16,-1 1-2-16,0 0 1 0,-1 1-5 16,0 1-18-16,-2 2-41 0,-1 1-60 0,-1-2-114 15,0 4-107-15,-4 4-52 0,4-4-7 16,-2 4 27-16,1-3 56 0</inkml:trace>
  <inkml:trace contextRef="#ctx0" brushRef="#br0" timeOffset="53442.2262">3970 9227 202 0,'2'1'324'0,"-1"-1"33"0,1 0-5 16,-1 0-82-16,1-1-70 0,-2 1-50 15,2 0-39-15,-1-2-19 0,-1 2-15 0,0 0-11 16,2-2-12-16,-1 2-13 0,1 0-8 16,-2-1-12-16,2 1-4 0,-1 0-8 15,1 0-2-15,1 0-3 0,0-2-3 0,2 2 1 16,1 0 0-16,2 0-1 0,3-2-1 16,0 2 2-16,0-3-2 0,3 1 0 0,-1-1 0 15,1 1 0-15,-1 0 0 0,-1-1 0 16,1 1 1-16,-2 0 1 0,2 1 0 0,-5-3-2 15,0 3 2-15,1-1-1 0,-4 2 2 16,0-1-1-16,-4 0 1 0,2 1 1 0,-1 0-3 16,0-3 1-16,-2 3 1 0,1 0-1 15,-1 0 0-15,0 0-1 0,0 0 1 0,0 3-2 16,0-3-2-16,0 0 1 0,2 0-1 16,-2 0 2-16,3 1-2 0,1 0 0 15,-2-1-8-15,0 0-24 0,-1 2-44 0,-1-2-78 16,-3 1-147-16,-3-1-79 0,1 2-37 15,-1-4 2-15,-2 4 33 0</inkml:trace>
  <inkml:trace contextRef="#ctx0" brushRef="#br0" timeOffset="54559.0923">4320 9256 100 0,'1'-3'306'0,"-1"0"40"0,0 0 25 16,0 2-73-16,-1-1-73 0,-1-1-52 15,-1 3-46-15,1-1-28 0,1 1-25 0,-1 1-22 16,2-1-15-16,-2 3-15 0,1-1-6 15,-1 2-7-15,0 1-1 0,1 1-1 0,1 1-2 16,-2 1 1-16,2 1 0 0,0-1 0 16,0 1-2-16,0-1 0 0,0 1-2 0,0 0 2 15,2-1-2-15,-1 0-2 0,1-1 2 16,1-2-2-16,-1 0 0 0,1-1 0 16,0-1 2-16,2-1-2 0,1 0 1 0,1-2 0 15,-1-2-1-15,2 0 1 0,1-1 0 16,-1-2-1-16,-1 1 2 0,-1-1-1 0,-1-2 2 15,2 3-3-15,-3-2 3 0,-1 0-2 16,0-1-1-16,0 1 2 0,-3-2 1 0,-1 1 0 16,-1 0 5-16,-1 2-1 0,-2-2 2 15,0 2 1-15,-1 0 0 0,-2 0 1 16,0 0-3-16,0 3-4 0,1-1 0 0,2 2-1 16,0-1-2-16,2 2-3 0,1 0-17 15,2-2-36-15,0 1-75 0,0 1-161 0,0 0-85 16,0 0-44-16,3-1-11 0,-3 1 27 15</inkml:trace>
  <inkml:trace contextRef="#ctx0" brushRef="#br0" timeOffset="55138.7416">3875 9633 21 0,'-6'0'280'0,"1"-2"36"0,2 2 25 0,0-1-52 15,1-1-77-15,1 2-57 0,1-2-39 0,0 2-29 16,0 0-20-16,1 0-14 0,1 0-9 16,1 2-4-16,-1 0-6 0,4-1 2 15,0 1-1-15,1-1 2 0,2 2 3 0,2-1-3 16,3 0-2-16,5 0-3 0,2-1-1 15,4 1-6-15,2-2-5 0,3 0-5 0,0 2-3 16,3-2-5-16,1 1-1 0,-1 1-1 16,0 0-1-16,-1-2-3 0,-2 3 1 0,0-3-2 15,0 4-2-15,-2-4 0 0,-1 3 0 16,-2-1 1-16,-1-2 0 0,-2 3-1 0,-3-3 2 16,0 2 1-16,-5 0-1 0,0-1-1 15,-4 1 3-15,0 0-1 0,-3-1-1 16,-2-1 1-16,0 2 1 0,-2-1-1 0,0-1-1 15,-1 0 0-15,1 1 1 0,-1-1 2 16,-1 1-1-16,1-1-1 0,0 0-2 0,-2-1-6 16,2 1-10-16,-2-1-21 0,2 1-29 15,-1-1-53-15,1-1-89 0,-2 2-120 0,-3-1-58 16,-3 1-17-16,3 0 12 0,-2 1 44 16</inkml:trace>
  <inkml:trace contextRef="#ctx0" brushRef="#br0" timeOffset="56416.9551">4351 9837 208 0,'-3'0'350'0,"-2"-2"30"0,2 2 22 15,-2 0-107-15,0 0-89 0,-2 0-66 0,0 0-42 16,1 0-21-16,-2 0-14 0,-3 0-12 16,3 2-10-16,-2-2-8 0,0 0-8 0,0 1-7 15,-1-1-5-15,-1 3-4 0,-1-1-1 16,-3-1-2-16,2 2-1 0,-4 0-2 15,1 0 1-15,-2 0-2 0,0 0 0 0,-2 0 1 16,3 0 1-16,0 0-1 0,-1-2 3 16,0 1-2-16,5 0 1 0,0-2-2 0,1 0-1 15,3-2 0-15,1 2-2 0,1 0 0 16,2 0-1-16,-1 0 1 0,3 0 0 0,-2 0 0 16,1 0 0-16,2 0 0 0,-2 0 0 15,3 0 1-15,-1 0-2 0,3 0 0 16,-2 2 1-16,1-1-2 0,-1 3 0 0,-1 1 1 15,0 2-2-15,3 1 1 0,-3 4 1 16,1 2-1-16,1 1 4 0,-1-1-2 0,2 3 1 16,-1 3 1-16,2-1 1 0,-1 3-3 15,2-3 1-15,-1 2-1 0,1-1 0 0,1-1 0 16,1 1-1-16,1-1 1 0,-3-2-1 16,3 3-1-16,-2-1 2 0,0 0-2 15,-1-3-1-15,1 0 2 0,0 1-1 0,0-3 1 16,-1-2-2-16,-1-2 2 0,-1-3 0 15,2 0 0-15,-1-2 0 0,-1-2-1 0,0-1 2 16,0 0-2-16,0-1 0 0,-1-1 2 16,-1-1-1-16,1-1 1 0,-4-1 3 15,2-1-1-15,-2 1 0 0,-1-4 1 0,1 2 2 16,-3-3 0-16,-1 1 1 0,1-2 1 16,-2 0 0-16,1-1 3 0,1 2 1 0,0-1-3 15,0-1 3-15,-1 3-1 0,2-2-1 16,1 2-1-16,-1 1-2 0,2 1-1 15,0 1-1-15,0-1-1 0,3 4 0 0,-1-3-2 16,0 4-1-16,1-3 0 0,1 3 0 16,-1 0-1-16,2-2-2 0,-2 2-2 0,2 0-1 15,0 0-6-15,0 0-3 0,0 2 0 16,0-2 1-16,2 0-13 0,0 0-33 0,-1 0-53 16,2 0-104-16,-3 0-125 0,2 3-65 15,-2-1-20-15,3 0 14 0,2-1 50 16</inkml:trace>
  <inkml:trace contextRef="#ctx0" brushRef="#br0" timeOffset="57500.605">4153 10090 85 0,'-1'-1'237'0,"-1"1"12"0,-1 0-23 16,1 0-37-16,0 0-38 0,0 0-21 0,2 0-12 15,0 0-5-15,-2 0-6 0,2 0-4 16,0 0-12-16,2 0-9 0,-2 0-10 15,0 0-8-15,0 1-2 0,0-1-6 0,2 1-8 16,-2-1-7-16,2 0-8 0,-2 0-5 16,0 0-8-16,0 0-4 0,0 2-3 0,0-2-2 15,2 0-3-15,-2 0 0 0,0 1-1 16,0-1-1-16,0 2 1 0,0 0 2 0,-2 1-3 16,2-1 1-16,0 1-1 0,0 1-1 15,-2 1-3-15,2 2 1 0,-2-1-1 16,2 3 0-16,0 1 1 0,0 2-1 0,0 0-2 15,0 0 0-15,0 0 0 0,0 3 0 16,0-3 3-16,2 0-3 0,0 0 0 0,0 0-2 16,0-2 1-16,-1 0-4 0,1-3 3 15,-1 1 2-15,-1-4 0 0,2 0 0 16,-2 0 0-16,0-1 2 0,2 0-2 0,-2-2 0 16,1 1 0-16,-1-1-2 0,0 0 2 15,2 1 0-15,-2-1 0 0,0-1 0 0,0 2 0 16,1-2 0-16,1 0 0 0,-2-2 0 15,0 2-3-15,3-3-6 0,-3 1-11 16,2 0-19-16,-1-2-20 0,1-1-31 0,0-1-35 16,0 0-46-16,0 0-63 0,-2 1-85 15,0 0-33-15,-2 0 0 0,2 0 21 0,-2-2 43 16</inkml:trace>
  <inkml:trace contextRef="#ctx0" brushRef="#br0" timeOffset="57978.3081">4111 10110 204 0,'-5'-4'295'0,"0"-3"31"0,-1 2-22 0,3 1-75 15,-1 0-54-15,1-1-38 0,-1 2-30 16,2 0-19-16,1 2-12 0,1-2-7 0,1 1-6 16,1-1-9-16,1 2-8 0,0-2-12 15,0 1-8-15,4-1-7 0,-1 1-8 0,0-1-3 16,3-1-2-16,1-1-2 0,-2 2-2 15,3-1 0-15,-3-1-2 0,0 5 0 16,0-5 0-16,1 2-2 0,-1 1 2 0,0-1 0 16,1 1-2-16,-2 0 2 0,1 0-2 0,-2 2 0 15,5-1 0-15,-3 1 1 0,0 0-2 16,0 1 3-16,1-1 0 0,-1 2 3 16,0 0-2-16,-1 1 3 0,0 1 0 15,1-1 2-15,-1 2-1 0,-1 0-1 0,0-1 1 16,-1 3 1-16,-2-2 0 0,0-1-2 0,-3 0 3 15,2 2 1-15,-2-1 2 0,-2 0 0 16,1 2 2-16,-2-1-2 0,-1-1-1 0,-3 2-1 16,2 0 1-16,-3 0 0 0,3-4-3 15,-3 4 0-15,1-2 2 0,0 0-3 0,-1-3-2 16,0 2 1-16,-3-1-1 0,3-1-2 16,-3 1-1-16,2-2 0 0,-1 0-2 15,2 1 2-15,-1-2 0 0,3 0 0 0,-1 0 1 16,4 0-2-16,1 0 1 0,1-2-2 15,-1 2-6-15,1-2-17 0,-1 0-31 16,2 1-48-16,0-2-101 0,0 3-128 0,0 0-63 16,0 0-19-16,0 0 11 0,0 0 42 15</inkml:trace>
  <inkml:trace contextRef="#ctx0" brushRef="#br0" timeOffset="92994.0306">12428 7470 151 0,'-1'0'231'16,"-1"-4"11"-16,2 4-45 0,0-1-74 0,2 0-46 15,-1 1-24-15,1 0-16 0,1-3-8 16,-2 3-5-16,1 0-3 0,1 0-2 0,-3 0 0 15,3 0 4-15,-1 0 0 0,1 0 2 16,-1-3 1-16,-1 3 4 0,1 0 5 0,-2 0 1 16,3 0 6-16,-3 3 0 0,0-3 1 15,0 0 1-15,0 0-6 0,0 0-2 0,0 0-8 16,0 0-1-16,0 0-8 0,0 0-4 16,0 0-4-16,0 0-2 0,0 0-2 0,0 3 0 15,0-3-1-15,0 0-1 0,0 0 3 16,0 1 1-16,2 0 0 0,-2-1 2 15,0 2-1-15,1 0 3 0,-1-2-5 0,0 1 2 16,2 1-2-16,1 0 1 0,-2 1 1 16,1 0 0-16,0-1 1 0,-1 1 1 0,2 1 0 15,-1-4-1-15,1 5 2 0,-3-5-2 16,3 2-1-16,-1-1 1 0,0 1-1 16,-1 1-2-16,1-2-1 0,-1 1-1 15,-1-2-1-15,0 1-1 0,2 0 3 0,-2-1-2 16,0 0 1-16,0 2-1 0,3-2 3 15,-3 0-2-15,1 0 1 0,-1 2 0 0,2-2 1 16,0 1 0-16,-1-1-2 0,2 3 1 16,-1-1-2-16,1-1-1 0,0 1-3 15,-1-1 4-15,1 2-1 0,1-1 0 0,0 0 0 16,-1 0-1-16,0 0-1 0,0 1-1 16,-1-3-1-16,1 3 0 0,0-2 0 0,-1 0 2 15,1 1-1-15,-1 0 3 0,-2-1 1 16,3-1 1-16,0 0 0 0,-2 2 3 0,-1-2 3 15,2 1-1-15,1-1 0 0,-1 0 0 16,-1 0-2-16,1 1-1 0,1-1-1 0,-1 0-2 16,1 3-1-16,0-3-3 0,1 0 2 15,1 0-2-15,-3 3 1 0,1-2-2 0,2-1 0 16,-2 1 2-16,2 1-1 0,0-2-1 16,-2 3 1-16,3-1 1 0,0-2 0 0,-2 2 0 15,1-2 0-15,-1 3 0 0,1-3 0 16,1 0-2-16,-3 2 3 0,2-2-3 15,0 1 1-15,-2 1 0 0,2-2 2 0,1 1-1 16,-1 1-2-16,0-1 2 0,-1 1-2 16,1-1 2-16,0 0 0 0,0 1-2 15,-1 0 2-15,3-1 1 0,-3 1-1 0,1 1-1 16,2-2 0-16,-1 1 0 0,-2 1 1 16,1-2 0-16,2 1-1 0,-2-1 2 0,-1 0-1 15,2 1 1-15,-1 0 0 0,0 1 2 16,-2-3 0-16,0 3 0 0,2-2 2 0,-2 0-3 15,-1 1-1-15,2 0-1 0,-1-2 3 16,1 1-3-16,-1-1 0 0,0 2 2 16,0-1-2-16,-1-1 1 0,1 1-2 0,2 2 1 15,1-3-2-15,-1 0 1 0,1 3 0 16,-3-2 1-16,4-1-1 0,-4 1 0 16,4 1-1-16,-2-1 0 0,-1 1 0 0,0 0 0 15,1-2 0-15,2 0 2 0,-1 3-1 16,-2-1-1-16,1-2 2 0,0 2 2 0,0-2 2 15,1 1-3-15,0 1 1 0,-1 1 2 16,1-2-4-16,1 1 0 0,-1-1-2 0,3 0-2 16,-2 1 2-16,-1 0 0 0,-1-1 0 15,3 1 0-15,-4-1 0 0,1 1 0 0,2 1 0 16,-2-2 0-16,2 1-2 0,-1-1 1 16,1 1 1-16,-1-1 0 0,2 1 1 15,0-1-1-15,-2 1 2 0,2 1 0 0,-1 0-1 16,0-2-2-16,1 0-1 0,-1 1 0 15,-1 0 2-15,2-1 2 0,0 1-2 0,-2-1 4 16,2-1-3-16,0 1-1 0,-2 2 3 16,1-3-2-16,-1 0 0 0,1 3 2 0,0-2-1 15,-1-1-1-15,2 1 3 0,-1 1-4 16,2-2 1-16,-1 0-1 0,0 1 0 0,0 1 0 16,3 0-1-16,-1-2 1 0,-2 0-1 15,2 3 1-15,0-3 0 0,0 0 1 0,-1 0-1 16,0 2 0-16,-1-2 0 0,0 0 0 15,0 0 0-15,-2 0 0 0,2 0 0 16,-1 0 1-16,0-2 0 0,0 2-2 0,-1 0 0 16,-1 0 1-16,0-3 0 0,2 3 0 15,-2 0 0-15,0-2-1 0,1 2 2 16,-1 0-1-16,3-2 0 0,-2 2 0 0,1-1 0 16,-1 1 1-16,3 0-2 0,-2-2 0 15,-1 2 0-15,2-1 1 0,0 1 0 0,0 0 2 16,-2-1-2-16,-1 1 1 0,3-3-1 15,-1 3 0-15,2 0-1 0,-5 0 0 0,4-3 1 16,1 2 0-16,-2 1 0 0,-1-1-1 16,2-1 1-16,2 1 0 0,-4 1 0 15,2-2 0-15,0 0 0 0,3 1 0 0,-2 0 0 16,1-2 1-16,1 3 0 0,0-3-1 16,-1 3 0-16,0 0 0 0,0-2 1 0,-2 2-2 15,1-1 0-15,-2-1 1 0,-1 2-1 16,-1-1-1-16,0 1 1 0,1-2 1 0,-2 2-2 15,1-1-1-15,0-1-2 0,0 1 2 16,1-1-1-16,2 1 3 0,0-1-1 0,0-1 0 16,0 2 4-16,3-3 0 0,-2 3-1 15,1 0-1-15,1-2 2 0,-2 1-2 16,1 1 0-16,1-1 0 0,-2 2 0 0,0-1 0 16,1 1 0-16,-3-2 0 0,-1 2 0 15,2 0 3-15,-2-2-3 0,0-1 0 0,-1 3 0 16,0-2 0-16,0 2 0 0,1-3-1 15,0 1-1-15,1 1 0 0,-1-3 2 0,2 1 0 16,3 1 0-16,-1-1 2 0,-2 1-2 16,2-1 2-16,-2-1-2 0,-1 4 0 15,-1-3-2-15,2 1 2 0,-3 0 0 0,-1 1 0 16,1 0 0-16,-2-1-2 0,1 1 2 16,-1-1 0-16,0 1 2 0,1-1-2 0,-2 1 0 15,1-1 2-15,2-1-4 0,-2 2 0 16,2-1 2-16,0-1 0 0,2 0-1 15,0 2 0-15,-1-2 2 0,2 0 0 0,1 1-1 16,1-3 0-16,0 3 0 0,0-3 2 16,0 3-4-16,1-4 4 0,-2 4-2 15,1-1 0-15,-3-1 0 0,1 2-2 0,-1-1 2 16,1 0 0-16,-1 1 0 0,-1-1 0 16,2 2 0-16,-4-2 0 0,1 1 0 0,0 1 0 15,0-1 0-15,0 1 0 0,1-1 0 16,0-1-1-16,-1 3 0 0,0-1 1 0,0-1 0 15,-1 0 1-15,2 1 0 0,-1 0 1 16,1-1-2-16,-1 1-2 0,0-1 2 0,3 1-1 16,-2-2-1-16,1 1 2 0,-1 2 1 15,-1-3 1-15,2 1-2 0,-4 0 0 16,1 2 0-16,1-2 0 0,-4 1 0 0,4 1 0 16,-2-3 0-16,2 3 0 0,-1-1 0 15,1-2-2-15,-2 3 2 0,1-3-1 0,-1 2 1 16,0 1 1-16,0-1-1 0,-3-1 2 15,3 2-2-15,-1-1-1 0,0 1-2 0,0 0 2 16,0-2 0-16,0 0 0 0,1 2 1 16,-2-2 0-16,3 2 1 0,-3-3-1 0,2 3-1 15,-3 0 1-15,4-3 0 0,-3 3 0 16,3-2-1-16,-1 0 1 0,1 1 0 0,-1 0-2 16,-1-1 2-16,-1 1 0 0,1 1 0 15,1 0 0-15,-1-2-1 0,-1 1 1 16,-1 1-1-16,2 0 0 0,-2-2 1 0,0 1 3 15,3 1-3-15,-3 0 3 0,2-2-2 16,0 2-1-16,-1-1 0 0,1-1-9 0,-1 1-31 16,2-1-65-16,-3 2-173 0,-6-2-93 15,-4 2-50-15,-1-2-14 0,-1 0 15 16</inkml:trace>
  <inkml:trace contextRef="#ctx0" brushRef="#br0" timeOffset="96430.0037">12501 6241 81 0,'14'-10'269'0,"0"-1"18"15,-3 4 14-15,-1-1-85 0,-2 3-84 16,-2-2-42-16,-3 2-18 0,1 3-4 0,-3-1 1 15,-1-1-2-15,0 3 0 0,0-1-9 16,-1 1-9-16,-1 0-12 0,-1 2-10 16,-1 0-7-16,0 2-7 0,-4 2-6 0,0 2-2 15,-5 2-2-15,-1 3 0 0,-2-1 2 16,-6 2-3-16,0 2 5 0,-3 4 1 0,-1-1 2 16,-4 0 2-16,-3 2 4 0,0 2 3 15,-3 3 2-15,-4 1 2 0,-3 0 3 0,-4 3-3 16,-3 3 0-16,-1 2-4 0,-3-1-5 15,-3 4 0-15,-3 1-1 0,-3-1-5 0,1 1 2 16,1 1-4-16,1 0 0 0,1 0-5 16,-1 2 2-16,3-1 0 0,-3 0-1 15,2 0 0-15,-1-1 0 0,3-3-1 0,-2-2-1 16,1-1 1-16,0-3-1 0,-1 0 0 16,-2-1-1-16,1-1 1 0,-1-1 0 0,0-1 0 15,2 1-1-15,0-2-1 0,-1-2 4 16,4-1 0-16,2-1 2 0,6-1 0 0,4-1 1 15,4-1 0-15,6 0-5 0,3-1 1 16,3-1 0-16,6-2-1 0,1 2 0 0,2 0 2 16,1 0 1-16,0-1-2 0,4 0-1 15,0-5 0-15,2 1 0 0,2-3-2 0,0 0-2 16,0-2-3-16,3-2-10 0,1-2-13 16,4 0-20-16,-1-2-23 0,5-4-30 15,0 0-52-15,2-3-124 0,2-5-59 0,3 0-19 16,3-3 4-16,4-2 19 0</inkml:trace>
  <inkml:trace contextRef="#ctx0" brushRef="#br0" timeOffset="96937.6964">10462 6531 10 0,'-11'-11'257'0,"1"-1"23"0,2 4 16 0,1 1-56 16,2 0-90-16,0 5-53 0,3-1-35 16,1 1-22-16,1 1-13 0,1 1-9 0,1 0-4 15,0 3 0-15,1 0 6 0,2 1 5 16,2 6 11-16,1 0 8 0,2 5 8 0,2 2 1 15,1 2 1-15,4 4-2 0,1 4-3 16,4 0-5-16,6 4-4 0,4 4-1 0,3 0-3 16,5 0 0-16,5 5 0 0,7 0-3 15,2-2-1-15,6 3-1 0,5-2-2 0,-2-3-3 16,3-2-2-16,1 1-2 0,1-3 0 16,3-2-3-16,0-1 1 0,-1 2-4 0,2-1-2 15,-4 0-2-15,-1-2-5 0,-6 0-2 16,-4 4-2-16,-3-3-3 0,-5 3 2 0,-5-3-2 15,-2 1 1-15,-4 0 1 0,-3-3-2 16,-3-1-2-16,-3-2 1 0,-7-3-1 16,-2 0-1-16,-2-2-2 0,-4-2 4 0,-3-4 1 15,-2-1-1-15,-1-4-2 0,-1 0 3 0,-1-1 0 16,0-2 2-16,1-1-4 0,-2-1 2 16,-1 0-2-16,3-1 1 0,0 1-19 0,1-1-46 15,-3 1-141-15,0 0-124 0,-2-3-68 16,2-3-35-16,-5-5-3 0,-5 0 38 15</inkml:trace>
  <inkml:trace contextRef="#ctx0" brushRef="#br0" timeOffset="97839.0618">12414 10560 231 0,'14'-14'322'0,"-3"2"18"16,-1 0 7-16,-2 3-131 0,1 1-100 0,-3 1-51 15,-1 2-24-15,-2 0-11 0,1 2-1 16,-3-1 5-16,1 4 4 0,-4 0 0 15,-3 4 1-15,-3 0-4 0,-6 5-6 0,-2 5-5 16,-9 5-6-16,0 3-2 0,-7 5-4 16,1 4-5-16,-4 1-3 0,-3-1-4 15,-3 1 0-15,0 0 1 0,-2 1 4 0,-3-2 0 16,2 1 4-16,-5 2 7 0,0 0 1 0,-5 3 4 16,-3 2 0-16,-3 1 2 0,-3 3-3 15,-4 1-3-15,1-1-3 0,-2 5-5 0,-1-1 1 16,-1 2-2-16,-2-3 0 0,2 1 2 15,0-4-2-15,3-3 0 0,0-2-2 0,2-1 2 16,2-3-2-16,4-3 0 0,3-1 1 16,4-1-2-16,5 0-1 0,4-6-2 15,4 1 2-15,5-2-2 0,2 0 4 0,2-1-2 16,3 0 1-16,4-2 0 0,2 1 1 16,2-1-3-16,4-2-3 0,1 0 0 0,5-3-1 15,2-5-3-15,1 0-4 0,3-3-3 16,5-3-12-16,1-1-20 0,6-4-27 15,4-2-39-15,1-4-101 0,5-2-112 0,3-2-48 16,0-3-12-16,-2-3 12 0,-2 0 29 16</inkml:trace>
  <inkml:trace contextRef="#ctx0" brushRef="#br0" timeOffset="98405.413">10514 10749 94 0,'2'-3'285'15,"2"-2"21"-15,-1 1 12 0,2 2-82 0,3 2-93 16,2 2-55-16,2 1-27 0,1 4-14 16,1 2-3-16,0 4-1 0,0 3-1 15,-1 4 2-15,0 3 5 0,4 2 2 0,2 4 4 16,2 3 0-16,6 2 6 0,4-1-4 0,6 4-3 15,8-2-6-15,4 2-9 0,2 3-5 16,4 1-8-16,1 0-7 0,2 2-2 0,1 0-2 16,-1 2 4-16,2-2 2 0,0-1-1 15,-2 1 0-15,-2 1-5 0,0 3-3 0,-6 0-4 16,-2 0-5-16,-3 0-3 0,-5-5 0 16,-4-2 0-16,-3-4-1 0,-3-2-1 15,-3-3 1-15,-3-3 0 0,0-2 1 0,-4-2 0 16,-1-4 0-16,0-1 0 0,0-4-1 15,-5-2 1-15,2-3 0 0,-5 0 0 16,0-2 0-16,-2-3 0 0,-2-1 1 0,-1 0-1 16,-1-1-1-16,-2-2 1 0,1 1 1 15,-3 0-1-15,1-2 0 0,0 0-8 0,-4 0-22 16,0 0-41-16,1 0-91 0,1 0-150 16,-2 0-79-16,-1 3-32 0,0-6-1 15,-1 1 27-15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37:00.8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7245 6648 119 0,'0'-2'294'0,"3"-1"27"0,-3 0 20 16,2 1-86-16,-2 2-71 0,1-2-36 0,-1 2-18 15,2 0-9-15,-2 0-4 0,0 0-11 16,0 0-13-16,0 0-19 0,0 2-18 16,0 0-17-16,0 3-14 0,2-1-7 0,-2 4-6 15,0 0-4-15,0 0-4 0,0 0-2 16,1 2-2-16,1 1 2 0,-2-2-4 0,3 1-1 16,0 2-2-16,1 0-1 0,0 2 1 0,1-2 0 15,-2 1 0-15,3 2 5 0,-1 1-2 16,-2-3 1-16,2 2 1 0,1-2-2 15,-3 1 2-15,1-4 0 0,-1 2 0 0,-2-1 0 16,1-2 0-16,1-2 2 0,-3-1-2 16,2 0 0-16,-1-1 0 0,-1-3 0 0,0 1 1 15,2-1-1-15,-2 0 2 0,0-1 2 16,2 1-3-16,-1-2-16 0,2-2-39 16,0 1-111-16,0-1-150 0,2 0-79 0,-2 2-39 15,1-1-8-15,-4 1 30 0</inkml:trace>
  <inkml:trace contextRef="#ctx0" brushRef="#br0" timeOffset="688.5903">8148 7178 268 0,'6'0'356'0,"-3"0"25"0,-3 0 16 16,2 0-126-16,-4 0-94 0,2 0-50 15,-5 0-33-15,-1 0-16 0,-2 0-14 16,-3 0-12-16,-3 0-14 0,-2 0-12 0,-3 3-6 16,-1-2-6-16,-4 2-4 0,-3-1 4 15,-1-1-5-15,-2 1 3 0,-4 0-2 0,-1 1-1 16,-7-3-3-16,-1 0-1 0,-9 0-1 16,-1 0-2-16,-4-3 0 0,-1 1-2 0,0 2 0 15,-1-2 1-15,-1 1-2 0,0-1 3 0,0 0 1 16,2 1 2-16,-2 1 2 0,-2 1-3 15,-3 1 0-15,0 1-4 0,-4-1 0 0,4 3 0 16,4 0-1-16,2 1 1 0,6-3 0 16,2 1-1-16,2 1-1 0,6-1 0 15,2-1 1-15,5 0-4 0,1 0 2 0,5-1 2 16,3 1 1-16,2-1-2 0,6 0 1 16,0-1 2-16,0 3-1 0,6-3 0 0,0 1 0 15,1-1 0-15,2 0-1 0,2 2-2 16,-1 0 3-16,4-3 0 0,-1 0-2 0,4 0-7 15,-1-3-15-15,1 3-38 0,4-3-56 16,-4 2-121-16,2 1-110 0,0 4-54 16,5 0-16-16,0-4 18 0,2 1 48 0</inkml:trace>
  <inkml:trace contextRef="#ctx0" brushRef="#br0" timeOffset="1162.027">6474 7593 129 0,'0'3'337'0,"-2"1"22"16,-1 2 15-16,2 3-52 0,-3 4-132 15,1 4-57-15,2 1-30 0,1 2-13 0,0 0-6 16,0 2-12-16,1-1-10 0,1-1-17 16,1 0-14-16,0 0-8 0,0-2-3 15,1-2-1-15,-1 0-2 0,4-2-6 0,-3-1 0 16,0-3-6-16,-2 0-4 0,3-2-1 16,-2-3 0-16,-1-2 0 0,-1 1-2 0,4-3 2 15,-1 0-8-15,0-1-10 0,0-1-33 16,3-2-45-16,-4 1-82 0,0 1-107 0,-3 1-86 15,0 0-35-15,0 0 7 0,2-4 31 16</inkml:trace>
  <inkml:trace contextRef="#ctx0" brushRef="#br0" timeOffset="1398.608">6731 7868 167 0,'10'0'344'0,"1"-3"32"16,-2 1 21-16,-2 0-69 0,1 1-111 15,0-1-62-15,3 1-36 0,-5 0-26 16,2-2-14-16,1 3-20 0,-2-4-18 0,1 4-13 16,0-3-10-16,-1 3-7 0,1-2-5 15,0-1-1-15,2 2-4 0,1 0 0 0,0-2 1 16,1 0 0-16,1 3-2 0,0-3 0 16,1 1-6-16,-1-1-11 0,-1 2-24 0,-4-1-39 15,2 1-56-15,-5-2-111 0,-5 3-106 16,0 0-43-16,0 0-10 0,-5 1 22 0,2 1 48 15</inkml:trace>
  <inkml:trace contextRef="#ctx0" brushRef="#br0" timeOffset="2476.2655">7384 7774 57 0,'2'-1'268'0,"1"-3"27"0,-1 1-12 0,2-2-46 15,-2 2-67-15,-1-3-54 0,1 1-29 16,0-1-12-16,-2 0-3 0,0-1 3 16,0 2 3-16,-2 0 3 0,0-3-2 0,1 4-3 15,-1-2-4-15,-4 2-7 16,3 1-8-16,-2 0-9 0,2 2-10 0,-3 1-8 16,-1 0-5-16,-2 1-9 0,-1 0-6 0,1 4-3 15,-2-1-3-15,3 3-4 0,-2 1 0 16,1-1-1-16,3 2-1 0,-1-2 1 0,1 2 1 15,4 0 0-15,-1 1 2 0,1 2-2 16,2-2 1-16,2 0-1 0,3-1 1 0,0 0-1 16,1 0 2-16,2-1 2 0,3-1-3 15,0-1 0-15,0-2-2 0,0 2 1 16,2-5 0-16,1 2 0 0,-3-3 0 0,3 1 1 16,-3-2 1-16,2-1-2 0,-2 0 1 15,0-4 0-15,-1 2-2 0,-1-2 1 0,-3-1 0 16,-1 2 0-16,0-2-4 0,-2-1 3 15,-1-1-1-15,-2 0 0 0,0 0 0 0,-2-2 2 16,1 2 0-16,-2 1 2 0,-1-1-2 16,1 3 0-16,1-2-2 0,1 4-11 0,-1-1-29 15,2 2-52-15,0 2-101 0,0 1-131 16,0 0-68-16,2 4-29 0,-1-1 10 16,4 3 40-16</inkml:trace>
  <inkml:trace contextRef="#ctx0" brushRef="#br0" timeOffset="2682.1421">7683 7810 111 0,'3'2'380'0,"1"-2"39"16,-3 1 17-16,1-1-14 0,-2 0-167 16,1 2-104-16,-1-2-61 0,0 0-33 15,0 0-19-15,0 0-13 0,0 0-11 0,3 0-7 16,-3 1-4-16,0 1-8 0,2-2-15 15,-1 1-40-15,1 1-63 0,-2-2-127 0,0 0-104 16,-2 3-53-16,2-3-13 0,0 0 22 16,0 0 58-16</inkml:trace>
  <inkml:trace contextRef="#ctx0" brushRef="#br0" timeOffset="3223.1555">7922 7706 258 0,'1'-10'372'0,"1"3"26"0,-2-1 14 16,0 1-108-16,-2-2-111 0,1 1-62 15,-3 1-36-15,1 2-19 0,0-2-14 0,1 1-13 16,-3 2-14-16,1 0-18 0,1 0-8 16,-2 2-5-16,0-1-4 0,1 2-2 0,-4-2 0 15,0 3 1-15,2 0 1 0,-4 3 0 16,-1-2 0-16,2 4 1 0,-1-1-1 0,-2 4 0 15,2 0-2-15,2-1 1 0,-1 2-1 16,4 0 2-16,2 0-1 0,1-2-2 16,2 2 3-16,3-1 0 0,2 0 1 0,1-1-1 15,2-2 2-15,2 0-1 0,0 0-1 16,2-2 0-16,-1-1 0 0,1-2 0 16,0 0 0-16,-1 0 0 0,1-2 2 15,0-1-2-15,-3-2 0 0,2 2-2 0,0-2 2 16,-3-2 2-16,0 2-1 0,-2-2 1 0,-3 1 1 15,1-1-2-15,-3 2 0 0,1 1 0 16,-2 1-2-16,-2-2 1 0,2 4-1 0,-1-1-1 16,-1 2-1-16,2 0 1 0,-2 2 0 15,2 1 2-15,-1 3 0 0,-1 1 0 0,-1 7 2 16,3-1-2-16,0 2 0 0,0 0 0 16,0 2-2-16,0-1 1 0,3 1-1 15,-1 1 2-15,-1-2 2 0,3 1-1 0,-3 0 3 16,2-3 1-16,-1-1-1 0,0 0 0 15,2-3 1-15,-3-1 0 0,1-1-2 0,-2-3-1 16,2-1-2-16,-2-1-2 0,0-2-3 16,1 1-1-16,1-2-1 0,3-2-26 15,1 1-66-15,-4-2-163 0,-4-1-97 0,-1 0-55 16,-2-1-26-16,0 0 11 0,-4 2 59 16</inkml:trace>
  <inkml:trace contextRef="#ctx0" brushRef="#br0" timeOffset="3988.1388">8304 7638 298 0,'-3'-3'355'15,"0"0"27"-15,2 2-9 0,1-2-115 16,0 0-93-16,0 2-55 0,0 1-33 15,0-1-16-15,1 1-14 0,1-2-10 0,2 2-10 16,-1 0-8-16,0 2-8 0,2-1-5 16,0-1-2-16,2 4-1 0,0-4-1 0,-1 4-2 15,3-1 2-15,-3 2-2 0,0 0-2 16,2 0 2-16,-2 1-1 0,-1 1 0 0,-2-1 1 16,1 2 2-16,-1-2 1 0,1 4 0 15,-1 0 1-15,-1 2-2 0,-2-2 1 0,3 0 1 16,-3 2-1-16,-3-1 0 0,3 0 0 15,-2 2 3-15,-1-2 0 0,0-1 0 0,2 0 0 16,-1 1 1-16,-1-4 0 0,0 2-1 16,0 0 2-16,1 0-1 0,0 1 0 15,-1-3 1-15,1-1-3 0,2 0-2 0,0 0-2 16,2-2-1-16,1 1-1 0,2-2 1 16,0 0-1-16,4-3 1 0,1 3 0 0,1-3 1 15,3 0 0-15,-1-3 3 0,2 3-4 16,0-2 0-16,0 1 0 0,-2-1 0 15,0 1 0-15,1-1-1 0,-3 1 1 0,0-1-1 16,-3 1-1-16,-1-1 1 0,-1 1 0 16,-1-1-5-16,-1 2-3 0,-1-3-5 0,-3 2-15 15,2-1-16-15,-2 0-24 0,-2 0-30 16,1-1-48-16,-3 0-71 0,-3 0-69 16,-1 1-54-16,0-3-11 0,-3 3 15 0,0-4 41 15</inkml:trace>
  <inkml:trace contextRef="#ctx0" brushRef="#br0" timeOffset="4242.5018">8315 7746 250 0,'-5'0'341'16,"-1"-2"27"-16,2 2 0 0,1 0-93 16,1 0-96-16,0 0-54 0,2 0-36 0,0 2-24 15,2-1-15-15,0 1-12 0,-1 1-8 16,5-2-4-16,-3 2-3 0,5-1-4 15,-1 1-4-15,2-3-5 0,2 3-4 0,0-1-3 16,3-2-2-16,-2 2-1 0,3-2 0 16,-2-2-1-16,0 2-2 0,2 0 1 0,-2-2-7 15,1-1-13-15,-1 0-19 0,1 1-21 16,-1-1-30-16,-2-1-54 0,-2 1-78 0,-4 0-90 16,0 1-39-16,-3-1-2 0,1 0 12 15,-2-3 47-15</inkml:trace>
  <inkml:trace contextRef="#ctx0" brushRef="#br0" timeOffset="4475.5446">8598 7583 7 0,'0'-1'309'0,"2"0"35"15,0-1 25-15,-1 2-28 0,1-1-106 16,-2 1-78-16,2 0-54 0,2 0-27 15,-1 0-17-15,0 0-13 0,2 0-7 0,1 0-8 16,1 0-11-16,2 0-7 0,-1 0-8 0,0 0-5 16,3 0-8-16,-2 0-22 0,-2-2-29 15,4 1-54-15,-5-1-89 0,0 2-108 16,-1 2-49-16,2-2-10 0,0-3 13 16,-2 1 46-16</inkml:trace>
  <inkml:trace contextRef="#ctx0" brushRef="#br0" timeOffset="4668.4253">8862 7468 74 0,'0'-2'344'0,"0"2"44"0,0 2 29 0,0 0-37 16,0 1-111-16,0 2-90 0,0 2-55 16,0 0-40-16,0 5-25 0,0 0-18 0,0 0-9 15,3 1-12-15,-1 3-10 0,1-3-5 16,2 2-12-16,1-1-34 0,-3-2-134 0,-3-2-140 15,3 2-77-15,1 0-40 0,-3-3-12 16,-1 0 20-16</inkml:trace>
  <inkml:trace contextRef="#ctx0" brushRef="#br0" timeOffset="5922.5984">5802 7273 73 0,'-1'0'318'0,"-3"0"28"0,1 0 17 16,-2 2-42-16,-4-2-115 0,3 1-71 0,-4 1-39 16,0-1-17-16,-2 1-8 0,1-1-4 15,0 0-10-15,0-1-7 0,1 0-6 0,0-1-7 16,3 0-5-16,-1-1-8 0,3 1-5 15,2-1-5-15,1 1-7 0,2-1-5 0,2 1 0 16,0-1-4-16,2-1 0 0,0 1 2 16,2-1-1-16,-1 1 0 0,2 0 1 0,-2 1 0 15,-2 0 0-15,-1-2-3 0,1 3 3 16,-3 0-1-16,0-3 2 0,0 3 2 0,0-1-2 16,0 1 0-16,-3-1-1 0,1-1 0 15,-1 1-5-15,-2-3-1 0,-2 3-3 0,0-1-8 16,-1 0-12-16,0 0-24 0,1 1-43 15,-3-1-102-15,2 4-118 0,-4 1-60 16,2 1-21-16,2-1 8 0,-1 2 33 0</inkml:trace>
  <inkml:trace contextRef="#ctx0" brushRef="#br0" timeOffset="6212.9497">5853 7446 66 0,'1'-2'368'0,"-1"2"39"0,-1-1 25 16,-3 1-5-16,1-2-161 0,-3 1-100 16,0-1-63-16,-1 1-37 0,1-1-22 0,-1 0-13 15,0 1-11-15,2 0-7 0,-1-1-7 16,1 1-5-16,-2-1-1 0,3 1-2 15,-1 1 1-15,1 0-1 0,0-2 1 0,1 2 1 16,1-1 0-16,1-1 0 0,-1 2 1 0,-1-3-11 16,1 1-72-16,2 2-184 0,-7 0-98 15,-1 2-52-15,-2-2-31 0,1 3 1 16</inkml:trace>
  <inkml:trace contextRef="#ctx0" brushRef="#br0" timeOffset="6857.2484">3605 7368 120 0,'-2'-5'379'0,"2"2"38"0,-1 1 19 16,1 2-22-16,0 2-169 0,1 1-97 0,-1 6-58 16,0 2-34-16,0 5-15 0,0 5-8 0,0 0-6 15,0 3-7-15,2 1-8 0,-2-2-2 16,3 3-7-16,-1-2-3 0,-1-2 1 15,3-1-2-15,-3-2-1 0,2 1 2 0,-1-7 0 16,0 0-1-16,-1-3 0 0,1-2 1 16,2-2 0-16,-4-2 0 0,0 0-9 0,2-4-13 15,-1-3-37-15,-2 1-54 0,-1-3-101 16,-5 1-124-16,0-2-60 0,-1 0-21 16,2-5 20-16,-3 1 42 0</inkml:trace>
  <inkml:trace contextRef="#ctx0" brushRef="#br0" timeOffset="7047.1376">3551 7556 122 0,'0'-3'344'16,"2"0"31"-16,-1 2 19 0,1 1-51 15,-2-1-130-15,3 1-83 0,-1-2-49 16,1 1-25-16,6-1-17 0,-1 0-13 16,4 1-8-16,1 0-4 0,0-2-8 0,3 0-6 15,-3 1-10-15,2 2-9 0,-2-3-13 0,1 2-19 16,-3-1-24-16,2-1-33 0,-2 2-60 15,-1-1-78-15,-4 2-66 0,-1 0-23 0,-1 0 1 16,1-3 25-16</inkml:trace>
  <inkml:trace contextRef="#ctx0" brushRef="#br0" timeOffset="7275.018">3776 7428 288 0,'0'-3'332'0,"0"0"25"0,-2 1-18 0,2-1-80 16,-1 1-62-16,1 2-35 0,-2 0-30 15,2 2-20-15,0 1-23 0,0 0-23 16,0 3-24-16,2 3-15 0,-2 3-8 16,1 4-4-16,-1 3-8 0,2 0-1 15,-2 1-2-15,2 1-4 0,2-1 0 0,-1-2-1 0,0 1-2 16,2-1 3-16,-2-2-2 0,2-1 1 16,-2-3-1-16,1-1-4 0,0-2-7 15,-1-3-23-15,-1-4-38 0,1 0-78 0,-3-2-123 16,0 0-93-16,0 0-42 0,3-2-3 15,0-3 24-15</inkml:trace>
  <inkml:trace contextRef="#ctx0" brushRef="#br0" timeOffset="7516.3812">3965 7429 35 0,'0'-1'370'0,"0"1"45"15,-3 1 20-15,0 2 4 0,0 3-156 16,0 2-119-16,-2 4-73 0,2 3-43 16,1 0-21-16,-1 1-10 0,3 1-4 0,0-2-7 15,3 2-4-15,-1 0-1 0,1 0-1 16,2-1-1-16,1-1-3 0,0-2-3 0,2-4-7 16,-3-1-13-16,1-2-26 0,1-3-40 15,-1-2-73-15,-1-1-96 0,-5 0-86 0,3-2-32 16,2-4-1-16,1-1 27 0</inkml:trace>
  <inkml:trace contextRef="#ctx0" brushRef="#br0" timeOffset="7915.1353">4068 7446 102 0,'0'-3'327'15,"0"1"28"-15,0-1 19 0,3 0-58 0,-1 0-111 16,3-1-71-16,1 1-42 0,0 0-23 15,1 1-12-15,-1-1-4 0,2 3-6 0,1 0-5 16,-1 0-6-16,2 3-5 0,1-3-4 16,-2 2-5-16,-1-1-8 0,3 2-1 15,-3 0-5-15,0 1 2 0,0 1 0 0,-2 0 0 16,-1 1 0-16,0 1-1 0,-2-2 2 16,-2 4-2-16,-1-1-1 0,0 2-3 15,-1-1-1-15,-2 2 0 0,-2 0-3 0,0-1-1 16,-1 1 1-16,3-2-2 0,1 2 1 15,-1-4 0-15,1 1 2 0,2-1-1 0,0-2-1 16,2 1 1-16,0-3 0 0,1 1-2 16,4-2 0-16,0 0-2 0,1 0 3 15,2 0-4-15,0-2-1 0,0 0 0 0,1 0-6 16,0 0 0-16,-3-2-9 0,2 2-1 16,-1-3-8-16,-3 2-6 0,1-1-7 0,-1-1-7 15,-3 0-2-15,0 0-6 0,0 0-10 16,-1 0-10-16,-1 1-27 0,-1 0-58 15,-3-1-88-15,-1 3-58 0,1-2-24 0,-1 1 1 16,1-2 22-16</inkml:trace>
  <inkml:trace contextRef="#ctx0" brushRef="#br0" timeOffset="8153.0249">4166 7500 337 0,'-3'-3'384'0,"0"1"27"0,3 2-4 0,0-3-127 16,0 1-108-16,3 2-63 0,-1 0-44 16,1 0-24-16,4 0-12 0,-2-2-7 0,3 2-5 15,2 0-8-15,1 0-1 0,0 0-4 16,0 0-4-16,3 0 0 0,-1 0 0 16,4 0-2-16,-4 0-1 0,4 0-1 0,-1-2-17 15,1 1-32-15,-2-2-46 0,-3-1-92 16,-2 4-123-16,-4 0-64 0,-2 0-16 0,1-5 13 15,0 2 34-15</inkml:trace>
  <inkml:trace contextRef="#ctx0" brushRef="#br0" timeOffset="8383.7">4490 7357 49 0,'3'-1'345'16,"-1"-1"38"-16,0 2 26 0,-1 2-22 15,2-2-127-15,-1 2-88 0,1 3-58 0,0 3-34 16,3 0-18-16,-1 3-14 0,0-1-11 16,3 3-9-16,3-1-9 0,-2 0-4 0,-1 1-6 15,3 1-3-15,-3 3-3 0,-3-3-1 16,0 4-2-16,-2 0-1 0,-3 0-3 16,-3 3-11-16,-2-4-55 0,-6 2-152 0,-6-1-119 15,-4 3-63-15,4-3-31 0,-2 0-5 16,-1-3 42-16</inkml:trace>
  <inkml:trace contextRef="#ctx0" brushRef="#br0" timeOffset="18529.9657">14418 6479 145 0,'5'-8'288'0,"-2"-2"15"0,2 3 10 16,-1-2-116-16,1 4-73 0,2 0-46 0,-1-2-28 15,1 4-9-15,0-1-3 0,-1 3-2 16,2-1 2-16,-3 2-2 0,2 2 5 0,0 1 6 16,0 2 1-16,1-1 2 0,1 2 2 15,2 3 0-15,-1 1-5 0,-1 1-5 16,5 2-5-16,-4 1-4 0,2-1-6 0,-2 2-4 15,1-2-5-15,0 0-3 0,-3-1-2 0,0-3-4 16,-3-1-1-16,-2-1-1 0,1-2 0 16,-4-3-1-16,2 1 0 0,-2-3-2 0,0 2 0 15,0-1 2-15,-2-2-3 0,1-1-3 16,-2 2-6-16,-2-5-6 0,2 2-8 16,-2-4-7-16,0 1-4 0,-3-2 1 0,1 1 0 15,-1-1 5-15,0 0 3 0,-2 0 2 16,-1 1 6-16,2 1 1 0,-1-1 3 0,1 5 6 15,4-3 3-15,0 4 3 0,4-1 0 16,-1 2 2-16,2 0 0 0,0 2-3 16,2 1-1-16,-1 2 1 0,1 0 1 0,0 3 3 15,-2-1 2-15,0 5 2 0,1 2 8 16,-1 3 3-16,0 0 4 0,0 6 0 0,2-1 2 16,-2 3 2-16,1 1-4 0,1 1 1 15,1 3-2-15,3 1-1 0,1 5 2 16,-1 1-1-16,2 3-1 0,1 4-1 0,2 1 0 15,-1-1-3-15,2 5-5 0,0 0-3 16,-1 2-4-16,1 3-3 0,-1 1-3 0,-1 2-2 16,2 2-1-16,-3 3-1 0,-1 5 3 0,-1 1-3 15,-2 1-1-15,1-1 1 0,-2 2-3 16,0-1 2-16,0-1 3 0,1 3 2 16,-1 1 2-16,0 1 3 0,0 2 3 0,2-3-1 15,-1 3-3-15,4-4-3 0,-1-2-2 16,2-1-2-16,2-1 1 0,-2-2-2 15,1-1 3-15,0-2 0 0,-2-3 1 0,1-1 0 16,-1 2 0-16,-1-3 0 0,-1-2-3 16,1-2 2-16,-1-4 0 0,1-1-1 0,0-5 1 15,0-1-2-15,1-2 1 0,-1-5 2 16,-1-3-2-16,1-4 2 0,-1-1 4 0,0-6-1 16,-1-1 1-16,-1-3 0 0,-2-3-1 15,1-3 0-15,-2-2-19 0,0-3-37 16,-4-1-110-16,-2-4-147 0,-1-1-81 0,0 0-41 15,-1-3-8-15,-2 2 29 0</inkml:trace>
  <inkml:trace contextRef="#ctx0" brushRef="#br0" timeOffset="19611.356">11192 8310 322 0,'-5'0'385'0,"1"-2"21"0,4 2 11 0,4 0-141 16,3 0-122-16,4 2-71 0,4-2-41 15,6 3-21-15,4-1-10 0,2 1-4 16,8 1-5-16,3 1 1 0,9 1 1 0,9 1 2 16,7 0-1-16,8 2 2 0,10 0 5 15,5 2 3-15,9-1 5 0,7 2 6 0,8 0 5 16,9 0 0-16,6 2-3 0,6-1-4 0,6 3-3 16,3 2-2-16,3-1-4 15,4-1-2-15,3 3-4 0,1-1-3 0,-1-2 4 0,-2 1-8 16,-2-2-2-16,6 2 0 0,0-2-2 15,-1 2 6-15,-2-2-3 0,-1 1 1 16,2-2 2-16,-3-1-3 0,-3 1 1 0,-3-2-2 16,-4 0-2-16,-4 0 0 0,-2-2-3 15,-6 0 1-15,-5 0 0 0,-6 1-1 0,-8-4 3 16,-8 2 2-16,-8-3 6 0,-3 4-1 16,-6-5 1-16,-4 2 2 0,-7 0-5 15,-2-1-3-15,-8-2-1 0,-4 1 0 0,-5-1-2 16,-3-1 1-16,-4 0-1 0,-2-2 2 0,-4 1 1 15,-3-2-2-15,-5 2-1 0,-3-2-1 16,0 1 2-16,-8-1-2 0,0 0 1 0,-3 0 2 16,-7 0-1-16,-1 0 0 0,-1 0 1 15,-4 0-3-15,1 0-1 0,-4 0-2 16,3-1 1-16,-3 1-7 0,0 0-7 0,0 0-1 16,0 0-4-16,0 0-5 0,0-2 1 15,0 2 2-15,2 0 1 0,0 2 5 16,3-2 0-16,-2 1 3 0,2-1-2 0,-1 0-4 15,4 0-4-15,-2 0-4 0,-1 0-8 16,2 0-2-16,-1 2-3 0,0-2-1 0,-1 0 5 16,0 1 3-16,-2-1 10 0,0 0 5 15,-1 2 15-15,-1-2 13 0,-1 0 7 16,0-2 8-16,0 1 6 0,0-1 4 0,-1 1 1 16,-1-1-3-16,0 0 0 0,2 2-2 0,-1-1-3 15,1 1-4-15,0-1-7 0,0 1-1 16,0 0-6-16,0 0 1 0,1 0-4 15,-1 0 1-15,2 0-1 0,0 0-1 0,-1 1-1 16,2-1 0-16,2 1 0 0,-2-1-2 16,-1 0-2-16,-1 0-4 0,1 0-2 15,-2 2-8-15,-2-2-8 0,1 0-16 0,-3 0-37 16,0 0-82-16,1 2-108 0,-2-1-54 16,2 1-23-16,3-2 1 0,0 0 27 0</inkml:trace>
  <inkml:trace contextRef="#ctx0" brushRef="#br0" timeOffset="20647.9694">17115 8739 234 0,'-4'0'324'0,"1"-3"22"15,2 3-11-15,-2 0-107 0,3 0-83 16,0 0-56-16,3 3-35 0,-2-2-20 0,2 0-8 15,1 2-3-15,1 2 3 0,1-1 4 16,2 1-1-16,3 0-2 0,0 2 0 16,1-2 1-16,1 1-3 0,0 1-5 0,1-1 1 15,-1 0-5-15,-1 0-3 0,-1-1-3 16,1 2-3-16,-2-1-1 0,0 1-2 0,-2-2 2 16,1 2 0-16,-2-2 0 0,-1 0 0 15,-3-2 2-15,1 1-1 0,-3 1 1 0,-1-1 2 16,-1 1 2-16,-3-3 2 0,0 5 0 15,-3-4 3-15,-1 5-1 0,-1-1-1 16,-1 2 2-16,-1-1-4 0,-1-1-2 0,0 1-1 16,0 0-2-16,4-2-1 0,0 0-3 15,2 0 0-15,-2-1-2 0,3 0 0 16,2-1-2-16,1 1 0 0,2-2 0 0,0-1-7 16,0 1-7-16,2 1-16 0,1-1-20 15,0-1-27-15,1 1-46 0,-2-1-113 0,0 3-97 16,0-2-40-16,-2 1-8 0,0-4 11 15,-4 1 40-15</inkml:trace>
  <inkml:trace contextRef="#ctx0" brushRef="#br0" timeOffset="28267.849">15711 7870 209 0,'3'-2'280'16,"0"2"13"-16,-1-3-43 0,0 3-79 0,-1 0-67 15,1-2-42-15,-1 2-23 0,1-2-8 16,-2 2-1-16,0 0-1 0,2-1-1 0,-1 1 0 16,-1 0 0-16,0 0 2 0,0 0-4 15,0 0 2-15,0 0 0 0,0 0-1 0,0 0 7 16,0 0 3-16,0 0 2 0,0 1 7 15,0-1 2-15,0 2 1 0,0-2 1 16,-3 0-5-16,3 0-5 0,-2 2-8 0,-1-2-4 16,-2 3-4-16,1-1-2 0,-4 0-2 15,-2 1-1-15,2 1 1 0,-2 0 0 0,-2 3-3 16,1-1 1-16,-3 1-1 0,3 1-2 16,-3 0-3-16,1 1-4 0,0-1 1 0,1 1-3 15,1 0-1-15,0-1-1 0,1-2 2 16,2 0-2-16,2 0 0 0,-2-3-2 0,5 3 0 15,0-4-2-15,0 0 2 0,1 1-2 16,0-1-2-16,2-1 2 0,0-1 0 16,0 0 0-16,0 1 0 0,2-1 2 15,0 3-4-15,-1-3-6 0,2 0-11 0,1 0-14 16,-3-3-23-16,4 2-19 0,-4 0-18 16,1-1-17-16,-1 0-23 0,-1-1-37 0,2 1-54 15,-2-4-57-15,2 4-37 0,-1-2-6 16,2-1 15-16,1-1 46 0</inkml:trace>
  <inkml:trace contextRef="#ctx0" brushRef="#br0" timeOffset="28699.5821">15583 7858 69 0,'-3'-5'289'0,"2"1"28"0,-3-1 11 15,1 1-59-15,1 0-89 0,-1-1-57 16,2 1-32-16,-1 1-15 0,0 0-9 0,2 0-2 15,0 1-2-15,0 2-5 0,0-1-5 16,0 1-7-16,0-2-2 0,0 2-5 16,0 0-4-16,0 2-6 0,0-2-3 0,0 0-7 15,0 0-2-15,0 1-3 0,0 1-2 16,0 1 2-16,0-2-3 0,0 1 4 0,0 1-3 16,0 1-1-16,0-2-2 0,0 1-2 15,0 2 1-15,0 0-3 0,0 2-3 16,2-2 2-16,0 2-3 0,-1-2-1 0,2 1-1 15,2 1 1-15,-1 1-2 0,0 0-2 16,2-1 3-16,1 1-2 0,-1-1 1 16,2 0-2-16,1 1 2 0,-1 1 1 0,0-4-1 15,2 1 2-15,-1 1 0 0,-1-1 0 16,0-1 0-16,0 1 0 0,-2-3 0 0,1 3 0 16,-3-4 2-16,1 3-1 0,0-2 0 15,-2 1 2-15,-3-4-1 0,5 3 0 0,-5-2-1 16,1 0 1-16,-1 1-1 0,0-2-1 15,-1 1 0-15,1-1-3 0,-2 2 1 16,-1 0 0-16,3-2-16 0,0 3-37 0,-3-1-138 16,0-2-132-16,-2 0-69 0,5 0-39 15,0 0-4-15,0 0 29 0</inkml:trace>
  <inkml:trace contextRef="#ctx0" brushRef="#br0" timeOffset="29765.1411">15924 9465 171 0,'4'0'333'0,"-4"0"29"16,0 0 18-16,0 0-94 0,0 0-97 0,0-2-60 15,0 2-37-15,0 0-18 0,0 2-11 16,0-2-7-16,0 0-3 0,0 1-8 0,-4-1-7 16,3 2-6-16,-3 1-6 0,-1 0-3 15,0 1-4-15,0 1-3 0,-1-2-5 0,-2 5-1 16,0 1-5-16,2-2 1 0,-4 1 1 16,-1 2-2-16,3 0 0 0,-2-1 1 15,1 2-1-15,0-1-3 0,1 0 0 0,1 0-1 16,-2-3-1-16,3 3 1 0,-1-5-1 15,4 3 2-15,-2-2-2 0,2-2 1 16,0-1-1-16,2 0 0 0,-1 0-1 0,2-1-1 16,2-2 1-16,-1 1-2 0,-1 0 3 15,3-1 0-15,-1 2 0 0,-1-2 0 0,1 0-5 16,-1 0-10-16,1 0-13 0,-2-2-21 16,0 2-24-16,0-2-31 0,0 0-61 15,0-2-92-15,-2-1-85 0,-1 1-32 0,3-1-1 16,2 1 14-16</inkml:trace>
  <inkml:trace contextRef="#ctx0" brushRef="#br0" timeOffset="30066.9554">15782 9518 148 0,'0'-3'309'15,"0"1"34"-15,0-1 1 0,-1-1-64 0,1 1-78 16,-2 1-48-16,2 0-38 0,0 1-23 15,2 1-16-15,-2-2-11 0,1 2-10 0,-1 0-12 16,0 2-9-16,0-1-6 0,2 1-6 16,0 3-3-16,-2-3-1 0,1 3-1 0,-1 0-1 15,2 0-2-15,-1 3-2 16,3-1-6-16,-3 1 3 0,5 2-4 0,0 0-2 0,1 2-3 16,1-2 2-16,3 0-2 0,-2 2-1 15,1 0 0-15,2-1 0 0,-2 0 0 16,0 1 0-16,0 0 0 0,0 0 0 0,-2-4-7 15,0 1-31-15,0-3-74 0,-5 2-173 16,-5-5-93-16,-4 2-47 0,-7 0-19 0,-1 2 16 16</inkml:trace>
  <inkml:trace contextRef="#ctx0" brushRef="#br0" timeOffset="31580.7781">3809 11083 162 0,'0'2'342'15,"0"-2"29"-15,0 1 21 0,-1 1-85 16,1-1-97-16,-2 0-66 0,0 5-40 0,-1-1-17 16,0 4-10-16,1-1-8 0,-3 4-10 15,2 1-10-15,-2 2-12 0,2 3-11 0,-3 0-9 16,3 2-6-16,0-1-5 0,1 1-5 16,-1-1-1-16,3-1 0 0,-3 0 0 0,3-1-4 15,-2-2 4-15,2-3 0 0,2-2 3 0,-2-3-2 16,3-3 1-16,-3 3 0 0,3-6-4 15,-1 1-4-15,1-2-12 0,0-2-22 16,1 0-31-16,0-4-32 0,-3 2-50 16,1-1-78-16,-2-3-86 0,-2 4-48 0,1-2-6 15,-1 0 11-15,2-2 42 0</inkml:trace>
  <inkml:trace contextRef="#ctx0" brushRef="#br0" timeOffset="31801.641">3753 11260 70 0,'0'-5'314'0,"0"3"30"15,0-1 17-15,2 1-56 0,0 1-107 0,-1 0-71 16,1-2-45-16,-1 3-19 0,4 0-8 16,-2-3 0-16,2 3 0 0,3 0-7 15,-2 0-4-15,2 0-4 0,2 3-10 0,-1-3-8 16,1 3-6-16,-1-1-5 0,4 0-5 16,-2-2-5-16,3 1 1 0,0-1-2 15,-1 0-3-15,3 0 0 0,-3 0-10 0,1-1-10 16,-3 1-15-16,1-2-18 0,-2 0-18 0,-2-1-40 15,0 0-80-15,-2 2-102 0,-1-3-47 16,-2 0-15-16,3-1 6 0,-1 2 33 16</inkml:trace>
  <inkml:trace contextRef="#ctx0" brushRef="#br0" timeOffset="32046.4912">3997 11137 57 0,'-2'-4'330'16,"2"1"37"-16,-1-2 17 0,1 3-35 0,0 1-116 15,1 0-80-15,-1 1-45 0,0 0-18 16,0 1-10-16,0 2-2 0,0 2-6 0,-4 1-12 16,2 4-15-16,-1 2-15 0,-2 2-13 15,2 1-6-15,1 1-8 0,1-1-3 0,-1 2 0 16,2 1 0-16,0 0-2 0,2-2 2 16,-1 1 0-16,1 0 0 0,1-3-1 0,-1-2 2 15,1-1-1-15,-1-2-9 0,-1-3-19 16,1-3-37-16,2 1-65 0,-4-4-136 15,0 0-101-15,0 0-46 0,5-1-7 0,0-2 19 16,-2 3 56-16</inkml:trace>
  <inkml:trace contextRef="#ctx0" brushRef="#br0" timeOffset="32312.3282">4179 11151 300 0,'0'0'393'0,"0"0"31"16,-2 0 16-16,0 0-122 0,0 4-111 16,-2 2-76-16,1 4-48 0,-3-1-27 15,3 4-18-15,-2 0-13 0,0 4-12 0,1-2-5 16,2 2-6-16,-1-1-2 0,4 0 0 16,1-2 1-16,2 3 1 0,3-3 0 0,-2 0-1 15,1-4 1-15,2 2 0 0,1-4-2 16,-1 2-1-16,0-3-8 0,1-2-10 0,1-2-27 15,-2-3-28-15,0 0-54 0,1-3-106 16,-4 2-107-16,0 0-52 0,1-5-7 16,-1 1 13-16,1-1 45 0</inkml:trace>
  <inkml:trace contextRef="#ctx0" brushRef="#br0" timeOffset="32701.5892">4343 11185 221 0,'0'-7'358'15,"0"2"26"-15,0 0 18 0,2 2-107 16,-2-1-101-16,3 1-67 0,-1 0-39 16,1-1-18-16,1 1-11 0,-1 1-8 0,2-1-8 15,2 2-11-15,-1-2-6 0,3 3-9 0,-1-2-8 16,0 2-2-16,0 2-2 0,1-1-2 16,-2 1-1-16,-1 0-2 0,1 2 5 0,-1-1-1 15,-2 4-1-15,1-2 0 0,-3 3-2 16,1-1 1-16,-1 3-2 0,-2 0-1 15,-2 3 1-15,-1-1 0 0,-2 3 0 0,-1 2 1 16,-2-1 1-16,2 0-1 0,-1-2 0 16,-2 3 0-16,4-3 3 0,-1-2-3 0,4-1 5 15,-1-2-1-15,1 0-1 0,2-6-2 16,2 4 1-16,1-4-1 0,2 0-1 0,2-2 0 16,0 2 0-16,3-3 0 0,-1 0-2 15,2-3 1-15,0 3 0 0,2-2-1 0,-2 0 0 16,0 1 0-16,0-3-1 0,-1 3-6 15,-1-3-4-15,-1 1-14 0,-2-1-20 16,1 0-22-16,-3 0-24 0,0-1-48 0,-3 1-74 16,-1-2-85-16,-5 3-53 0,2-2-16 15,-2 2 7-15,2-2 37 0</inkml:trace>
  <inkml:trace contextRef="#ctx0" brushRef="#br0" timeOffset="32924.212">4397 11253 253 0,'-2'-3'349'16,"-1"0"33"-16,1-1-3 0,1 1-89 0,1 3-82 16,0-1-61-16,0 0-42 0,1 1-28 15,1 0-21-15,3-2-12 0,1 1-12 16,1-1-9-16,3 0-7 0,0 1-4 0,1 1-4 16,2-1-5-16,-2 1-2 0,3-3-2 15,-1 3-4-15,0 0-1 0,1 0-13 0,-3 0-15 16,1 3-24-16,-1-3-26 0,-1 0-45 15,-1-3-93-15,-4 3-100 0,0 0-46 16,-2 0-8-16,2-3 9 0,1 3 39 0</inkml:trace>
  <inkml:trace contextRef="#ctx0" brushRef="#br0" timeOffset="33210.0392">4718 11137 235 0,'0'2'370'16,"0"1"33"-16,0-1 18 0,0 2-99 0,0 3-112 15,3-1-74-15,-2 4-42 0,1-3-25 0,1 2-13 16,2 0-11-16,-2 1-13 0,2 2-9 16,0 0-6-16,-2 1-8 0,3 1-3 0,-3 0-5 15,0-1-1-15,-1 1 3 0,-2-1-3 16,0-1 1-16,-2 2-1 0,-1-3-1 0,-2 0 1 15,-2-1 0-15,0 0 0 0,-1-3 0 0,0 0 0 16,1-2 0-16,2-2-6 0,0 1-19 16,2-4-39-16,1 0-100 0,-3 2-146 15,2 1-82-15,3-1-35 0,0-2-4 0,5 0 25 16</inkml:trace>
  <inkml:trace contextRef="#ctx0" brushRef="#br0" timeOffset="33468.8774">5026 11321 6 0,'6'-3'359'0,"1"-4"42"0,-3 4 22 0,3-1 17 16,0 1-150-16,0 0-118 0,2-1-68 15,1 2-37-15,2-1-20 0,0 1-10 0,2 1-10 16,-1-1-7-16,2 2-5 0,-2-1-8 15,0 2-4-15,1-1-1 0,-3 0-1 0,0 0-1 16,-3 2-4-16,-3-2-5 0,-1 0-20 16,0 0-21-16,-3 0-34 0,-2 0-60 15,-3 0-93-15,-2 1-103 0,-4 1-44 0,-2 1-7 16,-1-1 18-16,-1 2 51 0</inkml:trace>
  <inkml:trace contextRef="#ctx0" brushRef="#br0" timeOffset="33663.1836">5018 11385 227 0,'2'3'354'0,"-1"-2"30"0,1 0 10 0,2-1-87 16,0 3-95-16,0-3-63 0,1-3-37 15,2 3-22-15,-1-1-16 0,3 0-16 16,-1-2-17-16,2-1-11 0,1 2-13 0,0-1-5 16,0 0-4-16,0-1-6 0,0 2 1 15,0 0-3-15,2 1-11 0,-2-1-31 0,1-1-36 16,0 2-83-16,-3 2-129 0,0 1-90 15,-4 2-37-15,2 0 1 0,-1 0 24 16</inkml:trace>
  <inkml:trace contextRef="#ctx0" brushRef="#br0" timeOffset="34497.1504">5812 11231 242 0,'-7'0'295'0,"1"-1"15"16,1 1-33-16,2 0-99 0,1-1-65 15,2-2-35-15,0 3-20 0,2 0-7 0,-2 0-2 16,3 0 1-16,2 0 0 0,1 0-2 16,-1 0-1-16,4 0-2 0,3 0 1 15,1 0-2-15,5 0 2 0,4 0 6 0,8 0-1 16,5-3-1-16,8 3 0 0,7 3-5 16,4-3-9-16,6 0-6 0,5 3-7 15,5-2-6-15,4 2 0 0,0-1 0 0,5-1-3 16,6 2 0-16,4-2-4 0,7 2 0 15,2 0-9-15,2-2-1 0,0 0 0 0,-1-1-1 16,2 2-1-16,4-2-1 0,5 1 3 16,-1-1-3-16,2 2-3 0,0 0 6 0,-1-2 4 15,-2 0 1-15,2 0-2 0,-2 0 3 16,1 2-2-16,-4 1-6 0,-5-3-3 0,-2 0 2 16,-1 2 0-16,-4-2 1 0,-3 0 1 15,2 0 1-15,-2 1 1 0,-3-1-2 0,-2-1-1 16,-3 1-2-16,-6-2-1 0,0 2 5 15,-5 0 2-15,-3-5 1 0,-3 5 3 16,-3-2-2-16,-2 0 4 0,-2 1-5 0,-2-1-2 16,-6 1-2-16,-2 0 0 0,-6 1 1 15,-5 0-4-15,-7 0 0 0,-7-3-14 0,-7 3-24 16,-6 0-41-16,-6-3-122 0,-8 1-128 16,-6 0-68-16,-3 1-24 0,-7-1 6 15,-3 0 30-15</inkml:trace>
  <inkml:trace contextRef="#ctx0" brushRef="#br0" timeOffset="34945.038">7724 10518 263 0,'-1'-6'327'0,"1"1"24"0,0 3-14 16,-2 2-98-16,2 2-66 0,-3 4-37 16,1 5-21-16,-2 4-14 0,0 2-8 0,-2 7-10 15,1-1-18-15,1 2-15 0,1 0-15 16,1-1-11-16,0-2-11 0,2-1-4 15,2 0-5-15,1-3-3 0,0-1-9 0,0-3-24 16,-1-2-48-16,-4-4-146 0,-1-2-116 16,0-1-63-16,3-5-27 0,0 0 9 0,0 0 39 15</inkml:trace>
  <inkml:trace contextRef="#ctx0" brushRef="#br0" timeOffset="35899.4438">5872 11805 302 0,'-11'9'382'15,"1"0"26"-15,-1 1 19 0,2 3-129 16,2 1-107-16,2-2-63 0,2 3-40 0,3-1-25 15,0 3-17-15,3 2-13 0,1-1-8 16,0 0-10-16,6 2-6 0,1 2-3 0,0 0-4 16,2 0 1-16,2-1-2 0,0 1 0 15,2-4-1-15,-2 0 3 0,0-1-2 16,-4-4-1-16,3-1-1 0,-4-2-3 0,-2-4-8 16,-2-1-11-16,0-2-23 0,-1-2-29 15,-2-2-47-15,-1-2-102 0,-2 0-111 0,-2-2-51 16,-1-1-8-16,3-3 11 0,-1-1 38 15</inkml:trace>
  <inkml:trace contextRef="#ctx0" brushRef="#br0" timeOffset="36148.8652">6151 11935 91 0,'3'0'354'0,"-1"-2"41"16,-2 2 26-16,-3 2-33 0,1 1-125 0,-1 3-88 15,-3 2-58-15,1 1-38 0,0 3-23 16,2-2-21-16,0 4-11 0,1-1-11 16,2-1-6-16,0 0-4 0,0 2-3 0,2-4 2 15,1 0-2-15,-1 0 0 0,1-3 0 16,0 0-2-16,2-3 2 0,-2-2-2 0,3 2-9 16,-1-3-18-16,-2 1-21 0,2-4-30 15,-2 1-48-15,2-3-81 0,-2 2-107 0,-3 2-50 16,3-3-15-16,0-2 8 0,2 2 34 15</inkml:trace>
  <inkml:trace contextRef="#ctx0" brushRef="#br0" timeOffset="36372.7198">6354 12022 44 0,'12'-3'328'0,"-2"1"35"15,1-2 21-15,0 1-18 0,0 3-124 16,-1-5-81-16,0 3-47 0,0-1-23 0,0 1-17 15,-1 0-14-15,1-1-7 0,-4 3-16 16,3-2-9-16,-4 2-12 0,3-2-4 0,-3 1-6 16,1-1-4-16,2 0-4 0,-2 1-11 15,-1-1-16-15,0 1-27 0,1 0-27 16,0-2-69-16,-3 3-95 0,-3 0-96 0,0 0-35 16,0 0-6-16,5 0 15 0,0 0 59 15</inkml:trace>
  <inkml:trace contextRef="#ctx0" brushRef="#br0" timeOffset="36926.3268">6781 11942 230 0,'7'-5'322'0,"-2"3"29"15,-2-3-24-15,-1 1-77 0,-1 0-79 16,1 0-53-16,1 0-32 0,-3-1-16 0,0 2-8 15,0-2 0-15,-1 2-2 0,-1 0-4 16,-1-2-3-16,-2 2-4 0,0 0-5 0,-1 0-9 16,-2 0-6-16,2 2-3 0,-1-1-6 15,-3 0-8-15,0 2-2 0,0 2-5 0,-4 0-4 16,2 2-1-16,-2-1 0 0,1 3 0 16,0-1-1-16,2 1 0 0,2 2 1 0,0 1 0 15,2-1 0-15,1 1-2 0,2 0 0 16,1 2 1-16,3-2 0 0,0 0 2 0,3-1-1 15,1 2 1-15,2-1 1 0,0-4 0 16,0 2-1-16,2-2-1 0,0-4 1 16,1 0-1-16,1 1 0 0,0-4 0 0,-1 1 0 15,1-2 2-15,-1 0-2 0,2 1 1 16,-3-5-1-16,0 2 0 0,0 0-1 16,1 0-1-16,-1-3 4 0,-1 1-2 0,-1 0 2 15,-1 0-2-15,2-2 0 0,0 2 2 16,-2-1-4-16,-2 1 2 0,0 1-2 0,0 2 0 15,-3 0 2-15,0 3 0 0,0-1 2 16,0 2-2-16,-3 2 0 0,2 1 0 16,-3-1-2-16,1 3 2 0,1 0-1 0,1 2 1 15,-1 1 0-15,2 1 0 0,2 1 0 16,-1 1 0-16,3 0 0 0,-1 2-1 0,3 0 0 16,0-4 1-16,-1 2 1 0,2-2-1 15,-1 0-1-15,0-3 2 0,2-1-1 0,-2-1 0 16,2-3-3-16,-3-1-18 0,4-1-35 15,-7-4-116-15,1 1-145 0,-6-2-77 0,1 4-39 16,-4 1-2-16,0-1 24 0</inkml:trace>
  <inkml:trace contextRef="#ctx0" brushRef="#br0" timeOffset="38904.3627">7056 11922 90 0,'-2'-1'350'16,"2"1"40"-16,0 1 24 0,-1-1-45 16,1 1-118-16,0 1-93 0,1-1-59 0,-1 1-33 15,3 0-20-15,2 3-10 0,-2-3-6 16,3-1-5-16,1 1-4 0,1 1-7 0,1-2-4 16,-1 1-3-16,0-2-2 0,4 0-2 0,-2 0-3 15,0-2 1-15,2 1-1 0,-2-2 0 16,-1 0 0-16,2-1-2 0,-1-1 0 0,-2 0 2 15,1 0-2-15,-3 0 2 0,-1 0 0 16,-2-2 2-16,-3 4 1 0,0-2 0 16,0-1-2-16,-3 2 0 0,0-1 1 0,-4 0 0 15,0 1 0-15,-1 2 4 0,-2 0 1 16,0 0 0-16,-2 2 3 0,1 0-2 0,-3 4 1 16,1-2-3-16,-1 2-2 0,1 3-1 15,-2 0-3-15,4 1 0 0,-1 2 0 16,0 1-2-16,2 1 2 0,4 2-2 0,3-3 0 15,1 1 0-15,2 2-1 0,5-2 2 16,1 0-1-16,2-2 0 0,3 2 2 0,2-3 0 16,4 0 2-16,-1-4-2 0,3 2 0 15,-1-4 0-15,2-2 0 0,0-1-2 16,-2-1 2-16,1-2-1 0,-3-1-1 0,1 1-1 16,-4 0-4-16,-1-3-17 0,-2 0-26 15,0 0-39-15,-3-2-103 0,-4 2-133 0,-1 3-66 16,-2-2-23-16,2 0 8 0,-2-2 29 15</inkml:trace>
  <inkml:trace contextRef="#ctx0" brushRef="#br0" timeOffset="39284.8386">7440 11734 191 0,'0'-7'355'15,"-2"1"31"-15,2 1 21 0,2 1-92 0,-1 2-108 16,-1-3-69-16,2 1-42 0,1 1-23 16,-1 1-14-16,1-1-11 0,3 0-6 15,-1 2-11-15,-1-2-11 0,1 1-9 0,0 1-3 16,3-1-4-16,-5 2-2 0,3 0-2 16,-4 0 3-16,1 2 1 0,0-1-4 0,1 1 1 15,-3 2 0-15,2 2 0 0,-3-1 4 16,2 4-4-16,-2-3 1 0,0 5 2 0,0-1-2 15,0 4 1-15,0-1-2 0,0 3-1 16,0 0 4-16,0-1-1 0,0 0-3 16,0 2 3-16,0-2-2 0,-2-2 0 0,-1 0-2 15,0-1 1-15,1-2-3 0,-1-2 2 16,2-1 1-16,-1-3-1 0,0-1 1 0,1-1 0 16,-1-2 1-16,0 0-1 0,1 0-5 15,-2-2-9-15,-2 0-21 0,1-2-30 0,-1 0-62 16,0-3-105-16,-3 2-110 0,-1 0-53 15,1 0-12-15,1-2 14 0,2-1 53 0</inkml:trace>
  <inkml:trace contextRef="#ctx0" brushRef="#br0" timeOffset="39474.4171">7509 11643 206 0,'6'-13'355'0,"-4"4"37"16,-1-3 23-16,-1 4-85 0,-1 0-97 0,1 2-71 15,-2 2-45-15,-2-1-31 0,4 2-24 16,-2 0-22-16,1 0-19 0,-1 2-9 16,2 1-10-16,-1 0-14 0,1 1-28 0,0 1-39 15,-2 0-112-15,0 6-136 0,2 0-68 16,-1 1-29-16,2 1 9 0,-1 0 28 0</inkml:trace>
  <inkml:trace contextRef="#ctx0" brushRef="#br0" timeOffset="39974.1129">7688 11683 142 0,'-2'-2'369'16,"-1"2"38"-16,-2 0 19 0,0 2-56 16,2-1-135-16,-3 4-95 0,3-1-57 15,0 1-32-15,3 2-17 0,0-2-11 0,0 1-5 0,3 0-9 16,0 0-2-16,3 0-4 0,2-1-3 15,0-1 0-15,0-1 0 0,1-1-1 0,0 1-2 16,0-3-1-16,0 3-2 0,1-6 1 16,-2 3-2-16,1-3 1 0,-1-2 0 15,-1 1 1-15,-1-4 1 0,-1 2 1 0,2-1 0 16,-3-1 1-16,-3-1 1 0,2 1 1 16,-3 1 1-16,-1 1 1 0,-1-1 5 0,-1 5 2 15,1-2 2-15,-1 1 5 0,0 3 1 16,0-2 4-16,3 1-2 0,-3 1-4 15,3 0-1-15,0 0-6 0,3 1-1 16,-1 1-4-16,2 1 0 0,1 1-1 0,0-2 0 16,1 5-1-16,-1-4-1 0,3 3-1 0,0-2 1 15,-2 1 0-15,2 0-1 0,0 2 1 16,3-5 0-16,-3 2-3 0,2-2-2 16,-1-1 1-16,-1 1 0 0,0-2 1 0,1 0 1 15,-3-2 7-15,1-1-1 0,-1 0 0 16,-1 0 2-16,-2-2-1 0,0 0-2 0,-2-2 2 15,1-2-2-15,-2 1 1 0,0 0-3 16,0 1 1-16,-2-2-2 0,1 1 1 16,-2 1-1-16,2 0 0 0,-1-1-1 0,0 0-16 15,1 2-26-15,-2-1-95 0,-4 7-160 16,-1-3-84-16,-1 6-43 0,1 1-13 0,0 2 19 16</inkml:trace>
  <inkml:trace contextRef="#ctx0" brushRef="#br0" timeOffset="40558.7445">8189 11964 168 0,'1'0'341'0,"1"-2"33"0,-2 1 17 16,2-1-90-16,-1 2-99 0,1 0-73 15,1-1-46-15,0 1-29 0,-1-2-12 16,3 2-2-16,-1 0-3 0,-1 0-1 0,2 2-1 16,0-1-1-16,0 2-4 0,-1-1-3 15,1 2-2-15,1-1-6 0,-1-1-4 16,-2 5-5-16,2-3-1 0,0 3-3 16,-2 0-3-16,0 0 0 0,2 3-1 0,-4-2 0 15,-1 5 1-15,2-1-1 0,-4 1 1 0,2 2-1 16,-1-1-2-16,-1-1 1 0,-1 0-1 15,2 0 0-15,-1-1-1 0,2-2 1 16,0-1-1-16,2-1 1 0,-1-1-1 0,2-1 0 16,2-1 1-16,0-1-4 0,-2-3 2 15,3 3-2-15,1-3-2 0,0-1 2 0,0 0-3 16,-1-1 2-16,4 1 2 0,0-4 0 16,0 3-3-16,4-2 0 0,-3 0-3 0,-1 0-7 15,4-1-7-15,-4 0-8 0,-2 1-11 16,-2 0-11-16,2-2-7 0,-4 3-15 15,0-3-22-15,-3 0-76 0,-2 2-104 0,-4-1-58 16,-2 4-23-16,-3-2 0 0,2 0 21 16</inkml:trace>
  <inkml:trace contextRef="#ctx0" brushRef="#br0" timeOffset="40751.6262">8220 12114 127 0,'-1'-2'320'16,"-1"-1"33"-16,2 0 9 0,3 2-69 15,-1-1-97-15,1-1-56 0,2 0-48 0,1 0-29 16,4 2-12-16,-2-2-9 0,1 1-5 16,-1 1-6-16,3 1-9 0,-1-2-5 0,2 2-5 15,-1 0-5-15,2 0-4 0,-1-2-8 16,1-1-10-16,1 3-23 0,-4-2-42 16,-2 0-119-16,1-1-111 0,-6 3-50 15,2 0-25-15,-2-2 7 0,2-1 35 0</inkml:trace>
  <inkml:trace contextRef="#ctx0" brushRef="#br0" timeOffset="40972.4894">8491 11928 301 0,'4'-2'362'0,"-2"1"25"16,1-1-6-16,2 0-113 0,0 2-92 15,2-3-56-15,0 1-39 0,1 0-22 16,0 1-17-16,3-1-13 0,-2 0-9 0,-1 1-11 16,1-1-14-16,-2 1-24 0,1 1-27 0,-2-4-59 15,-1 4-106-15,1 0-104 0,-6 0-49 16,3 0-8-16,2 0 11 0,0 0 49 0</inkml:trace>
  <inkml:trace contextRef="#ctx0" brushRef="#br0" timeOffset="41177.3679">8744 11790 151 0,'1'-2'349'0,"-1"1"40"16,2-1 30-16,-2 2-76 0,0 2-98 0,0-1-70 16,0 4-54-16,0-1-33 0,-2 2-28 15,2 0-15-15,0 2-15 0,2-2-12 0,-2 2-8 16,2 0-5-16,-1 0-8 0,-1 0-24 15,3-3-41-15,-3 2-129 0,-1-2-133 0,-2 3-72 16,-1-1-30-16,-2 2 2 0,-1 0 27 16</inkml:trace>
  <inkml:trace contextRef="#ctx0" brushRef="#br0" timeOffset="41758.9586">9120 11712 314 0,'0'-2'376'15,"0"-3"31"-15,3 5-1 0,-3 0-124 0,1 5-80 16,1-2-66-16,1 5-44 0,0 1-24 16,1 3-16-16,0 0-14 0,3 5-13 15,2-1-12-15,-1 3-8 0,3 1-4 0,2 5-2 16,0 1-2-16,0-2-1 0,0 5 3 15,0 2 1-15,0 1 0 0,-4-2 0 0,1 3 0 16,-4-1-2-16,-3-2 2 0,-3 0-1 16,-2-5 1-16,-1 0 0 0,-6-2 1 15,-1-2-1-15,1-5 0 0,-4-1 0 0,1-4 0 16,-1 1 0-16,2-5 2 0,1 0-4 16,3-2-17-16,2-2-39 0,-1 0-130 0,2-3-134 15,1-1-73-15,3 1-35 0,3-2 0 16,4 1 25-16</inkml:trace>
  <inkml:trace contextRef="#ctx0" brushRef="#br0" timeOffset="42324.8675">9779 11679 217 0,'-5'2'368'0,"-3"6"33"0,-1 1 21 16,-1 5-104-16,1 4-96 0,-2 0-71 0,5 6-52 16,-1 0-26-16,2 1-21 0,2 2-9 15,2-2-13-15,2 3-8 0,4-1-8 16,3 1-8-16,4 0-1 0,1 0-3 0,4-1-2 16,1-3-2-16,2 0 0 0,2-3-1 0,-1 0 3 15,3-3-1-15,-2-3 0 0,-3-2 1 16,3-1 0-16,-3-3 2 0,-3-4 2 15,-2 2-3-15,-1-4 0 0,-5 0-4 0,1-3-18 16,-3-1-33-16,-2-1-49 0,-3-3-114 16,-2 0-121-16,-4 2-61 0,0-4-19 15,3-1 12-15,-1-2 38 0</inkml:trace>
  <inkml:trace contextRef="#ctx0" brushRef="#br0" timeOffset="42578.3115">10108 11812 265 0,'1'-4'377'16,"-1"1"32"-16,0 0 23 0,2-1-123 15,-2 4-96-15,0 0-67 0,0 4-48 0,0 0-30 16,0 4-19-16,0 1-17 0,-2 1-10 16,1 5-13-16,-1 0-2 0,2 3-5 0,0-1-2 15,0 3 0-15,0-1 0 0,3-1 0 16,-1 0 0-16,-2-2-2 0,3 0 2 15,0-3 0-15,-1-1 1 0,1-2-5 0,3-2-23 16,-1 0-25-16,-2-3-37 0,2 0-93 16,0-3-121-16,-4 1-77 0,3-1-23 0,3-2 4 15,-2-1 25-15</inkml:trace>
  <inkml:trace contextRef="#ctx0" brushRef="#br0" timeOffset="42771.1625">10261 12023 102 0,'8'-4'306'0,"1"0"32"15,-1 1 14-15,0 1-54 0,2-3-90 16,-1 5-55-16,1-2-32 0,-1 2-18 0,2 0-11 16,0 0-12-16,1 2-9 0,0-2-9 15,1 3-15-15,2-1-14 0,0-2-9 0,2 0-8 16,-2 0-9-16,0 0-7 0,-2 0-4 16,-2 0-9-16,-2 0-24 0,-4-2-41 15,-2-1-112-15,-3 3-132 0,0 0-68 0,-3 5-30 16,-2-3 5-16,-3 3 26 0</inkml:trace>
  <inkml:trace contextRef="#ctx0" brushRef="#br0" timeOffset="43901.8527">10876 12005 187 0,'2'-5'304'0,"-1"-2"21"16,-1-2-12-16,0 1-85 0,-3 2-89 0,3-2-54 15,-1-1-24-15,-1 0-9 0,0 2 3 16,-1-2 6-16,1 2 6 0,-2 0 6 0,-1 1 1 15,-1 2-2-15,0-2-7 0,-1 6-8 16,-1-2-8-16,-1 2-7 0,-1 2-8 0,2-2-8 16,-4 6-4-16,2-1-7 0,-1 2-6 15,3 2-3-15,-1 1-1 0,2-1-3 0,1 2-3 16,1-2 2-16,3 3-1 0,-2 0 0 16,7-2 0-16,-2 2 0 0,4-4 0 15,0 1 0-15,3-2 0 0,3-1-1 0,0-1 1 16,2-2 0-16,1 0 0 0,0-3-1 15,0-3 0-15,1 1 1 0,0-3 1 16,0 1-1-16,-1-2 0 0,-3 0-1 0,0-1-1 16,0-1 0-16,-4 1-1 0,-1-3 0 15,0 3 2-15,-1 0 0 0,-4-2 1 0,1 1 0 16,-2 1 0-16,0 0 0 0,-2 2 0 16,-2-1-2-16,2 2 4 0,-1-1 0 15,0 2 0-15,1 1 0 0,1 0 0 0,-1 2 0 16,2-3 0-16,-1 6-2 0,-1-2 0 15,0 3-2-15,2 3 2 0,0-2 2 16,2 3-2-16,1 1 0 0,2 0 0 0,1 0 1 16,3-1-2-16,0 2-3 0,0-1 4 0,2 1 0 15,0-3 0-15,0-1 0 0,2-1 0 16,-4 0 0-16,1-2 0 0,-1-2 2 16,-1 1-4-16,-3-4-16 0,0 2-21 15,-2-3-28-15,-1 2-39 0,-2-2-90 0,-3 0-113 16,-2 1-65-16,0 0-17 0,0 0 7 15,3-1 25-15</inkml:trace>
  <inkml:trace contextRef="#ctx0" brushRef="#br0" timeOffset="45007.1786">11021 11480 164 0,'0'0'335'0,"0"0"39"16,0 3 20-16,-3-1-96 0,2 4-91 16,-3 0-60-16,1 3-49 0,3 0-32 0,-1 2-20 15,1 1-12-15,1 0-13 0,-1 1-4 16,0 1-6-16,2 1-3 0,-1-1-1 0,-1 1 3 15,0-1-4-15,0-2-3 0,0 0 1 16,0-1-1-16,0-2-6 0,0-2-6 16,2 0-6-16,-2-3-12 0,0-1-16 0,0-2-16 15,-2 1-14-15,2-2-7 0,-1 0-9 16,-1-2-3-16,2 1-13 0,0-1-20 16,0 1-29-16,0-3-32 0,0 1-30 0,0 1-34 15,0-2-11-15,3 1 20 0,-3 1 34 16</inkml:trace>
  <inkml:trace contextRef="#ctx0" brushRef="#br0" timeOffset="46611.7322">11353 11908 16 0,'5'-2'304'0,"-2"2"33"0,-1 0 17 0,1 0-35 16,3 0-113-16,1 0-77 0,-1 0-54 16,4 0-30-16,0 0-11 0,0-1-7 0,1 1-4 15,3 0 3-15,-1-1-2 0,1-2-2 16,1 0 3-16,-2 3-2 0,0-5-1 0,1 1-2 16,-2-1-1-16,-3 1 4 0,0-1 0 15,-4-1-2-15,0 0 6 0,-2 3 0 0,-1-6 2 16,-2 4-2-16,-2-2-2 0,-1-1 0 15,-2 3 1-15,-1-1-2 0,-3 0-1 0,1 1 0 16,-4 1-3-16,-2 1-5 0,1 1-3 16,-2 0-6-16,0 2-4 0,0 2-2 15,0 3 0-15,-2-1-2 0,3 2-1 16,0 2 1-16,3 2 2 0,2 0 0 16,2 2 0-16,5 1 0 0,2 0-1 0,4 1 1 15,1 0-1-15,2-1 2 0,4 0 0 0,-1-2-1 16,2-1 2-16,3-1 0 0,2-1 1 15,-1 0-3-15,-1-1 0 0,3-2 0 0,-4-2 0 16,3-1 0-16,-4-2-1 0,0-1-3 16,1 0 6-16,-3-2 1 0,1-1 0 15,-2-2-11-15,-2-1-22 0,1 2-36 0,-2-4-70 16,-4 2-124-16,-3-1-104 0,0 3-45 16,0-2-4-16,0-5 20 0,-2 2 59 0</inkml:trace>
  <inkml:trace contextRef="#ctx0" brushRef="#br0" timeOffset="47133.4139">11697 11601 323 0,'1'-6'375'0,"-1"0"27"0,2 1 3 16,-1 1-126-16,2 1-88 0,-1-1-59 16,1 2-36-16,0-1-24 0,3 0-13 15,1 0-14-15,2 1-10 0,1 2-13 0,-1-2-9 16,2-1-6-16,0 3-2 0,-1 0-5 0,2-2-9 15,-4 2-14-15,2 0-15 0,-2 0-22 16,1 0-17-16,-2 2-12 0,-1-2-6 16,-1 0 6-16,1 0 14 0,-1 0 16 0,1 0 16 15,-1-2 13-15,0 0 15 0,1-1 9 16,0 2 10-16,-1-3 5 0,0 1 5 16,1 1 5-16,-1-3 1 0,1 2 2 15,0-1-5-15,-1 1-4 0,-2 0-1 0,2 0-4 16,-2 1 0-16,1 1-1 0,0 1 6 0,-1-2 5 15,-1 2 6-15,1 2 7 0,-2-2 8 16,1 0 9-16,0 1 4 0,1 1 3 16,0-1 0-16,0 2 0 0,1-1-7 0,1 1-9 15,0 1-9-15,-1 1-10 0,-1-1-6 16,0 3-8-16,0 2-3 0,-1 1-3 0,-1 2-1 16,1 3-2-16,-2-1 0 0,0 3 2 15,2 0-2-15,-2-1 2 0,-2 1 1 0,2 0 0 16,-2-2 1-16,2-1 1 0,-1-2 0 15,-1 0 2-15,1-4-2 0,-1 0-1 0,0-2 1 16,1 0-1-16,-2-4-1 0,-1 0 2 16,1-1 0-16,0 1-2 0,-5-2 0 15,4-2-4-15,-5-1 1 0,1 1 0 0,-2-4-7 16,0 0-15-16,0-2-32 0,-2 0-55 16,2-1-106-16,-2 0-121 0,2 2-63 0,1-1-16 15,4-1 12-15,3-2 51 0</inkml:trace>
  <inkml:trace contextRef="#ctx0" brushRef="#br0" timeOffset="47321.2948">11968 11422 276 0,'0'-12'391'16,"0"3"39"-16,0 1 22 0,0 3-115 16,0 0-108-16,2 1-81 0,-2-2-57 15,2 6-34-15,-1-4-24 0,2 3-14 0,0 1-11 16,2 0-18-16,0 0-45 0,-2 1-124 15,-1 1-145-15,-1 0-76 0,1 6-39 0,-1 1-7 16,-1 2 30-16</inkml:trace>
  <inkml:trace contextRef="#ctx0" brushRef="#br0" timeOffset="47806.8051">12172 11560 60 0,'3'-5'369'0,"-1"3"43"0,-2-1 21 16,0 1-10-16,0 1-146 16,0 0-118-16,0 2-66 0,-2 0-40 0,1 2-19 15,-1 1-14-15,0 4-4 0,1 0-4 0,1-1-5 16,1 1-2-16,1-1-2 0,1 1 0 16,2-1 1-16,0 0-2 0,2-1-2 15,0-1 0-15,-1-1 0 0,-1 1-1 0,4-3-2 16,-2-1 3-16,1-1-2 0,0-1 2 15,-2-3-1-15,3-1-1 0,-1-1 2 0,-1-2 0 16,-1 0 0-16,0 0 2 0,-3 0-1 16,1-1 1-16,-3-1 1 0,1 2 0 0,-2 0-3 15,0 1 2-15,-2 2 0 0,2 2 0 16,-1 1 1-16,-1-1 2 0,0 3 0 0,-1 1-1 16,-3 1 1-16,3 0 1 0,1 5-1 15,-1-3-3-15,3 5 1 0,0-3-1 0,3 0 0 16,-1 2-4-16,4-1 0 0,0-1-1 15,-1-1 3-15,2 1 0 0,-1-2 0 16,3-1 0-16,-1-1 3 0,-1-2-1 0,1 0-2 16,2-4 3-16,-2 1-2 0,-1-2 0 15,2 0-1-15,-3-2 0 0,1-1 1 0,-2-1 1 16,-2 0-1-16,0-1-1 0,-3 0 1 16,0 2-1-16,-1-1 2 0,-3 0-2 15,0 0 2-15,-3 1 0 0,2 2 0 0,-1 0-1 16,2 1 0-16,-1 2-1 0,0-1-2 15,0 4-11-15,0-1-32 0,2 1-102 0,-3 3-158 16,1-1-82-16,-3 5-44 0,0-4-13 16,-2 3 23-16</inkml:trace>
  <inkml:trace contextRef="#ctx0" brushRef="#br0" timeOffset="48406.7623">11099 11613 24 0,'3'2'296'15,"0"1"44"-15,-3-3 32 0,0 3-35 0,-2-2-86 16,1 0-65-16,-4 1-39 0,1-1-33 15,-1 1-22-15,0-2-18 0,0 2-17 0,0-2-13 16,-1 0-14-16,-3 0-6 0,2 3-9 16,-1-1-3-16,0-2-4 0,-2 0 0 0,2 2-1 15,-2-1-2-15,2-1 0 0,2 0-4 16,-2 2 2-16,3-2-2 0,0 1-1 0,1-1-2 16,4 0-1-16,-2-1-6 0,4-1-9 15,-2 2-18-15,4-3-26 0,1 1-28 16,0-1-74-16,1-1-98 0,-1 1-89 0,-2 2-36 15,3 0-3-15,2-5 19 0</inkml:trace>
  <inkml:trace contextRef="#ctx0" brushRef="#br0" timeOffset="48748.866">11083 11577 248 0,'0'-2'339'0,"-1"0"36"0,-4 1-13 16,0 0-73-16,-3 1-76 0,0 1-50 15,0 0-39-15,-3 1-28 0,2 0-22 0,1-1-15 16,0 1-17-16,1-1-16 0,1 1-8 15,2-1-9-15,0-1-3 0,3 0-2 16,-1 0-3-16,2 0 0 0,0 0-1 0,3 0 0 16,1 0 2-16,0-1-4 0,2-2-6 0,1 0-14 15,1-1-18-15,-2 0-19 0,3 0-20 16,-2-1-16-16,-1 0-11 0,2 0 1 16,0-2 8-16,1-1 17 0,-4 2 19 0,2-2 26 15,-2 1 29-15,-2-1 26 0,-2 4 25 16,-1-2 21-16,-3 1 14 0,0 2 8 15,0 0 0-15,-4 1-1 0,1-1-7 0,-5 1-11 16,3 2-15-16,-3-2-13 0,-1 2-13 16,0 2-9-16,1-2-11 0,0 2-2 15,2-2-6-15,2 0-2 0,2 0 1 0,1 0 0 16,2 0 1-16,2 0-5 0,2 0-40 0,-2 3-145 16,0-3-137-16,0 0-70 0,6 2-39 15,-4 1-14-15,-1 0 28 0</inkml:trace>
  <inkml:trace contextRef="#ctx0" brushRef="#br0" timeOffset="49627.1189">12796 11731 74 0,'-4'-3'382'16,"1"0"43"-16,1 0 22 0,1 2-9 16,1-1-156-16,0 1-124 0,1-1-70 15,2 2-42-15,-1 0-18 0,5 0-11 0,-2 0-7 16,3 2-5-16,0 1-4 0,1-1-2 16,0 2-3-16,0 0 1 0,-1 2-2 0,1-1 4 15,-1 1 1-15,0 0 2 0,2-1-2 16,-6 4 4-16,3-2 1 0,-2-2-1 0,-1 3 2 15,-2 1-3-15,1 0 3 0,-3 0-2 16,-1 2-2-16,-1 1 2 0,-1-2-3 0,0 0-1 16,-1 0 0-16,1-1 0 0,-2 1 0 15,2-2-2-15,2 1 2 0,-1-2-1 0,2 0 1 16,2-2 0-16,-1 0-2 0,4 0 2 16,0-1 2-16,0-3 1 0,1 4 2 15,2-2 0-15,0-1 0 0,1 2 1 0,-1-3-4 16,3 2-1-16,-3-1 0 0,3-1-1 15,-2 1-1-15,1-1-2 0,0 1 3 0,0-2-1 16,0 0 0-16,-2 0 1 0,3-2 0 16,-1 1 0-16,-4-1 0 0,0-1-1 15,2 2-4-15,-3-2-8 0,-2-1-13 0,0 2-19 16,-1 0-26-16,-2-2-25 0,-2 2-56 16,-3-1-67-16,-1-2-59 0,-5 5-61 0,0-2-22 15,-5 0 5-15,5-1 45 0</inkml:trace>
  <inkml:trace contextRef="#ctx0" brushRef="#br0" timeOffset="49827.9968">12838 11862 196 0,'-12'-4'318'0,"0"-1"33"0,5 0-18 15,1 0-65-15,1 2-85 0,1 1-60 0,4 0-40 16,0 0-25-16,0 1-11 0,6-1-10 16,-1 1-3-16,1 1 1 0,2 0-1 0,1 1-2 15,1 1-4-15,1-1-6 0,1 1-4 16,1 0-5-16,3-1-6 0,-3 0-3 0,1-1-2 15,0 0-2-15,1 0-7 0,0 0-9 16,-2-2-18-16,1 0-20 0,-3-1-27 16,2 0-59-16,-5-1-88 0,-2 1-89 0,-3 3-36 15,2-3-6-15,0-2 13 0</inkml:trace>
  <inkml:trace contextRef="#ctx0" brushRef="#br0" timeOffset="50040.8531">13101 11662 144 0,'5'-1'332'0,"-2"-1"32"15,1-1 24-15,-1 2-78 0,0 1-88 16,0 0-61-16,2 0-39 0,1-2-22 0,2 2-19 16,2-1-14-16,2 1-18 15,-1-2-18-15,1 2-12 0,0-2-11 0,-1 2-18 16,-1 0-28-16,0 0-37 0,-1-1-83 0,-8 2-139 15,-1-1-79-15,0 0-33 0,0 0 2 16,3 4 23-16</inkml:trace>
  <inkml:trace contextRef="#ctx0" brushRef="#br0" timeOffset="50246.0775">13378 11568 112 0,'3'-3'335'0,"0"1"43"0,-1 1 27 0,0-1-62 15,-1 2-101-15,-1 2-71 0,0-1-44 16,0 2-33-16,0 0-21 0,0 5-13 16,-1-1-11-16,1 2-15 0,1 2-14 0,-1 0-8 15,3 0-8-15,-1 1-2 0,1-2-2 16,-1 1-5-16,2 0-19 0,-2-5-37 0,-1 1-98 16,-2 3-153-16,-1-2-78 0,0 1-41 15,2-7-1-15,0-2 24 0</inkml:trace>
  <inkml:trace contextRef="#ctx0" brushRef="#br0" timeOffset="50677.9545">13674 11538 168 0,'-3'-2'350'15,"1"1"35"-15,-1 1 22 0,3 3-80 0,-2-1-96 16,4 1-68-16,-2 4-46 0,3-2-28 15,2 5-17-15,1-2-17 0,0 5-17 0,2-1-15 16,0 5-12-16,1 1-9 0,0 2-4 0,-1 3-6 16,-2 2 1-16,0 1 2 0,-1-2 2 15,-2 5 3-15,-3-1 2 0,2-2 1 0,-4 3 0 16,0-2 2-16,-2-1 0 0,-1 0 0 16,-4-2-2-16,-1-1 2 0,0-2 0 15,-2-1 1-15,-1-2-2 0,1-2 0 0,1-2-4 16,-5 0-4-16,3-4-2 0,-1-3-27 15,-2 0-120-15,2-2-153 0,0 0-81 0,2 0-41 16,2 2-25-16,0-2 17 0</inkml:trace>
  <inkml:trace contextRef="#ctx0" brushRef="#br0" timeOffset="52926.5558">10416 11240 189 0,'0'3'298'0,"3"0"18"0,-1-3-12 16,5 0-95-16,-2-3-83 0,3 3-54 0,2-3-26 15,1 1-10-15,0 0-2 0,2-1-3 16,-1 1 2-16,1 1 0 0,3 0 0 0,0-2 0 15,2 3 0-15,1-3-1 0,2 3-2 16,3 0 0-16,1 0-4 0,3-2-3 0,4 0-3 16,4 2-5-16,6-1-1 0,3 1-3 15,3-1 2-15,4 1 5 0,3 0 9 16,5 0 5-16,2 0 0 0,4 1 7 0,3 0-3 16,1 3-10-16,0-4-6 0,3 3-7 15,3 1-2-15,-2-1-8 0,3 2-2 0,-2-3-1 16,-3 4-2-16,1-2 0 0,1-1 2 15,-3-1 0-15,-1 3 1 0,4-5 0 0,1 3 0 16,5 0 1-16,1-3-2 0,1 3-2 16,0-1-2-16,2-1 0 0,-3 0 4 0,-1-1 2 15,-4 2 1-15,1 0-1 0,-4-1 3 16,3 1-1-16,-3 1-2 0,1-2-2 0,-6 1 0 16,-1-1 2-16,-3 1-2 0,0-1 2 15,-4 1-2-15,-2-2 0 0,-1-2 4 16,0 1-3-16,-2-1 0 0,3-1 1 0,-2 0-1 15,0 0-1-15,2 0 0 0,-1-1-2 16,-2 1 1-16,-1 0 0 0,-1 0-1 0,-3 1-1 16,0-3 1-16,-2 1 2 0,-3 1 0 15,-2 1 2-15,-4-1 1 0,-4 0 0 0,-2 1 2 16,-6-1-3-16,-6 1 0 0,0-1-1 16,-6 2-1-16,-4-2 0 0,-3 3 0 15,-3-3 0-15,-1 3 0 0,-2 0-4 0,-2 0-2 16,-2 0-6-16,2 0-12 0,-1-2-14 0,-2 2-28 15,0-2-76-15,0 4-143 0,-2-2-74 16,-2 0-32-16,4-3-4 0,0 2 15 16</inkml:trace>
  <inkml:trace contextRef="#ctx0" brushRef="#br0" timeOffset="53971.7466">16016 10864 245 0,'3'1'328'0,"0"2"26"0,-1-3-11 16,-2 0-99-16,0 3-83 0,0-2-44 15,0 2-28-15,0 0-15 0,0 4 1 0,-2-4-4 16,2 3-3-16,-3 2-4 0,2-1-11 15,-3 2-10-15,0 3-13 0,1 1-10 0,0 4-4 16,0-2-3-16,-1 2-6 0,1 1-4 16,1 0 0-16,2 0 2 0,0-2-4 0,0 0 0 15,0 2-1-15,0-4 3 0,2 1-1 16,0-1 1-16,-1-2-3 0,3 0 0 0,-3-2 0 16,2-1-3-16,2 0 3 0,-1-3-1 15,0 2 1-15,-1-4-1 0,-2 1 1 16,1-1-2-16,1 1 1 0,-1-5 1 0,0 3 0 15,-2 0 0-15,1-2 3 0,-1 0-1 16,0 1-4-16,2-2-12 0,-1-2-19 0,-1 1-24 16,2 0-25-16,1-2-36 0,1-2-70 15,-2-1-73-15,-4 2-76 0,0-2-30 16,0-2 2-16,2 2 17 0</inkml:trace>
  <inkml:trace contextRef="#ctx0" brushRef="#br0" timeOffset="54252.443">16046 11086 189 0,'-2'-5'277'0,"-2"2"13"0,1-2-37 0,0 3-53 16,0-2-67-16,-1 1-39 0,1 0-21 15,1 0-8-15,1 0 2 0,-2 1 1 0,1 1 7 16,0-1-1-16,2 1-4 0,0-1-11 16,0 2-7-16,2 0-12 0,1 0-10 0,0 2-8 15,4-2-4-15,-1 1-1 0,3-1-1 16,0 2 1-16,0-2 1 0,3 1-3 0,1-1-1 15,0 0-4-15,1 0 0 0,-1 0-1 0,1 0-4 16,-1 0 1-16,2-1-6 0,-2 1 3 16,1-3-3-16,-1 1-6 0,0 1-6 15,1-2-10-15,-3 0-14 0,0 0-18 16,-5 1-14-16,1-1-15 0,-2 1-13 0,-2-1-32 16,0-2-53-16,-3 1-61 0,-3-1-60 15,0 0-20-15,-1-2-1 0,1-1 31 0</inkml:trace>
  <inkml:trace contextRef="#ctx0" brushRef="#br0" timeOffset="54528.8888">16296 10882 129 0,'3'-4'276'0,"-3"-2"19"0,3 2-12 16,-3 0-27-16,0 0-47 0,0 2-44 0,-1 2-28 16,-1 0-22-16,2 0-14 0,-1 3-14 15,-4 4-11-15,1 0-9 0,-3 3-9 0,2 1-7 16,0 4-7-16,-1 0-12 0,1 6-7 15,-1-2-6-15,3 4-6 0,0-1-3 0,1 2-3 16,2-4 1-16,3-2-6 0,-1 2 0 16,1-1 1-16,1-3-3 0,1-1 0 15,-1-2 0-15,0-1 1 0,0-2-1 0,-1-3 2 16,-2 1-2-16,3-4 0 0,-3 1-4 16,2-2-6-16,-2 0-12 0,1-2-22 15,1 1-28-15,1-2-29 0,-3 0-50 0,2-2-83 16,-3 2-100-16,4-1-39 0,-1-1-3 15,2-1 11-15,2 0 46 0</inkml:trace>
  <inkml:trace contextRef="#ctx0" brushRef="#br0" timeOffset="54850.749">16554 10965 148 0,'2'-3'342'0,"-1"1"45"16,-1 2 34-16,0 0-74 0,-1 0-97 15,-3 0-66-15,-1 6-53 0,-3 2-41 0,0 1-31 16,-1 1-17-16,1 3-16 0,0 2-10 0,3-1-4 16,-1 0-6-16,3-1 0 0,3 1-4 15,-1 0 0-15,2 1-2 0,-1-1 0 16,3 0 0-16,3-1 0 0,-1 1-1 0,2-1 0 15,1-1-1-15,1-1 2 0,0-2 0 16,-1 0 0-16,1-5 2 0,0 1-6 0,-1-2-8 16,0-3-20-16,1 3-28 0,-3-6-34 15,2 0-83-15,-3 3-121 0,2-5-77 0,-2 1-26 16,2-2 3-16,-1-2 23 0</inkml:trace>
  <inkml:trace contextRef="#ctx0" brushRef="#br0" timeOffset="55457.3709">16699 11032 1 0,'3'-5'297'16,"-1"-1"35"-16,1-1 28 0,-1 3-18 0,-1-1-94 15,-1 1-62-15,3 1-31 0,-3-1-25 16,-3 3-16-16,2 1-19 0,-2 0-20 0,-1 5-20 16,1-2-22-16,2 4-13 15,-3 3-8-15,1-3-6 0,2 3 0 0,1-2-4 16,0-1 0-16,0 2-2 0,0-1 2 0,1-2-2 15,2 2-2-15,1-1 2 0,-1-2 0 16,2 0 0-16,-1 0 0 0,4-1-1 0,-2-1 2 16,1 0-1-16,-1-1 0 0,3-1 0 15,-1-1 0-15,2-1 0 0,-1-1 0 16,1-1-2-16,-4 0 0 0,2-1 2 0,0-1-2 16,-2 0 1-16,-1-2 1 0,2 1 0 15,-6-1 0-15,2 2 0 0,-1-1 1 0,-2 0 1 16,0 2 0-16,-2-2-2 0,-1 1 0 15,2 1-2-15,-4-3 2 0,1 5-3 16,1-3-2-16,0 3 1 0,0-1 0 16,-1 3 2-16,4 0-3 0,-4 0 4 0,4 3 0 15,0-1 2-15,0 5-1 0,0 0-1 16,4 2 1-16,-2-2 1 0,1 2 0 0,2 0-2 16,-2 0 1-16,2 0 0 0,0-1 0 0,2 0 0 15,0-1 0-15,-1 0 0 0,1-1 0 16,3-1 0-16,-1-1 0 0,0-1 0 15,1-1 0-15,2-1 0 0,0-1-4 0,-4-1 2 16,2-1 0-16,-2-1-2 0,-1 0 0 0,-1 0 0 16,-1-2 2-16,-2 1 1 0,-2 0 1 15,1-1 0-15,-2-2 0 0,-2 0-1 16,1 0 1-16,-1-1 0 0,1 0 0 0,-5 0-2 16,2 1 1-16,1-2 4 0,-2 0-1 0,2-1 0 15,2 3 3-15,-3-2-2 16,3 0-1-16,-1 2-2 0,0-1-5 0,1 2 5 15,1 2 0-15,1 1-7 0,-1 0-18 16,2 1-25-16,1 2-31 0,1 0-81 0,0 0-103 16,0 2-93-16,-1-2-34 0,2 1-1 15,1-1 15-15,2-1 72 0</inkml:trace>
  <inkml:trace contextRef="#ctx0" brushRef="#br0" timeOffset="55744.6716">17058 10938 229 0,'1'-2'313'0,"1"2"20"0,1 0-21 0,-3 2-50 16,4-2-73-16,-4 1-50 0,0 0-32 15,0 2-15-15,0 0-10 0,0-1-9 0,0 3-4 16,1-1-6-16,-1 4-12 0,0-2-12 16,0 3-13-16,0-2-4 0,0 4-10 0,0-1-5 15,0 0-2-15,0 2-2 0,2-1-2 16,-1 1-1-16,1-1-1 0,-2 1 0 15,4 2-1-15,-4-1 0 0,2 0 2 0,-1 1 2 16,-1-2 1-16,-3-3 0 0,3 3 1 16,-4-2-1-16,-1-1-2 0,0-3 1 15,-1 2-4-15,-2-2-1 0,-3-2 2 0,0-1-9 16,0 2-30-16,-2-5-99 0,5 4-157 16,0-3-85-16,1 3-44 0,2-1-19 0,2 1 17 15</inkml:trace>
  <inkml:trace contextRef="#ctx0" brushRef="#br0" timeOffset="56678.9021">17376 11090 182 0,'-2'-1'338'16,"1"0"31"-16,1 1 21 0,0-2-104 15,1 1-98-15,2-1-61 0,2 0-40 0,0 1-23 16,3-1-14-16,-2 0-6 0,5-1-6 16,-2 3-1-16,3 0-7 0,-2 0-6 0,0 0-1 15,1 0 0-15,0 0-3 0,-3 3-1 16,2-3-1-16,0 0-2 0,-2 2-4 16,1 0-2-16,-3-2-2 0,0 0-2 0,-1 0-2 15,-2 0-1-15,0 0 0 0,-1 1-3 16,-1-1-4-16,1 0-11 0,0 2-26 0,-2 0-28 15,-2-2-53-15,0 1-108 0,-2 1-112 16,-5 0-48-16,0 1-10 0,3-3 14 0,-1 5 42 16</inkml:trace>
  <inkml:trace contextRef="#ctx0" brushRef="#br0" timeOffset="56895.7729">17387 11182 66 0,'3'3'296'16,"2"-1"32"-16,-1-1 17 0,3-1-50 15,2 0-89-15,1 0-59 0,-1 0-35 16,4-1-17-16,-4 1-11 0,3 0-8 0,-2 0-1 16,2 0-9-16,-3 1-7 0,3-1-13 15,0 0-13-15,0 2-12 0,-2-2-7 0,-1 1-9 16,0-1-5-16,-2 2-5 0,-1-2-10 0,1 0-19 16,-1 0-26-16,0 0-26 0,1-2-59 15,-4 2-90-15,-3 0-97 0,0 0-37 16,0 0-5-16,5-1 10 0,-1 1 49 0</inkml:trace>
  <inkml:trace contextRef="#ctx0" brushRef="#br0" timeOffset="63531.9349">8020 11722 215 0,'3'-3'290'0,"-3"2"28"0,0-1-43 15,0 1-55-15,-2-1-66 0,1 2-42 0,-1 0-23 16,-1 0-16-16,1 2-10 0,-1-1-8 0,-2 2-1 15,2-1 1-15,-3 2-4 0,1-1 2 16,2 0-3-16,0 0 0 0,-2 0-7 16,2 2-2-16,1-2-7 0,-1 0-6 0,1 0-8 15,1-3-4-15,-2 4-1 0,2-1-1 16,-1 0-6-16,2-1-2 0,0 0 0 16,0 1-3-16,0 1-3 0,0-1 0 0,3 0 0 15,0-1 0-15,-2 3 0 0,3-3 0 0,-1 1 0 16,0-2 0-16,2 2 0 0,-2-1-1 15,2-1 1-15,0 0 0 0,-1-1 1 16,-1 2 3-16,1-2-2 0,0 0 0 0,-2 0-2 16,3 0 0-16,-2-2-2 0,0 2 0 15,-1-2 0-15,2 2 0 0,-1-2 1 0,-1-1 1 16,0 3 1-16,-1-3-1 0,1 2 0 16,-1-1 2-16,1-3-1 0,-2 3-2 15,3-1-1-15,-3 0 2 0,2-1 2 0,0 0-2 16,-1-1 1-16,1 1 0 0,-1 0-1 15,1 1-1-15,-2 0-2 0,0-2 3 0,0 2 0 16,0-1 0-16,-2 1 0 0,2-2 4 16,-3 1 2-16,2 2-1 0,-3-1 0 0,1 2 0 15,1-1-2-15,-4 1 1 0,3 1-3 16,-3 0 0-16,1 0-1 0,2 1 1 16,1 1-1-16,-1-1 0 0,1 1-3 0,-1 1 1 15,3-1-7-15,0 2-18 0,2-3-36 0,-1 1-101 16,-1-2-147-16,0 4-78 0,2-1-35 15,0 2-4-15,1-2 23 0</inkml:trace>
  <inkml:trace contextRef="#ctx0" brushRef="#br0" timeOffset="65217.1556">12499 11686 123 0,'0'-2'300'15,"0"1"29"-15,-3-1-3 0,1 2-56 16,1 0-84-16,-2 0-50 0,1 2-37 0,1-2-18 16,-2 1-12-16,-1 1-4 0,1 0-6 15,2-1-2-15,-1 0-8 0,0-1-7 0,1 3-3 16,-1-3-6-16,2 3-3 0,0-2-5 15,-1 2-3-15,1 0-1 0,0-1-3 0,-2 3-4 16,2-3-4-16,0 1-2 0,0 0-4 16,0-2-4-16,2 1-1 0,-2 0-2 0,1 2 2 15,2-4 2-15,2 3-1 0,-2-3 0 16,2 1 0-16,3-1 0 0,-2 2-1 0,-1-2-1 16,0 0 2-16,0-2 1 0,0 2 1 15,-1 0 1-15,-1-1-2 0,2-1 0 16,-2 1-2-16,0-1 1 0,0 0 0 15,-1 0 1-15,1-1 2 0,-1 1-1 0,0-2 5 16,-1 2-3-16,3-3-1 0,-4 1-3 0,0 1 0 16,0 1 0-16,0-4 1 0,-1 2 1 15,-2-1 1-15,0 0-1 0,1 2-1 16,-3-3 1-16,1 1-1 0,-1-1-2 16,0 2 1-16,-2-1 0 0,0 2 0 0,2 0-1 15,0 2-1-15,-3 1 2 0,2 0-4 16,0 1 3-16,1 1 0 0,2-1 0 0,-2 2 1 15,4 0-1-15,-3 2 2 0,0-2-1 16,2 1-1-16,2 1-1 0,0 1 2 0,5-3 2 16,-2 1-2-16,2 0-12 0,1 0-35 15,1-2-52-15,-3 4-172 0,-2 1-98 0,1 2-53 16,0-2-16-16,0 1 24 0</inkml:trace>
  <inkml:trace contextRef="#ctx0" brushRef="#br0" timeOffset="67580.6235">17920 10837 51 0,'4'-3'300'0,"1"0"33"0,-4 0 26 0,1 2-36 16,-1-1-93-16,-1 1-63 0,2 1-39 15,-2 0-19-15,0 0-20 0,-2 1-11 16,2 1-13-16,-1 2-11 0,-1 1-6 0,-1 2-9 15,-1 1-7-15,1 4-14 0,-2 0-8 16,2 1-5-16,-2 4-5 0,1-1-3 0,1 3-1 16,2 1 2-16,1-2 2 0,0 2 4 15,0 0 0-15,0-1 1 0,0 0 0 16,1-2-3-16,1-1 1 0,-1 0-3 0,-1-5 1 16,2 3-1-16,-2-4 2 0,2 1-2 15,-1-2 0-15,1-1 0 0,0-1 0 16,-2-2-2-16,1 0 0 0,-1 0 0 0,3-1 2 15,-3-2 0-15,4 0 0 0,-4 0 3 16,3 0 0-16,1-2-12 0,1-2-29 16,-2 0-39-16,0 0-71 0,-1-1-129 0,-4 0-97 15,-1 0-40-15,1-2 3 0,2-1 23 0</inkml:trace>
  <inkml:trace contextRef="#ctx0" brushRef="#br0" timeOffset="67878.5147">17880 11043 172 0,'3'-2'299'0,"-1"-1"27"0,1 2-25 0,-1-1-51 16,-1 2-81-16,1 0-56 0,-1-3-29 15,4 3-20-15,-2 0-10 0,0 0-6 0,0 0-3 16,2 0-4-16,2 3-3 0,2-3-5 15,0 0-6-15,3 2-6 0,0-1-6 0,1 2-4 16,2-1-5-16,-2-1-4 0,3-1 0 16,-2 2 2-16,3-2-3 0,-4 0-2 0,0 0-1 15,1-2-2-15,-4 2-8 0,0-1-10 16,-5-1-15-16,0-1-16 0,-2 2-19 16,1-1-47-16,-4-3-89 0,-2 3-87 0,0-3-37 15,-1 0-11-15,3 0 7 0</inkml:trace>
  <inkml:trace contextRef="#ctx0" brushRef="#br0" timeOffset="68178.3631">18140 10868 95 0,'0'-4'310'0,"2"1"37"0,-4 0 22 0,2 1-52 15,0 1-89-15,-1-1-61 0,-2 2-36 16,2 2-26-16,-1-1-19 0,-1 3-15 15,-2 4-11-15,0-1-11 0,0 3-11 16,0 1-10-16,0 2-9 0,-2 4-10 0,4 0-3 16,0 3-2-16,1 1 0 0,0 0 1 0,1 1 0 15,-1-3 0-15,2 2 1 0,2-2-5 16,-2 0-1-16,0-1 2 0,0 1-4 16,0-3 1-16,1 2 0 0,-1-3-1 0,0-1 0 15,2-1 1-15,-2-2 1 0,2-2 1 16,-1 0-1-16,1-3-6 0,-1 1-20 15,1-4-35-15,0-1-52 0,-2-2-143 0,0 0-106 16,-2 3-48-16,5-2-12 0,1 1 17 16,-4-2 45-16</inkml:trace>
  <inkml:trace contextRef="#ctx0" brushRef="#br0" timeOffset="68924.6477">18447 10819 173 0,'5'-3'324'0,"-3"2"35"0,-1-1 11 0,2-1-70 16,-3 3-84-16,0 0-46 0,0 0-34 15,-1 0-27-15,-2 2-21 0,-4-1-20 16,0 4-17-16,-1 1-19 0,-4 1-12 0,0 4-9 16,2 2-6-16,-1 3-4 0,-1 3-1 15,2 2 0-15,0 1-1 0,0 2 2 0,3 2 1 16,1-1 0-16,3 2 3 0,3-3-1 0,1 2 1 15,4-1-4-15,2-4 0 0,2 3 1 16,0-1-1-16,3-3-1 0,1 1 2 16,-1-1 1-16,1 1-1 0,1-6-1 15,-2 2-1-15,1-4 1 0,-2 0 3 0,0-1-2 16,-2-2-2-16,1-3 0 0,-2-1 2 16,0-1-2-16,-4-1-2 0,3-2 0 0,-2 1-2 15,0-2 2-15,-4-1-3 0,2 0 2 0,-3-1 1 16,0-4-13-16,0 1-39 0,-3-4-104 15,2 4-150-15,-3-2-82 0,1 1-43 0,-2-2-10 16,0 2 28-16</inkml:trace>
  <inkml:trace contextRef="#ctx0" brushRef="#br0" timeOffset="69735.1271">18582 10917 80 0,'-2'0'298'0,"2"0"21"0,0-2 16 0,0 2-67 16,3 0-105-16,1 0-58 0,-3 2-36 15,5-2-14-15,-1 1-10 0,1 0-1 0,1 1-4 16,1 0 0-16,3-2-6 0,-3 1-1 0,1 1-2 16,4 0-1-16,-4 0-2 0,3 1-5 15,-2-1-3-15,1 1-3 0,-1 2-3 0,-1-1-4 16,-1 1 2-16,0 0 4 0,0 1 4 16,-3 2 6-16,-1 1 5 0,0 0 4 0,-1 3 4 15,-1 0-2-15,-2 3-2 0,-2 0-8 16,-1-2-4-16,-1 4-4 0,1-5-7 15,0 1-6-15,-3-1 0 0,1 0-2 0,2-3-4 16,1-1 0-16,-1-3 0 0,3-1 0 16,0-1 0-16,0 2 0 0,3-1 0 0,2-1 0 15,0-1 0-15,3 1 0 0,-2 0 0 16,2-1 2-16,0 0-1 0,1 1 0 16,-1-1 1-16,0-2-2 0,1 5 0 0,0-5-2 15,-1 2 1-15,-2-2 0 0,1 1 1 16,2-1 0-16,-3 0-2 0,0 0 2 0,1 0 0 15,0-1 0-15,0-1-2 0,-1 2 1 16,-1 0 2-16,3-3 0 0,-4 1 0 16,0 0-1-16,0 2 2 0,0-2-2 0,-1 1-9 15,-2-1-22-15,1 0-30 0,0 2-39 16,-1-3-97-16,-4-1-130 0,-2 1-63 0,0 0-18 16,2 0 10-16,-2-1 29 0</inkml:trace>
  <inkml:trace contextRef="#ctx0" brushRef="#br0" timeOffset="70043.9918">18732 11037 12 0,'-7'-7'193'0,"3"4"37"0,-4-2-17 16,3 1-1-16,2 0-9 0,0 1-8 16,0 2-11-16,-1-1-28 0,3 0-23 0,-1 2-20 15,2-1-16-15,0 1-20 0,0 0-13 16,0 0-11-16,0 0-7 0,2 0-3 0,-1 0-3 15,3 1-3-15,-1 1-4 0,0 0-6 16,5-1-5-16,0 1-5 0,1-1-3 16,3 0-5-16,-2 2-1 0,3 0-2 0,3-3-1 15,-3 0-1-15,-1 1-1 0,-1-1-3 16,0 0 0-16,-2 1 0 0,0-1 0 0,-1 2 0 16,-2-2-1-16,1 2 1 0,-2-2-2 15,-1 1 2-15,-1-1-1 0,2 2-6 0,-1-2-17 16,0 5-31-16,2-5-37 0,-3 0-84 15,-3 0-117-15,1 3-84 0,3 0-26 0,-1 0 6 16,3-1 24-16</inkml:trace>
  <inkml:trace contextRef="#ctx0" brushRef="#br0" timeOffset="70279.1936">19087 11089 193 0,'5'1'341'16,"-2"-1"30"-16,2 0 2 0,-2 0-78 0,2 0-91 15,1-1-63-15,1 0-41 0,-1-2-18 16,1 3-11-16,0-2-12 0,1 0-8 16,0 2-11-16,0-1-11 0,4 1-10 0,-4 0-7 15,2 0-2-15,1 0-5 0,-1 0-3 16,-2 0 2-16,1 0-3 0,-1 0 1 0,-2 0-6 16,1 1-9-16,-4 1-16 0,0 0-23 15,-3-1-20-15,0 1-25 0,0-2-31 0,-2 1-58 16,-1-1-64-16,-2 1-52 0,-3-1-37 15,3 3-4-15,-1-3 18 0</inkml:trace>
  <inkml:trace contextRef="#ctx0" brushRef="#br0" timeOffset="70500.0576">19204 11107 12 0,'-3'3'239'0,"-1"-1"40"0,1-1 11 0,-1 2-27 15,1-1-48-15,1 1-61 0,-1-2-38 16,2 2-18-16,-1-1-11 0,0-1-7 16,1 1-3-16,-1 1-1 0,2-2 0 0,-1 2-2 15,1-1-3-15,0-1-7 0,0 1-6 16,1-1-14-16,-1 0-12 0,3 1-14 0,-1 0-8 15,1-2-5-15,2 3-4 0,2-3-1 16,0 0 0-16,1 2-1 0,0 0-1 16,3-2 2-16,-2 0 0 0,3 0 0 0,-1 0 0 15,0 1 0-15,0-1 2 0,0 2-2 0,-2-2-6 16,1 0-18-16,-2 2-30 16,3-2-33-16,-5-2-77 0,-1 0-124 0,-5 2-81 15,0 0-33-15,7-1 6 0,-2-1 18 0</inkml:trace>
  <inkml:trace contextRef="#ctx0" brushRef="#br0" timeOffset="70970.3722">19492 11110 224 0,'3'0'334'0,"2"0"29"0,-2 0-21 0,0 0-69 16,0 0-88-16,-1 0-58 0,1 0-36 15,0 0-20-15,1-3-10 0,0 3 0 0,1-2-6 16,1 2-5-16,1 0-8 0,1 0-10 16,1-2-6-16,0 2-9 0,3-2-3 0,-3-1-3 15,4 1-3-15,-4-1 0 0,3 0-1 16,-3-1-1-16,-3-1 1 0,1 2-1 16,-3-2 0-16,0 1-4 0,0 2 5 0,-3-3-2 15,1 1 0-15,-2 1 0 0,0-2 0 16,-2 1 0-16,-1 2-1 0,-1-2-2 15,-1 1 0-15,0 1-2 0,0-3-2 0,-3 3-1 16,-1 1 2-16,1-1-1 0,-1 0 2 16,-4 2-2-16,4 0 1 0,-3 4-1 0,0-3-1 15,1 3-1-15,1 2 2 0,-1 0 1 16,3 3-2-16,0 0 2 0,1 0 0 16,4 1 3-16,-1 2 0 0,1-2 0 0,3 3 0 15,3-2 2-15,1 1-2 0,0-3-2 16,2 3 0-16,-1-4 0 0,3 0 0 0,0-2-2 15,1-1 0-15,1-1 0 0,1-1 2 16,3-1 0-16,-1-1 4 0,6-1 1 16,-1 0-8-16,0-1-23 0,1-1-25 0,-1 1-41 15,-1-2-97-15,-6 0-139 0,-3 1-65 16,-2-3-21-16,2-2 10 0,0 2 24 0</inkml:trace>
  <inkml:trace contextRef="#ctx0" brushRef="#br0" timeOffset="71348.1411">19982 10640 73 0,'5'-7'310'15,"-1"0"35"-15,1 4 22 0,-3-1-56 16,-1 3-99-16,3 0-67 0,-4 1-43 0,1 0-21 15,-1 1-6-15,2 0-3 0,-1 3-2 0,1-1 0 16,1 6-5-16,-3-1-13 0,4 2-12 16,-4 3-14-16,-2 2-11 0,0 2-8 15,1 0-6-15,-1 3-2 0,-1 0 0 0,1-2 0 16,-1-1-2-16,-2 3 2 0,4-5-2 16,-7 0 2-16,5 0 1 0,-4-2 0 0,3-3 0 15,-3 0 0-15,1-1 0 0,-2-1 0 16,3-4 0-16,-1 1 0 0,1-2 0 15,0-1 1-15,-2 0 1 0,4 0-1 0,-4-2-2 16,1-2 1-16,-1 0 0 0,1 1-3 16,-2 0-17-16,4-2-29 0,-3-2-43 15,2-1-106-15,-2-1-132 0,0-1-65 0,3-2-22 16,2 0 8-16,2-5 35 0</inkml:trace>
  <inkml:trace contextRef="#ctx0" brushRef="#br0" timeOffset="71567.8121">19995 10555 70 0,'4'-11'333'0,"1"4"40"16,0 0 30-16,-3 1-26 0,-1 1-114 15,-1 1-80-15,0 1-49 0,0 1-37 0,0 2-27 16,0-3-21-16,0 3-22 0,0 0-15 16,0 0-35-16,0 3-45 0,-3-1-124 0,1-1-134 15,-1 4-69-15,2 1-32 0,-1 3 6 16,-1 1 30-16</inkml:trace>
  <inkml:trace contextRef="#ctx0" brushRef="#br0" timeOffset="72100.4861">20159 10689 293 0,'0'-2'365'0,"0"1"31"0,0-1-8 0,0 2-99 16,-1-1-95-16,1 1-66 0,0 0-40 16,0 0-26-16,0 0-15 0,0 0-14 15,0 1-7-15,0 2-8 0,-2 2-1 0,0 1-2 16,-1 1-2-16,2 1-1 0,-3 1-1 16,3-1 2-16,-4 2-6 0,4-3-2 15,-1 1-4-15,2-2 4 0,2-2-4 0,-1 0-1 16,2 1 1-16,0-3-1 0,1 2 1 0,0-3 1 15,1-1-1-15,3 0-2 0,0-1-2 16,0-3 2-16,-2 2-3 0,2-3 0 16,0 1 1-16,-2 0 2 0,-1-2 2 0,-2 1 0 15,2 1 1-15,-2-2 0 0,-1 1-2 16,0 0 2-16,0 3-2 0,-2-1 0 0,0 0 0 16,-2 1 2-16,2 0-2 0,-2 2 2 15,2-3-1-15,-2 3-1 0,2 0 0 0,0 0 1 16,0 3-1-16,2-1 0 0,0 1 3 15,2 1-3-15,-1-1-3 0,2 2 2 16,0-3 1-16,1 2-1 0,1 1-3 0,-2-1 4 16,2 1 0-16,1-2 0 0,-2 1 2 0,2-2-2 15,-2 1 2-15,-1-2-2 0,2 0 0 16,-3-1 1-16,1 0-1 0,1-1 0 16,-3-2 0-16,1 0 0 0,-1-1 0 0,-2-1 0 15,1-1 0-15,0 0 0 0,-2 0-1 16,0-1-3-16,0-1 2 0,-2 1 2 0,0-1-3 15,-1 1 0-15,2 1 1 16,-3-2 0-16,4 2 2 0,-3 2 0 0,1-1 0 16,2 2-15-16,-1 2-29 0,2-1-51 15,-1 2-154-15,0 0-108 0,0 6-55 0,2 0-14 16,1 3 16-16,2 1 38 0</inkml:trace>
  <inkml:trace contextRef="#ctx0" brushRef="#br0" timeOffset="72527.0745">20562 10919 161 0,'0'-1'350'15,"0"0"33"-15,0 1 17 0,0-2-78 16,0 2-112-16,0 2-76 0,2-1-43 0,1 2-21 16,0 0-11-16,0 3-4 0,0 3-1 15,2 0-11-15,2 5-6 0,-3 1-10 0,-2 1-6 16,2 2-10-16,-2 1-3 0,-2 1-5 15,-2-1-3-15,-2 2-1 0,-1 1-1 0,0-1 1 16,1-3-1-16,-4 4 2 0,0-2 0 16,0-1 0-16,0-1 3 0,-2 0-3 15,1-3 1-15,1 0 0 0,0-3 2 0,-1-1-2 16,4-2 0-16,-1-1-1 0,3-4 1 16,-1 0-1-16,3 0-1 0,-3-4 1 0,3 5 0 15,-1-5-7-15,1 0-37 0,-4 0-95 16,5 0-161-16,-3 2-84 0,-2-1-45 0,-1 1-16 15,1 1 22-15</inkml:trace>
  <inkml:trace contextRef="#ctx0" brushRef="#br0" timeOffset="73995.8038">20864 11093 114 0,'0'-3'367'0,"-3"3"38"0,1-1 21 15,1 0-40-15,-1-1-131 0,2 2-95 0,-1-1-58 16,1 1-37-16,0-2-18 0,1 2-16 16,1 2-10-16,1-2-7 0,5 1-7 15,1 1-7-15,3-1-2 0,3 0 2 0,1 2 0 16,5 0 0-16,2-1 3 0,1 0 1 16,5-1 0-16,1 1 2 0,6 0-2 0,-2-2-2 15,1 2 0-15,3-2-2 0,2 3 0 16,2-3-2-16,-2-3 2 0,4 3 0 0,-3-2-2 15,-3 2 2-15,1 0 0 0,-2 0-2 16,-4 0 1-16,0-2 0 0,-2 2 1 0,-6 0 0 16,-1 0 1-16,-4 0-1 0,-1 0-1 15,-6 2 1-15,-2-2 0 0,-3 0 0 16,-4 0 0-16,0 0 2 0,-3 0 0 0,-1 0-1 16,0 0 0-16,0 0-1 0,0-2 0 15,-1 0 0-15,-1 1 0 0,-1-1 0 0,0 2 0 16,-1-2-1-16,3 2 0 0,-2-3 1 15,-3 3 0-15,1-3 1 0,0 3-1 0,-1-1-1 16,-1 0 1-16,0-1-1 0,-1 1 0 16,0-1 0-16,0 0 0 0,-2 1 1 15,1-3-4-15,1 1 3 0,-1 3-1 0,1-4-1 16,0 0 0-16,-1 1 3 0,0-3 0 16,5 3 0-16,-3-1 0 0,2 1 3 15,0-2-2-15,0 2 4 0,1 0-2 0,3 3-1 16,-1-3 1-16,1 1-1 0,1 2 0 15,0 0 0-15,0 0-1 0,1 2 1 0,1 1-1 16,1-1 1-16,0 2-1 0,5 1 0 16,-2 1-1-16,2 0 0 0,3-2 0 15,0 2 3-15,0-1-3 0,0 0 2 0,0 0-2 16,1 0 0-16,-2 0 0 0,-2-2 1 16,-1-1-1-16,-1 3-1 0,0-3 4 0,-3 3-2 15,1-3 0-15,-3 2 1 0,1-1 0 16,-1 1 0-16,-2 0 2 0,-1 0-1 0,-1 1 4 15,-2-1-5-15,-4 0 3 0,3 3-1 16,-6-3-2-16,2 2-1 0,0-2-1 0,0 2 0 16,1-2 1-16,1-1-1 0,3 1 0 15,1-1 0-15,0-1-11 0,3 1-28 16,1 0-48-16,-4 0-166 0,4 3-109 0,-4-3-56 16,4-3-23-16,-3-3 14 0,0 1 38 15</inkml:trace>
  <inkml:trace contextRef="#ctx0" brushRef="#br0" timeOffset="74666.3927">22352 10681 84 0,'1'-1'350'0,"-1"1"34"0,0 1 20 16,-1 2-38-16,-3 2-121 0,1 2-81 0,2 3-54 15,-4 2-31-15,2 5-15 0,-2-2-11 16,2 4-10-16,-2 1-14 0,4 1-9 0,-1 2-7 16,0 0-10-16,2 1-1 0,-1 2-5 15,2-1-1-15,-1 1 0 0,2 0 5 16,0-1 4-16,-1-1-2 0,4 0 5 0,-4 0 1 15,2-1-1-15,1-1-5 0,-3-1 0 16,2-2 0-16,1 1-2 0,-3-2-2 16,2-2 0-16,-1 0 0 0,1-3 1 0,-1-1 0 15,1-4 0-15,-3-1 1 0,1-2-1 16,-1-1-1-16,0-1 0 0,2 0-2 0,-1-1 3 16,-1-2 0-16,4 0-1 0,-1-3-11 15,2-2-21-15,-2 1-23 0,0-1-35 0,2-2-64 16,-1-1-89-16,-1-1-89 0,1-2-43 15,-3 2-7-15,6-4 12 0,-1 0 57 0</inkml:trace>
  <inkml:trace contextRef="#ctx0" brushRef="#br0" timeOffset="74965.2084">22658 10831 229 0,'5'-6'336'0,"-2"2"29"16,0-1 1-16,-3 2-85 0,3 2-84 15,-3 1-50-15,0 0-28 0,-1 1-18 0,-1 4-16 16,-3 1-16-16,-1 1-15 0,0 4-15 16,1 3-17-16,-1 3-11 0,-1 3-6 0,0-1-4 15,4 2-5-15,-1 1 4 0,3 0 5 16,-1 0-2-16,2 0-1 0,2-2 2 16,-1 1 2-16,3-3-4 0,-3 0-2 0,2 0 1 15,3-1-1-15,-3-4-2 0,2-1 1 16,-1-2 1-16,0-2 1 0,-2-2 0 0,0-1 1 15,-1-4 2-15,2 1 1 0,2-2-2 16,-2-2-13-16,2-1-22 0,0 0-33 16,-2-3-41-16,2 1-91 0,-4-5-102 0,-2 0-77 15,-3 3-19-15,3-3 7 0,1 1 26 16</inkml:trace>
  <inkml:trace contextRef="#ctx0" brushRef="#br0" timeOffset="75219.917">22634 10999 205 0,'0'-1'326'0,"2"1"20"0,-1 0-11 16,3 0-85-16,-3 0-90 0,4 0-56 16,0 0-31-16,1 0-16 0,2 1-1 0,-2-1-2 15,4 0-5-15,1 2-6 0,-2-2-2 16,-1 0-5-16,5 0-4 0,-5 2-3 16,1 0-3-16,1-2-7 0,-1 1-4 0,2-1-4 15,-2 0-6-15,1 0-5 0,0-1-5 16,0 1-7-16,-1 0-10 0,-1-2-16 0,0 0-16 15,-2 2-14-15,2 0-10 0,-5-2-11 16,2 1-4-16,-4-1-6 0,1-1-5 0,0 0-8 16,-1-1-7-16,-1-1-16 0,2 1-18 15,-2-4-21-15,0 1-22 0,-2 0-21 16,1-1-4-16,-1 0 21 0</inkml:trace>
  <inkml:trace contextRef="#ctx0" brushRef="#br0" timeOffset="75468.6206">22849 10905 44 0,'0'-3'264'0,"0"0"37"0,-1 0 7 16,1 1-34-16,0 1-54 0,-2-1-56 15,0 1-27-15,-2-1-16 0,4 2-10 0,-1 0-9 16,-3 2-7-16,3-1-16 0,-1 2-13 16,1 2-15-16,-3 1-15 0,1 3-8 15,0 0-10-15,0 1-9 0,1 3-4 0,0 1 0 16,1 1-1-16,-2 0-1 0,3 0 0 16,3 1 1-16,-3-2-1 0,1 1-2 0,1-1 1 15,1-2-2-15,-1 2 0 0,3-3 0 16,-2 0 0-16,2-2 1 0,0-2 1 0,0-1-2 15,-1 0 2-15,0-2 0 0,0 0-3 16,-1-1-17-16,0-3-28 0,0 2-37 0,1-4-87 16,-4 2-126-16,0 0-83 0,-4-3-34 15,8 1 4-15,-3-2 23 0</inkml:trace>
  <inkml:trace contextRef="#ctx0" brushRef="#br0" timeOffset="75719.4681">23089 10943 100 0,'4'-3'338'0,"-4"3"37"0,0-1 27 0,-2 1-46 15,-4 1-107-15,3 2-69 0,-3 0-51 16,-1-1-31-16,1 5-22 0,-3 0-21 16,2 2-15-16,1 0-13 0,2 1-9 0,1 1-8 15,2 1-5-15,-1-2 0 0,4 2-4 0,-2 0-1 16,1 0 0-16,2 0 0 0,1-2 0 15,-1-1 0-15,3 1 0 0,0-3 0 0,-1-1 0 16,2 0 1-16,-3-2 1 0,4 0-6 16,-3-1-17-16,4-2-31 0,-2-1-42 15,1-1-103-15,-2-2-136 0,2-3-65 0,-2 1-22 16,1-1 11-16,2 1 31 0</inkml:trace>
  <inkml:trace contextRef="#ctx0" brushRef="#br0" timeOffset="76263.1386">23241 10983 283 0,'3'-8'354'16,"-3"1"30"-16,0 2-8 0,0 2-88 0,0-2-85 16,0 5-54-16,0-2-37 0,0 1-24 15,0 1-20-15,-3 0-18 0,3 1-14 16,-1 1-16-16,-4 3-8 0,4 0-4 0,-1 1-4 16,2 3 0-16,0-2 0 0,0 2 2 15,2 0-3-15,2 0 0 0,-1 0-2 0,4-2-1 16,-3 1 0-16,1 0-1 0,0-2 1 15,3 0 0-15,-2-2 0 0,1-1 0 0,-3 0 0 16,1-2 0-16,3 1 0 0,-4-2 1 16,1-2-1-16,0 1 2 0,2-2-2 0,-3 0-2 15,2-3 1-15,-1 2-1 0,2-2 0 16,-3-2 2-16,1 0-2 0,-2 1 2 16,3-2 0-16,-2 1 2 0,-1 1-4 0,-2 0 1 15,1 1-2-15,0 1 1 0,-2 1 0 16,-2 2-3-16,2 1 4 0,0-1 1 15,-2 2 0-15,2 0-2 0,0 2 1 0,-1-1 1 16,1 2 0-16,0 2 0 0,0-1 3 16,1 2 1-16,1 0 1 0,0 0-2 0,-1 2-1 15,2-3-2-15,2 4 0 0,-1-6-4 16,1 4 0-16,0-3 0 0,2 1 0 0,-1-1 2 16,1 1-1-16,0-4 3 0,-1 1 0 15,2-2 0-15,-1 0 0 0,0-2 0 16,1 1 0-16,-3-1 0 0,0-1 0 0,2 0 0 15,-4 0 0-15,1-3-1 0,-2 3-1 0,-1-2 0 16,-1-2 0-16,0 2 2 0,-1-3 0 16,-1-1 0-16,0 2 0 0,-2 0-1 0,3 0 0 15,-3-2 0-15,4 0-2 0,-3 2 3 16,2-1-1-16,1 1-2 0,-2 2 3 0,0 1-2 16,2 1-15-16,0 3-34 0,2 0-58 15,-2 0-170-15,0 0-90 0,-2 3-51 0,6-1-7 16,-1 3 18-16</inkml:trace>
  <inkml:trace contextRef="#ctx0" brushRef="#br0" timeOffset="76534.5541">23610 10936 95 0,'1'-3'349'16,"1"1"46"-16,-1-1 27 0,-1 1-37 0,0 0-116 15,0 1-88-15,2-1-60 0,-2 0-41 16,0 2-28-16,2 0-20 0,-2 2-12 15,1 0-12-15,-1 3-6 0,3 2-3 0,-1 1-1 16,0 2-3-16,1 2 4 0,-1 0 2 0,2 0 7 16,-1 0 1-16,0 2 2 0,0 1 2 15,1-2-1-15,-1 0-3 0,0 0-3 16,0 1 1-16,1-4-7 0,0 2 0 0,-3-2 0 16,-1-2-4-16,0 0-3 0,-1-2 1 15,-3 0 1-15,0-1-13 0,0-2-22 16,-1 1-40-16,0-3-90 0,0 1-123 0,0 0-88 15,-1-2-34-15,6 0 0 0,0 0 27 16</inkml:trace>
  <inkml:trace contextRef="#ctx0" brushRef="#br0" timeOffset="77073.724">23871 10706 287 0,'1'-7'328'16,"4"0"26"-16,-4 1-31 0,-1 0-78 0,2 1-63 16,-1 2-37-16,-1 2-22 0,0-1-17 15,0 1-16-15,0 1-13 0,-1 0-19 0,1 3-17 16,0 1-13-16,0 2-10 0,0 2-8 15,1 4-4-15,-1 2-6 0,2 1 0 0,0 5 0 16,-1-1-2-16,2 5-2 0,1-1 0 16,1 4 3-16,-4 1 1 0,4 1 3 15,-1 2 5-15,-4 1 8 0,3 3 3 0,-3-3 3 16,-3 2 1-16,3-2-2 0,-1-3-3 16,-4-1-6-16,4-1-6 0,-1-2 0 15,1-4-4-15,1 1 0 0,-2-4-1 0,0-1 0 16,2-4-1-16,-1-1-1 0,1-2-1 15,0-3-7-15,-2-2-6 0,2 0-3 0,0-2-5 16,0-1-23-16,2-1-39 0,-6-1-130 16,1 0-122-16,-2-1-68 0,2-1-32 15,-1 4 5-15,1-1 32 0</inkml:trace>
  <inkml:trace contextRef="#ctx0" brushRef="#br0" timeOffset="80323.6992">15522 9864 139 0,'0'0'266'0,"1"0"17"16,-1 0-33-16,0 0-39 0,0 0-56 0,0 0-45 15,0 0-30-15,0 0-18 0,0-2-11 16,-1 2-15-16,1 0-11 0,-2 0-6 15,2 0-8-15,0 0-8 0,0 0-10 0,0 0-5 16,0 0-12-16,0 0-18 0,0 0-43 16,0-1-87-16,0 1-81 0,0 0-37 15,2-5-15-15,-2 0 2 0</inkml:trace>
  <inkml:trace contextRef="#ctx0" brushRef="#br0" timeOffset="80854.9841">15547 8203 165 0,'-2'0'275'0,"-1"0"13"16,1 0-27-16,-1-2-72 0,0 2-70 15,3 0-37-15,-2 0-19 0,1-1-11 16,-1 1-6-16,2 0-5 0,-1 0-6 0,1 0-13 16,0 0-7-16,0 0-7 0,1 1-7 0,-1 1-10 15,2 0-14-15,1 1-22 16,0 0-88-16,4 1-100 0,-2 2-53 0,-1 1-23 16,4-3-1-16,-2 2 14 0</inkml:trace>
  <inkml:trace contextRef="#ctx0" brushRef="#br0" timeOffset="81302.1663">15612 9738 42 0,'1'0'188'0,"1"0"2"15,0 0-73-15,0-2-95 0,-2 2-104 0,0 0-55 16,0 0-34-16</inkml:trace>
  <inkml:trace contextRef="#ctx0" brushRef="#br0" timeOffset="83486.9285">24354 11001 148 0,'2'0'319'0,"-2"0"25"0,0-2 10 15,0 2-90-15,2-1-101 0,-2 1-61 0,0-2-28 16,-2 0-10-16,2 1-2 0,-2 1-1 16,2-1 1-16,0-1-2 0,-1 1-7 0,1 1-6 15,0 0-5-15,0-2-4 0,-2 2-6 16,2 0-2-16,0 0-5 0,0 0-5 0,0 0-5 15,0-1-1-15,0 1-1 0,0-2-3 16,-1 2-5-16,1 0 1 0,0 0-2 0,0 0 0 16,0 0-4-16,0 0 0 0,0 0 1 15,0 0 0-15,0 0 1 0,0 0 2 0,0 0-2 16,0 0-1-16,0 0 1 0,0-1-1 16,0 1-1-16,0 0 0 0,0 0 0 0,0 0 0 15,0 0 0-15,0 0 0 0,0 0 0 16,0 0 0-16,0 0 2 0,1 0-2 15,-1 0-2-15,0 0 2 0,0 0 0 0,0 0-1 16,2 0 0-16,-1 0 1 0,1 0 0 16,1 0 1-16,1-2-1 0,3 2 1 0,-1-1-1 15,6 1 0-15,-2-2 0 0,3 1 0 16,3-1 2-16,-3 2-4 0,2-1 2 16,-2-1 0-16,0 1 0 0,-1 1-2 0,3 0 1 15,-5 0 1-15,2 1 0 0,-4-1 1 16,-1 2 1-16,1-2-2 0,-3 1 2 0,-2 1-1 15,1-2 0-15,-3 0-1 0,2 0 0 16,-3 0 0-16,0 0 0 0,0 0 0 0,0 0-4 16,0 1-2-16,0-1-17 0,-1 0-28 15,1 0-31-15,-2 0-70 0,1-1-111 0,-6 2-97 16,1-2-39-16,-2 1 0 0,-3-2 16 16,1 4 64-16</inkml:trace>
  <inkml:trace contextRef="#ctx0" brushRef="#br0" timeOffset="83768.7536">24383 11078 203 0,'1'2'332'0,"3"-1"26"16,-3-1-16-16,2 0-72 0,0 2-97 15,0-2-64-15,1 0-33 0,0 0-14 0,1 0-4 16,2 0 2-16,0 0 1 0,1 2-2 15,-1-2-5-15,1 0-8 0,2 1-6 0,-2 1-3 16,0-2-6-16,3 1-7 0,0 0-4 16,1-1-4-16,-2 3-4 0,3 0-6 15,1-3-2-15,-1 1-2 0,0 0-1 0,-1-1-1 16,0 2-1-16,-3-1-1 0,0 1-9 16,-4 0-22-16,2-2-26 0,-6 0-36 0,2 0-98 15,-3 0-135-15,-8-2-62 0,0 2-16 16,2-3 5-16,-3 1 26 0</inkml:trace>
  <inkml:trace contextRef="#ctx0" brushRef="#br0" timeOffset="85256.4442">24944 10960 141 0,'4'0'325'0,"1"0"20"0,3-3 11 16,1 1-79-16,3 2-117 0,1 0-71 16,2-2-42-16,0 2-18 0,0 0-6 15,1-1-5-15,3 1-2 0,0 0 3 0,3-2 1 16,4 2 3-16,0 0-1 0,4 0-2 15,5 0-3-15,2 0 0 0,5 2-7 0,1-2-3 16,2 0-1-16,2 1 2 0,0-1 2 16,-3 0 8-16,0 2 4 0,1-2 8 15,-1 0 2-15,-3 0 2 0,2 0 2 0,-1 2-3 16,1-2-3-16,-1 0-4 0,1 0-6 16,3-2-5-16,-2 2-7 0,4 0 0 0,1-2-6 15,1 1-2-15,2-1 0 0,-1 0 0 16,1 1-1-16,0-3-1 0,3 1 0 15,-2 1 1-15,1-5-1 0,-2 2 2 0,-3 0 0 16,-2-2 0-16,-4 2 2 0,1-1 0 16,-4-1-2-16,0 2 0 0,-1-1 0 0,0 1 0 15,3 2-1-15,0-2 0 0,-1 1 1 16,1 1-2-16,0 2 2 0,-2 0-2 16,-1-2 0-16,2 3 2 0,-1-4-2 0,-1 1 0 15,4 1 2-15,0-3 4 0,-3 1 0 16,0-1-2-16,0 2 2 0,-4-1-1 0,3-1-2 15,-2 2-2-15,-2 0-1 0,-2 2 1 16,2-1 1-16,-4 2 0 0,1 2-1 0,-4-1-1 16,-1-1 2-16,-2 2 0 0,-3-2-3 15,-2 0 1-15,-3 0 2 0,-1-2-2 0,-2 1-4 16,-1-1-9-16,-1-2-15 0,-2 2-23 16,-4-5-41-16,-1 2-129 0,-3 0-107 0,-4 0-48 15,-3-3-14-15,-4 4 5 0,-3-1 36 16</inkml:trace>
  <inkml:trace contextRef="#ctx0" brushRef="#br0" timeOffset="85669.1955">26480 10193 173 0,'-1'-3'324'0,"-1"3"24"16,1-2 11-16,1 4-99 0,0-2-102 16,-2 3-59-16,0-1-27 0,1 3-7 15,-3 1 2-15,0 1 3 0,-1 2 1 0,-1 0-2 16,0 3-8-16,1 1-11 0,-2-1-11 0,2 5-11 16,2-3-8-16,1 1-7 0,-2 2-5 15,3 4-3-15,1-4-12 0,0 3-18 16,-2-3-28-16,1 4-35 0,-1-2-109 0,-1-1-125 15,-2 1-57-15,-2 1-21 0,-2-2 8 16,0 0 23-16</inkml:trace>
  <inkml:trace contextRef="#ctx0" brushRef="#br0" timeOffset="87179.8337">25345 11573 107 0,'2'0'284'0,"-1"0"27"15,3-1-15-15,-3 1-50 0,4-1-73 16,-2 1-51-16,3-2-35 0,-3 2-15 0,2-1-7 15,-2 1-2-15,1-2-3 0,-3 2-5 16,3-1-2-16,-3-1-8 0,1 1-7 0,-1-1-8 16,-1 2-6-16,0-5-4 0,0 3-5 15,-1-1 0-15,-2-1 0 0,-1-2 3 16,-1 4 0-16,1-3-1 0,-4 2 1 0,-1-1 1 16,-1 1-2-16,-1 3-3 0,-2 0 1 15,-1-2 2-15,-2 4-2 0,0-2-1 16,1 3-2-16,-2 2-1 0,2 0-2 0,2 2-3 15,1 1-1-15,2 1-1 0,2 2-1 16,2 2 1-16,1-2-1 0,2 3-2 0,3 0-1 16,3 1 0-16,3 0-3 0,1 0 3 15,1 0 0-15,1-1 2 0,4-1-4 0,-4-4 1 16,5 0-2-16,-1 0 1 0,2-1-4 16,0-5 2-16,0 3 0 0,0-4-3 0,1 0 2 15,0-2-3-15,1-2 0 0,-3 0-3 16,4-1 1-16,-2-3-2 0,-1 1-2 15,-2-1-1-15,1-1 5 0,-3 1 0 0,2-2 3 16,0 0 0-16,-4 1 1 0,3-1 4 0,-5 1-2 16,-1 3 2-16,1-2-1 0,-2 3 1 15,-2-2 2-15,3 2-1 0,-5 0 3 16,3 0-1-16,-3 2 2 0,2-2-1 16,1 1-2-16,0 0 2 0,1 2-2 0,0 2 0 15,1 0-2-15,0 1 2 0,-1-2 2 16,0 4-1-16,0-1-1 0,1 1 0 0,-1 1 0 15,-2-1 0-15,2 3 3 0,-4 0 0 16,3 0 0-16,-1 0 1 0,-3 0 0 0,0-1 1 16,0-1-4-16,-3 2 3 0,-2-2 0 15,-2-3 2-15,-2 4-2 0,0-4 1 0,-3 1 1 16,0-1-1-16,-1-3-1 0,2 0 0 16,-2 0 0-16,5-3-3 0,0 1 1 0,1 0 0 15,2-1-1-15,2-1-3 0,1 1-6 16,4-2-8-16,-1 1-23 0,4-2-28 15,3 0-59-15,-2-1-130 0,1 3-94 0,-1 3-39 16,2-2-7-16,1-2 13 0</inkml:trace>
  <inkml:trace contextRef="#ctx0" brushRef="#br0" timeOffset="87536.8055">25864 11656 18 0,'5'-1'330'0,"-2"-1"40"0,-2 1 25 0,-4-3-8 16,0 3-125-16,-3 0-93 0,-4 1-51 16,-2-2-29-16,0 2-17 0,-2-1-15 0,1-1-8 15,4 2-13-15,0 0-9 0,2 0-11 16,2 3-5-16,2-1-4 0,3 0-3 0,0 2-3 16,2 0-1-16,1 2-2 0,2-1 0 15,1 1-2-15,2 1 0 0,0-1 4 0,0 1-1 16,0 1-1-16,1 1 0 0,-3-1-1 15,3 1 0-15,-5 0 1 0,2 0 1 0,-3-3 0 16,1 4 0-16,-3-3-1 0,1 1 1 16,-2 1 1-16,-2-6-2 0,1 3 2 15,-4-2 0-15,-3 1 0 0,0-3 0 0,-1 1 0 16,-4-2-2-16,5 1 0 0,-1-1 0 16,-2-1 2-16,5 0-4 0,1 0 0 15,0-1-13-15,3-1-20 0,2 1-30 0,2-1-44 16,-1 1-102-16,-1 1-114 0,5 3-55 15,2-2-10-15,3-1 10 0,3-1 34 0</inkml:trace>
  <inkml:trace contextRef="#ctx0" brushRef="#br0" timeOffset="87878.1255">26071 11768 226 0,'6'-4'337'0,"1"1"19"0,-1 1 11 16,5 1-114-16,-5-1-105 0,4 2-60 15,1-1-32-15,-3 1-19 0,1 1-9 0,4 1-6 16,-2-1-9-16,3 1-3 0,-1 1-4 16,-4-2-4-16,5 2-20 0,-2 0-22 0,1-2-74 15,-1 2-124-15,-4 0-75 0,2-1-38 16,3-2-4-16,0 5 10 0</inkml:trace>
  <inkml:trace contextRef="#ctx0" brushRef="#br0" timeOffset="87938.0877">26670 11768 206 0,'8'-3'311'15,"0"2"21"-15,1 0-20 0,0 1-76 0,1 0-86 16,0-2-51-16,2 2-26 0,-2 0-15 16,1 0 0-16,1 0-2 0,0-2 0 0,-2 2 2 15,2 0-6-15,-3 0-8 0,4 0-9 16,-1 0-8-16,0-1-10 0,2 1-15 0,-3 0-19 15,1-3-29-15,0 2-41 0,-3-2-112 16,0 3-113-16,-2 0-53 0,-1 3-16 16,-3-6 9-16,2 3 31 0</inkml:trace>
  <inkml:trace contextRef="#ctx0" brushRef="#br0" timeOffset="88885.7256">28546 10738 7 0,'5'0'310'0,"-4"-1"36"15,2-1 19-15,1 2-22 0,-1-3-111 16,2 1-86-16,0 2-47 0,-1-2-21 16,4 2-9-16,0-1-6 0,0-1-2 0,3 0-6 15,-3 2-9-15,1 0-9 0,-1 0-8 0,3 0-8 16,-1 0-5-16,-2 0-2 0,3 2-6 15,0 0-1-15,2-1-4 0,-1 1 1 16,-1-2-2-16,3 2-2 0,-3 1 0 0,-1-3 2 16,1 0-2-16,-5 2 1 0,2-2-1 15,-1 1 0-15,-1-1-5 0,-2 2-8 0,0-1-12 16,-4 1-21-16,0-1-20 0,-5 1-22 16,0 1-29-16,-4-2-49 0,-2 2-52 15,-3-1-52-15,-1-1-45 0,0 2-16 0,0 0 10 16,2 0 43-16</inkml:trace>
  <inkml:trace contextRef="#ctx0" brushRef="#br0" timeOffset="89233.8532">28654 10786 58 0,'-5'4'250'0,"-2"-1"29"0,5 2-5 0,-2-1-46 16,4-1-63-16,-1 2-67 0,1-3-35 0,0 2-14 15,1-1-4-15,-1 0-5 0,4 0 2 16,-2-1 2-16,-2 1 0 0,3-2-2 0,2 2 0 16,-1-3 6-16,0 3-1 0,3-1 3 15,0-1-1-15,3 1-4 0,0-1-2 0,0 0-3 16,2-1-2-16,-1 2-5 0,3-2-6 15,-1 2 0-15,2-2-3 0,0 0-4 16,0 1-3-16,0-1-3 0,0 2-3 0,0-2-2 16,-1 0-3-16,-1 2 0 0,-2 0-3 15,0-2-1-15,-5 0-1 0,-1 1-1 16,-4-1-5-16,1 0-15 0,-2 0-29 0,-2-1-47 16,-6 1-139-16,0-4-105 0,-6 4-51 15,6-5-14-15,-1 2 12 0,0-1 39 0</inkml:trace>
  <inkml:trace contextRef="#ctx0" brushRef="#br0" timeOffset="92304.5127">29377 10722 125 0,'2'-2'286'16,"0"0"24"-16,-2 2-11 0,0-3-58 0,0 1-81 16,0 0-51-16,0 1-26 0,-2-3-14 15,2 3-5-15,-2-3-4 0,2 4-5 16,0-2-4-16,-1 1-3 0,1 1-7 0,0-2-5 16,0 0-4-16,-2 2-4 0,1 0-2 15,1-1-1-15,-5 1-4 0,5 0-1 0,-1 0-5 16,-3 0 0-16,3 0-4 0,-1 0-1 15,-1 0-1-15,0 1 3 0,0-1-2 16,-1 0 2-16,3 0 1 0,-2 0-4 0,1 0 1 16,-1 0-3-16,2 0 0 0,-3 0-2 0,4 0 0 15,-3 0 0-15,2 0-1 0,-1 0 0 16,0 2-2-16,1-2 3 0,-1 0 0 0,1 0 0 16,-1 0-1-16,-1 2 2 0,1-2-1 15,-1 1-2-15,-1 1 3 0,0 0-1 16,0 0 0-16,0 1 1 0,1 0 0 0,2 1-1 15,-3-1-4-15,3 2 4 0,-3 0-3 16,4 2-2-16,-1-4 3 0,1 2-2 0,1 1 0 16,-1 0-1-16,4 0 2 0,-3 0-1 15,3 0 0-15,-1-3 1 0,2 4 0 16,1 0-1-16,2-1 0 0,-2 0-1 0,0-1 0 16,2 0 0-16,-3-1 0 0,4 1 0 15,-4-2 0-15,0-2 0 0,-2 1 0 0,0-1 0 16,1-1-1-16,-3 0 1 0,4-1-1 15,-2-1-1-15,-2 1 1 0,3-2 1 0,-3-2 0 16,2 2 0-16,1 0-1 0,-1 0 0 16,0-1 0-16,0-1-2 0,0 3 0 15,0-4 2-15,0 1 1 0,1 0 0 16,-3 1 0-16,1-1 0 0,-1-1 0 0,3 3 0 16,-4-1 0-16,1 1 0 0,-1 0 1 15,0 0-1-15,-1 0 0 0,-1 3 2 0,-1-2-2 16,0 1 2-16,-5 1 0 0,-1 1-5 15,-3 1-23-15,-2-1-38 0,0 1-109 0,-2 1-143 16,0 0-78-16,-3-2-36 0,3-1 3 16,2 2 27-16</inkml:trace>
  <inkml:trace contextRef="#ctx0" brushRef="#br0" timeOffset="94764.4314">29188 11615 176 0,'0'-1'344'0,"1"0"27"0,-1-1 13 16,0 2-94-16,0 0-111 0,0 0-69 15,0 0-42-15,0 0-17 0,0 0-7 0,0 2 1 16,0-1 1-16,-1 0 0 0,-2 2-4 16,1 0 0-16,1-2-3 0,1 2-2 0,-4 2-6 15,1 0-3-15,0-2-3 0,0 2-7 16,0-1-6-16,1 2-2 0,0 0-3 16,1 0-3-16,-1 2-2 0,2-2 0 0,0-1 0 15,2 1 1-15,-1 2-2 0,3-3-1 16,-1 2 0-16,-2-2 0 0,4-1-1 15,0 0-2-15,0 0 0 0,2-1 0 0,1 0 3 16,1-2 0-16,0 1 0 0,-1-1 0 16,0-2 0-16,0-1 0 0,-1 2-1 0,1-3-1 15,-1-1 2-15,-2-1 2 0,-1 1-1 16,2-1 5-16,-3 0-2 0,1-3 2 0,-1 1-1 16,-1 0-4-16,1 0 1 0,-2-1 0 15,1 1-1-15,0-1-2 0,-2 2 1 16,0 0 0-16,0 0-1 0,1 3-2 0,1-2 3 15,-2 3 0-15,0-1 0 0,0 0 0 0,0 2 0 16,0-2-1-16,0 3 1 0,0 0 1 16,0 0-2-16,0 0 2 0,0 3-1 15,-2-2 0-15,1 3 0 0,1 0 0 16,-2 1 0-16,0 0 0 0,2 1-1 0,0 0 1 16,0 0 0-16,0 0-1 0,2 0-1 15,0 0 2-15,1-1 0 0,0 2-2 0,0-2 2 16,5 0 0-16,-3 0 0 0,-1 0 0 15,1-3 2-15,2 1-2 0,-1 0-2 16,-2-1 1-16,3-1-4 0,-1 1 2 0,1-1 0 16,2 0 3-16,-4-1-2 0,-1-1 0 0,1 1 2 15,-1-1-3-15,-1-1 3 0,1-1 0 16,-2 0 1-16,1 0 0 0,-2-2 0 16,-1 0 3-16,4-2-4 0,-4 3 0 0,1-2 2 15,-1-1-1-15,2 1 2 0,-1 0-3 16,1-2 4-16,0 2-2 0,-1 0 3 0,-1 0-2 15,4-2 2-15,-4 4 1 0,1-1-1 16,1-1-1-16,-2 2 2 0,0 1-2 0,1-1 0 16,-1 1 1-16,0 0-4 0,0 3 1 15,0-2-1-15,0 1-1 0,0 1-1 0,-1 0-1 16,1 0-4-16,-2 0 0 0,1 0-2 16,1 1-5-16,-4 1-29 0,-1 1-52 0,-1 0-114 15,-2 2-127-15,1 0-69 0,3 2-33 16,3-2 10-16,1-1 45 0</inkml:trace>
  <inkml:trace contextRef="#ctx0" brushRef="#br0" timeOffset="99590.3752">20630 13171 338 0,'3'-1'377'16,"0"-3"21"-16,4 4 9 0,1 0-155 15,3 4-109-15,0-3-67 0,2 1-32 0,-1 1-15 16,1 1-2-16,1 0 3 0,0 3 5 16,4-2 2-16,-1 4 3 0,0-1 1 0,4 0-6 15,-2 1-6-15,1 0-6 0,-2 0-5 16,-1 1-6-16,2-2-3 0,-4 1-4 0,0-1 0 16,-4 1-1-16,1-3 2 0,-5 1 0 15,0-1-3-15,-4-2 4 0,-2 1-1 16,-1-2-4-16,0-2-2 0,-3-1-1 0,0 2-4 15,-4-2 0-15,0 0 0 0,-3-2 3 16,1 2-3-16,-4-1 5 0,0-2 0 0,-2 1 0 16,0 0 0-16,-2 1 0 0,3 1 0 15,-3-1 2-15,1-1-2 0,0 2-2 16,0 0 2-16,0 0-1 0,4 0-1 0,-2 0 0 16,2 0 2-16,3 0 0 0,-2-1 0 15,1-1 0-15,2 1 0 0,-1-1 2 0,1-2-1 16,0 0 1-16,2 1-2 0,-3-4 2 15,4 2 1-15,1-2-3 0,3 2 0 0,1-3-1 16,1 1 1-16,1 0-2 0,5 1 0 16,0 0 2-16,-1-1 0 0,2 0-1 0,1 4 1 15,1-4-1-15,-2 2 0 0,-1 2 1 16,-1-1 1-16,2 4-1 0,-4-1 1 0,1-1 0 16,-1 2 1-16,-1 2-2 0,2-1 0 15,-4-1 0-15,2 2-2 0,2 0 2 16,-4 1 0-16,4 2 0 0,-2 2 0 0,2-4 0 15,0 4 0-15,1-1 0 0,0-1 0 0,-1 2 0 16,-2-4 0-16,2 4 0 0,-2-2 0 16,-1 0 0-16,0-2 2 0,-1 2-4 15,-1-1 2-15,-1-1-1 0,1 2 0 16,-4-1-1-16,3-1 1 0,-2-1 2 0,-1 3-1 16,1-2 0-16,0-2 0 0,-2 2 0 15,1 0 0-15,-1 0 0 0,0-2-1 0,-3 3 0 16,2-1 1-16,-3-2 0 0,1-1 0 15,-4 2 0-15,0-2 0 0,-1 4-1 16,-1-3 0-16,1 1-1 0,0-1 2 0,1 3-1 16,-1 1 1-16,-1 0 0 0,1 0 0 15,1 2 0-15,-1 3 1 0,2-2 1 0,-1 3 0 16,0-1 0-16,3 0-1 0,-4 2 2 16,2-3-3-16,0 1 4 0,0 0-2 0,0-1-2 15,-1 0 1-15,0-1 0 0,3-1 2 16,-2 1-2-16,1-3-1 0,4-1 3 15,-2-1-1-15,3-1-2 0,2 1 1 0,0-3-1 16,1 0-1-16,-1 2-1 0,3-4-6 16,-1 2-19-16,-1-3-32 0,0 3-48 0,-1-4-133 15,0 3-112-15,-3-1-54 0,1-3-12 16,0 3 17-16,-3-1 38 0</inkml:trace>
  <inkml:trace contextRef="#ctx0" brushRef="#br0" timeOffset="100779.5594">20391 13312 323 0,'-3'-7'379'0,"3"-1"32"16,-1 3 4-16,-1 0-128 0,-1-2-88 0,3 5-64 15,-1 0-41-15,1 1-32 0,0-1-19 16,0 2-13-16,1-2-13 0,-1 4-9 0,-1 0-3 15,1 1-3-15,-2-1-1 0,0 5-1 16,1-2 0-16,-2 0 0 0,-1 3-1 0,1-2 0 16,0-1 1-16,-2 3 0 0,-1-1 1 15,3 0 0-15,-3-2-1 0,1 0 0 0,0 0 0 16,-2 0-1-16,2-3 1 0,-3 1-1 16,0-1 1-16,-1 0-1 0,0-2 1 0,1 0 0 15,0-2 0-15,2 0 0 0,-2 1 0 16,4-1 0-16,-1 0 0 0,1-1 1 15,3 1-2-15,-1-1 1 0,1-1-2 0,1-1 2 16,0 0 0-16,0 2-1 0,1-4-2 16,1 4 3-16,-1-2 0 0,1 2-1 15,0 0 0-15,-1 0 2 0,-1 0-1 0,2 2 0 16,-2 1 1-16,0 0-1 0,0 0 1 16,-2 0-1-16,2 1 2 0,-3 2-2 0,1 2 0 15,-1-1 1-15,-2 2-1 0,0 1-1 16,0 0 1-16,-2 1 0 0,2-1-2 0,1 0 1 15,0 0 1-15,-1-2 0 0,1 1 0 16,-1-1 0-16,2-1 0 0,-2 0 0 16,1 0 0-16,-3-1 1 0,0-2 2 0,-1 1 2 15,0-2-1-15,1 0-1 0,0 0 0 16,-1-2-1-16,1-1 1 0,1 0-1 0,-2-1-2 16,2-1 1-16,-1-1 3 0,1 0-4 15,-1 1 0-15,2-4 0 0,0 1 0 0,2-1-1 16,-1-1-3-16,3 2 4 0,2-3-1 15,-1-1-1-15,4 0 0 0,0 0 0 0,0-3 2 16,3-1-2-16,-2 1-1 0,1-2 3 16,-1 2 4-16,0 0 2 0,0-2-3 15,-1 4 4-15,-1 2-1 0,1-1-3 0,-3 3-3 16,-1 1 1-16,3 1-1 0,-3 2-1 16,0 2 0-16,2 1 1 0,-2 1-1 0,-2 1 1 15,2 1 0-15,0 2 1 0,-1 2-1 16,-1 0 1-16,1 4 0 0,-1-1 2 0,0 3-3 15,1-1 0-15,-1 2-2 0,-1 2-1 16,2-3 0-16,-1 3-1 0,2-2 2 16,0 1-1-16,0 1 0 0,0-2 5 0,-1 2-2 15,1-2-2-15,-4 0 1 0,1-2 2 16,-2 1 2-16,0 1-2 0,-1-2 1 0,-1-1-1 16,-1 0 0-16,-2-2 0 0,-1 0-2 15,0-1 0-15,0-3 1 0,-2 1-3 16,2-1 3-16,0-1 0 0,-2-1-1 0,2-1 2 15,-1 0 2-15,1 0-1 0,3-1-1 16,-5 1-1-16,5 0 0 0,2 0-1 0,-1 0 0 16,1 0 0-16,3 0-2 0,2 1 3 15,-3 2-1-15,4-1 1 0,-1 2-1 0,1 1 1 16,1-1 0-16,-1 1 1 0,4 0 0 16,-3 0 1-16,2 2-2 0,2-2-2 0,-4-1 2 15,2 3 0-15,-1-2 0 0,-2 0 0 16,0 3 0-16,0-4 0 0,-3 3 0 0,-3 1 0 15,1 1 0-15,-3-1 0 0,0-1 0 16,-3 3 0-16,0-3 2 0,0 0-2 16,-3 1 0-16,1-2 1 0,-2-1-1 15,2 2 0-15,-1-3 0 0,1-1 0 0,2 0 0 16,-3-2 0-16,1-1 0 0,0 0-1 16,1-1 1-16,-4-1-2 0,2 0 2 0,-2-4 0 15,0 1 0-15,-3-1 0 0,5 0 0 16,-3-2 0-16,2 2-1 0,1-3 1 0,1 1 1 15,1-1-1-15,2-2 0 0,2-1 0 16,3 0 0-16,4 2 0 0,2-3 0 16,4-2 2-16,3 1-1 0,6 0-1 0,2-1 0 15,6 0 0-15,2 1 0 0,0-1-3 16,1 0 3-16,0 4-1 0,1-1 1 0,-4 2 0 16,-5 3 1-16,-3 2-1 0,-1 0-13 15,-5 3-29-15,0 2-49 0,-7 4-55 0,1-1-158 16,-4 4-81-16,-4 3-28 0,1 4 4 15,2-1 34-15</inkml:trace>
  <inkml:trace contextRef="#ctx0" brushRef="#br0" timeOffset="101023.9769">19775 13752 216 0,'6'0'386'0,"1"0"30"0,-3-2 21 16,3-1-86-16,2 1-117 0,1-1-91 16,-1-2-51-16,4 1-32 0,0 1-16 0,1 1-12 15,2-1-15-15,-4 1-6 0,4 0-5 16,-2 2-4-16,0 0-1 0,-1 0-4 0,1 0-9 16,-3 0-23-16,-1 2-34 0,1-2-47 15,-2 0-113-15,-2 0-114 0,0 2-55 0,0-1-9 16,1 1 15-16,-2 0 39 0</inkml:trace>
  <inkml:trace contextRef="#ctx0" brushRef="#br0" timeOffset="101291.5904">20088 13752 237 0,'5'0'349'0,"1"1"30"0,-1-1 2 15,1 0-82-15,2 0-84 0,2-1-59 16,-1-1-40-16,5 2-25 0,-3-3-20 16,3 2-20-16,1-2-17 0,-1 2-11 0,0-3-10 15,0 3-7-15,1-3-2 0,-2 4-2 16,-1-3-2-16,-2 3-6 0,-1 0-10 0,-3 0-25 15,-1 0-34-15,-2 0-57 0,-3 0-108 16,0 0-109-16,-1 3-46 0,-4 1-5 0,1 1 16 16,-1 0 49-16</inkml:trace>
  <inkml:trace contextRef="#ctx0" brushRef="#br0" timeOffset="101506.3475">20201 13827 80 0,'-5'7'325'0,"1"-1"45"0,0-1 28 0,-1-1-42 16,0 2-101-16,0-2-63 0,4 3-53 0,-2-5-35 15,1 1-29-15,2-1-21 0,0 1-21 16,-1-1-13-16,1-2-6 0,0 2-8 0,0-2-6 16,0-2 0-16,1 2 2 0,-1-2-8 0,0-1-16 15,2 1-30-15,2-1-41 0,-2 1-108 16,-1-1-130-16,-1 3-64 0,0-4-18 0,2-1 10 16,-2 0 29-16</inkml:trace>
  <inkml:trace contextRef="#ctx0" brushRef="#br0" timeOffset="101837.0826">20821 12574 178 0,'10'-12'326'0,"-3"2"27"16,-2 3 21-16,-1 0-100 0,-3 6-90 16,-1-1-54-16,0 2-24 0,-3 0-15 0,-2 3-8 15,-2 2-7-15,-3 4-5 0,-3 3-10 16,-2 3-13-16,-6 2-10 0,0 4-12 16,-1-1-12-16,-3 2-6 0,-3 3-5 0,-2 2-4 15,-2 0-4-15,0 2 0 0,-1-3 1 0,3-1 3 16,3-1 1-16,1-5 0 0,5-1 0 15,-1-4 1-15,3-2 2 0,4 1-2 16,0-4 2-16,4-2-2 0,1-1 0 0,2-1-6 16,4 1-35-16,-1-3-86 0,2 1-166 15,1 1-87-15,0 0-48 0,2 3-19 0,4-4 23 16</inkml:trace>
  <inkml:trace contextRef="#ctx0" brushRef="#br0" timeOffset="103482.3895">19174 13146 83 0,'2'-1'328'0,"-2"-1"37"0,1 2 22 0,-1 0-52 16,0 2-110-16,-1 0-70 0,1 1-44 16,0 2-29-16,0 1-8 0,1-1-9 0,-1 3-8 15,4-1-8-15,-1 1-15 0,2 1-10 16,0 1-9-16,4-1-6 0,-3-1-4 16,4 1-2-16,-1-2-1 0,2 3-1 0,-1-2 1 15,-1 1 0-15,2-1-2 0,-3-1 0 16,-1-2 1-16,-3 2-1 0,2-4 1 15,-4 1 0-15,0 0 2 0,-1-2-1 0,-1 1-2 16,-1-2 2-16,-3 2-2 0,-2-2 2 0,2 3-1 16,-4-1-1-16,0 0 0 0,-3 1-1 15,1-1-3-15,0 2 3 0,-3 0-3 0,0 2 3 16,-1 1-3-16,-1 1 2 0,0-1 1 16,0 3 2-16,0-2 1 0,0 2 2 15,1 1 2-15,1-2-1 0,2 0 2 16,0-1-2-16,3 0 2 0,4-3-3 0,-3-2 2 15,5 3-3-15,-1-6-2 0,3 2 1 16,-2-1-4-16,2-1 1 0,2 0-4 0,-2 1 1 16,0-2-3-16,2-2 1 0,-1 1-7 15,3-2-17-15,1-1-28 0,-2-1-36 0,0-1-92 16,-1 2-129-16,-4-1-67 0,0-1-24 16,2 1 7-16,4-2 28 0</inkml:trace>
  <inkml:trace contextRef="#ctx0" brushRef="#br0" timeOffset="103840.1682">19121 13336 190 0,'-4'-5'357'0,"3"3"38"0,-2-1 24 16,-2 1-91-16,0 1-95 0,1 1-72 15,-3 0-49-15,-2 1-33 0,-2 1-22 0,0 2-19 16,-3-1-12-16,-2 3-12 0,-2-2-8 16,2 4-3-16,-1-1 0 0,-1-2 5 0,0 3 5 15,2-2-2-15,2 0 3 0,2 0-3 16,0-2-3-16,2 1-3 0,2-2-3 0,3 0-2 15,-2-2-2-15,5 2-2 0,-1-3-5 0,2 1-2 16,-3-1 0-16,4 0-7 0,-1-1-24 16,2 1-38-16,-2 0-135 0,1 0-120 0,-5 1-67 15,0 3-28-15,-1-4 7 0,0 3 31 16</inkml:trace>
  <inkml:trace contextRef="#ctx0" brushRef="#br0" timeOffset="105711.4264">18432 13391 38 0,'-4'-1'341'0,"1"-2"42"0,2-1 24 16,-3-2-17-16,1 1-125 0,1 0-97 16,1-2-59-16,-1 0-33 0,2-3-20 0,0 1-14 15,3 1-8-15,-1-3-5 0,1 1-6 0,2 0-8 16,2-2-4-16,-3 0-3 0,6-1-1 16,-2 0 0-16,1-1-3 0,2 1-3 15,0 0 3-15,2 1-1 0,1-2-1 0,-1 1 1 16,1 3-1-16,-1 1-2 0,-1 4 0 15,-2 1 0-15,-1 1-1 0,-1 3 0 0,1 2 1 16,-2-1 0-16,-1 3 1 0,-1 1-1 16,-2 4 1-16,0-1 3 0,-3 1-3 15,0 1-1-15,-3 0-1 0,0 2-3 0,0 3 1 16,-2-5-1-16,4 1 1 0,-3 2 0 16,1-1 3-16,-2 0 0 0,2-2-2 0,-3-1 0 15,3 0-1-15,-2-1 3 0,0-2 0 16,0 0-2-16,1-2 2 0,-4 0 2 15,0 0 3-15,-2-1-3 0,-2-1 0 0,1-2 2 16,0 3 1-16,-5-1-4 0,3-2-1 16,-4 0 0-16,3 0 1 0,-7-2-1 15,2 2 1-15,-2-3 2 0,1 3-2 16,0-2-1-16,2-3 0 0,-1 2-1 0,3-1 1 0,-1-1 0 16,4 1 0-16,1-1-1 0,2-1 1 15,2 0-2-15,2 0 1 0,3 1 1 16,1-2 0-16,2 0 0 0,0 0 1 15,2 2 1-15,1 0-2 0,-1 2-2 0,1 0 1 16,-3-1 1-16,0 4 0 0,1-2 1 16,-1 2 2-16,-1 2-2 0,1-2-1 0,-5 3 0 15,2-1 0-15,-2 3 0 0,0 0 0 0,1 0 2 16,-3 2-1-16,0-2-1 0,0 2 1 16,-1-1-1-16,2 0 0 0,-3-2 0 0,1 2-1 15,-4-2 0-15,0 1-1 0,-1 0 0 16,-1-1-1-16,1 0 2 0,-1 0 1 15,0-3 0-15,1 1 0 0,-1 0 0 0,1-2 0 16,2 0 1-16,-1 0-1 0,0-2 0 16,2 0 1-16,-2-1 1 0,3 0-1 0,0 0-4 15,1-1 2-15,1-1 1 0,2 0-2 16,-1 0-1-16,3-1 1 0,2-1 2 16,-1 1 0-16,2-3 0 0,2 2 0 15,-1-1 0-15,2 1 0 0,3 0 0 0,-1 1 0 16,2 1 0-16,-1 1 2 0,0 1-2 0,3 1 2 15,-2 2 0-15,-1 0-1 0,2 0-1 16,-2 2 0-16,-1-1 0 0,2 2 0 16,-3-2-3-16,1 3-1 0,1-1 4 0,-3 0 2 15,1 2-2-15,-3 0 2 0,-1 0 1 16,0 0-2-16,0 2 2 0,-3-2-3 0,0 2 1 16,-3 0-1-16,1-1 0 0,-1 0-2 15,-1 1-1-15,-1 0 2 0,-1-4 0 16,-1 4 2-16,1-1-1 0,-2 1 1 0,-2-2 0 15,-1-1-1-15,0 3-1 0,-3-2 1 16,0-1-1-16,-3 0-3 0,2-1 2 0,-2-1 2 16,-4-1-1-16,1-1-2 0,-4-1 1 15,4-2 1-15,-3-1-2 0,-1 1 1 0,2-2 1 16,-1 0-1-16,4 0 2 0,2-2-1 16,-1 2 1-16,5-2-3 0,2 1 3 0,4 0 0 15,2 2 0-15,1-2-1 0,2 0 1 16,4 0-1-16,1 0-1 0,0 0 2 15,1-1 0-15,2 2 0 0,2-2 0 0,1 2 2 16,2-2-1-16,0-1-7 0,0 0-25 16,3-1-47-16,-6 3-115 0,1 0-132 0,1 1-69 15,7-4-32-15,-2 1 5 0,2-3 40 16</inkml:trace>
  <inkml:trace contextRef="#ctx0" brushRef="#br0" timeOffset="106024.2344">17967 12913 42 0,'8'-8'385'16,"-3"-1"42"-16,-4 1 26 0,1 3 14 16,-2-2-164-16,-2 4-130 0,1 0-74 0,-1-2-45 15,0 4-21-15,2-1-18 0,0 4-7 16,4-1-11-16,-3 4-26 0,5 1-44 16,-6 2-145-16,0 4-122 0,-3 1-69 0,2 1-29 15,-2 8 7-15,-2-1 32 0</inkml:trace>
  <inkml:trace contextRef="#ctx0" brushRef="#br0" timeOffset="106325.9901">17932 13655 98 0,'10'0'387'15,"-1"0"34"-15,2 0 23 0,0-4-7 0,3 1-175 16,4-2-115-16,2 3-63 0,0-5-33 15,0 3-21-15,0 0-10 0,0-1-8 0,-2-1-5 16,-1 3-6-16,-2-1-9 0,-4 1-16 16,0-2-29-16,-3 2-34 0,-2 1-84 0,-1-1-124 15,-1-2-76-15,1 1-28 0,0-1 6 16,3-2 20-16</inkml:trace>
  <inkml:trace contextRef="#ctx0" brushRef="#br0" timeOffset="106376.9594">18579 12813 102 0,'1'-9'349'0,"-1"3"39"0,0-1 26 0,0 5-42 15,0 0-124-15,2 1-84 0,-1 1-52 16,-1 3-28-16,0 1-23 0,0 2-13 0,0 4-9 16,-1 2-9-16,-1 4-9 0,2-1-10 15,-1 3-6-15,-1 3-4 0,0-2-2 0,2 4 1 16,-3-2 0-16,1 1-10 0,-2-2-30 16,-4-2-83-16,0-2-167 0,-2 2-91 0,-3 1-45 15,-4-2-17-15,-1 0 16 0</inkml:trace>
  <inkml:trace contextRef="#ctx0" brushRef="#br0" timeOffset="107352.8008">17391 13205 114 0,'0'0'357'16,"-3"-2"33"-16,2 0 19 0,-1 1-46 0,0-3-130 15,-1 1-91-15,3 1-53 0,-3-1-26 16,0-2-15-16,2 1-9 0,-1-1-5 15,0-1-6-15,2 0-5 0,0 0-6 16,0 2-2-16,0-2-3 0,2 2 1 0,0-3-1 16,-1 2-2-16,-1-2-1 0,0 2-3 15,2 0-3-15,-2 0 1 0,1 2-2 0,2-1-1 16,-3 2 1-16,3 1-1 0,2 1 1 16,0 0-2-16,0 1 0 0,1 1 0 0,0-2-2 15,1 4 1-15,-3-1 0 0,1 2 0 16,-2-2 1-16,1 2 0 0,-1 0 0 0,-1-1 0 15,-2 3 0-15,-2-2 0 0,0-1 1 16,1 0 0-16,-3 2-1 0,3-1 1 0,-4-1-1 16,2-1-1-16,-2 2 1 0,0-2-2 15,-1 1-2-15,0-1 0 0,-1 0 2 16,-1 0-3-16,-2 1 2 0,-2-1 0 0,1-1 2 16,-3 1-2-16,1-1 3 0,-1 0 0 0,-2 1 2 15,-1 1-1-15,3-1 0 16,-2 2 0-16,3-4 0 0,-1 1-1 0,1 2 0 15,3-3 0-15,0 2 1 0,4 0-1 0,-1 2 0 16,1 1 0-16,1 0 1 0,1 1 0 16,2 1-1-16,0-1 0 0,1 0 0 15,1 3-1-15,0-3 1 0,1 2-2 0,-1-3 1 16,2 2 1-16,-2-4-1 0,0 3 1 16,-2 0-2-16,1-2 0 0,-1 3 2 0,-3-1-1 15,1-2 0-15,-6 3 0 0,2-2-1 16,0 0 1-16,-4 0-2 0,2 0 2 0,-1-2 0 15,0-1-1-15,0 0 0 0,1 0 1 16,1-3 1-16,1 1 1 0,2-2-1 16,1 1 2-16,0-3 2 0,5 0-8 0,-1 0-25 15,2-1-42-15,2-2-100 0,2 1-141 16,3-1-79-16,0 1-30 0,3-3 2 0,0-2 31 16</inkml:trace>
  <inkml:trace contextRef="#ctx0" brushRef="#br0" timeOffset="107599.6574">17401 12934 21 0,'3'-9'375'15,"1"1"48"-15,-2-4 25 0,0 5 13 0,-1 0-152 16,1-1-131-16,0 1-76 0,-1 4-46 16,1-4-23-16,-1 5-12 0,1-1-12 0,-2 1-7 15,2 2-12-15,-1 3-22 0,-2 0-32 16,-3 3-65-16,-2-1-135 0,-5 7-97 0,-2 0-45 15,-1 0-9-15,-3-1 18 0,-2 2 53 16</inkml:trace>
  <inkml:trace contextRef="#ctx0" brushRef="#br0" timeOffset="108035.5312">17029 13133 57 0,'-14'0'327'0,"0"-3"37"0,4 3 20 16,0-4-34-16,3 1-117 0,2 1-81 15,1-1-50-15,0 3-26 0,3-4-15 0,-1 3-13 16,2-3-11-16,2 3-8 0,1 1-9 16,0-2-10-16,2 1-4 0,3 1-3 15,0 1-2-15,0-1-2 0,-2 2-2 0,1-1 3 16,0 3 0-16,-2-3 0 0,1 3 0 16,-3-1 1-16,2-1 1 0,-1 1-1 0,-1 1-1 15,-2-1 0-15,4 2-1 0,-5 0-1 16,0-1 2-16,0 4 0 0,-5-4 3 0,2 2-1 15,-2 2 1-15,0-5 1 0,-1 4 1 16,-2-1 1-16,-3 1 3 0,3-3 4 0,-3 1 2 16,-1-2 2-16,0-1 3 0,0 0 0 15,2-1-1-15,-1-1-2 0,0 0-6 0,0-1 0 16,3-1-6-16,-1 0 0 0,4-1-4 16,-1 1-1-16,2-3 1 0,1 0 3 15,2 0 0-15,1-2-1 0,1 0 1 0,1-1 1 16,1 0-2-16,0-2 0 0,2 0-3 15,2-2 0-15,0 0 1 0,0-1-1 16,1-2-2-16,0 0-3 0,1-1 0 0,0-1 1 16,-1-1-3-16,3 1 1 0,-3-1 0 15,2 1-1-15,-1 0 6 0,1 2 0 0,-4 0 2 16,1 2-1-16,2-2 5 0,-5 5-2 0,1 1-3 16,-2 1 1-16,1 4-1 0,-3 0 0 15,3 1-9-15,-4 0-21 0,1 1-33 16,1-1-48-16,-2 3-139 0,0 0-108 0,1 1-49 15,7 1-9-15,-3-4 19 0,3 0 39 16</inkml:trace>
  <inkml:trace contextRef="#ctx0" brushRef="#br0" timeOffset="108303.2796">17434 12493 87 0,'9'-7'368'0,"-5"1"43"16,-3 1 25-16,1 2-26 0,-2 2-133 15,-2 1-103-15,-3 1-66 0,0 4-41 0,-2 1-22 16,-1 2-18-16,2 2-9 0,-3 3-7 0,0 3-4 16,0 0-5-16,-4 4-2 0,1 3-1 15,-6 3-2-15,1 0 2 0,0 1-3 16,-3 2 3-16,2-2-1 0,-3 0 1 0,3-3-1 16,3-1 1-16,-1 0 0 0,0-6 1 15,3 1 0-15,-1 0 0 0,2-3 0 0,0-1 1 16,2 0-2-16,2-4-15 0,-2-1-33 15,-1-4-50-15,2 2-140 0,-3-1-114 0,-2-1-57 16,3 2-15-16,-3 0 14 0,1 3 42 16</inkml:trace>
  <inkml:trace contextRef="#ctx0" brushRef="#br0" timeOffset="108989.3679">16745 13083 253 0,'0'0'331'16,"-2"0"17"-16,2 1-13 0,0-1-108 0,0 2-92 15,2-2-59-15,-2 1-30 0,0 1-13 16,0-1-4-16,0 0 1 0,-2 1-4 0,2 0 2 16,-3 1 1-16,3 0 0 0,-3 0-3 15,3-2-2-15,-3 2 0 0,1 0-4 0,-1 0-1 16,2 1 1-16,-3-1 2 0,0-1 3 15,0 1 3-15,-2 1 5 0,0-1 4 0,0 1-4 16,-1-1-3-16,-1 2-3 0,-1-3-4 16,-1 3-5-16,1-1-4 0,-4 2-3 15,0-2-2-15,1 3 1 0,-2-4-3 0,-2 2-2 16,0-2 0-16,1 2-2 0,-2-1 1 16,0-1-1-16,3-3-2 0,-2 4 1 0,0-1-1 15,1-1 3-15,0 1-2 0,1 1 1 16,0 1-2-16,1-1-1 0,2 2 0 15,3-2-2-15,2 2 1 0,-2 0-1 0,3 2 2 16,0-1-1-16,1 3 1 0,0-2 0 16,1 3 0-16,2-2 0 0,-1 1 1 0,-1 0 1 15,2 0 0-15,1 2-2 0,-2-2 1 0,0 0-1 16,2 2 0-16,-3-4-1 0,0 1 0 16,0 2 1-16,0-3 0 0,-4 2 2 15,0-3-2-15,0 3 2 0,-1-1-2 0,-2-4-2 16,-2 3 0-16,-1-4 0 0,-1 2 1 15,0-3 0-15,-2 0 1 0,0-1 0 16,-1-1-1-16,-1-2-4 0,-2 1 1 0,-2-3-1 16,3-1 0-16,-2 2 1 0,1-3 0 15,2 1 2-15,1-4 0 0,6 3-1 16,-1-4 1-16,4 2-1 0,1-1 2 0,2-2-1 16,2 0 0-16,5-2 0 0,1-1 1 15,2 0 1-15,1-1 0 0,4-2 0 0,0 1 1 16,2 2-1-16,0-2 0 0,-1-1 0 15,2 4 0-15,0 1-1 0,-1-1-1 16,2 3 2-16,-1 0 2 0,3-1 1 0,-2 3 4 16,3-1-1-16,-2-1 4 0,0 4-3 0,-2-1 2 15,1-2-15-15,1-1-42 0,-1-1-64 16,-1 1-172-16,-4 0-93 0,-2-1-51 16,0 1-12-16,1-2 26 0</inkml:trace>
  <inkml:trace contextRef="#ctx0" brushRef="#br0" timeOffset="109252.1137">16601 12765 287 0,'8'-6'396'0,"-1"-2"32"0,-6 3 22 16,3 0-108-16,-2-2-124 0,-2 2-80 0,0 0-52 16,0 1-30-16,-2-1-22 0,2 4-17 0,-2-1-8 15,0 1-11-15,1 2-21 0,-4 2-32 16,0 2-45-16,-3 1-114 0,-3 2-127 15,-2 4-61-15,0 2-17 0,-1 3 13 0,-2 1 32 16</inkml:trace>
  <inkml:trace contextRef="#ctx0" brushRef="#br0" timeOffset="110274.114">15979 13123 343 0,'-7'3'389'16,"-1"-1"21"-16,2 0 16 0,-2-2-147 0,2 3-110 15,-1-1-61-15,1 1-33 0,-1 1-18 16,0-1-11-16,-1 0-11 0,0 4-6 16,-3-3-8-16,1 2-6 0,-1 0-6 0,-1-1-3 15,-3 2-2-15,0 1-2 0,-3-1 0 0,-2 0-2 16,-2 0-2-16,-1 1 4 0,-2-5-4 15,0 4 2-15,-2-3-2 0,3-1 2 16,-2 0 0-16,1 0-1 0,0-1 0 0,2-1 1 16,-1-2 0-16,6 1 0 0,0-4 0 15,3 2 0-15,1-3 2 0,3 1-2 16,0-3 0-16,3 2-1 0,2-3-1 0,1 3 1 16,2-2-1-16,1 2 4 0,0 0 2 15,2 0-2-15,0 2 3 0,0-1 2 0,0 2-1 16,0 2-4-16,0 0-2 0,-2 0 0 15,0 2 0-15,2 2-4 0,-3 0 2 0,3 3 0 16,-2 0 0-16,-1 0-2 0,2 1 3 16,-1 0 1-16,0-1 0 0,-3 1 0 0,2-1 0 15,0-1 0-15,-3 0 0 0,1 0-1 16,1 1-3-16,-3-2 2 0,2 0 2 0,-4 0 0 16,1-1 2-16,0-1 3 0,-2 0 0 15,1-1-2-15,1-1 2 0,-1-1 1 16,0 0-4-16,-1 0 0 0,2-3-1 0,0 0-1 15,0-2 0-15,2 0 0 0,1 0-3 16,0-2 3-16,4-2-1 0,1-1 1 0,0 0-1 16,0-2-1-16,1 2 1 0,-1-4 3 0,3 2 1 15,-1 0 1-15,0-1 2 0,-1 3 0 16,1 0 0-16,-1 2-3 0,-1 0-2 16,0 1-1-16,2 2 0 0,-2 1-1 0,0 1 0 15,0 1-1-15,0 1 1 0,0 1 1 16,0 1 0-16,-2 3 0 0,2 1 0 15,-3 3 0-15,2 1-1 0,-3 2-3 0,1 2 2 16,2 1-3-16,-3-1 2 0,1 2 1 16,0-1-2-16,0-1 4 0,0 0-1 0,0 0-1 15,0-1 0-15,-1-2 1 0,-1-1 1 16,2-1 0-16,-3-1 0 0,0-1 2 16,1 0-1-16,0-2-1 0,-3 0 0 0,-1-1-1 15,0-2 0-15,-1 1 0 0,-2 1 1 16,-1-2 0-16,0 0 0 0,0-1 0 0,2-1 0 15,-3 0-1-15,5-2 1 0,-1 1 0 16,2-1 0-16,2-2-1 0,1 1 1 0,4-2 0 16,-1-2 0-16,4 3 0 0,-1-3 1 15,2 3-1-15,-1-4 0 0,3 6 0 16,-2-2 1-16,3-2-1 0,-3 5 0 0,0-1 2 16,-3 1-1-16,2 2 0 0,-2-1-1 15,0 2 0-15,0 1 0 0,-2 1 0 0,2-1 0 16,-3 5 0-16,0-2-1 0,1 0 1 15,-4 2 1-15,3 1 0 0,-2 1 0 0,1-1-1 16,-1 1 4-16,2 0-4 0,-5-2 0 16,3 1 0-16,2 0-2 0,-3-1 2 0,1 0 0 15,0 0-2-15,-3-3 4 0,2 0-2 16,1-1 1-16,-3 0-1 0,3-1 0 0,-4-1 0 16,4-2-1-16,0-1-1 0,-1-1 2 15,0 0-1-15,0-1 1 0,1 0 0 16,0-3 1-16,2 2-1 0,-2-2 0 0,2 2 0 15,0-4 0-15,0 4 0 0,1-1-2 16,1-2 1-16,2-1 1 0,1 1-1 0,2 2 0 16,1-3 0-16,0-1 0 0,1 0-2 15,1 1 0-15,0-2 2 0,1 1-1 16,-1 0 2-16,-1 0 0 0,3 0 2 0,-1 0 2 16,0 0 1-16,-1 0-8 0,0-1-27 15,-2-3-36-15,2 1-56 0,-1 1-170 0,-3 0-90 16,-1-1-38-16,-1-2-2 0,1-1 26 15</inkml:trace>
  <inkml:trace contextRef="#ctx0" brushRef="#br0" timeOffset="110560.9353">15047 12901 47 0,'3'-5'372'0,"-3"2"37"0,2 1 21 16,0-1 12-16,-1-1-168 0,-1 3-116 0,2-1-58 15,-1 1-32-15,1 0-18 0,-2 1-10 16,2-3-11-16,-1 3-10 0,2 0-8 0,-1 0-14 15,1 0-32-15,2 3-42 0,-4-3-128 16,-1 0-131-16,0 0-69 0,3 1-26 0,1-1 7 16,0-4 30-16</inkml:trace>
  <inkml:trace contextRef="#ctx0" brushRef="#br0" timeOffset="110800.7691">15400 12709 6 0,'12'-1'355'15,"-2"-1"48"-15,-4 2 26 0,-2-1 15 0,-3 2-150 16,1-1-110-16,-4 3-72 0,1 2-41 16,-3-1-24-16,1 4-18 0,-3-1-8 15,1 3-7-15,-2-2-6 0,-2 1-2 0,1 1-3 16,3-3-1-16,-1-1 1 0,-1 0-1 0,0-2 1 16,2 1-3-16,0-4 1 0,2 1-1 15,-2-2-2-15,0 0-5 0,1-2 0 16,3-2-4-16,-1-2-4 0,2-3-1 0,3 0 0 15,-1-3-1-15,1 1 4 0,1 1 2 16,-2 1 4-16,0 0 3 0,-1 3 4 0,-1 0 5 16,-1 3 2-16,-1 0 5 0,-1-1-1 15,-1 4 2-15,-1 0-3 0,-2 4 2 0,1 0 0 16,-1 1-4-16,-2 0-3 0,3 3 0 16,-1-1-6-16,3 3-20 0,-4-1-31 0,5 0-46 15,-4 3-157-15,1 3-101 0,1 3-53 16,0-1-11-16,-1 2 12 0,0 3 41 0</inkml:trace>
  <inkml:trace contextRef="#ctx0" brushRef="#br0" timeOffset="111079.5961">15417 13588 32 0,'-1'5'371'15,"-6"-2"40"-15,-2-2 19 0,-1 0 13 0,-1 1-164 16,-4 0-128-16,0 1-67 0,-4-2-38 16,1 2-18-16,-2-1-14 0,1-1-7 0,3-1 0 15,-1 2-3-15,3-2-2 0,0 0-4 16,2-2-6-16,2 1-14 0,0-1-18 0,2-1-24 16,-3 2-39-16,3-4-85 0,-3 2-102 15,-1 1-62-15,-3-1-21 0,1-2 2 0,1-2 28 16</inkml:trace>
  <inkml:trace contextRef="#ctx0" brushRef="#br0" timeOffset="111482.8664">14744 13046 328 0,'1'-23'374'16,"-1"3"26"-16,0 5 15 0,2 3-152 0,-2 4-96 15,1 3-54-15,-1 0-28 0,-1 2-15 16,1 3-10-16,-2 1-6 0,1 4-10 0,-1 2-8 16,0 5-12-16,1 0-8 0,-2 2-9 15,3 4-4-15,0 1-1 0,3 1-2 0,-2 3-2 16,3-1 1-16,0 3-2 0,1 1 0 16,0 3-1-16,0-2 0 0,1-1 2 15,-3 1-2-15,-1 1 3 0,-2-1 1 0,-2 0 1 16,-4-2-1-16,1-1 0 0,-3 2 0 15,-1-4-1-15,-4 1 1 0,0-2 0 16,-2-4 0-16,0-2-1 0,-3-1-3 0,0-5 3 16,-1-3-1-16,-1-2 1 0,1-2 0 15,-5-5-3-15,0 0 4 0,-2-3-2 0,-1-3-1 16,1-1 0-16,1 0 1 0,0-6 2 16,3 1-3-16,2-1 2 0,5-1 0 15,3-1-1-15,3 1 1 0,3-2-2 0,6 1 2 16,3 2 0-16,2-3-1 0,6 3 2 15,2 0 0-15,4-1 0 0,0 3-3 0,5-1 1 16,-3 2 2-16,1 3-1 0,0-1 2 16,-3 4-1-16,-1 0 5 0,-2 0 2 15,-1 2-1-15,-2 2-9 0,-2-1-34 0,-2-1-48 16,-6 2-111-16,-1 3-134 0,-4 3-69 0,-6-3-27 16,1 0 11-16,-1 2 36 0</inkml:trace>
  <inkml:trace contextRef="#ctx0" brushRef="#br0" timeOffset="112304.3646">14219 13218 302 0,'-9'-1'396'0,"2"-4"25"0,-1 1 14 15,1 1-118-15,0-1-139 0,1-1-78 16,-1 0-41-16,2 0-20 0,-2 0-6 0,2 0-6 16,2 0-3-16,1 0-3 0,1 1-6 15,2-2-6-15,1 0-2 0,1 1-3 16,4-2-1-16,0-1-3 0,1 4 1 0,0-1 0 15,0 0-1-15,1 2 1 0,-4 1-1 16,2 0 2-16,-3 4-2 0,0 0 3 0,-1 3 0 16,0 0-3-16,-2 2 0 0,-2 3 0 15,-2 0 1-15,1 1-1 0,-3 1-1 16,2-2 1-16,-3 0 0 0,-1 2-1 0,-2-4 2 16,1 1 0-16,-1 0 0 0,-1-3-2 15,-2 2 2-15,-1-4 1 0,-3 1-5 0,2-3-1 16,-2 0 1-16,3-1 3 0,-1-1 0 15,1-1-2-15,4-1 4 0,-2 0-1 16,1-3-1-16,2 1 0 0,-1-4-1 0,4 2-1 16,-1-2 1-16,3 3 0 0,0-3-1 15,-1 3 3-15,4 0 0 0,-3 1-1 0,1 1 2 16,0 1 0-16,-1 0-2 0,1 2 0 16,-3 0 0-16,0 0 0 0,1 2-2 0,-1 0 1 15,-3 1 0-15,3 1 1 0,1-3 2 16,-1 3-2-16,2-4 0 0,-1 3 0 0,3-3 0 15,-1 0 0-15,4 0-1 0,-1 0-1 16,4 0 0-16,0-3-1 0,3 1 2 0,1 0 0 16,-1 2-1-16,0-3 2 0,-1 3-2 15,2-2 4-15,-1 2-2 0,-2 2 0 16,1-2 0-16,-2 3 0 0,0-3 4 0,0 4-4 16,-2-1 0-16,1-1 0 0,-1 1 0 15,-2 4 2-15,-1-4-1 0,-1 2-1 16,-1 1 0-16,1 0 1 0,-3 0 0 0,1 2-1 15,0-3 1-15,-2 2 1 0,1 0 1 16,-3 0-1-16,3 1 1 0,-3 0-2 0,-1-1-1 16,-1 1 1-16,1-1-1 0,-2-1 3 15,-2 0-1-15,2-2-2 0,-4 3 2 16,2-2-2-16,-1-3-1 0,-3 1 2 16,0-1 0-16,0 0 2 0,2-2-1 0,-2 0 0 15,5 0 1-15,1-2-3 0,0 0 0 16,3-3 0-16,1 2 0 0,0-4 0 0,3 1 0 15,1-3 0-15,4-1 0 0,-1-3 0 0,4 2-2 16,0-3 1-16,-1 0 0 0,4 0-1 16,-1-1 1-16,2 2 1 0,-3-3 1 0,2 3 0 15,-1-1 2-15,0 2-1 0,1-2 3 16,-1 4-3-16,-1-2 2 0,-1 0-3 0,1 3 1 16,0 2-1-16,-1-1 0 0,-1 2 0 15,-3 2-1-15,1 1 0 0,-1-1 0 16,1 3 0-16,-2 1-3 0,-2 0-11 0,1 3-24 15,-2 0-36-15,1 3-54 0,-5 1-165 0,1 3-85 16,-3 3-35-16,1-4-1 0,-2 1 22 16</inkml:trace>
  <inkml:trace contextRef="#ctx0" brushRef="#br0" timeOffset="112620.5722">13612 13256 314 0,'-3'3'358'0,"-2"1"20"0,2-1-2 16,-2-1-131-16,2 3-96 0,1 0-51 16,-1 0-29-16,2 0-8 0,1 2-9 0,0-2-3 15,1 3-7-15,2-1-3 0,-1 1-9 0,3-1-10 16,-2 1-3-16,2 0-3 0,-3-1-2 16,1 2-1-16,-2-1-2 0,-1-1 0 15,0 0-2-15,-3 0 1 0,0 1-2 0,-4 1-3 16,-1-1 2-16,-2-3-2 0,0 2-2 15,0-2 4-15,-2 0-4 0,2-1-1 0,-1-3-6 16,2 1-6-16,-1-4-9 0,2 1-18 16,2-3-13-16,-2-1-18 0,2 0-15 15,0-5-13-15,2 1-15 0,1-2-22 0,0-3-29 16,0 0-38-16,0-5-37 0,1 1-32 16,-1-4-18-16,2-1 14 0,-3-4 33 0</inkml:trace>
  <inkml:trace contextRef="#ctx0" brushRef="#br0" timeOffset="113011.0233">13454 13113 71 0,'0'-30'269'0,"3"2"35"0,-3 6 5 15,0 1-15-15,0 5-47 0,0 3-68 16,0 3-53-16,0 3-31 0,0 2-20 0,0 2-9 16,0 1-2-16,0 4-1 0,0 1-6 15,2 2-5-15,-2 0-6 0,0 4-10 16,3 3-8-16,0 1-8 0,0-2-6 0,0 6-8 16,1 1-1-16,-3 2-3 0,2 0-1 15,-1 3-1-15,0 1-1 0,-1 0 1 0,-2 2-3 16,-1-2 3-16,-1 0 1 0,-2-1 1 15,-2 1 2-15,0-1 0 0,-3 0 1 0,1-1-4 16,-4-2 0-16,0-1-1 0,-2-1 0 16,0-1 1-16,-2-4 0 0,1 1 1 15,-3-4-2-15,0-1 0 0,0-3 0 0,-3 0 0 16,3-5-1-16,-1 1 1 0,1-4 0 16,4 1 0-16,-2-2-1 0,3-1 0 0,-2-2 1 15,5 0 0-15,1-2 0 0,1-1-1 16,3 0 1-16,1 1-1 0,5-4-2 15,2-1 1-15,2 1 1 0,3-1 1 0,2 0 0 16,2-3 0-16,1 3 0 0,1-2 0 16,-3 1 1-16,4 2-2 0,-4 0 1 0,-1 0 0 15,0 2 2-15,-1 1-2 0,-3 0-2 16,0 3-11-16,-2 1-20 0,1 1-28 16,-3 2-31-16,-1 1-66 0,-3 1-106 0,0 4-88 15,-2 1-33-15,-2 0 0 0,3-1 12 0,-4 2 61 16</inkml:trace>
  <inkml:trace contextRef="#ctx0" brushRef="#br0" timeOffset="113663.2097">12962 13218 178 0,'-3'-5'372'0,"2"0"32"0,-1 5 19 0,0-3-72 16,2 3-133-16,0 0-91 0,0 0-47 0,0 3-27 16,-3 1-12-16,3-1-3 0,-3 2-6 15,3-2-3-15,-3 4-8 0,0-1-5 0,1-1-6 16,-1 2-3-16,0-1-2 0,-2 1-2 16,2 0-1-16,-2-2-1 0,-1 2-1 15,0-4 0-15,-1 2-3 0,1-1 0 0,0-3-1 16,-4 2 1-16,2-2 3 0,0-1-2 15,-1 0 1-15,1-1 1 0,0 0 0 0,0-2 1 16,3-2 1-16,-1-2 0 0,0 2-1 16,4-4 0-16,2-1 2 0,0 0-5 15,0 0 0-15,2-4 1 0,1 0 1 0,0 2 1 16,-1-1 3-16,2-2 1 0,-1 3 2 16,-1 1-1-16,-2-1-1 0,3 4 2 0,-3 1-6 15,2 2 1-15,-2 1 1 0,0 1-1 16,0 2 0-16,0 0-1 0,0 1 0 0,0 0-2 15,0 0 2-15,-2 1-2 0,2 0 0 16,-1 2 0-16,-1 2 0 0,0 2 1 16,1 0 0-16,-5 2 0 0,3 0-2 0,-2 3 0 15,0 0-1-15,0 1-4 0,-3 0 3 16,1 3-1-16,-1-1 1 0,-2-2 1 0,-2 2 0 16,-1 1 1-16,-3-4 0 0,2 2 4 15,-5-2-2-15,3 0-2 0,-4-2 4 16,-1 0 0-16,0-1 1 0,-2-4-1 0,-1 2-1 15,-1-1 1-15,-2-2 0 0,3-1-1 16,-3 0 1-16,2-1-2 0,1-1 2 0,2 1-1 16,3-2 0-16,0 0 0 0,3-2-2 15,2 2-1-15,3-1 0 0,0-2 2 16,5 3-2-16,1-4 1 0,2 3-1 0,0 0 1 16,3 1-1-16,0-1 0 0,1 1 0 15,2-2 2-15,1 1 0 0,-1 1-11 0,-1 0-30 16,1 1-43-16,-5 2-120 0,1-1-128 15,-6 5-68-15,5-3-22 0,1 2 7 0,-1 2 35 16</inkml:trace>
  <inkml:trace contextRef="#ctx0" brushRef="#br0" timeOffset="113947.029">12545 13665 114 0,'17'2'402'0,"-4"-4"34"15,1 0 20-15,-1 1 11 0,4-3-210 16,-2-1-122-16,0 0-61 0,1-2-36 0,0 2-16 16,-2-1-12-16,0-1-3 0,1 0-4 15,-1 0-3-15,-3 3 2 0,2-4-2 0,1 3-2 16,-3-2-3-16,3 0-9 0,-3 0-21 16,-1 0-40-16,-1-1-81 0,-6 3-147 15,-3-1-74-15,-1 0-37 0,-1-5 0 0,2 1 25 16</inkml:trace>
  <inkml:trace contextRef="#ctx0" brushRef="#br0" timeOffset="114233.7793">13131 12649 323 0,'8'-19'365'15,"0"-1"18"-15,-3 3 9 0,0 0-147 0,1 6-95 16,-4 2-45-16,-1 3-18 0,-2 3-5 16,-3 2-4-16,-1 3-8 0,-7 5-12 15,1 3-15-15,-6 5-13 0,-2 3-8 0,0 4-9 16,-2-1-4-16,1 6-3 0,2-2-3 16,0 0-3-16,0 3 0 0,-1-3 0 15,-1-1-1-15,2-1-3 0,2-3 3 0,0-2-1 16,2-3-2-16,5-3-22 0,2-4-51 15,2-1-189-15,-2-2-103 0,1-3-51 0,2-4-27 16,1-3 6-16,3 0 47 0</inkml:trace>
  <inkml:trace contextRef="#ctx0" brushRef="#br0" timeOffset="115278.0846">11973 13212 301 0,'-5'3'371'0,"-1"2"33"0,-1-2 18 15,-1 5-124-15,-1 1-94 0,0 0-61 0,-3 3-40 16,0 0-29-16,-1 2-22 0,1-3-19 16,2 5-15-16,-1-4-10 0,3 0-6 0,-1 0-2 15,2-2 0-15,-1 0-2 0,2-3-1 16,2 0 3-16,0-2 0 0,3-3 0 0,-1 2 0 16,1-4 3-16,-1 1-5 0,4-1-16 15,-1-1-34-15,-1 1-46 0,3-4-118 0,-3 4-121 16,0 0-66-16,0-2-16 0,2-6 15 15,0 0 34-15</inkml:trace>
  <inkml:trace contextRef="#ctx0" brushRef="#br0" timeOffset="115588.893">11873 13184 16 0,'4'-18'367'0,"-4"4"48"0,-2 2 26 0,0 2 17 16,2 1-153-16,-3-1-118 0,3 3-75 15,-1 1-44-15,-1 1-23 0,2 1-20 0,0 1-11 16,0 1-9-16,0-1-20 0,0 3-44 15,2-1-87-15,-6 5-160 0,1 2-82 0,-2 3-43 16,-4-2-6-16,1 5 28 0</inkml:trace>
  <inkml:trace contextRef="#ctx0" brushRef="#br0" timeOffset="115844.6159">11688 13292 152 0,'-6'-2'370'0,"-2"0"38"16,1 1 26-16,0-3-52 0,1 1-129 15,-1 1-91-15,0-1-56 0,0-1-38 16,2 1-22-16,1-2-17 0,0 0-11 0,3 1-8 16,-1-1-5-16,2 1-2 0,3-4-2 15,-1 2 0-15,1 0-1 0,2 1 0 0,1-2 0 16,0 2 1-16,-1 2 3 0,0 1-2 16,0 0-2-16,-2 2-2 0,0 2 2 15,1 0 0-15,-3 1 0 0,2 2 0 0,2 2-1 16,-2-2 1-16,0 3 0 0,0-1-3 15,0 2 3-15,-1 0-1 0,1 1 1 0,1 2 1 16,-3 0-1-16,-2-1 0 0,-3 1 2 0,-1-1-2 16,-3-1-2-16,-4 0 2 0,-1 2-3 15,0-3 0-15,-4-3 1 0,0 2-1 0,1-2 3 16,0-2-2-16,0 0 1 0,2-1-1 16,2-3 0-16,2 1 0 0,1-2 2 15,2-1 2-15,2-1-7 0,2 0-19 0,0-1-26 16,0 1-39-16,0 0-95 0,-5 0-137 15,2 1-68-15,-4 0-21 0,5 1 7 0,-2 0 26 16</inkml:trace>
  <inkml:trace contextRef="#ctx0" brushRef="#br0" timeOffset="116380.0084">11238 13314 215 0,'-13'-8'357'0,"-1"-1"30"15,1 0 22-15,-1 1-96 0,5-1-98 16,-1-1-63-16,2 0-41 0,1 0-26 0,2 3-22 15,3-4-16-15,1 3-18 0,2-2-10 16,2-2-6-16,4 2-5 0,-1 1-2 0,0 0 1 16,2 0-5-16,0 0 1 0,3 4-3 15,-3-2 0-15,3 2 0 0,0 1-2 16,0 1 4-16,1 1-2 0,0 2 0 0,-3 0 0 16,1 0 2-16,2 5 1 0,-2-1 0 15,2-1 1-15,-2 4 1 0,1-1-2 0,-2 1 0 16,1 1 0-16,-5 1-3 0,1-3-2 15,-4 4 1-15,0 0-2 0,-2-1-2 16,-2 3 1-16,-3-2 1 0,-1 0 3 0,-2 1-2 16,-3-1 1-16,0 0 1 0,-2 2-3 0,-1-4-1 15,1 2 1-15,-1 0 0 0,1 0-2 16,-1-2 2-16,3 2 1 0,1 0 2 0,1-3 0 16,-2 2-2-16,3 0 2 0,-3 0-1 15,3 1-1-15,0 1 1 0,-3 1-1 16,3-2 2-16,0 4 0 0,-1 1 0 0,-2-1 0 15,3 4 0-15,0 3-1 0,-3-3 1 16,3 4-1-16,3-4 1 0,0-1 0 0,5 0 1 16,0-2 0-16,4-3 1 0,2 2 1 15,2-2-2-15,1-2-1 0,3 0 2 16,0-2-2-16,2 0 0 0,1-3 0 0,0 2 0 16,1-3 0-16,3-2-2 0,-2-1 1 15,-1 0 1-15,3-2 0 0,-1 0 1 16,2-4 4-16,1 1 1 0,-2-1-2 0,0 1 1 15,-1-2 0-15,0-2-2 0,1 3-1 16,-1-4 0-16,0 1 0 0,-3-1-2 0,2 2 0 16,-4 0 0-16,-1 1 0 0,-2 0 0 15,-2 2 0-15,-2-1 0 0,-3 4-2 0,0-2-2 16,-3-1 3-16,0 2-11 0,-3-2-43 16,1-1-59-16,-2-2-172 0,-7 5-88 15,-2 0-51-15,-1 1-16 0,1-1 28 0</inkml:trace>
  <inkml:trace contextRef="#ctx0" brushRef="#br0" timeOffset="116656.8393">11445 13500 7 0,'0'-4'365'0,"-2"1"54"0,-2 1 29 16,-1-1 15-16,-3-1-149 0,3 1-127 15,-1 1-75-15,1-1-53 0,0 0-25 16,2 0-19-16,1 1-5 0,2-1-5 0,0 2-2 15,0-1-5-15,2-1-26 0,1 0-48 16,-3 2-142-16,-5-1-122 0,-4 2-66 0,3 2-31 16,-4-1 5-16,0 2 39 0</inkml:trace>
  <inkml:trace contextRef="#ctx0" brushRef="#br0" timeOffset="117662.5198">10917 13373 287 0,'0'-5'343'0,"0"0"30"16,-2 0-11-16,-2 2-97 0,1-1-84 16,-2 1-51-16,0 1-25 0,-1-1-18 0,-1 3-13 15,-2 0-14-15,1 0-11 0,0 0-13 16,2 0-12-16,-2 0-7 0,3 0-8 0,0 0-2 15,-1 0-2-15,3 0-3 0,-3 0-1 16,1 0-1-16,2 0 0 0,-2-2 1 16,3-1-1-16,-2-1 0 0,0 3 0 0,3-3 0 15,-1-1-2-15,2 1 1 0,3-2 0 16,-1-2 2-16,3 2 0 0,0 1 1 0,1-3 0 16,2 1-1-16,-2 3 1 0,2 1-2 15,0 1-2-15,-3-1 2 0,2 3 2 16,-2 0-4-16,-2 0 2 0,1 0 0 0,-1 3 0 15,0-1 0-15,0 3 0 0,-1 0 0 16,2 0 0-16,-2 3 0 0,-1-1 0 16,1 1-1-16,1 1 0 0,2 0 0 0,-2 0 0 15,-1 1 1-15,0 0 0 0,-2-1 0 16,-2-1 0-16,-3 3 1 0,0-2-1 0,-3 2-2 16,-4 1 1-16,-1-2 1 0,-2 0-1 15,-2 0-2-15,-1 1 1 0,-3-2 2 0,2 0-1 16,-3 0-1-16,0-2 1 0,-1 1-1 15,0-1 2-15,-2-3 0 0,1 1 2 16,-1-4-1-16,2-1 1 0,0-1-2 0,-1-1-2 16,2-3 4-16,1 0-1 0,1-2 1 15,3 0 2-15,4-1 1 0,2-2 0 0,2 1-3 16,4-3-1-16,3 2-1 0,4-4 1 0,1 2-2 16,4-2 1-16,3-1-1 0,1 3 0 15,3 0-4-15,-1 2 3 0,1 0-2 16,-1 3 0-16,1 1 1 0,0 2-2 0,-1 2 4 15,1 2 0-15,-3 0 1 0,0 2 1 16,-3 1 0-16,0 1 2 0,-3 1-3 0,0 0 0 16,-1 2 0-16,-1-2 0 0,-1 3 0 15,-2 0 0-15,0-1 0 0,-2 1 2 16,2 1 0-16,-5 0-2 0,1 0 0 0,-2-1 0 16,-1 1 1-16,1 1-1 0,-3-3-1 15,1 2 0-15,-2-3 0 0,-1 2-1 0,-3-1-1 16,1-1 1-16,-4 2 2 0,0-3 2 15,-3 0 3-15,2-1 1 0,-2 1-1 0,0-2 2 16,1 1-4-16,2-4 1 0,-1-2-4 16,4-1 0-16,-2-1 2 0,4-1-2 15,-1-2-2-15,5 0 2 0,0-2 0 0,-1 0 0 16,4 0 0-16,0-3 0 0,1 2-1 16,0 0 0-16,1 1 1 0,-2 1 0 0,1 0-3 15,2 2 3-15,-1 2 0 0,2 0 0 16,-1 0 0-16,0 3 0 0,2-1 0 0,0 2 1 15,0 0 1-15,0 0-1 0,0 2-1 16,0 1 0-16,0-1 0 0,-1 5 0 0,-1-1 0 16,-3-1-1-16,0 4-1 0,-4-1 1 15,1 1 1-15,-3 1 0 0,0-3 0 16,-2 2 0-16,-1 0 0 0,-2-2 1 0,-1 0 1 16,0 2 0-16,-4-1 0 0,2-1 1 15,-3 0 2-15,0-1 1 0,0 0 1 0,1-3 4 16,-3 1 3-16,4-2 2 0,1-2 0 15,0-2-1-15,0 1 1 0,3-4 0 0,-1 0-3 16,4 2-1-16,-2-5 5 0,2 1-1 16,1 0 2-16,2 0-1 0,0 0 0 0,4 0-1 15,1 0-6-15,1 1-3 0,2-2-4 16,2 0-5-16,3 3-2 0,3-3-11 16,2-1-13-16,3 1-8 0,0 3-3 0,2-3-4 15,4 4-23-15,-4 1-28 0,2 3-31 16,-5 6-132-16,-2 3-105 0,-3-1-50 0,4 1-6 15,-2 3 21-15,-1-1 36 0</inkml:trace>
  <inkml:trace contextRef="#ctx0" brushRef="#br0" timeOffset="117930.1328">10057 13714 45 0,'2'4'342'15,"1"-1"46"-15,-3-1 28 0,-1 0-16 0,-1-1-109 16,2-1-96-16,-2 0-64 0,4 0-41 16,-2 0-29-16,3 0-22 0,1 0-18 15,-2 2-9-15,3 0-4 0,0-2 0 0,0 3-2 16,-1-3 2-16,4 0-4 0,-3 2 1 0,0 0-5 16,1-2-5-16,-3 0 1 0,0 0-2 15,-1 1 0-15,1-1-7 0,-3 0-21 0,0 0-22 16,0 0-29-16,0 0-33 0,-3-1-79 15,1-3-79-15,-1 1-73 0,0-2-20 16,1-4 3-16,2 1 21 0</inkml:trace>
  <inkml:trace contextRef="#ctx0" brushRef="#br0" timeOffset="118233.9457">10278 12988 76 0,'5'-10'356'0,"-2"3"37"0,1 2 25 16,-3 2-13-16,2 3-141 0,-3 0-91 0,2 5-55 15,-2 3-35-15,0 6-20 0,0 2-19 16,0 2-16-16,0 4-14 0,2 0-8 0,-1 0-4 16,1-1-2-16,1 1 1 0,1-3-2 15,-2-1-4-15,3-2 4 0,-2-1 0 0,-1-4 1 16,-1-2-3-16,-1-3-9 0,0-3-28 15,0-2-36-15,-1-1-78 0,1 0-143 0,-2-1-85 16,0-2-33-16,2-4 2 0,2-3 26 16</inkml:trace>
  <inkml:trace contextRef="#ctx0" brushRef="#br0" timeOffset="118524.5838">10496 12978 315 0,'10'-7'385'16,"-2"4"28"-16,3-2 23 0,0-2-129 15,3 2-105-15,2-1-65 0,1-2-46 0,3 1-29 16,2-2-17-16,1 0-12 0,1 0-11 16,-3 2-5-16,-1 0-1 0,0 2-1 15,-5 1-4-15,-1 0-4 0,-3 4-6 0,-3-2-7 16,-5 2-4-16,1 2-3 0,-4-2 0 16,-2 5-1-16,-3-2-7 0,-3 4-9 0,-1-2-14 15,-2 0-18-15,-2 2-25 0,-1-3-37 16,1 1-89-16,-6 0-105 0,0 3-45 15,-5-2-18-15,-1 1 8 0,-5 1 30 0</inkml:trace>
  <inkml:trace contextRef="#ctx0" brushRef="#br0" timeOffset="118831.0527">9624 13051 279 0,'0'0'393'0,"2"2"30"0,-2 3 23 16,1 2-110-16,-1 5-118 0,0 2-84 0,0 4-52 16,0 3-29-16,0 4-24 0,-3-4-13 15,3 4-10-15,-1-3-6 0,-1 3-2 0,0-2 0 16,1-2 1-16,-1-1 1 0,0-1 0 15,1-2 0-15,1-3 1 0,-2-3-2 0,1 0-1 16,-2-5 3-16,3 0 1 0,-2-3-10 16,1 0-22-16,-1-1-40 0,-3-2-120 15,-1 0-134-15,-4-2-73 0,0-1-28 0,3-3 4 16,-1-1 28-16</inkml:trace>
  <inkml:trace contextRef="#ctx0" brushRef="#br0" timeOffset="119251.904">9498 13273 278 0,'-2'-2'384'0,"0"2"28"16,1 0 15-16,-1 0-113 0,1 0-121 16,-1 0-71-16,-1 4-42 0,2-1-23 0,-1-1-10 15,0 5-11-15,-1-1-7 0,-2 1-10 16,1 2-6-16,-1-2-5 0,-3 3-4 0,2 0 0 16,-2 0-3-16,0-1-1 0,-1-2 0 15,-1 1 1-15,2-1-2 0,-2-1 1 0,-2 0 0 16,1-2 0-16,-2 1 0 0,0-1 0 15,2-2-1-15,-1-1 0 0,2 0-2 0,-2 1 3 16,2-2 0-16,2-2-2 0,0 1 2 16,2-2-1-16,1-1 0 0,2-1 1 0,2-1 1 15,-1 0-1-15,2 2 1 0,3-2 1 16,-3 2 1-16,2 0-3 0,-1 3-1 16,-1-1 1-16,2 0 0 0,-2 2 0 0,0 0 0 15,-2 2 0-15,-1 0 0 0,-2 4-2 16,-1-1 2-16,-3 3-2 0,1 0 2 15,-2 1 0-15,0-1-1 0,0 2 1 0,0-3 0 16,0 3 1-16,-2-3-1 0,1 1 0 16,-3 0 0-16,1 1 0 0,-1 0 2 0,0 0 0 15,-2-1 1-15,0 1 7 0,-1-4 4 16,-1 3 1-16,-1-1 2 0,-1-4-1 16,-1 2-1-16,1-2-3 0,-1 0-4 0,0-1-2 15,1-1 0-15,0-1 2 0,0-1-3 16,2-1 0-16,0 1 0 0,2-1 1 0,0-1-3 15,2-2 0-15,3 2-2 0,-3 0 1 16,4-4-2-16,2 2 0 0,-1-4 0 0,3 2-2 16,1-2 2-16,0 0-4 0,2 0-1 15,-2 2-9-15,4-2-5 0,-4 1-2 16,5 0-4-16,-3-1-18 0,1 1-30 0,1 0-35 16,1 1-97-16,0-1-129 0,0 2-65 15,0-1-17-15,3 0 13 0,0-3 34 16</inkml:trace>
  <inkml:trace contextRef="#ctx0" brushRef="#br0" timeOffset="119550.1186">8752 13287 14 0,'10'-11'314'16,"-1"3"40"-16,-1-2 28 0,0 1-8 16,1 1-109-16,0 3-78 0,-1-3-46 0,3 2-28 15,-3 2-23-15,2-2-19 0,-1 2-18 16,-1 1-21-16,2-1-14 0,-2-1-11 0,2 2-6 16,0 3-3-16,-2-4-1 0,3 1 3 15,-2 1 3-15,1 1 0 0,1-2 1 0,-3 3 3 16,0 0-4-16,1 1-6 0,-1 1 3 15,0-1-2-15,0 3-3 0,0-1-10 16,-2-1-42-16,-3 3-143 0,-1 2-129 0,-2 3-68 16,3-3-37-16,-3 1-6 0,-5 2 29 15</inkml:trace>
  <inkml:trace contextRef="#ctx0" brushRef="#br0" timeOffset="119859.4653">8462 13552 71 0,'-3'-1'397'0,"1"-2"38"0,1-2 23 0,2-1 7 16,1 2-178-16,1-1-133 0,0 0-66 15,-1 3-29-15,1 1-17 0,-3-1-2 0,2 1-4 16,-2 1-4-16,0 0-7 0,0 0-18 15,0 0-18-15,0 1-8 0,1 1-16 0,4-1-45 16,-3 1-136-16,1 3-128 0,3-3-63 16,2-5-35-16,2-1-8 0,-1 1 32 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39:30.5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29591 10851 239 0,'1'-2'315'0,"-1"2"20"0,2-1-12 0,0 1-104 15,-2 0-70-15,0 0-42 0,0 0-17 16,0 0-12-16,-4 0-5 0,3 0-7 16,-7 1-11-16,-3 1-9 0,-2 2-6 0,-6 1-4 15,-3-1-3-15,1 0 3 0,-4 3-4 16,2-2-2-16,1 0-10 0,2 0-4 0,2-1-5 16,2 1-5-16,-2-2-2 0,6 0-2 15,-2-2 1-15,2 1-1 0,2-1-2 16,2-1 0-16,1 0 1 0,2 0-5 0,5-1-13 15,4-2-15-15,0 0-25 0,6-2-22 16,4 1-28-16,4-4-23 0,2 1-34 0,2 0-45 16,-3-4-49-16,3 0-47 0,0 1-12 15,-1 1 7-15,0-2 43 0</inkml:trace>
  <inkml:trace contextRef="#ctx0" brushRef="#br0" timeOffset="775.2082">29518 10805 3 0,'19'-7'184'0,"-3"-1"95"0,-7 1 62 16,-2 0 34-16,-2 4-43 0,-4-1-89 15,-1 2-69-15,-3-1-50 0,-3 1-32 0,-2 2-24 16,-6 0-16-16,-1 0-6 0,-5 2-7 15,-2 1-8-15,-7-1-8 0,-1 5-8 0,-1-2-8 16,-4 4-2-16,-2-1-3 0,3-1-2 16,-5 3 0-16,5-1 0 0,-2-2 0 0,6 1-2 15,1-1 1-15,8-2 1 0,6 2-1 16,4-4 1-16,2 1 0 0,5 2 2 16,4-4 0-16,4 0-2 0,3 0 1 0,4-2 4 15,5-2-1-15,1-1-1 0,4-1-2 16,2-4-1-16,3-1-3 0,-2 0-6 0,3-2-2 15,-1-1-4-15,0-2 0 0,0 2 3 16,0-1 1-16,-4 0 5 0,2 1 2 0,-2 1 0 16,0 2 6-16,-6 1 0 0,-2-1 1 15,-6 5 4-15,0 0 1 0,-5 0 4 16,-1 3 1-16,-2 1 0 0,-7 0-4 0,-4 3-1 16,-9 2-3-16,-9 0-3 0,-6 4-2 15,-6-1-5-15,-3 1 3 0,-1 2-1 16,0-2-2-16,2 0 3 0,-1-1-3 0,3 1 5 15,3-1-2-15,4 1-1 0,4-3 2 16,7 0 0-16,6-1 0 0,4-2-1 0,2-2 1 16,6 1 1-16,2-1-2 0,1-1 2 15,2 0 0-15,5 0 0 0,3 0 2 0,5-1-1 16,4-4-3-16,0 1-7 0,7-2-12 16,0-2-4-16,1-1-9 0,-4 1-5 0,1-2 3 15,-2 1 1-15,-1-1 8 0,2-1 10 16,-2 1 7-16,-7 0 10 0,1 2 7 15,-4 1 13-15,-2 2 9 0,-6-2 5 0,1 3 0 16,-4 1-3-16,-2 0-4 0,-7 2-6 0,-2 1-4 16,-6 1-3-16,-3 0-2 0,-5 3 0 15,-5-1-3-15,1 2-3 0,-4-1-2 0,-3 1-2 16,3 0-4-16,-1 3 0 0,0-1-2 16,-4-4-2-16,4 3 3 0,1 0-1 15,3-1 0-15,2-1 2 0,8-1 3 0,5 0 0 16,3-1-1-16,6-1 3 0,3 0-1 15,5-1-2-15,3 2 0 0,7-2 0 0,4-2-1 16,3 0-3-16,5-3-4 0,2-2-6 16,3-1-10-16,-2-1-9 0,-1-1-7 15,0 0-5-15,-1-3-2 0,1 0 8 0,-5 1 8 16,-2 1 13-16,-5 2 14 0,-3 1 16 16,-4 1 13-16,-4 2 6 0,-2 3 4 0,-7 0 1 15,-2 4-2-15,-6-1-5 0,-2 3-4 16,-4 1-4-16,-1 0-2 0,-2 2-2 15,0-1-5-15,-2-1-2 0,2-1-7 0,1 1 0 16,3-1-1-16,1-1-2 0,1 2 2 16,3-4-2-16,5 0 0 0,-2 3-2 0,5-3-18 15,3-1-46-15,-2 0-65 0,4-1-160 16,0-1-86-16,3 2-45 0,0 0-6 0,3-4 32 16</inkml:trace>
  <inkml:trace contextRef="#ctx0" brushRef="#br0" timeOffset="1952.487">30449 9808 57 0,'3'2'314'0,"1"-2"32"16,-3 0 23-16,1 0-41 0,-2 0-104 16,-2 0-66-16,2 0-44 0,-1-2-25 0,-3 0-15 15,3 2-9-15,-1-3-11 0,-1 1-6 16,1 2-9-16,1-2-9 0,-2 2-4 0,-1-1-7 16,3-1-5-16,-1 0-3 0,0 2-3 15,2 0-2-15,-4-1 2 0,4 1-3 16,-1 0 0-16,1 0-1 0,-2 0-1 0,2 0-1 15,-2-2-1-15,2 2 5 0,0 0-5 16,0 0 3-16,0 0-1 0,0 0-1 0,0 0 0 16,0 0 2-16,0 0-3 0,0 0 0 15,0 0 0-15,0 0 0 0,-1 0-1 0,1 0 0 16,-3 0 0-16,3 0 0 0,-4 0-1 16,4-1 1-16,-1 1-1 0,1 0 1 0,0 0 0 15,0 0 0-15,0 0 0 0,0 0-1 16,0 0 1-16,0-1 0 0,0 1 3 0,1 0-1 15,-1 0 0-15,0 0-1 0,0 0-1 16,0 0 0-16,0 0-1 0,0 0-1 16,0 0 2-16,0 0 0 0,0 0 0 0,0 0 0 15,0 0 0-15,0 0-1 0,0 0 0 16,0 0 0-16,0 0 0 0,-1 0-1 0,1 0 0 16,0 0-6-16,0 0-8 0,0 0-22 15,1-2-26-15,-1 2-41 0,2-1-97 0,-2 1-125 16,0 0-60-16,0 0-14 0,6 0 7 15,-1 1 32-15</inkml:trace>
  <inkml:trace contextRef="#ctx0" brushRef="#br0" timeOffset="3836.1885">30471 9789 221 0,'-1'0'297'15,"-1"0"23"-15,0 0-37 0,-1 0-56 16,-1 0-65-16,1 0-39 0,-1 0-25 16,1 0-11-16,2 0-6 0,-4-2-1 0,2 2-9 15,-1 0-5-15,3-1-9 0,-3 1-10 16,0-2-8-16,3 2-9 0,-1-1-4 0,0-1-6 16,1 1-3-16,-2-1-3 0,3 0-1 15,-2 0-4-15,0 0-2 0,2 1 0 16,0-2-1-16,0 0-3 0,0 0 2 0,0-1-2 15,2 2-1-15,0-1-2 0,-1 2 2 16,2-3 0-16,1 1-2 0,-1 1 1 16,1-1 0-16,-1 3-1 0,1 0-1 0,0-2 1 15,0 2-1-15,0 0-1 0,0 0 0 16,1 2 2-16,-1-2 0 0,-3 3 2 0,3-3 1 16,-1 2-1-16,0 1 1 0,-1-1-3 15,1 1 0-15,-1 0-2 0,-1-1 1 0,1 3 0 16,-1-2 0-16,-1 3 1 0,0-2 1 15,0 1 0-15,-1 0-1 0,-2 0 0 0,-2-2 1 16,-2 2-1-16,1-1 0 0,-3-1 2 16,-1 1 0-16,0 1 0 0,0-2-1 15,-2-3-1-15,-2 4 2 0,2-1-2 0,-1 0 0 16,-3-1 0-16,2 0 0 0,0 1 0 16,1 0 0-16,1 3 0 0,2-3 0 0,2 3-1 15,1-1 1-15,0-1 0 0,4 0 1 16,1 1-1-16,0-2 0 0,2 1-1 15,2-1 0-15,0 2-2 0,3-1 1 0,-2-1-1 16,3 1 0-16,0 1-1 0,1-2 0 16,1-1 1-16,-1 3-1 0,-1-1 0 0,1-1 3 15,-1 2-2-15,1-3 2 0,-1 2 1 16,-1 0 0-16,-1-2 0 0,0 1 0 0,0-2 0 16,0 0 1-16,-3 1 0 0,2-1-1 15,0 1 0-15,-1 0-1 0,-1-1 1 16,-1-1 0-16,2 0 0 0,-2 2 0 0,0-2 4 15,0 0 1-15,-2 0-1 0,2 0-3 0,-1 0 1 16,-4 2-1-16,2 1 0 0,-2-3-1 16,-1 2 0-16,0 0 0 0,-4 1-1 15,4-1 2-15,-4-2 0 0,2 3-1 0,-2-3 2 16,2 2 1-16,-2 0-1 0,-2-2-2 16,3 1 1-16,0-1 2 0,0 0-2 15,1 2 1-15,1-2-1 0,1 0 2 0,-1-2 0 16,2 2-2-16,0-1 2 0,0-1-1 15,0 0-1-15,2 2-1 0,0-3 0 16,-2 3 0-16,0-4-1 0,2 1-1 0,2-2 1 16,-3 1 1-16,3-2 0 0,-2 0 1 0,-1 0 0 15,1 0 1-15,2 0-2 0,-3-1 0 16,4 1 0-16,-1-2 0 0,-2 3-2 16,3-3-1-16,3 4 2 0,-2-4-1 0,1 1-1 15,0 3 1-15,2-3 1 0,0 1-1 16,0-2 2-16,1 0 0 0,-2 3 0 0,3-3 0 15,-1 1 3-15,-2 0-2 0,2 2 4 16,-2 0 0-16,-1 0 3 0,0 1 1 16,-1 1 0-16,1 0 2 0,0 0 0 0,-2 1 1 15,0 1-1-15,0 1-1 0,0-1-1 16,0 1 1-16,0 1-2 0,-2 0-3 0,0 3 3 16,1 0 0-16,-4 1-1 0,0 2 1 15,0 0 0-15,-1 3 0 0,-2-1 0 0,2 2-2 16,-1 0 1-16,1 0-4 0,-2 0 2 15,4-1-2-15,-3 4-2 0,1-4-1 0,2 0-1 16,0 1 1-16,-1-1 0 0,2 0 0 16,-2 0 0-16,4 2 0 0,-4-3 0 15,2 0-1-15,-2-2-1 0,2 1 2 0,-2-1-1 16,2 1 1-16,2-3 0 0,-3 2 0 16,1 1 0-16,2-4-2 0,-3 1 1 0,3-2 0 15,1 2 1-15,-4-1-1 0,3 0-1 16,-1-3 1-16,1 2 0 0,-4 0 0 0,1-1 1 15,-1-1 1-15,-2 2 1 0,2-1-1 16,-1-2 1-16,-1 0-2 0,-2 0 0 0,1-2 0 16,-1 1 0-16,1-1 0 15,0 1 0-15,2-1-1 0,-3 1 0 0,2-1 0 16,1-1-1-16,-1 1 1 0,2-1 1 16,0-2 1-16,-2 1-1 0,2-1-1 0,1-2 2 15,-1 2-1-15,1-2-1 0,0 0 1 16,1 0 0-16,0-1 1 0,0 1 0 0,3-2 1 15,-2 1 0-15,0 0-2 0,2-1 1 16,0 1 0-16,2-1 1 0,-2 3-1 0,2-2-1 16,1 2 3-16,-2 2-3 0,4-1 0 15,-1 0 0-15,3 0 0 0,-1 0 0 16,6 0 0-16,-2 0 0 0,3 1-3 0,0-1-1 16,1 2-9-16,2-2-10 0,-4 1-4 15,1-1-5-15,0-1-20 0,-4 2-32 0,-2 1-42 16,-6-3-78-16,-1 1-130 0,-1 0-65 15,-2-2-20-15,-2 2 18 0,-5 2 39 16</inkml:trace>
  <inkml:trace contextRef="#ctx0" brushRef="#br0" timeOffset="4782.6242">29837 9758 100 0,'-1'0'334'16,"-2"0"37"-16,1 0 30 0,0 0-55 0,1-1-98 16,-3 1-69-16,2-1-49 0,0 0-33 15,-1 1-23-15,1-2-16 0,-1 2-15 16,2-1-13-16,-3 1-9 0,3-2-7 0,-2 0-5 16,1 2-1-16,-1-1-4 0,3-1 0 0,-2 0-2 15,1 2 1-15,1-3-2 0,-3 1-1 16,3 0-1-16,0-1 0 0,0 1 1 0,3-3-1 15,-3 2 1-15,1-1-1 0,1-1 1 16,-1 2-2-16,1-2 2 0,0 0 0 16,1 3 0-16,-2-1 0 0,3 1 2 0,-3 1 0 15,2 1-2-15,1 0 0 0,-1 0 2 16,1 1-1-16,1 1-1 0,-2-1 0 0,0 2-2 16,1 0-3-16,-3 2 1 0,-1-1 0 15,0 0 0-15,0 1 1 0,-1 0 5 16,-1 0 3-16,-1 0-3 0,1-1 4 0,1 4-3 15,-3-3-1-15,3 0-1 0,-1 2-2 0,0-3 1 16,2 1 0-16,-4-1-1 0,3 1 1 16,-3-1 0-16,0-1 0 0,-1 1 0 0,-3 0 0 15,-1-1 0-15,1-1 1 0,-2 1 0 16,-1 1-1-16,0-4 0 0,1 3 0 16,0-1 0-16,-2-2-1 0,4 0 1 0,-2 0 0 15,2 0 0-15,-1-2 0 0,3-1 2 16,-1 1-2-16,2 0 0 0,0-3 0 0,2 2 0 15,-1-4 0-15,3 3 0 0,-1-2 0 16,2-1 0-16,2-1 0 0,-1-1 0 16,3 0 0-16,1-1-2 0,-1-2-1 0,3 0 1 15,-1 1 2-15,-2-1-4 0,1 2 1 16,2-1 3-16,-4 2-1 0,-1 1-1 0,1 3-1 16,1-2 1-16,-2 5 2 0,-1-1 0 15,-1 1 2-15,0 1 1 0,0 1 1 16,0 1 2-16,0 2-1 0,0 0-1 0,-1 1 1 15,1 1-1-15,-4 2-2 0,2-2 2 16,2 2-3-16,-3 3 0 0,1-1-1 0,0 0 0 16,-1 1-1-16,2 0 1 0,-3 0 0 15,3 2 0-15,-1-3-1 0,0 1-1 0,-1-1 2 16,2-1-2-16,-3-1 1 0,2 1-2 16,0-3 2-16,-1 0 0 0,1-1 1 15,-1-1 0-15,0 1 0 0,0-1 0 0,-1-1 0 16,1 1-1-16,-2-3 0 0,0 0 0 15,1 0 1-15,-1 0 0 0,1-3-1 0,-1 3 1 16,-2-2-1-16,0-1 1 0,0-1 0 16,1 1 0-16,0-1-2 0,-3 1 2 15,2-2-1-15,1 3-1 0,-2-3 2 0,0 2 0 16,2 0 2-16,-2 0-1 0,0 2 1 16,-2-1-1-16,1 2-2 0,-1 2 1 0,-1-1 0 15,2 2 0-15,1 3 0 0,0-1 0 16,-1-1 1-16,1 4-1 0,3-3 1 0,0 4 0 15,2-4-1-15,-2 3 0 0,4-1 0 16,1-1 0-16,0 2-2 0,1-4 0 0,4 2 1 16,-2 0-2-16,3 0-1 0,1-1-3 15,1-3-24-15,-1 1-41 0,3-3-46 0,-5 4-138 16,-5-4-106-16,0 0-52 0,5-4-6 16,-1-1 25-16,2-2 37 0</inkml:trace>
  <inkml:trace contextRef="#ctx0" brushRef="#br0" timeOffset="5070.9738">29812 9403 314 0,'7'-2'386'0,"-2"0"27"0,-1-1 22 16,-1 1-128-16,2 1-109 0,0-1-70 0,0-1-42 15,-1 2-24-15,4-1-20 0,0 2-20 16,2 0-7-16,2 0-9 0,-2 0-3 0,2 0-2 16,2 0-1-16,-1 2 2 0,3-2-2 15,0 0 0-15,-2 0-1 0,0 1 2 16,2-1 0-16,-3 0-2 0,-1 2 1 0,-2-2-1 16,-2 1 0-16,-2-1 1 0,0 2-13 15,-3-1-49-15,-6 2-160 0,-4 1-119 0,-6 0-61 16,-4-1-38-16,-3 0-1 0,-5-3 37 15</inkml:trace>
  <inkml:trace contextRef="#ctx0" brushRef="#br0" timeOffset="9354.5837">22712 7681 193 0,'2'-4'327'15,"-2"-2"20"-15,1-2 14 0,1-1-109 16,4 0-105-16,-1-3-62 0,3-1-34 0,1-1-19 16,5-2-9-16,1-1-8 0,2-3-1 15,-1 3 3-15,1-1 10 0,-2 1 6 16,-2 2 3-16,-3 2 5 0,2 1 0 0,-3 3-4 16,-1 0-9-16,0 1-8 0,-1 4-6 15,0-2-6-15,-3 3-3 0,0 1-2 0,0-1 2 16,1 3 2-16,1 0-1 0,1 3 1 0,-3 2 2 15,1-1 3-15,2 4-1 0,-1-1-1 16,0 2-1-16,-3 2-2 0,4-1-1 16,-4 1-2-16,2 1 0 0,-2-2-2 0,1 1 1 15,-2-2-1-15,-1-3-2 0,3 2 1 16,-4-1-1-16,1-2 0 0,1-2-1 16,-2-2 1-16,1 0 0 0,-1 1 1 0,0-2-1 15,0 1-1-15,0-1 1 0,0-1 0 16,-1 1-4-16,-1-2-3 0,2 1-2 0,-1 0 0 15,-1-5-6-15,0 2-6 0,-3-1-2 16,0 0-3-16,-2-3-4 0,-1 2-2 0,0-3-3 16,-3 2 2-16,2-1 5 0,-1 0 5 15,3 1 5-15,-1-1 8 0,1 3 6 16,4-1 4-16,0 0 2 0,1 4 0 0,0-1 1 16,2 3 0-16,0 0-1 0,0 0 2 15,4 1 3-15,-4 3 2 0,1-1 4 0,1 6 5 16,0-1 2-16,-2 2 6 0,0 2 2 15,0 4 6-15,-2 1-3 0,0 3 4 0,-1 0 0 16,-1 3 0-16,1 1 3 0,-1 3-2 16,1 3-3-16,2 1-6 0,-1 4-4 15,0 0-6-15,1 6-7 0,-1 3-7 0,1 1 1 16,1 3 0-16,0 2 2 0,1-3 1 16,-1 4 2-16,2-2 2 0,-2 1 2 0,0 1-2 15,-2 1 2-15,1-3 2 0,-3 2 1 16,-1-4 1-16,0-1-4 0,-2-2-1 0,1-4-4 15,-2 0-4-15,0-4 1 0,0 0-5 16,2-3 3-16,-1-1-1 0,2-1 0 0,1-3 2 16,3-2 0-16,-3 0 0 0,4-4-1 15,0 0 0-15,0-4 1 0,2 0 0 0,0-3-2 16,-1 0-2-16,2-6 1 0,-2-1-1 16,-1-3-1-16,2-1-1 0,-2-1-2 15,2-1-3-15,-2-1-8 0,0-1-5 0,0 0-6 16,1-3-4-16,-1 0-24 0,2-1-58 15,-5 3-132-15,-1-3-110 0,-1 0-59 16,-2-4-28-16,-3 3 8 0,-3-2 51 0</inkml:trace>
  <inkml:trace contextRef="#ctx0" brushRef="#br0" timeOffset="9950.2076">20920 8468 206 0,'-4'-5'387'0,"4"0"27"16,4 3 13-16,2-3-74 0,6 3-155 0,4-1-95 16,6 3-52-16,4 0-25 0,2 0-13 15,7 3-2-15,5 1-2 0,7-1 0 16,6 1-1-16,7 1 1 0,8 0 2 0,5 0 0 16,9 1 0-16,5 1-1 0,8 2 2 15,8 0-1-15,6-1-1 0,6 2-3 0,7 2-3 16,3-1 1-16,1 0 2 0,3 2 3 15,0 0 3-15,7-1 0 0,-1 2 3 0,0 1 2 16,1-2-3-16,2 0-6 0,-4 1-3 16,5 2-1-16,2-2-4 0,0-1-1 0,-4 4 0 15,1-1 4-15,-1-1-1 0,-2 2-3 16,-6-2 1-16,4 2 0 0,-7-1-3 0,-2-1-5 16,-4-1 6-16,-3-1 1 0,-6 0 0 15,-3 0 0-15,-9-3 0 0,-4 1-5 0,-5-3 5 16,-7-1 4-16,-1-2 0 0,-6-2 3 15,2 1-1-15,-7-1 1 0,0-2-5 16,-6-1-2-16,-5 0 0 0,-8-1-4 0,-3-1 4 16,-8-1 0-16,-2 1 0 0,-9 0 0 15,-3-1-2-15,-6-2 1 0,-4 0-2 16,-5 0 3-16,-4 0 0 0,-4-2-2 0,-7 0 2 16,0-1-2-16,-5 0-17 0,-3 1-59 15,-8 1-119-15,-5-1-133 0,-6 4-71 0,-1-4-33 16,-4-1-4-16,-6-1 47 0</inkml:trace>
  <inkml:trace contextRef="#ctx0" brushRef="#br0" timeOffset="11322.3258">23033 8569 195 0,'4'-1'307'16,"1"-2"16"-16,0 1-10 0,2-1-96 16,-2 1-92-16,2 0-51 0,-1 1-29 0,1-1-12 15,-1-1-4-15,2 0 0 0,-2 1 2 16,2 0-1-16,0-1-1 0,1 3 0 0,1-2-1 15,0-1-1-15,2 1 1 0,-2 0 2 16,2-1-3-16,-2 1-1 0,1-1-1 0,0-1-2 16,0-1-4-16,0-1 1 0,5-1-3 15,-3 0 3-15,0 0-2 0,4-2 0 0,-2-1-2 16,0-1-1-16,2-2-4 0,0 2-1 16,1-1-1-16,-1-1-2 0,-3 0 0 0,3 1 0 15,-4-2 0-15,0 1 1 0,3 1 1 16,-3-1 3-16,-3 0 0 0,2 1-2 0,-3-3 1 15,4 4 0-15,-2-3-3 0,3 0-2 16,-1-2 0-16,-1-1-2 0,6 1-2 16,0-2-1-16,0 1-1 0,2-2 2 0,2-2-1 15,-4 1-1-15,2 2 2 0,-2-3-2 16,-1 5 2-16,0-2-2 0,-4 3 0 16,0 2 0-16,-2 0 0 0,-1 2 0 0,-2 2 2 15,1 0 0-15,-3 1 1 0,1 1-1 16,1 2 0-16,-1-2 0 0,3 1-2 0,1 2 0 15,1-3 0-15,0 2 1 0,2 0-2 16,-1 2 1-16,-1 0 0 0,1 1-2 0,0-1 1 16,-1 2 1-16,-1 1 1 0,0 0-1 15,0 0 1-15,-3 3 1 0,2-2-1 16,-1 1-1-16,-3 1 0 0,-1 0 0 0,2 0 0 16,-2 1 0-16,2 1-1 0,-1 0 1 0,-1 0 0 15,3 2-3-15,-3 1 3 0,4 0 0 16,-1 2 0-16,0 1 2 0,5 1-2 15,-4 2 1-15,4 1 0 0,0-1 1 0,-1 0 4 16,2 1 1-16,-1-1 1 0,3 1 2 16,-3-2-1-16,0-1 1 0,0-1-6 15,2 2 0-15,2-3-1 0,-1-1-2 0,3 1 0 16,1-1-1-16,1-1 0 0,1 1 0 0,2 0 0 16,1 2 0-16,0-1 2 0,4 1-2 15,-2 1 0-15,1-1 2 0,1 2 1 0,1-1 0 16,-2 1 4-16,1 1 3 0,-3 1-1 15,1-2-1-15,-2 0-2 0,1 0-2 0,-4 1 0 16,0-2-2-16,2-2-2 0,-2-2 3 16,-3 2-2-16,0-3-2 0,-1-1 1 0,-1-1 0 15,0-1 0-15,-3-1 0 0,3-2-3 16,-4-1 3-16,0 0-2 0,3 0-3 0,-7 0-8 16,2-3-25-16,-4 2-44 0,-6-3-118 15,-2 1-131-15,-3-2-70 0,-5 2-29 16,0 2 5-16,-4-1 34 0</inkml:trace>
  <inkml:trace contextRef="#ctx0" brushRef="#br0" timeOffset="12980.9077">23988 7911 210 0,'1'0'299'0,"-1"0"13"0,0 0-33 0,0 0-77 16,0 3-83-16,-1-3-49 0,-1 0-27 15,0 1-5-15,-1-1-5 0,2 0 7 16,-3 0 1-16,3 0 1 0,-2 0 1 0,-1 0-2 16,0 0-6-16,2 0-4 0,-1 0-3 15,2 0-6-15,-1 0-4 0,-1 0-4 16,0 0-1-16,-1-1-5 0,-1 1 2 0,1 0-2 15,-4-3 1-15,0 3 0 0,2 0 4 16,-1-3 0-16,1 3 4 0,2 0 2 0,-1-2 5 16,1 1 0-16,3-1 0 0,-1 2-1 15,2 0-4-15,0 0-2 0,0-1-5 16,2 1-2-16,-1 1-4 0,3-1-3 0,1 2-3 16,1-1 0-16,3 1 2 0,-1-2-1 15,2 3-1-15,0 0 2 0,2-1-2 0,-1 1 0 16,3-1 6-16,-3 0-4 0,3 0-2 15,-3 1 0-15,1-3 0 0,0 3 2 0,-2-3-4 16,0 1 2-16,-2 0 1 0,-1-1-1 16,-1 2 1-16,3-2-1 0,-4 1 1 15,-2-1-1-15,1 2 0 0,-3-2 4 0,1 0 2 16,-2 0 7-16,-2 0-2 0,1-2 3 16,-3 1 3-16,0-2-5 0,-5 2-1 0,0-2-4 15,1-1-2-15,-4 1-1 0,1 0-4 16,0-1 2-16,-3 1-1 0,-1 0-1 0,1 0 0 15,1 1 0-15,-1-1 2 0,3 0-1 16,0 0 0-16,-1 0 0 0,2 0-1 16,0 0 2-16,0 0-2 0,-2 0-2 0,4 2 2 15,-1-2 0-15,3 1-1 0,-2 1 1 0,1-1 1 16,1 0 2-16,2 2-2 0,-1-3 0 16,1 3 0-16,3 0 0 0,-1 0-1 15,2 0 2-15,0 0-1 0,2 0-1 0,-1 3 0 16,3-1 0-16,1 0 0 0,-2-1-1 15,3 2 1-15,0-1-3 0,0 1 3 0,1-1 3 16,1 2-3-16,3-1 0 0,-2 0-2 16,4 0 2-16,-2 0 3 0,3 1-3 15,0-1 0-15,1 2 2 0,0-2 4 0,0 1-4 16,-1-1-2-16,-3 0 2 0,-1 1-1 16,0-4-1-16,-2 3-1 0,-1-1 1 15,0 0 0-15,-3-1-1 0,0 1 1 0,0 0-1 16,-4-2 2-16,1 0-1 0,2 3 1 15,-3-3 1-15,2 0-2 0,-2 0 3 0,-2 0-1 16,2 0 0-16,-1 0-1 0,-1-3-1 16,-1 3 0-16,-2-2 0 0,-2 0 1 15,-1 1-1-15,-2-2 1 0,0 2-1 0,-4-2 0 16,3-1 3-16,-3-1-1 0,0 2 1 16,0 1-1-16,-1-1 0 0,1 0 0 0,0 1-2 15,-2-1-1-15,3 2 0 0,1-2 1 16,1 1 2-16,3 1-2 0,3 1 0 15,0-2 0-15,4 2 1 0,-2 0-2 0,1-1 2 16,2 1 0-16,2 1 0 0,1 1 0 16,0-1-1-16,2 1 0 0,-1-1 0 0,3 2 0 15,4-1 0-15,-3 1 0 0,1 0 0 16,4 0 2-16,-4-1 0 0,4 1-1 0,-1 2 0 16,1-1-1-16,1-1 0 0,-1-1 0 15,0 3-1-15,3-3 1 0,0 1-3 0,-1-1 0 16,2 1-14-16,-1 0-25 0,0-1-33 15,-1 1-50-15,-3-2-164 0,-3-1-85 0,-5 1-35 16,-4-1 2-16,0 0 19 0</inkml:trace>
  <inkml:trace contextRef="#ctx0" brushRef="#br0" timeOffset="15577.6256">22879 13184 3 0,'0'-1'317'0,"0"-3"43"0,0 1 31 16,-1 0-10-16,1 0-112 0,0-1-75 15,0 2-52-15,0 0-36 0,0-1-23 0,0 0-13 16,0 3-15-16,0-1-17 0,0-1-12 15,0 1-12-15,1 1-8 0,-1 0-3 0,0 0-5 16,0 0 2-16,0 0-1 0,0 0 1 16,0 1 0-16,0-1 0 0,0 2 0 15,0-1 1-15,0-1 4 0,0 0-1 0,0 2 2 16,0-1-1-16,0 1 1 0,0-1 0 16,0 2 1-16,0-2-1 0,-1 1-1 0,-1 1 1 15,0 0-1-15,0 3 3 0,0-2 0 16,1 3 3-16,-3 0 3 0,1 0 2 15,0 5 3-15,0-2-1 0,-1 0-1 0,0 1 0 16,0 0-2-16,0 3-2 0,3-2-3 0,-3 0 1 16,3 2-4-16,-1-2 1 0,2-2-3 15,-1 0-4-15,1 0 4 0,-2-3-2 0,2 0 0 16,-2-4-2-16,2-1 1 0,0-1 2 16,0-1-3-16,2 0 0 0,-2-1-1 15,2-1 1-15,-2-3-2 0,1-2 0 0,2 0 0 16,-1-1-1-16,1-2 0 0,1 0 0 15,1-4 2-15,0 0-4 0,0-1 3 16,0-2 0-16,1 2 0 0,2-2-1 16,-2 3-1-16,2-2 3 0,0 1 0 0,1 2 0 15,1 1 0-15,-2 3 0 0,1 0 1 16,-2 3-1-16,1 2 2 0,-2-1-2 0,2 3-2 16,0 1 2-16,-4 1-1 0,3 1 1 0,-2 1 0 15,0 0 1-15,-1 3 1 0,-3 0-2 16,3 2 0-16,-4 1-2 0,0 2 4 0,-2 1 0 15,-1 2 0-15,-1 1-1 0,-1 3 3 16,1-3-2-16,0 1 0 0,0-1-2 0,1-1 2 16,0 1-1-16,0-2 1 0,0-2-2 15,3-1 1-15,-5-4-1 0,5 2 1 16,-1-2-1-16,1-2-1 0,1-1 1 16,-1-2 0-16,2 0 0 0,1-4 0 0,-2-1 0 15,2 1 0-15,1-3 0 0,0-1 0 16,0-1 0-16,0-1-1 0,1-1 1 0,3-1-2 15,0 2-1-15,0-2 1 0,2 0 2 16,-1 1-2-16,2 1-2 0,-1 0 4 0,0 2 0 16,2 1-2-16,-4 0 2 0,1 2 0 15,-1 0 0-15,0 3 1 0,1-1 0 0,-1 2-1 16,-2-3-2-16,2 4 1 0,-3 0 1 16,1 2 0-16,-3 0 0 0,1 2 1 0,-4 1 1 15,0 0 2-15,-2 4-2 0,-1 3 3 16,0 1-2-16,-5 0 3 0,2 2-1 0,-1 0 1 15,1-1 0-15,-2-1 1 0,3 1 1 16,2-2-2-16,-2-2-2 0,4 0 2 16,-1-1-5-16,1-2 2 0,1-2-3 0,1 0 0 15,-1-2 0-15,3 1-3 0,-1-1-4 16,0-2-10-16,-1 0-15 0,1-1-15 0,-1 0-3 16,3-1-9-16,-4 0-18 0,1-1-20 15,3 1-28-15,-2-3-45 0,-2 4-148 16,3-1-69-16,1-1-19 0,0-3 6 0,4 3 33 15</inkml:trace>
  <inkml:trace contextRef="#ctx0" brushRef="#br0" timeOffset="16071.2934">23301 13268 136 0,'15'-9'340'0,"-1"1"34"0,-1 2 25 16,-4-2-68-16,2 4-98 0,-5-1-65 16,2 0-43-16,-4 2-31 0,1 0-20 0,-1-2-19 15,-3 1-18-15,3 1-18 0,-3 1-11 16,-1 0 0-16,0-1-1 0,-1 1 4 15,-3 2 6-15,0-3 6 0,-1 3 8 0,0 0 0 16,-3 0 3-16,0 0 1 0,-1 3-3 16,0-1-4-16,1 3-8 0,-3 0 0 0,1 2-6 15,4-1-6-15,-2 3 0 0,0-2-5 0,2 4 1 16,-1-1-4-16,2 0 2 0,1 2-2 16,-1-4 0-16,2 1 2 0,3 0-2 15,0 0-2-15,0-3 2 0,3-1 0 16,2 2 0-16,1-4-2 0,1 0 0 0,2-1 0 15,0 0-2-15,1-4 0 0,0 0 0 16,0-1 2-16,0 0-3 0,0-1 2 16,-1-1 1-16,-1-1-3 0,0 0 5 0,-2-1-3 15,3-1 2-15,-4 1 1 0,2 0 0 0,-3-1 1 16,1 1-1-16,-1 2 2 0,-4-2-1 16,1 2 2-16,-1 2 0 0,0 0 1 15,0 1 4-15,-1 2-2 0,1 2 1 0,-4-1-3 16,3 4-2-16,-3 2 3 0,3 1-4 15,-1-1 0-15,4 3-1 0,-1 0 1 0,1 0 2 16,1 1-1-16,1-1 0 0,-1 0 1 16,3-1-1-16,-3 1 2 0,2-1-2 0,-1-1-2 15,0-5 0-15,-1 4-4 0,0-3-11 16,1-2-12-16,0-1-15 0,-3-1-6 0,2-3-8 16,1-1-24-16,-3-1-34 0,3 0-35 15,-4 0-154-15,0-2-78 0,0 4-42 16,1-4 3-16,2 2 31 0</inkml:trace>
  <inkml:trace contextRef="#ctx0" brushRef="#br0" timeOffset="16319.6758">23567 13208 91 0,'8'-7'359'0,"-3"-1"41"0,-2 3 26 16,-2 0-35-16,3 3-121 0,-1 1-96 16,0 0-61-16,-1 1-37 0,1 1-24 0,1 0-17 15,-1 2-14-15,2 2-10 0,-2 2-2 16,2 0 1-16,-2 2 5 0,2 0 5 0,-1 1 2 15,3 0-1-15,-1 3-3 0,1-3-4 16,-1 2-2-16,3-1-4 0,1-1-3 0,0-1-2 16,0 0 1-16,2-1 1 0,-3-1-1 15,5-1-3-15,-2 1 0 0,1-4-2 16,-3 2-6-16,-2-1-9 0,0-1-6 0,-2-3-3 16,-3 0-10-16,1 0-25 0,-4-3-34 15,-2 3-70-15,-3-2-100 0,-2 4-98 0,-6 1-44 16,1-1-3-16,-1 1 21 0,-2 1 73 15</inkml:trace>
  <inkml:trace contextRef="#ctx0" brushRef="#br0" timeOffset="16543.5277">23592 13398 102 0,'-4'1'307'0,"0"1"43"0,1-1 2 0,3-1-37 16,0-1-71-16,0-1-66 0,3 1-42 16,1-2-35-16,0-1-17 0,1 0-18 0,4-2-8 15,-1 2-13-15,0-3-12 0,1-1-9 16,1-1-10-16,2-1-8 0,0 0-6 0,-1-2-1 15,2-1-2-15,1-2-2 0,-1-2 2 16,1 0 2-16,-1-1 1 0,0 0 0 16,0 0 3-16,-1 2 1 0,0 1 1 0,-2 2-1 15,-2 2 1-15,-1 3 0 0,0-1-1 0,-3 4-10 16,1-2-33-16,-1 4-68 0,-4 3-176 16,0 0-90-16,-5 3-51 0,1-1-17 15,1 1 18-15</inkml:trace>
  <inkml:trace contextRef="#ctx0" brushRef="#br0" timeOffset="17133.0307">24368 12976 84 0,'2'-13'342'0,"0"-1"39"0,-2 4 23 0,1 1-35 15,-1 1-114-15,0 4-73 0,0-1-53 16,0 2-32-16,0 2-20 0,-1 2-18 0,1 2-18 15,-2 4-22-15,0 3-9 0,-3 5-6 16,1 3-2-16,-2 3-2 0,-1 4-2 0,2 4 1 16,1 3-2-16,-4-1 2 0,3 3-1 15,1-1 1-15,0 0 1 0,3 0 4 0,-3-3 0 16,1 1 2-16,2-3 0 0,-4-3 0 16,1-1 1-16,0-1 0 0,1-2-3 15,-2-4-2-15,4 0 0 0,-3-2 0 0,1-3-2 16,2-3-2-16,-3-2 0 0,4 0-2 15,-1-4-2-15,-1-1-2 0,2 1 0 0,0-3 2 16,0-3-10-16,2 1-21 0,-1-1-32 16,1-4-42-16,0 2-110 0,-1-3-120 15,1 1-56-15,1-2-13 0,4-3 17 0,1-2 34 16</inkml:trace>
  <inkml:trace contextRef="#ctx0" brushRef="#br0" timeOffset="17420.8528">24566 13113 63 0,'9'-9'350'0,"-2"0"44"0,-2 3 32 16,-2 1-22-16,-2 2-119 0,1 2-94 15,-2 1-64-15,-2 1-44 0,-1 4-27 0,0 4-21 16,-4 1-16-16,-2 6-8 0,1 1-7 16,-1 4-4-16,1 0 0 0,-3 2-1 0,3-3 1 15,1 2 0-15,-2-1 2 0,3 0 1 16,1-2 0-16,0 1-3 0,2-3 0 0,0 2 1 15,1-4-1-15,1-2 0 0,1 1 0 16,0-4 0-16,0-1 0 0,0-2 0 16,0 1-1-16,0-1-1 0,0-5-2 0,0 3 2 15,0-4-1-15,0 1-5 0,0-2-19 16,0-3-28-16,1 1-36 0,1-2-82 0,-2 0-107 16,-2-1-86-16,1-2-35 0,1 2 6 15,0-4 23-15</inkml:trace>
  <inkml:trace contextRef="#ctx0" brushRef="#br0" timeOffset="17865.0752">24514 13293 276 0,'3'-3'344'0,"2"0"24"0,-1 1-15 15,1 0-86-15,0 2-86 0,0 2-49 0,2 0-29 16,0-1-16-16,1-1-10 0,0 4-12 16,3-1-15-16,-2-2-13 0,-1 1-11 15,3 2-7-15,-3-3-6 0,3 2-6 0,0-3-4 16,0 2-1-16,-1-1-4 0,2-2-6 15,0-1-7-15,-2 1-9 0,2-2-14 0,-4-1-10 16,1 1-12-16,-1-2-12 0,-2 0-7 16,1 0-2-16,-2-2-7 0,-1 2-5 0,1-2-9 15,-4 1-3-15,2 0 6 0,-3 0 14 16,0 0 24-16,0 0 31 0,2 0 31 0,-2 1 25 16,2-2 9-16,-1 2 4 0,-1 0-5 15,2 0-4-15,-2 0-1 0,2 3 5 16,-2-1 7-16,0 1 7 0,0 0 9 0,-2 2-2 15,0 2 3-15,1 0-2 0,-1 1 2 0,0-1 2 16,-2 5 2-16,-1-2 3 0,1 2-2 16,-1 2-2-16,-2 1-10 0,1 0-5 15,-2 3-8-15,4 1-12 0,-5-2-5 0,3 5-7 16,0-2-6-16,-2 2-3 0,2-3-5 16,-1 3 0-16,2-2 0 0,1 0-3 0,0 0 1 15,0 1 2-15,2-4 0 0,-1 1-3 16,2-1 2-16,1-2 1 0,0-1 1 15,1-2-1-15,1 0 0 0,1-2-22 0,3-3-46 16,-3 1-139-16,0-1-127 0,1 0-69 16,-4-2-33-16,3-2 2 0,0 0 36 0</inkml:trace>
  <inkml:trace contextRef="#ctx0" brushRef="#br0" timeOffset="18152.8642">24925 13278 311 0,'1'-5'390'0,"1"0"32"0,0 5 20 0,-1-2-127 15,1 0-110-15,-2 2-72 0,0 2-48 16,-3 3-29-16,-2 0-20 0,-2 2-12 16,-1 5-12-16,-1-2-7 0,1 1-3 0,2 3-1 15,-1-1 1-15,2-1-5 0,0 3 2 16,3-5 1-16,0 1-1 0,2 2 1 15,2-3-1-15,0 1 1 0,3-3-2 0,-1 1 2 16,1-4 0-16,-1 1 2 0,1-3-4 16,0 0-8-16,0 0-15 0,1-3-28 0,0 0-25 15,1-1-33-15,-1-2-58 0,1 0-65 16,-2 0-71-16,2-2-45 0,-1 3-9 0,2-5 10 16,3-1 52-16</inkml:trace>
  <inkml:trace contextRef="#ctx0" brushRef="#br0" timeOffset="18680.4834">25037 13336 77 0,'3'-7'321'0,"0"-1"43"16,1 2 26-16,-3 2-49 0,1-1-92 16,-1 4-66-16,-1 1-46 0,-1-2-32 15,-1 4-23-15,2-1-20 0,-3 2-18 0,0 2-14 16,0 1-14-16,-1 0-8 0,3 2-6 16,-3 1 1-16,4 1-2 0,2-1-1 0,0 0 0 15,-1 0 0-15,3-2 0 0,-1 1 1 16,2-2-1-16,-2-2 2 0,2 0-1 15,1 0-1-15,-2-3 0 0,3-1 1 0,-1-1 0 16,4 1-1-16,1-4 0 0,-2 0 0 16,1 0 0-16,1-1 0 0,-3 0 0 0,-3 0 2 15,-1 0-2-15,2 1 0 0,-3-2 2 16,1 2-2-16,-3-1 0 0,-1-2 0 0,2 3 0 16,-2-1-2-16,-2 2 0 0,2 1 2 15,-1 0-2-15,-1 1-1 0,-1 1 3 16,0 1 0-16,-2 1 0 0,1 0-1 0,0 1 0 15,3 2 0-15,1-1-1 0,0 1 1 16,0 2-1-16,1-2 2 0,3 1 1 16,-1 0 0-16,-2 0-1 0,5-1 0 0,1 1 1 15,-3-2-1-15,3 0 0 0,1 0-1 16,1 1 1-16,1-5 0 0,-1 3 0 0,4-3 1 16,-4 0-1-16,1-3 0 0,1 3 0 15,-2-5 0-15,-2 0 0 0,0 1 0 0,0-2 3 16,-4-2 1-16,0 2 4 0,-3-3 4 15,0 1 5-15,-1-1 4 0,-3-1 5 0,1 1 4 16,-4 0 0-16,0 0-3 0,2 0-4 16,-1 2-4-16,1-1-9 0,2 4-6 0,-1-1-11 15,2 4-14-15,0-1-10 0,1 0-1 16,2 2-10-16,1 0-25 0,2 0-28 0,1 0-36 16,0 4-113-16,0-3-109 0,0 6-50 15,-1-4-5-15,2 1 16 0,2-3 38 0</inkml:trace>
  <inkml:trace contextRef="#ctx0" brushRef="#br0" timeOffset="18931.3268">25367 13290 156 0,'3'-2'349'15,"1"-1"33"-15,-3 1 23 0,2-1-69 0,1 3-103 16,-1-2-71-16,0 2-44 0,0 2-29 16,2-2-20-16,-4 3-20 0,2 1-16 15,1 2-13-15,-3 1-10 0,-1 4-6 0,0 1-4 16,2-1 0-16,-2 3 0 0,2 1 0 15,-2-1 4-15,0 0 0 0,1 3 1 16,-1-4 3-16,0 3 0 0,0-1 1 0,-1-2-1 16,1-1 1-16,-4 0-2 0,3-1-3 15,-3-3 0-15,0 1-2 0,-4-4-3 0,2 0-2 16,-1-1-5-16,-1-1-2 0,-2-1-12 16,5-2-48-16,-3 0-128 0,-2 0-134 0,3 0-67 15,7 0-36-15,0 0-7 0,0 3 36 0</inkml:trace>
  <inkml:trace contextRef="#ctx0" brushRef="#br0" timeOffset="19515.61">25740 13108 74 0,'4'-13'320'0,"-3"1"35"16,-1 1 27-16,2 2-46 0,-1 1-98 16,-1 3-68-16,0 1-41 0,0 1-25 0,0 1-16 15,-1 0-17-15,1 2-15 0,-2 2-11 16,1 3-15-16,-3 0-11 0,1 6-8 15,-2 4-4-15,2 3-5 0,-1 1-2 0,1 5-2 16,-1 0-2-16,4 3 0 0,-3 1-2 0,3 0 1 16,-1-2 3-16,1 3 1 0,-2 0 3 15,0 0 4-15,1-1 6 0,1-1 2 0,-2 2 0 16,2-3 3-16,-1 2 1 0,-1-3-1 16,0-1-3-16,1-1 0 0,-3-3 0 15,4-2-1-15,-4 0-2 0,3-3-1 0,-3-3-2 16,3-1 3-16,-1-1-4 0,1-2-1 15,-3-2-3-15,4-2-1 0,-1 1-3 0,1-4-3 16,0 1-6-16,0-1-15 0,1-1-3 16,3 0-27-16,0 0-64 0,0 2-174 15,-4-2-93-15,-7 0-40 0,-1-3-24 0,0 0 11 16,-1 1 59-16</inkml:trace>
  <inkml:trace contextRef="#ctx0" brushRef="#br0" timeOffset="24517.5294">20450 14066 49 0,'-11'0'310'0,"1"0"28"0,-1-1 16 15,-1 0-42-15,1 1-121 0,-3 0-75 16,-1 0-44-16,0 0-23 0,-5 0-9 0,-2-2-2 15,-1 2 5-15,-6-3 4 0,-1 2 2 16,-3-1 1-16,-2-1-2 0,0 0-3 0,-1 0 0 16,-1 1-7-16,-2-1-6 0,3 1-6 15,-2-1-4-15,0 1-5 0,-5 0-5 0,4 2-3 16,-1-3-2-16,1 3-2 0,2-2 0 16,3 0-1-16,2 1-2 0,2-1 2 0,1 2-2 15,3 0 2-15,2 0-2 0,3 0 1 16,2 0 0-16,4 2-1 0,4-1 1 0,2-1-3 15,5 2-3-15,0 0-5 0,2-2-10 16,2 0-13-16,2 3-12 0,0-3-15 16,1 2-16-16,4 0-16 0,1-2-17 0,4 0-51 15,1 0-85-15,-2 0-71 0,5 1-27 16,3-1-6-16,1 4 13 0</inkml:trace>
  <inkml:trace contextRef="#ctx0" brushRef="#br0" timeOffset="24800.5932">20042 14137 77 0,'27'6'256'0,"0"-1"25"0,-5-2-15 0,-3-2-55 16,2 1-65-16,-6-2-47 0,0 0-29 15,-2-2-17-15,-4 1-9 0,0-1 0 0,-4 1 0 16,-2-2 5-16,-3-1 4 0,-1 2 0 16,-3-1 3-16,-4 0 3 0,-1 0-1 0,-5 0 0 15,-4 1 2-15,-2-1-3 0,-4 3-2 0,-3 0-5 16,1 3-6-16,-4-3-7 0,0 3-8 15,0 0-3-15,-1 2-6 0,0-2-4 16,-2-1-4-16,-1 2-2 0,1-1-3 0,0 0-2 16,1-2-1-16,1-1 2 0,2 0-3 15,6 0 0-15,1-1-1 0,5-1 1 16,6 1-2-16,1-2-5 0,5 3-14 0,1-4-41 16,1 2-96-16,3-3-153 0,0-2-79 15,8 0-38-15,0 0-9 0,3-1 27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53:44.1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15070 14752 145 0,'-2'0'242'0,"0"0"15"0,2-1-41 0,-1 1-66 15,-1 0-45-15,1 0-22 0,-1 0-14 16,2 1-6-16,-2-1-1 0,2 0 0 0,-1 0-2 16,-1 2-5-16,1-1-3 0,-1-1-3 15,0 3-4-15,-2-2-1 0,0 3-4 0,-3-1 0 16,0-1-1-16,3 1 0 0,-4 2-4 16,-3-2-3-16,1 1 1 0,0 0-2 15,-2 1-4-15,1-2-2 0,-3 2-4 0,-1-2-3 16,0 2 0-16,-1 1-2 0,-3-2-3 15,1 1-3-15,-2-1-2 0,1 1 0 0,-2-1-1 16,-1 1-3-16,0 0-1 0,0 2 4 16,-2-2 0-16,2 0-1 0,-1 2 2 0,-1 0 0 15,2-3 0-15,-4 2-1 0,1-1-1 16,-2 1-2-16,-1 0 1 0,1-1-2 16,-1-1 2-16,0 1-2 0,2 0-1 0,-1-2 2 15,2 1 2-15,-1-1 1 0,1 1-2 0,0-1 1 16,4-2 0-16,-3 1-2 0,2 0-2 15,-3-2-1-15,1 0 2 0,-3 0-2 16,1 0 1-16,-1-2 0 0,-2 0 3 0,1 1-3 16,-1-1 1-16,-1 0-1 0,0-1 1 15,0 0-1-15,-1 1-2 0,2-3 2 16,3 0-2-16,1 0 2 0,3-3 1 0,2 1 0 16,6-3 3-16,-4 0 0 0,5 0 1 15,1-3-4-15,3 1 3 0,-3 1-4 16,0-3 0-16,2 1-2 0,-2 1 0 0,2-1 1 15,2-1-1-15,-4 3 1 0,2-1 0 16,1 0-1-16,-1 1 0 0,-1-1 1 0,0-3-1 16,0 4-2-16,0-4 3 0,1 3 1 15,1-3 1-15,0 1-3 0,2-3 2 0,1 3 3 16,2-3-5-16,0 0 0 0,3-1 0 16,1-1 1-16,4 0-1 0,-1-3 2 0,2 2 0 15,1-3-2-15,-1 3 3 0,3-5-1 0,0 1 2 16,0-2-3-16,-2 1-2 0,2 0-3 15,1 0 1-15,-2-2-1 0,-1 4 1 16,-1 3 2-16,3-2 1 0,-2 2 1 16,2 2-1-16,2 0 0 0,2 1 0 0,3 3-3 15,3-3 1-15,4 4-1 0,1-1 3 0,4 0 0 16,1 2 1-16,2 0-1 0,3 2-1 16,1 1 0-16,0 0-1 0,2 3 0 15,-1-2-2-15,3-1 4 0,0 1 0 0,1-1 0 16,0 1-1-16,-3 2-1 0,-1-1 0 15,0 2-2-15,2-1 0 0,-2 3-1 16,2 2 3-16,-1-1-1 0,2 2 0 0,1 2 5 16,-1 1 2-16,0 1 3 0,-3-1 0 0,1 2 2 15,1-1 0-15,-4 3-4 0,0 0 0 16,-1-2-2-16,-1 3-2 0,1-1-1 0,0 0 1 16,-1 0-1-16,-1 1 0 0,0-1 0 15,-1 2 0-15,-2-1 0 0,-1 1-2 16,0 1 2-16,-4 0 0 0,0 2 0 15,0-1 0-15,-3 1 0 0,3 0 2 0,-1 1-1 16,-1 2 4-16,-1-1 0 0,3 1-2 0,-3 0-2 16,0-1 1-16,0 0-1 0,1 1-1 15,-5-1-1-15,1 1-2 0,-2 0 0 16,1 0 3-16,-5 1-1 0,2-2-2 0,-3 3 3 16,2-2 0-16,-1 2 0 0,-2 0 1 15,1-1-1-15,-3 0 0 0,2-3 0 0,-1 2 0 16,0-3-2-16,0 0 0 0,-3-1 1 15,1-1-1-15,0-2 2 0,-2 0-1 16,2 0 1-16,-2-2 1 0,-2 1 1 0,3-2-2 16,-3 0 0-16,-1-1 1 0,0 1-1 15,2-2 1-15,-2 0-1 0,0-3-1 0,0 3 0 16,-2-3-1-16,2 0 1 0,0 0 1 16,0 0-1-16,0 0 1 0,-1 0-4 15,1 0-14-15,-4 0-42 0,1-3-91 0,3 3-154 16,-9 0-80-16,-1 0-41 0,-3-5-9 15,-4 1 28-15</inkml:trace>
  <inkml:trace contextRef="#ctx0" brushRef="#br0" timeOffset="17349.7266">2114 8281 107 0,'2'-1'258'0,"-1"-1"10"0,1 2 5 16,-2-2-112-16,2 2-77 0,-1 0-39 15,1-1-24-15,1 1-7 0,-3-1-6 0,3 1 4 16,-1 0 1-16,0 0 2 0,-1 0 3 16,-1 0 4-16,0 0 5 0,2 0-2 0,-1 0 3 15,2 0-1-15,0 0-5 0,2 0 0 0,0 0-7 16,0 1-2-16,3-1-6 0,1 1-2 0,2 1-1 15,2-2 0-15,1 2-2 0,2-2 3 16,3 1-2-16,3-1 1 0,0 0-3 16,0-1 0-16,5-1 1 0,2 0 0 0,-1 1 0 15,2 0 3-15,3-1-1 0,-1 1 1 16,1-1 1-16,2 1-2 0,1-2-3 0,0 1 1 16,1-1-1-16,-1 1-1 0,2 0 1 15,3 0-1-15,-3 0 3 0,0-2-2 0,0 1 0 16,-2 1-1-16,-1-1 1 0,0-1 1 15,0 1-1-15,1 1 1 0,-1-1-2 0,-2-1 1 16,0 1 3-16,0 0 0 0,-1 1-2 0,1 0-1 16,-1-1 3-16,1 0-4 0,2 1 2 15,0-1-2-15,2 1 0 0,1 0 0 0,0-1 0 16,2 1 1-16,1-1 2 0,-1 0-2 16,-1 0 0-16,2 1 2 0,-3 0-2 15,0-2-1-15,3 0 0 0,-1 1 0 0,-1 1 0 16,2-1 5-16,0-2-2 0,1 2 5 15,0-1-2-15,-1 0 1 0,-1 1 2 16,4-2-4-16,-3 3 2 0,0-4-1 0,3 4-2 16,-2-3 1-16,0 3-2 0,-2-3 0 15,-2 2-3-15,1 0 3 0,-3 2-2 0,-1-3-1 16,-2 3 2-16,2 0 0 0,-1-1-2 16,-1 1 2-16,2 0-2 0,-1-1 5 0,1 0-2 15,0 2-1-15,0-1 0 0,3-1-1 0,1 2 5 16,2 0-3-16,0-2 0 0,5 2 0 15,0 0 0-15,1-3-2 0,-1 3-1 16,3 0 2-16,-2 0-2 0,-1-2 0 0,2 2-2 16,-1 0 2-16,0 0 0 0,1-2 4 15,-1 1-1-15,0-2 2 0,-2 2-2 0,1-2 1 16,0 3-1-16,-2-4 0 0,3 3 0 16,0-1-2-16,0 0 2 0,0-1 1 0,-3 2 2 15,2-3-3-15,-3 1 2 0,0 1-1 16,-1-1-1-16,-1 1 1 0,1 0-2 15,-2 0 1-15,0 1 2 0,-2 1-5 0,1-2 1 16,-1 1 2-16,-1 1-1 0,1 0-2 16,1-2 0-16,-1 2 0 0,2-1 1 15,2-1-1-15,-2 2 1 0,3-3-1 0,-1 3 1 16,1-2 0-16,1 0 1 0,-1 2-2 16,0-2 0-16,-1 2 0 0,-1-1 3 0,3 1 1 15,-4 0 0-15,0 0 0 0,0 0 1 0,0 0-2 16,0 0 1-16,1 1-3 0,-2 1-4 15,-1-2 1-15,2 1 1 0,-1 0 2 0,1 1 4 16,-2-2 4-16,-2 0 5 0,2 0 5 16,-3 2 2-16,-2-2-1 0,0 1 3 15,1-1 2-15,-1 0-7 0,0 0 2 0,-1 0-4 16,-1 0-2-16,1-1-3 0,2 1 2 16,-4-2-4-16,0 2 3 0,-2 0-3 15,-2-2 1-15,1 2-1 0,-3-1 0 0,-1 1 1 16,-2 0 0-16,0 1 1 0,-4-1 2 15,1 2 1-15,-3-2-2 0,0 2 3 0,-1-1-4 16,-2 2 0-16,-2-1-2 0,1-1-3 16,-2 1 2-16,0 1-2 0,-2-1 0 15,-1 0-1-15,1 1-4 0,-2-1-9 0,-2 1-41 16,-5 2-113-16,-4-2-136 0,-4-3-70 16,-2-4-39-16,-7-8-10 0,-10-4 29 0</inkml:trace>
  <inkml:trace contextRef="#ctx0" brushRef="#br0" timeOffset="21286.319">19631 4538 7 0,'3'4'308'15,"0"-1"41"-15,-1-2 23 0,0-1-28 0,-1 2-97 16,-1 0-74-16,0-2-48 0,-1 0-26 15,1 0-13-15,-2 3-7 0,2-3-9 0,0 0-12 16,0 2-16-16,0-2-11 0,0 0-10 16,0 0-9-16,0 0-2 0,0 0-4 0,0 2-2 15,-2-2-1-15,2 3-1 0,-1-1-1 16,-1-1-1-16,-1 1 0 0,0-1 0 16,-3 0 0-16,1 0-2 0,0 1 1 0,-1 0 1 15,1-2 0-15,0 0 0 0,-1 0 0 16,3-2 0-16,0 2 0 0,0-2-2 15,1 1 1-15,0-1 1 0,2 0-1 0,0-1 2 16,0 0-1-16,0-1 1 0,0-1 0 16,2 0-1-16,1 0 0 0,2-2 0 0,-2 1 0 15,5 2 0-15,-2-4 0 0,-1 4 0 16,2-2 0-16,-4 3 1 0,0-2-2 0,-1 3 1 16,0 1 0-16,0 0 1 0,-1 1-1 15,1 0 0-15,1 1 0 0,0 2 0 0,1 0 0 16,-1 0 0-16,0 2 0 0,0-1 0 15,1 2 0-15,0-1 2 0,-1 3-1 16,-3-1-1-16,3-1 0 0,-3 2 0 0,2-3 0 16,-2 3 0-16,0-4-3 0,0 2 1 15,-2 0 1-15,1-1 1 0,-1 1 0 0,-3-3 0 16,1 4 1-16,-1-3 0 0,0 1-1 16,-1-1 0-16,-1 3 0 0,-2-2 0 15,1-2-1-15,0 1 1 0,-4-1 0 0,1 0 0 16,1 0-1-16,-1-1 0 0,2 0-3 15,1-2 3-15,1 2 0 0,1-2-2 0,1 0 1 16,1-2 2-16,0 0 0 0,1 1 1 16,0-1 0-16,0-1 2 0,1-2-1 15,-2 1-2-15,1 1 0 0,1-2 0 0,0 1 0 16,1-1-2-16,-1 3 2 0,2-1-1 0,0 1-1 16,-1 1 2-16,1-1 0 0,0 2 0 15,-2 0 0-15,2 0 2 0,-2 0-2 0,2 2 0 16,-1-1 1-16,-1 3-1 0,1-1 1 15,-3-1 0-15,1 3-1 0,1-2 1 16,-2 1-1-16,1 1 0 0,0-2 0 0,0 2-1 16,-4-2 1-16,4-1 0 0,-2 3-1 15,-1-3 1-15,1 1 0 0,1-2 0 16,-3-1 0-16,1 0 0 0,-3-1 2 0,2 1 0 16,1-2 0-16,-1-1 1 0,2 0 0 15,-2 0 1-15,2-1 1 0,2 1 1 16,-2-2-3-16,2 0 0 0,0 0-2 0,1-2 1 15,0 0-2-15,2 0 1 0,0-2 0 16,4 0-1-16,-3 0 0 0,-1 0 3 0,3-1 0 16,1 0 0-16,-3 1-1 0,1 0 1 0,-1 0-1 15,-1 2 0-15,0 1-2 0,0 0 4 16,-1 1 1-16,1 2 1 0,0 1 0 0,0 0 0 16,0 2-1-16,-2-2-1 0,2 2-1 15,0 0-1-15,0 2-1 0,0-2 1 16,0 4-2-16,-1 0 3 0,-1 4-2 0,0 0 1 15,2 1-1-15,-3-1-1 0,0 4 0 16,0-2 0-16,-1 2 0 0,0 0 1 16,3 0 0-16,-3 0-1 0,1 3 1 0,2-1-1 15,1-2 0-15,-4-1 0 0,4 2 0 16,-1 0 3-16,-1-1-3 0,1-2 0 0,-1 1 0 16,0-2-2-16,-2 0 2 0,-1-2-1 15,0 2 1-15,-3-4 0 0,0 2 0 0,-2-1 0 16,-2-2-1-16,0-1 1 0,-1 1 0 15,0-1 0-15,1-1 0 0,-1 1-1 16,1-3 1-16,0 0 0 0,0 0 0 0,-1 0 0 16,4-3 0-16,-4 1 0 0,2-1 0 15,3-1 1-15,-3 1-1 0,3-1 1 0,-1-2-1 16,1 2 0-16,0-2 0 0,2-1 0 16,1 2 0-16,2-3-3 0,-1 2-2 0,4-1-3 15,0 0-5-15,2-1-2 0,1-3-3 16,4 1 0-16,2-1 2 0,2-1-10 0,2 1-28 15,2-4-46-15,-2 3-121 0,1-2-117 16,-1-3-65-16,1 2-20 0,0-2 13 0,4 0 36 16</inkml:trace>
  <inkml:trace contextRef="#ctx0" brushRef="#br0" timeOffset="21499.5782">19587 4146 108 0,'7'-6'305'15,"-2"-2"30"-15,0 4 19 0,-2 1-78 0,1 0-86 16,1-2-53-16,1 2-29 0,1 2-18 16,3-4-6-16,1 2-4 0,0 3-6 15,2-5-11-15,-2 3-10 0,3 0-10 0,1 1-11 16,0-2-7-16,-2 2-8 0,3-2-4 16,-2 3-7-16,2 0-4 0,-2 0-14 0,3 0-31 15,-4 0-48-15,1 0-113 0,-3 0-127 16,-1 4-62-16,-3-1-25 0,-5 2 11 0,-2 2 36 15</inkml:trace>
  <inkml:trace contextRef="#ctx0" brushRef="#br0" timeOffset="21734.9705">19522 4780 244 0,'2'5'352'16,"-1"0"23"-16,-1-3 13 0,2-1-118 16,-2 1-89-16,-2-2-60 0,2 2-32 0,0-2-16 15,0 0-13-15,-1 0-10 0,-1-2-14 16,2 2-15-16,-1-2-16 0,-3 1-24 0,1 0-36 16,0 0-45-16,-2-2-66 0,-4 1-127 15,-1-1-69-15,-1 1-21 0,2-3 7 16,-1-2 37-16</inkml:trace>
  <inkml:trace contextRef="#ctx0" brushRef="#br0" timeOffset="22090.3252">18929 4275 28 0,'2'0'308'0,"-1"0"35"16,1 1 21-16,-2 1-37 0,-3 2-85 0,0 4-67 15,-3 1-44-15,1 1-25 0,-2 2-11 16,1 2-11-16,0-1-16 0,-2 2-16 0,3 0-14 15,0 0-12-15,1-1-8 0,0-1-8 16,1 1-6-16,1-2-3 0,-2 1-1 0,3-2 1 16,-1-1-1-16,0 1 0 0,1-2 0 15,-1 0 2-15,1-2-4 0,-3-2-11 0,0 0-29 16,-3 0-45-16,1-2-88 0,-2 1-133 16,0 1-74-16,0-2-35 0,-1-1 7 15,-1 0 35-15</inkml:trace>
  <inkml:trace contextRef="#ctx0" brushRef="#br0" timeOffset="22315.1859">18678 4536 291 0,'0'2'361'0,"0"-2"30"0,0 0-15 0,-1 4-90 16,-1-1-76-16,-3 2-63 0,-1 0-40 0,-5 0-26 16,3 1-20-16,-3 1-19 0,-2 2-16 15,2 0-10-15,0 0-9 0,-1-1-1 16,-1 0-1-16,0-1 2 0,4 0 0 0,-1-2-3 15,2 0 1-15,-1 0 0 0,2-2-4 16,3 0-1-16,-1-1 0 0,2-2-6 0,-2 0-24 16,4-2-39-16,2-2-50 0,-1-1-100 15,3 1-123-15,-1-4-60 0,1 1-8 16,2-3 20-16,-1 0 40 0</inkml:trace>
  <inkml:trace contextRef="#ctx0" brushRef="#br0" timeOffset="22467.092">18640 4368 126 0,'3'-7'353'0,"1"2"42"0,-4 0 25 16,0 2-60-16,0 0-111 0,0 1-90 15,0 1-59-15,0-2-50 0,0 2-49 16,0 0-51-16,0-1-53 0,0 2-120 0,0 0-107 16,0 0-50-16,0 0-8 0,-2 3 18 15,0 1 38-15</inkml:trace>
  <inkml:trace contextRef="#ctx0" brushRef="#br0" timeOffset="23293.2217">18487 4416 90 0,'-10'1'312'15,"1"-1"32"-15,1 0 19 0,2 0-67 16,-1-1-89-16,-2-1-57 0,4 2-46 0,0-1-24 16,2 0-13-16,2-1-13 0,-3 0-11 15,3 1-12-15,-1-1-11 0,2 0-7 0,-2-1-6 16,2 1 0-16,2 0-4 0,-2-2-4 15,3 0 0-15,1 0 0 0,-3 1 0 16,2 0-3-16,1 0 4 0,-1 2 0 0,0-2-2 16,1 3-1-16,1 0 2 0,-2 0-1 15,4 0 1-15,-1 3-1 0,-1-2 2 0,3 2 0 16,-2-2 1-16,0 4-1 0,-1-1 0 0,0-1 0 16,1-1-4-16,-3 1-2 0,0-1-1 15,1 0 0-15,-4 1-1 0,0-1 0 16,-4 3 2-16,3-2 5 0,-2 1-1 0,-3 1 2 15,1-1 1-15,-2 1 0 0,-1-1 4 16,-1 2-1-16,1-1 0 0,-1-1 0 0,2 2-3 16,-2-1 1-16,3-3 0 0,-2 3-2 15,1-2 0-15,2 1 1 0,-2-1 6 16,0-3-1-16,-1 2 0 0,2 0 3 0,-5-2 1 16,3 1 1-16,0 1 0 0,2-2-1 15,-3 0 0-15,4 2-1 0,-2-1-2 16,4 0-2-16,-2-1-1 0,4 3-2 0,-2-2-1 15,1 3-1-15,2-1 0 0,2 1 0 16,1-1 0-16,-2 1 0 0,2 1 0 0,-1-3-1 16,3 1 1-16,0 2 1 0,0-2-1 15,-1 2 0-15,2-3 0 0,-3 0 0 16,2 2 0-16,-1-1-1 0,0-2 0 0,0 1 0 16,-1 0 1-16,3 1-2 0,-5-1 2 0,2-2 0 15,-1 2 2-15,1-1-2 0,-1 3 0 16,0-3-2-16,-2 1-1 0,0-1 0 15,0 0-2-15,0-1 5 0,0 1-1 0,-2 1 1 16,0 0 0-16,-1-1 0 0,-2 1 1 16,-1 1 1-16,-2-2-1 0,0 2 0 0,0-3-1 15,-2 3 1-15,0 0 0 0,0-1 2 16,0 1 3-16,0-3 1 0,0 3 0 16,1 0 2-16,1-3-1 0,2 1 1 0,1-1 0 15,-3 0-1-15,5 0 2 0,0-1-2 16,0 1 2-16,-1-3-1 0,1 0 0 0,0 1 0 15,1 1-3-15,-1-4 1 0,2 2-1 16,-2-1-1-16,1-1 1 0,1 0-2 0,1 0 0 16,1-1-1-16,-1-1 3 0,2-1-3 15,2 0 0-15,-2-2 1 0,1 1-1 0,0 0 2 16,0-2-2-16,2 1-1 0,-2 0-2 16,2 1 3-16,0-1-2 0,-1 0 0 0,0 4-1 15,0-2 0-15,1 1 0 0,-2 2 0 16,1-1-1-16,-1 4 1 0,1-2-4 15,-1 1-8-15,1 3-27 0,-3-2-37 0,2-1-47 16,-4 3-117-16,-2 3-109 0,-1-1-50 16,0 1-6-16,-1-1 19 0,-1 0 42 0</inkml:trace>
  <inkml:trace contextRef="#ctx0" brushRef="#br0" timeOffset="23909.2083">18115 4395 24 0,'-5'1'287'0,"1"1"34"16,-1 3 19-16,0-3-48 0,1 3-89 0,-1-1-58 16,0 2-36-16,-1 0-18 0,3 2-9 15,-2 1-7-15,2-2-7 0,-2 2-9 0,2 0-11 16,0 1-8-16,-5-3-5 0,3 1-8 16,0 2 2-16,-1-2-1 0,0 2-2 0,-4-3-3 15,1 1-6-15,-2-1 1 0,-2 0-4 16,0 0-4-16,-4-1 0 0,3-1-3 0,-3 0-2 15,-1 0-2-15,-1-1-1 0,-3-2-2 16,1-1-1-16,-2-1 1 0,-3 0-1 0,1-1 0 16,0-1-1-16,1 1 0 0,2-2-1 15,2-2 2-15,0 2-3 0,5 0 2 0,2-1 2 16,2 1 0-16,3-2 0 0,2 3 0 16,2-3 0-16,1 2 0 0,3 0-2 15,0-1 0-15,0 0 1 0,2 1 1 0,-1 1 0 16,-1 1 0-16,0-1 1 0,0 1-1 15,0 1 1-15,0 0 0 0,0 0-1 16,0 1 0-16,-3 1 0 0,2 1 0 0,-4 0 0 16,0 1 0-16,1 3 1 0,0-2 0 15,0 0-1-15,0-2 0 0,-1 4 0 0,1-5 0 16,1 3 0-16,1-2 0 0,-1 0 0 16,3 0-1-16,-3-2 0 0,1 1 0 0,-1-1 1 15,0 0 1-15,0-1-1 0,-1 0 0 16,-1 0 0-16,0-1 0 0,0 0 0 15,0-1 0-15,0 1 1 0,0-2-1 0,-2 0 0 16,1 1 1-16,-1-1-1 0,2 0 0 16,0 1-2-16,0 0 2 0,1-1 0 0,1 1-1 15,0 1 1-15,1 1 0 0,-1-2 0 16,3 2 0-16,-2 0 0 0,-1 0 0 16,2 0 0-16,1 0 0 0,-5 2 0 0,1 1 0 15,-3 0 0-15,2 0 0 0,0 1 0 16,1 1 0-16,-3 1 2 0,1-1-1 15,1 2-11-15,2 0-28 0,0 1-39 0,0 0-63 16,0 1-141-16,1-1-91 0,0 2-39 16,2 1 4-16,2 0 24 0</inkml:trace>
  <inkml:trace contextRef="#ctx0" brushRef="#br0" timeOffset="24103.4225">17475 4798 117 0,'3'3'360'0,"-1"-1"44"15,-1 1 30-15,-1-3-51 0,0 1-108 0,0-1-99 16,-1 0-63-16,1 0-41 0,0 0-27 16,0 0-11-16,0 0-6 0,0 2-2 0,0-2 0 15,0 0-1-15,0 0-3 0,1 0-10 16,-1 0-10-16,2 1-13 0,1 0-8 16,2-1-50-16,-5 2-164 0,0-2-124 15,-8 0-62-15,0-3-27 0,-6-3-12 0,0 0 38 16</inkml:trace>
  <inkml:trace contextRef="#ctx0" brushRef="#br0" timeOffset="24985.4515">17108 4625 14 0,'0'3'348'0,"2"-1"42"0,-1-2 25 16,-1 2-13-16,0-2-116 0,0 0-107 15,-3-2-74-15,2 0-38 0,-4-1-23 16,2-2-15-16,0 1-12 0,0-3-10 0,1 1-3 16,1-1-6-16,1-1 0 0,0 1 1 15,0-4-2-15,1-1 0 0,2 0 1 0,1 0 0 16,0-4 1-16,2 4-1 0,-1-3 2 16,-2 4-2-16,2-2 1 0,0 4 1 15,0 1 0-15,1 1 0 0,-1 5 0 0,1-1 1 16,0 3 1-16,-1 0 0 0,3 2 3 15,-3-1 2-15,-1 4 3 0,1-2 0 16,0 1-1-16,-2 2 1 0,0-2-2 0,-1 1-4 16,2 2 1-16,-4-2-5 0,0 3 2 15,0-3-2-15,-2 2 0 0,0 0 0 0,0-1 0 16,-1-1 0-16,0 2 0 0,1-3 0 16,-1 1 0-16,0-1 0 0,-2 0-2 0,2 0 2 15,-3 0 0-15,1 1 2 0,0-3 0 16,1 3 1-16,-3-2 3 0,2 0 0 0,-2 1 1 15,0-1-1-15,-1 0-1 0,0 0 1 16,-2-2 0-16,0-1-3 0,-1 0 0 0,-2 2-1 16,0-2-1-16,0 0 0 0,0 0-2 15,-1 0 1-15,1 0-1 0,0 1 1 0,1-1 1 16,0 1 0-16,2 1 1 0,2 0-1 16,0-1 4-16,-1 1-3 0,0-2 1 15,5 3 1-15,-3 1-2 0,2-1-1 0,0 3-1 16,-2 1 1-16,2 0 2 0,-1 0-4 15,-1 3-2-15,-2-2 2 0,1 3 1 16,-2-2-1-16,2 1 1 0,-2 0 0 0,0-2 1 16,0 1 0-16,1-1 0 0,0-3-1 15,1 2 2-15,1-1-5 0,0-3 3 0,2-1 0 16,-2 2 0-16,3-3 1 0,-3 1 1 16,-2-2-15-16,4 0-37 0,-1 0-104 15,1 0-152-15,0 0-81 0,-1 0-46 0,1-2-7 16,4-1 26-16</inkml:trace>
  <inkml:trace contextRef="#ctx0" brushRef="#br0" timeOffset="25173.3673">16971 4343 94 0,'2'-4'374'0,"-1"2"44"16,-1 0 22-16,0 0-20 0,2 1-151 15,-1-1-113-15,-1 2-68 0,0 0-44 16,2-2-31-16,-2-1-42 0,0 3-48 0,0 0-85 16,-3 0-143-16,1 5-70 0,-3-3-32 0,1-1 6 15,-4 1 31-15</inkml:trace>
  <inkml:trace contextRef="#ctx0" brushRef="#br0" timeOffset="25385.2362">16721 4357 317 0,'-5'6'380'0,"-4"2"33"0,3 2 11 16,-1 4-120-16,-1-2-97 0,1 1-63 15,0 1-47-15,3 1-33 0,0-3-22 0,1 2-17 16,0 0-11-16,1 0-7 0,2-1-2 16,-1 0-4-16,1 1 2 0,-2-2-2 15,2-1-3-15,-2-2-6 0,-2-2-21 0,1 2-36 16,-2-4-47-16,0-1-78 0,0 0-97 15,-1 1-83-15,0-3-26 0,0 0 9 0,6-2 33 16</inkml:trace>
  <inkml:trace contextRef="#ctx0" brushRef="#br0" timeOffset="25957.8853">16531 4545 293 0,'-4'0'374'16,"2"0"35"-16,-1 0 0 0,0 0-107 0,1 1-89 15,-1 1-72-15,0 0-43 0,-2 3-32 16,0-2-17-16,-1 2-14 0,3 0-13 0,-2 0-8 16,2 3-6-16,0-4-2 0,-2 2-2 15,3-1-3-15,-2 0 1 0,-1 0-1 0,2 0-1 16,2-3-1-16,-4 2 1 0,2-3 0 16,-4 1 0-16,2-1 1 0,-1-1-2 0,0 0 1 15,-1 0 0-15,3 0 0 0,-1-1-1 16,0-1 1-16,-1 1 1 0,1-3-1 0,2 0 0 15,0-2 0-15,1 2 0 0,-1-2-1 16,3-1 1-16,0 2 0 0,0-3-2 16,0 2 2-16,0 1 1 0,0-2 0 0,0 2-2 15,-2 0 1-15,1 1 2 0,-1 1-1 16,2 1-1-16,0 2 0 0,-1-2 1 16,1 2-1-16,-2 0-1 0,2 0 0 0,-3 2 1 15,3 0 0-15,-3 2-1 0,2 0 0 16,-1 3 1-16,-1-2-1 0,-1 2 1 0,1-2 0 15,2 1 0-15,-3 0 0 0,0 2 0 16,-2-2-2-16,1-1-1 0,-2 3 3 0,-1-1-1 16,-1-2 2-16,-4 2 2 0,0 0 3 15,-2-1 2-15,-4 0 0 0,0 0 2 0,-3-2 2 16,-3 0 2-16,-2 1 0 0,0-3 0 16,-3 1 0-16,-1-3 0 0,3 0-2 15,1 0 1-15,2-3 0 0,6 0 5 0,0-1-2 16,3 0 0-16,4 0 0 0,-1-2-4 15,5 1-1-15,0 0-4 0,3-2-2 0,-1 2-2 16,5-2-4-16,-1 0-7 0,4-1-13 16,-1 1-14-16,4 2-4 0,0-1-2 0,-1 2-4 15,3-1-20-15,-1 4-34 0,-1 1-111 16,-1 6-123-16,-5 1-68 0,-2 4-33 0,2-1 10 16,-1 6 33-16</inkml:trace>
  <inkml:trace contextRef="#ctx0" brushRef="#br0" timeOffset="26125.8094">16001 4903 3 0,'6'10'373'0,"-3"-2"46"0,-3-1 26 15,2-5 16-15,-2 0-145 0,0-1-135 16,0-1-82-16,0 0-46 0,2 0-27 0,-2 2-12 16,2-2-9-16,3 2-2 0,0-1-33 15,1 1-69-15,-3 0-175 0,-1-1-94 0,-2 3-48 16,0-4-25-16,-2 1 14 0</inkml:trace>
  <inkml:trace contextRef="#ctx0" brushRef="#br0" timeOffset="26295.7094">16224 5003 75 0,'15'-3'393'16,"-2"1"42"-16,3 0 17 0,-2-3 19 0,2 2-170 15,0 1-111-15,1 0-56 0,2-1-27 16,-3 0-13-16,2 0-15 0,0-1-16 15,1 4-21-15,-3-3-30 0,1 1-33 0,-1 1-26 16,-3-1-21-16,-4 2-54 0,-6 0-152 0,-3 0-120 16,-6 0-46-16,1 0-19 0,-3-2-1 15,-4 0 42-15</inkml:trace>
  <inkml:trace contextRef="#ctx0" brushRef="#br0" timeOffset="27072.3597">14421 4483 195 0,'2'-3'344'16,"0"-2"34"-16,-2 0 23 0,0 2-87 0,-2 2-85 16,0-2-60-16,2 3-46 0,-3 0-31 15,3 0-28-15,-1 0-19 0,-1 0-18 0,2 3-15 16,-2-2-4-16,-1 5-6 0,-2 1 1 16,-1 5-1-16,0 0-1 0,0 2 1 0,-1 2 2 15,1 0-1-15,-2-1 2 0,3 1 0 16,-1-1 3-16,-1 0-2 0,0 2-1 15,2-4-3-15,0 0 2 0,2-1-2 0,2-3-1 16,-3-1 1-16,4-3-2 0,0 2 0 0,4-2 1 16,-3-2 1-16,4 1 0 0,0-1-1 15,2 0 0-15,3-1 1 0,1-1 1 16,2 0-2-16,-2-1-3 0,2 1 0 0,1-1 0 16,-1-1 1-16,0 0-2 0,0 0 1 15,-2-1 2-15,0 1-1 0,-1-1-1 0,-1-1 1 16,1 1 1-16,-2 2 0 0,-2-5 0 15,0 5 0-15,-1-4 0 0,-2 3 0 16,2-1-4-16,-3 0 2 0,-1-1-2 0,2 1 2 16,-1 0-5-16,1-3-18 0,0 4-36 15,0-3-45-15,-3 1-98 0,-3 0-128 16,-3 3-64-16,1 0-19 0,4-3 17 0,1-2 36 16</inkml:trace>
  <inkml:trace contextRef="#ctx0" brushRef="#br0" timeOffset="27390.1646">14670 4487 3 0,'6'-5'319'0,"0"1"49"15,-3 1 34-15,-1 3-16 0,-1-2-93 16,-1 2-85-16,0 0-61 0,0 2-47 0,-1 1-27 16,1 1-22-16,0 3-18 0,0 4-11 15,-2 0-8-15,2 4-5 0,0 4-5 0,-1-1 0 16,-1 1-2-16,0 0 5 0,1 3 0 15,-2-2 4-15,2-2 0 0,1 0 0 16,-2-1-5-16,2-3 0 0,-2-1-2 0,2-4-2 16,0-3 0-16,0-1-2 0,0-2 0 15,0 0 0-15,2-2-2 0,-2-1-2 16,0 0-4-16,2-1 0 0,-2-2-1 0,0 0-1 16,0-2 1-16,-2-1-3 0,0-1-10 15,1-1-16-15,-1-1-25 0,-1-1-30 0,-2-2-29 16,3 0-46-16,-1-2-37 0,2 2-29 0,-1-1-31 15,0-1-28-15,-2 2-11 0,3-1 22 16,-3 1 40-16</inkml:trace>
  <inkml:trace contextRef="#ctx0" brushRef="#br0" timeOffset="27719.2726">14633 4546 7 0,'0'-8'249'0,"0"1"62"15,-1 1 38-15,1 2-14 0,-2-1-58 16,2 0-70-16,0 3-47 0,-2-1-39 0,2 0-26 16,0 1-15-16,2-1-18 0,0 0-15 15,2-1-12-15,1 0-11 0,3-1-7 16,-2 1-6-16,2-3 0 0,0 3-4 0,1 0-2 15,-1 2-1-15,1 0-2 0,-1-1-1 0,1 3-2 16,0 0 2-16,-1 0-1 0,3 3 2 16,-3-1-1-16,0 3 4 0,-1-1-2 15,0 1 2-15,-2 0-2 0,1 3-1 0,-2-3 1 16,-1 5-2-16,0-3 0 0,-3 4-1 16,3-3 0-16,-3 4 0 0,-1-3 0 15,-1 1 0-15,-1-2 0 0,-4 2-1 0,3-3 0 16,-5-1-1-16,0 2 1 0,1-4 0 15,-1 2 1-15,-2-2-1 0,1 0 1 16,-1-3-1-16,-3 2 1 0,4-1-2 0,-3-2 2 16,1-2 2-16,4 2-1 0,-2-1-4 15,3-2-11-15,1 2-21 0,1-2-32 0,2-1-49 16,-1 1-106-16,-2 1-119 0,6 2-48 16,0 0-17-16,5-3 15 0,1 1 37 15</inkml:trace>
  <inkml:trace contextRef="#ctx0" brushRef="#br0" timeOffset="28186.0099">15087 4493 125 0,'1'0'355'0,"-1"-1"39"16,-1-2 26-16,-1 2-48 0,2 1-114 16,0-1-87-16,-1-1-54 0,-1 0-34 0,0 1-28 15,2 1-20-15,-1 0-14 0,-1 0-8 16,2 0-6-16,-1 1 0 0,-4 1-1 0,0-2 3 16,-1 4-2-16,-4 0 2 0,0 3-2 15,-2 0-1-15,1 2 1 0,0-1 0 16,0 2 2-16,1 2-2 0,0-1 1 0,3 2-2 15,1-1-2-15,1-1 0 0,3 0-1 16,2 2 1-16,2-2-1 0,3-2-1 0,1-1 1 16,2 0-1-16,1-1-1 0,1 1-1 15,0-5 0-15,1 4 0 0,1-4 0 16,0 0 0-16,2-1 0 0,-2 0 3 0,4-2-2 16,-3-2 2-16,2 2-2 0,-2-2 1 15,0-1-2-15,-2 1 1 0,-1-1-1 16,0 2 2-16,-2 0-2 0,-1-2 2 0,-1 3 1 15,0-3 0-15,0 3-2 0,-2 0 0 0,-1-2-3 16,0 2-8-16,-3 0-7 0,0 0-8 16,0 0-45-16,-5 0-138 0,-3 2-135 15,-4 4-65-15,2-4-32 0,-4 1-13 0,0 2 33 16</inkml:trace>
  <inkml:trace contextRef="#ctx0" brushRef="#br0" timeOffset="29997.1907">14129 4525 62 0,'6'-4'301'0,"-1"4"41"0,-2-3 24 16,0 1-55-16,-1 1-89 0,-2-1-54 0,0 2-37 16,0 0-23-16,0 0-13 0,0 2-11 15,-2-1-14-15,1-1-13 0,-1 2-17 0,1-2-12 16,-6 3-12-16,1-3-8 0,-2 3-2 16,0 1-6-16,-2 1 0 0,1 0 0 0,-2 0 0 15,3 0-1-15,-3 2 0 0,3-2 2 16,-1 1-1-16,1 0 0 0,2 0-1 0,1-2 2 15,0-1-1-15,3 2-3 0,-1-2 3 16,3 0-2-16,-1-3 2 0,1 4-1 0,1-1 2 16,-1 0 1-16,3 0 0 0,-1-1 0 15,0 0-2-15,1 2 0 0,0-1-1 16,0 0 0-16,-1-1-1 0,1 1 2 0,1-1-1 16,0 0 1-16,-3-2 0 0,2 1 0 15,-1 1-1-15,0-2 0 0,-1 0 1 0,3-2-2 16,-3 2 4-16,1-1-2 0,-1 1 0 15,1-2 1-15,0 2 0 0,-1 0-1 16,-1-2 0-16,0-1 0 0,0 1 0 0,-1-1 1 16,-1 1-1-16,2-3 0 0,0 3 2 15,-2-1-2-15,1-1 1 0,-1 0-2 0,2 3 1 16,-1-2 1-16,1 0-1 0,0 3 0 16,-2 0 0-16,0-2 0 0,2 2-6 0,-3-1-44 15,-2 2-149-15,-4 1-129 0,-1 1-68 16,2 1-39-16,-1 2-12 0,-4-1 33 15</inkml:trace>
  <inkml:trace contextRef="#ctx0" brushRef="#br0" timeOffset="31222.2167">13677 4536 95 0,'-3'2'298'0,"3"-2"30"0,0 0 12 0,0 0-62 16,0 0-78-16,0 0-54 0,3 0-35 15,-3 3-21-15,0-3-16 0,0 1-11 0,0-1-15 16,0 0-10-16,0 1-11 0,0-1-6 16,0 0-5-16,-3 2-3 0,1-1 0 0,1 1-3 15,-1 0 0-15,-1 1 3 0,0-1 1 16,0 0 3-16,-2 3 0 0,0-2 4 0,-1-1-1 16,1 1-3-16,0 0-3 0,0 2-5 15,1-2-1-15,0-2 1 0,0 1-3 16,-1-1-1-16,2 0-1 0,2-1 4 0,-3 2-1 15,1-2 0-15,0 0-1 0,1-2 0 16,-1 1-4-16,1 1 2 0,1-1-4 0,-1-1 0 16,1 2 3-16,-1-1-2 0,-1 1 1 15,2-2 2-15,-1 1-1 0,2-1-1 16,0 1-2-16,0-1-2 0,0 1 0 0,0-1 0 16,0 0-2-16,0 0 3 0,3-1 0 15,-3 0 1-15,5-2 1 0,-2 0 0 16,0-2-1-16,0 2 3 0,4-4-1 0,-2 1-2 15,1-2 0-15,1 2 1 0,-2-2 1 16,2 2-3-16,-1-2 1 0,2-2 0 0,-2 0 0 16,1 4 0-16,-4-1-1 0,0 0 2 15,0 2 0-15,-1 3 1 0,-1 0-2 0,-1 1-3 16,0 1 1-16,-1 2-8 0,-1-2-42 0,1-3-62 16,-3 10-169-16,1-1-91 0,-2 7-50 15,0-1-18-15,-2 0 26 0</inkml:trace>
  <inkml:trace contextRef="#ctx0" brushRef="#br0" timeOffset="31431.6213">13558 4828 36 0,'0'3'388'0,"3"0"44"0,-3-3 22 0,0 2 13 15,2-2-159-15,-2 0-132 0,0 0-68 16,2 0-31-16,-2 0-17 0,0 0-10 15,0 0-4-15,0 0-12 0,0 0-14 16,0 0-19-16,-2 0-19 0,2 0-10 0,-2 0-14 16,-1-2-43-16,2-1-104 0,-7 3-146 0,2 0-69 15,-4-2-34-15,3 1-13 0,-5-3 30 16</inkml:trace>
  <inkml:trace contextRef="#ctx0" brushRef="#br0" timeOffset="32158.7198">13354 4489 163 0,'0'2'307'0,"-3"-1"33"0,3 0-12 15,-3 1-62-15,0 0-67 0,0-1-49 16,-3 1-35-16,1-2-23 0,0 1-17 0,0-1-11 16,0-1-15-16,-1 1-13 0,3-2-8 15,0 1-7-15,1-1-4 0,1-1-3 16,-1 0-3-16,2-1-5 0,2-1 2 0,-1 0-2 16,1 0-3-16,1-2 0 0,0 0-1 15,3 1 0-15,-2-1 0 0,-3 4 0 0,2-2-2 16,-1 1 2-16,0 1 1 0,-1 0-2 15,1 1 1-15,-1 2-1 0,3 0 0 0,-1-1 1 16,0 2 0-16,1-1 2 0,-2 2-2 16,4 1 0-16,-2 0 0 0,-1 0-2 0,0 1 1 15,0-1-1-15,3 2 0 0,-3-1 0 16,-1 0 0-16,0 1 1 0,-1-1 2 16,1 0-2-16,-1-1 0 0,-1-2 1 0,2 3 0 15,-2-1-2-15,-2-1-1 0,2 0-1 16,-1 1 2-16,-1 0 0 0,-1-2 3 15,0 3 2-15,-5 0 0 0,3-1 2 0,-3 1 3 16,0-1-2-16,-1 1 0 0,-2 0-2 16,1-1 2-16,0 0-1 0,-2 0-2 0,3 1-3 15,-2-3 1-15,1 3 0 0,-1-1-3 16,2-1 0-16,3-2 0 0,-3 4 0 16,3-3 0-16,0 1 0 0,0-1 0 0,1 3 0 15,0-1-2-15,2-1 1 0,-2 0 0 0,3 1 0 16,-2 0 1-16,3 1 2 0,-3 2-1 15,1-1 1-15,3 1 0 0,-2 1 0 16,1-2 1-16,1 2-3 0,0 1 5 0,1-2-2 16,-1 0 0-16,0 1 1 0,0-4-4 15,0 2 0-15,-1-1-1 0,-2 1-2 16,-1-1 2-16,-2 1 0 0,-1-1 0 0,-3 2 1 16,-1-1 0-16,-2-2 1 0,2 1 0 15,1-1-1-15,0-1 0 0,0 1 0 0,2-1 0 16,-1-2 0-16,2 0-1 0,3 0 0 15,2 0-14-15,0-2-43 0,4-3-72 0,-2 5-164 16,-2-3-85-16,2 3-46 0,2-4-13 16,1-2 32-16</inkml:trace>
  <inkml:trace contextRef="#ctx0" brushRef="#br0" timeOffset="32322.4278">13299 4321 75 0,'3'-5'365'0,"-1"-2"35"0,1 4 18 0,-1-2-25 16,-1 3-166-16,2-1-139 0,-3 0-99 15,2 3-115-15,-4 0-147 0,-4 6-71 0,1-2-27 16,-1 1 6-16,0 0 22 0</inkml:trace>
  <inkml:trace contextRef="#ctx0" brushRef="#br0" timeOffset="33136.9753">13021 4492 273 0,'-7'-3'336'0,"1"2"29"0,-3-2-21 0,4-2-94 16,-1 3-69-16,-1-5-47 0,1 3-36 16,2 0-26-16,0-3-14 0,1 0-13 0,0-1-10 15,1-1-11-15,-1 0-9 0,3 0-1 16,2-2-5-16,1-1-2 0,0-1 0 0,-1 1 1 15,3 0 2-15,-2 1 1 0,3 3 0 16,-2-2 4-16,1 2-2 0,0 2-2 0,0 1-3 16,0 2-1-16,1 0-2 0,-3 3-3 15,0-1 1-15,0 1-1 0,2 1-1 0,-2 0 4 16,2 2-5-16,-2 1 4 0,2 1-2 16,-2-1 0-16,0 0 1 0,0 3 0 0,-3-2-1 15,4 3 1-15,-3-1 1 0,-1 1 2 16,2-1 1-16,-2 1-1 0,0-1-1 0,-2 1-3 15,2-1-2-15,-1 0 0 0,1-2 0 16,-4 0 0-16,1-1 0 0,-2 2 1 16,-1-1 3-16,-3 1-4 0,-3-2-2 0,0 2 2 15,-1-1 0-15,-1-1 1 0,0 2-1 16,-2-3 1-16,0 1 1 0,2 0-2 0,1-3-2 16,1 1-2-16,-1-1 3 0,4-1-4 15,2 0 3-15,-2-1 1 0,4-1-2 16,2 1 3-16,0-3-1 0,1 4 1 0,1-4 1 15,1 3-1-15,0-1 1 0,0-1-1 16,0 1 0-16,0 1-1 0,0 0 1 0,0-2 0 16,0 3-1-16,0 0 1 0,0 0-1 15,0 0 1-15,0-3-1 0,0 3 1 16,0 3-3-16,0-3 3 0,0 0 0 0,0 0 0 16,0 3-2-16,0-2 1 0,0 2 1 15,0 2 0-15,0 0 1 0,-2 2-2 0,0 1 1 16,2 1 0-16,-3-1 0 0,1 3 1 15,-1-1 1-15,-1-1 0 0,-1 4 0 0,2-3-1 16,-4 0 0-16,3 0 0 0,-3 0 1 16,-2 0-1-16,1-2 4 0,0 2-3 0,-3-3 6 15,2 1-5-15,-1-1 2 0,-1-2 0 16,0 2 2-16,1-4 1 0,0 2-1 0,-2-2-1 16,3-1-1-16,-4 1-1 0,2-2 0 15,-3 1-3-15,3-2 1 0,-2-2 0 16,1 2 0-16,0-1 0 0,3-2 0 0,-2 0-1 15,3-2-1-15,-2 1 0 0,1-2-1 16,1 1 0-16,2-4 1 0,1 1-1 0,-1 1 1 16,3-3 0-16,1 4 0 0,-1-2-2 15,5 1 1-15,-1-1-2 0,3 3 1 16,1-2-3-16,2-2-1 0,-1 1-3 0,2 1-3 16,1 0 2-16,1-2-4 0,-2 0-13 15,4-2-29-15,-2 1-31 0,0-4-46 16,0 4-127-16,-3-1-98 0,-1-3-38 0,4 0 0 15,4-3 22-15,-1-2 38 0</inkml:trace>
  <inkml:trace contextRef="#ctx0" brushRef="#br0" timeOffset="33279.8007">12826 4224 173 0,'8'-6'349'0,"-1"-1"43"16,-4 3 30-16,-1 3-79 0,-1-1-94 0,-1 2-71 16,0-1-54-16,0 1-38 0,-1 0-31 15,1 0-24-15,0 0-13 0,0 0-10 16,1 0-3-16,1 0-2 0,-1 1-10 0,4-1-29 15,-1-1-56-15,-4 1-160 0,-5 3-107 16,-5 1-55-16,4-3-24 0,-6 4 15 16,-2-3 46-16</inkml:trace>
  <inkml:trace contextRef="#ctx0" brushRef="#br0" timeOffset="33855.0958">12536 4285 84 0,'0'1'343'0,"0"1"37"0,-2 1 22 16,-3-1-46-16,2 1-102 0,-4 1-84 0,0 2-52 16,2-1-34-16,0 1-14 15,-3-2-16-15,2 3-15 0,-2-2-12 0,2 1-6 16,0 0-4-16,-4 0-8 0,2-1-2 16,2-2-4-16,0-1 0 0,-2 0-3 0,3 1-2 15,-1-1 2-15,-1-2 0 0,2 0 2 0,-1 0 0 16,0-2-2-16,3 1 1 0,0-1 1 15,0-1-1-15,-1-1 0 0,1 1-1 16,1-3 1-16,-1 0-2 0,2 0 0 0,-1-4 0 16,2 2 1-16,2 0 0 0,-1-2 0 15,1 1 1-15,-1-2-1 0,1 2 1 16,0 2-2-16,-1-1 0 0,-1 3 0 0,0 1-1 16,0 3 2-16,0-2 0 0,0 3 0 15,0-1 0-15,0 1 0 0,0 1 0 0,0-1 0 16,0 3-2-16,-3 0-1 0,3 2 3 15,-2-1 0-15,1 2 0 0,-1-1 0 0,1 2 0 16,-1 0 3-16,2-1-2 0,-3 2-1 16,2-1 0-16,-1 1 0 0,-3 1 0 15,2-1-1-15,-2-1-2 0,-3 1 3 0,-1 0-1 16,-1 0 1-16,-1-1-1 0,-3 2-2 0,-2 0-1 16,-1-1 2-16,-2 0-4 0,0 2 1 15,-5-3 2-15,1 1-2 0,0-2 3 16,-2-2 2-16,0 2 3 0,0-4 2 0,1-2-3 15,3 3 3-15,-1-6 2 0,5 3 1 16,4-2-3-16,-1-1-2 0,5-1 2 0,2-1-3 16,1 1-1-16,2-1-2 0,0-1-2 15,1 2-1-15,3-1 2 0,3-4 2 0,1 4 0 16,-2-2 1-16,3 1-6 0,-2 2-30 16,2-2-51-16,-2 9-144 0,-3 0-120 0,-1 2-61 15,1 2-24-15,0 2 10 0,-2 1 43 16</inkml:trace>
  <inkml:trace contextRef="#ctx0" brushRef="#br0" timeOffset="34038.9798">12037 4650 217 0,'5'4'399'0,"3"-1"35"0,2 0 19 15,2-2-68-15,3 1-156 0,2-4-94 0,1 2-60 16,0-2-33-16,3-1-22 0,-2-2-8 0,0-1-7 15,-3 2-3-15,1-2-2 0,-4 1-30 16,1-4-67-16,-6 5-176 0,-3 0-94 0,-5 4-51 16,-5-7-27-16,-1 1 18 0</inkml:trace>
  <inkml:trace contextRef="#ctx0" brushRef="#br0" timeOffset="34332.7982">12662 3738 317 0,'8'-13'380'16,"-5"5"26"-16,2 1 17 0,-4 5-138 0,1 0-102 16,-2 1-64-16,0 1-36 0,-2 1-22 15,-1 2-9-15,-3 4-15 0,-2 2-8 16,0 4-6-16,-4 2-6 0,1 0-5 0,-1 1-3 15,-2 2-3-15,0 2-5 0,-2-1-1 16,2-1 0-16,-2 1 0 0,3-4-1 0,0 1 0 16,-2-1 1-16,1-4 0 0,1 0-15 15,0 0-38-15,-4-2-82 0,0 0-162 16,-2 1-84-16,-2-2-46 0,2-1-11 0,-3 2 26 16</inkml:trace>
  <inkml:trace contextRef="#ctx0" brushRef="#br0" timeOffset="35416.8336">11791 4201 263 0,'-1'2'362'0,"1"-2"26"0,-2 0 9 16,2 0-108-16,0 0-102 0,0-2-68 0,0 1-36 15,-1-2-24-15,-1 1-17 0,2-1-12 16,0 0-8-16,0 0-7 0,-2-1-6 16,2 0-3-16,0-1-2 0,0 0-2 0,0 0 1 15,2 1-2-15,-2-1 1 0,0 2 1 16,3 1-3-16,-1-1 3 0,2-2-1 0,-1 4-2 16,2-2 0-16,0 1 0 0,-2 1 0 15,0 1 0-15,1 1 0 0,-1 1 4 0,-2 1 0 16,1-2 2-16,-2 4 3 0,0-2 1 15,0 1 5-15,0 2-1 0,0 1 0 16,-2-2-2-16,1 4-1 0,-1-3-3 0,-1 1-1 16,1 1-4-16,2 0 0 0,-3-1-1 0,2 1-2 15,-1-3 1-15,-1 4 0 0,0-4 1 16,-4 2 0-16,0-2 0 0,-1 3 0 16,-2-4 0-16,-1 2 0 0,0-1-1 0,0-1-1 15,-2 0 0-15,2 1 0 0,0-3 1 16,2-2-1-16,1 0 2 0,1 0-1 0,1-2 2 15,3 1-2-15,2-1-1 0,1-2 0 16,-2 1 1-16,2-2 0 0,2 2-1 0,-2-2 0 16,0 1 1-16,1 3-1 0,-1-2-1 15,0 1 1-15,0 2-1 0,0-1 0 16,0 1 1-16,0 0 0 0,-1 1 0 0,1-1 0 16,0 2 0-16,0 0 1 0,-2-1 0 15,2 0-1-15,0 2 1 0,-2 2 2 0,2-2-2 16,0 0-1-16,0 0-4 0,-1-2 6 15,-1 2-2-15,-1 0 0 0,0 0 1 0,-2-1-1 16,-2 1 1-16,0 1-1 0,0-1 2 16,-1-2-2-16,2 1 1 0,-2 0 2 15,4-2 1-15,-1 0-1 0,0-2 0 16,2-1 2-16,-1 0-2 0,1-1 0 0,-1-1-2 16,2-1 1-16,1 0-2 0,1-1 0 15,0-2 1-15,1 1-1 0,1-4 0 0,2 2-1 16,-2-2 1-16,1 1 1 0,2-1-1 15,-3 2 0-15,1 0 1 0,-2 2-1 0,1 1-2 16,-2 3 0-16,2 1-2 0,-2 0 1 16,0 3 0-16,-2 0 1 0,2 0 2 0,0 1 0 15,0 1 0-15,-2 1 0 0,1 1 0 16,-1 3 0-16,-1 1-1 0,3 0 1 16,-2 1 1-16,-1 2-1 0,3-1 0 0,0 2 0 15,0-2 0-15,0 2 0 0,2 1 0 16,-2-3 0-16,1-1 0 0,-1 2 0 0,0-3 0 15,0 0-1-15,0 0 1 0,-1-2 0 16,-1-1-2-16,0-1 2 0,1 1 0 0,-1-3 0 16,-2 1-1-16,1-2 1 0,1 1 0 15,-1 0-2-15,1-1 2 0,-1-1 0 0,2 2 0 16,-3-2 0-16,-1 0 0 0,1 1 2 16,-1-1-1-16,-1-1-1 0,0 1 0 0,-1 0 2 15,1-2-2-15,-3 2 0 0,2 0 0 16,-1 0-2-16,-1 0 2 0,1 0-1 15,1 0 1-15,-1 0 0 0,1 2 0 16,-3-1 1-16,4 1 1 0,-4 1-2 0,1 1-2 16,-1 4 1-16,1-1-2 0,-2 4-3 0,0-1 2 15,-1 4-1-15,-3-1 1 0,2-1 2 16,-2 3-1-16,0-2 2 0,0 2-3 16,-2-1 2-16,-1 1 2 0,-1-1 0 0,1 3 0 15,-1-5 0-15,2 3 0 0,0-4 0 16,2-1-1-16,1 0 0 0,3-3 1 0,0-1 0 15,3-2 0-15,2-1 0 0,2-2-8 16,1 0-34-16,5-2-56 0,-2 1-178 16,0 0-92-16,0 0-51 0,-5-4-20 0,1-3 21 15</inkml:trace>
  <inkml:trace contextRef="#ctx0" brushRef="#br0" timeOffset="35605.3421">11538 3950 119 0,'13'-15'406'16,"-7"5"36"-16,-3 1 20 0,1 3 8 15,-3 2-208-15,1 1-124 0,-1 0-65 16,-1 0-35-16,0 1-17 0,0 0-14 0,0 4-29 16,2 0-50-16,-4 2-118 0,-1 2-138 15,-2 5-71-15,0 5-35 0,-4 5 2 0,1 2 39 16</inkml:trace>
  <inkml:trace contextRef="#ctx0" brushRef="#br0" timeOffset="35809.8814">11495 4584 263 0,'2'4'397'0,"1"-1"29"0,2-1 16 0,2 1-92 16,3-3-146-16,2 0-91 0,-1-3-47 15,4 1-28-15,1-1-16 0,2-1-14 16,2-1-20-16,-1 1-38 0,-2-1-45 16,0 0-90-16,-10 3-124 0,-1 1-72 0,-6 1-19 15,0-5 12-15,-6 1 32 0</inkml:trace>
  <inkml:trace contextRef="#ctx0" brushRef="#br0" timeOffset="36066.755">11148 4146 18 0,'-2'-3'325'0,"2"1"32"0,2-1 18 16,1 2-14-16,3-1-118 0,2 1-85 15,2-1-46-15,2-1-21 0,1 0-8 0,2 0-10 16,0 0-12-16,0-1-15 0,-2 1-12 15,0 0-12-15,0 0-6 0,-5 1-4 0,-2 2-6 16,1 0-1-16,-3 0-8 0,-3 0-9 16,-1 0-25-16,-4 0-30 0,-1 3-56 15,-6 2-130-15,-3-1-99 0,-2 4-44 0,-1-1-11 16,2 2 20-16,-2-1 47 0</inkml:trace>
  <inkml:trace contextRef="#ctx0" brushRef="#br0" timeOffset="37124.3648">10905 4337 18 0,'4'-4'330'15,"-2"3"43"-15,2-1 27 0,-4 2-14 0,-1-2-109 16,-2 2-88-16,0 0-62 0,0 0-38 16,-1 2-24-16,0-2-19 0,-1 0-15 0,1 2-12 15,1-2-6-15,-1 1-5 0,2-1-4 16,-1 0 0-16,3 0-4 0,-1-1 2 0,-1 1-2 16,2-2 0-16,-2 0 0 0,1-1 0 15,-1-2 0-15,2 1-2 0,-2-3-1 0,2 1 0 16,0-1 2-16,2 2-2 0,0-1 3 15,-1 2 0-15,1-1 0 0,3 2 0 0,1 0 0 16,-2 0 0-16,1 3 0 0,-1 0 0 16,0 0 0-16,1 3 3 0,-2 0-2 15,3 2-1-15,-4-1 2 0,1 2 2 0,-1-1-2 16,-1 2 1-16,1 1-2 0,-2 0 1 16,2-3-2-16,-1 4 0 0,-1-2 0 15,0-1 0-15,0 2 2 0,-1 1-1 0,-3-1 0 16,1 0 1-16,-2 2 0 0,-4-1 1 15,1-1-1-15,0-1 0 0,-3 0 2 0,-2-1-1 16,2 0 3-16,-3-1-3 0,1-1 0 16,-1-1-1-16,2-1-2 0,-1 1 2 15,5-3-4-15,0 0 2 0,2 0-2 0,1-3 2 16,-1 3 0-16,3-2 0 0,0-1 2 16,1 0 0-16,0 0-2 0,2-1 1 0,-1 1-4 15,1 0 1-15,0-1 1 0,1 2 0 16,-1-1-1-16,2 0 0 0,0-2 2 0,1 3 0 15,0-1 3-15,0-1 0 0,3 3 1 16,-3-1 0-16,1 1 0 0,-1 1-1 0,0 0-3 16,-1 0 0-16,-1 0 0 0,1 1-3 15,-1 1 1-15,-1-2-1 0,0 1 0 0,-1 3 1 16,-1-1 0-16,-4 1 1 0,-1 3-1 16,-3 1 2-16,-2 1 0 0,1 0 0 0,-3 0 0 15,-2 0 0-15,1 0 2 0,-3 2-1 16,-3-2-1-16,1-1 0 0,-1 1 2 15,-2-2-4-15,1 0 2 0,1-4 0 0,5 1-3 16,-1-4 3-16,4 0 3 0,2-1-1 16,3-2 0-16,0 3 1 0,2-5 2 0,1 0-2 15,-1 0-3-15,1-1 0 0,2-2 2 16,-2 1-2-16,2 2 0 0,1-4 0 0,-1 5 0 16,2-2 0-16,1 1-1 0,0 2 1 15,1-1 0-15,1 1 1 0,1-2-1 0,2 0-2 16,3 1 2-16,1 0-3 0,-1-1-2 15,3 0 3-15,-3 3-1 0,3-1 1 0,-3 2 1 16,0 1-2-16,1-2 1 0,-1 2 2 16,0 2-2-16,0-1 2 0,0 0 1 15,-2 1 0-15,1 0-1 0,-2 2 0 0,0-1 1 16,0 0-1-16,-3 1 0 0,1-1 1 16,-3 2-1-16,0-2 1 0,0 0-1 0,-3 1 1 15,-2 2 0-15,-4-1-1 0,-1 2 0 16,-1 0-1-16,-3 1 1 0,1-2-2 0,-1 0 3 15,-2 0 2-15,-1-1-1 0,1-1 2 16,-1 1-2-16,-2-2 4 0,1 0-4 16,1 0-2-16,1-3 0 0,-3 1 1 0,5-2-1 15,0 1 0-15,3-3 0 0,0 3 0 16,1-3 0-16,4 1 1 0,1-1-1 0,0 1-1 16,1 0 1-16,2-1 0 0,2 0-7 15,0 0-26-15,0 0-45 0,2-2-55 16,-2 5-163-16,0-3-85 0,0 3-38 0,0 0-1 15,-2-2 32-15</inkml:trace>
  <inkml:trace contextRef="#ctx0" brushRef="#br0" timeOffset="37356.7268">10398 4446 97 0,'2'-3'326'0,"-2"1"34"0,0-3 21 15,0 3-56-15,-2-1-103 0,2 0-72 16,-2-2-44-16,0 2-22 0,1-3-14 0,-1 2-12 15,0-1-11-15,2-2-6 0,0 1-5 16,0-2-4-16,2 0-6 0,0 0 1 0,1-1-5 16,1 0-4-16,-1-2-5 0,0 2-5 15,2-3-2-15,0 3-2 0,-2-1-4 16,2-3 0-16,-1 2-6 0,0-1-19 0,0-1-30 16,-2-2-43-16,1 4-70 0,-3 0-135 15,0 4-78-15,0 1-27 0,2-1 8 0,-2 2 28 16</inkml:trace>
  <inkml:trace contextRef="#ctx0" brushRef="#br0" timeOffset="37558.0729">10523 4030 182 0,'2'0'340'15,"1"-2"25"-15,-1 2 17 0,1-3-87 16,2 3-93-16,1 0-58 0,3-4-34 0,1 1-19 15,1 1-12-15,3-4-20 0,-1 4-16 16,1-3-18-16,1 2-13 0,0-1-14 16,-2-1-26-16,-2-1-51 0,0 3-109 0,-5-3-126 15,-1 2-72-15,-2 0-28 0,-1 0 6 0,1 1 34 16</inkml:trace>
  <inkml:trace contextRef="#ctx0" brushRef="#br0" timeOffset="37729.9653">10808 3867 105 0,'6'-1'375'0,"-4"-2"43"16,1 3 26-16,-1 0-26 0,-2 0-143 16,3 0-107-16,-3 0-66 0,1 0-41 0,-1 0-26 15,2 0-16-15,-2 0-11 0,0 0-3 16,0 0-3-16,0 0-2 0,0 0-18 0,-2 0-47 16,-2 0-118-16,-1 3-138 0,-3-2-71 15,-3 3-43-15,-5 5-2 0,0 0 35 16</inkml:trace>
  <inkml:trace contextRef="#ctx0" brushRef="#br0" timeOffset="38207.691">10182 4374 1 0,'3'0'299'16,"-1"0"33"-16,-1 0 19 0,1 0-38 16,-2 0-90-16,0 0-76 0,0 1-50 15,0-1-27-15,0 1-9 0,0 1-7 0,-2-1 2 16,1 4-3-16,-1-1-3 0,-2 0-6 0,1 0-3 15,-2 0 2-15,0 1-7 0,-2-2-4 16,1 1-3-16,-3-2-3 0,-1 1-5 0,2 2-2 16,-4-2-6-16,1 0-3 0,-2 0-3 15,4-2 0-15,-1 1-4 0,2-1 0 16,0-1-2-16,4 0 0 0,0 0 0 0,3-1-1 16,-1-1 0-16,2-1 0 0,0 0 1 15,0-1-2-15,2-1 0 0,-1-2-3 0,1 0 3 16,1-1 4-16,0-3-1 0,2 2 4 15,-1-1-2-15,1-2 2 0,0 1-1 0,-2 1-4 16,2-1-1-16,0 1 0 0,1 0-1 16,-3 2 1-16,2 3-3 0,-3-1 3 15,-1 3 0-15,1 0-8 0,-1 2-24 0,-1 1-43 16,-1 1-80-16,-4 5-152 0,0 5-83 16,-4 2-37-16,4 2 3 0,2 3 29 0</inkml:trace>
  <inkml:trace contextRef="#ctx0" brushRef="#br0" timeOffset="38382.8603">10111 4600 216 0,'3'11'365'0,"-1"-1"35"0,-2-1 25 0,1-2-89 15,-1-2-106-15,0 0-73 0,0-1-46 0,0-2-32 16,2 1-25-16,-2-2-17 16,2 2-19-16,-1-2-8 0,-1 1-5 0,3 0-4 15,-1-1-2-15,-1 1-9 0,1-2-22 0,-2 0-40 16,-2 0-66-16,-4 0-136 0,0 0-98 15,-4 3-41-15,2-3-5 0,-1 0 26 0</inkml:trace>
  <inkml:trace contextRef="#ctx0" brushRef="#br0" timeOffset="39019.1942">9847 4471 179 0,'4'-8'318'0,"-4"1"32"0,2 2-6 16,-2 3-66-16,0-1-81 0,0 0-52 0,0 3-33 16,0 0-19-16,-2 0-13 0,2 0-10 15,0 0-10-15,0 0-9 0,0 0-7 16,0 0-11-16,-2 3-6 0,2-3-6 0,-2 3-6 16,2-2-6-16,-3 2-3 0,1 0-2 15,-1 2-2-15,0 1-2 0,1 0 0 0,-3-1 1 16,2 0 1-16,-2 0-1 0,1 0-2 15,-1 0 1-15,-1 0 0 0,1-2 0 0,-3 1 0 16,1-3-3-16,0 1 3 0,2 0 0 16,-1-1 0-16,-1-2-1 0,3-1 0 0,-1 0-2 15,4-2 3-15,-1 0-1 0,0-1 1 16,1-4 1-16,1 0-1 0,0-4 2 0,0 2-1 16,0-2-1-16,0 2 0 0,1 2 0 15,-1 0 1-15,0 2-1 0,0 5 0 0,0-3 0 16,0 5 1-16,0-2 0 0,-1 2 3 15,1 2-1-15,-2-2 0 0,2 0 1 16,0 0-2-16,0 3-1 0,0-3-1 0,0 2 0 16,0 0 0-16,0 1 0 0,0 0 0 15,0 0 0-15,0 1 0 0,0-1 0 16,0 2 2-16,-1-1-1 0,-1 4-1 0,0-2 2 16,-1 1-2-16,-3 1 3 0,-2 1-2 15,-1 1 3-15,-3-1-2 0,-2 0 2 0,0 0 0 16,-3 2-1-16,-2-4 0 0,-2 2-1 15,-1-1 2-15,0 0 2 0,-2-3-1 0,-1 0 1 16,-2 0 1-16,0-3-1 0,-1-1 1 16,-1-1 0-16,1 0 1 0,1-1 0 15,2-1 1-15,-1 0-1 0,3-3 0 0,2 2-1 16,3-2 0-16,3 1-1 0,4-1 1 16,0 0-1-16,6 2-3 0,2-1-3 0,1 1-7 15,1 1-7-15,2-1-7 0,1 3-6 16,4-3-1-16,1 3-5 0,0 0-33 0,3 3-47 15,-2 5-167-15,-3 4-92 0,-3 2-48 16,-2-4-21-16,0 1 21 0</inkml:trace>
  <inkml:trace contextRef="#ctx0" brushRef="#br0" timeOffset="39197.084">9399 4763 290 0,'12'5'393'0,"-1"-3"31"16,3-2 23-16,-1 0-111 0,2-2-126 15,0-3-81-15,0 1-49 0,0-1-30 16,0 1-22-16,-2-3-13 0,1 0-6 0,-1 2-7 16,1-3-9-16,-4 1-26 0,-1-2-37 15,-1 0-50-15,-6-1-140 0,1 0-102 0,-6-2-44 16,6-4-3-16,-2 1 21 0,2-4 40 16</inkml:trace>
  <inkml:trace contextRef="#ctx0" brushRef="#br0" timeOffset="39428.9413">9844 3976 126 0,'7'-18'359'0,"-2"3"33"0,-1 3 25 15,-3 5-40-15,-1 1-123 0,0 1-84 0,0 2-53 16,0 2-29-16,0 1-24 0,-1 0-20 16,1 0-19-16,-2 1-9 0,0 4-10 0,-1 1-3 15,-4 7-2-15,-1 3-1 0,-1 4 0 16,-1 0 0-16,0-1-3 0,0 0 2 15,0-2 1-15,0 1 0 0,0-2-2 16,2 0 2-16,-1-4 0 0,1-1-22 0,3-1-57 16,-3 2-188-16,-4-3-101 0,-1-2-55 15,-2-4-26-15,0-2 7 0,1-2 47 0</inkml:trace>
  <inkml:trace contextRef="#ctx0" brushRef="#br0" timeOffset="40879.2166">9214 4518 63 0,'2'0'364'15,"-2"0"47"-15,0 0 25 0,-2 0-31 16,-2 0-110-16,1-2-107 0,0 1-79 0,0-1-45 16,-1-1-26-16,1 0-18 0,-2-1-8 15,2-1-9-15,1 0 0 0,-2-1-1 16,3-3 0-16,-1-2-2 0,2-2 0 0,0 0 1 15,2-2 2-15,1-1-1 0,1-2 4 0,1-3-1 16,3 3 0-16,-2 0 1 0,1 0-5 16,0 1-1-16,-2 3 0 0,2 4-1 0,-1 2 0 15,-3 3-2-15,3 2 2 0,-1 0-1 16,0 1 1-16,1 2 1 0,-1 2 0 16,0 1-2-16,1 0 1 0,0 1 1 0,-1 2 0 15,0-1-3-15,-2 2 2 0,2-1 2 16,-1 3 1-16,-2-1-2 0,-2 1 0 0,-2-1 1 15,-4 4-1-15,1-2 0 0,-1 2 1 16,-4 0-1-16,0-2 0 0,0 1-4 16,-1-3 3-16,-2 0-2 0,1 0-1 0,-2-1 2 15,-1-2-1-15,1-1 2 0,-2 0-1 16,2 0 0-16,1-3 1 0,0-1 1 0,1 2 0 16,2-4 0-16,-2 2 1 0,4-3 1 15,-2-1 0-15,4-1 0 0,-2 1-1 0,2-3-1 16,3 2-1-16,0-3 4 0,1 3-2 15,0-3 4-15,1 2-3 0,-1 1 3 16,2 2 0-16,0 0-4 0,0 2 1 16,0-2-2-16,0 3 1 0,0 3 0 0,-1-3-1 15,1 1 0-15,-2 2 0 0,0 0 1 0,-4 4-2 16,2 0-1-16,-3 1-3 0,-1 1 2 16,-1-1 1-16,1 0-1 0,-2 2 3 0,2-2 0 15,-2 2 0-15,0-3 0 0,2 3-1 16,-3-3-3-16,3-2 4 0,0 1-2 15,0-2 2-15,-1 1-1 0,1-2 1 0,-2-3 1 16,1 1 1-16,-1 1 0 0,-1-4 1 0,-1 1 4 16,1-1-4-16,-1-1 2 0,2-2-1 15,0 1-2-15,2-2-2 0,0 1 0 16,4-2 0-16,0-1-2 0,3 3 1 0,-1-3 0 16,2 1-1-16,2 2 2 0,-1-1 0 15,1 2 0-15,3-1-1 0,-2 2 0 0,3 1 1 16,-1 1 0-16,1 0 0 0,-1-1 1 15,0 2 0-15,0 2 0 0,-1-1-1 16,2 0 0-16,-4 1 0 0,1 1-1 0,0 0 0 16,-1 0 1-16,-2 0-1 0,0 3 3 15,0-3 0-15,-2 2 1 0,1 0-2 0,-1 0-1 16,1 0 0-16,-1 1 0 0,0-2-2 16,1 0 0-16,-1 1 1 0,-1-3 0 0,3 1 1 15,-4 0 0-15,0 0 0 0,1-2 0 16,-2 2 0-16,-1 0 0 0,-1 0 0 0,-2-1-1 15,0 1 0-15,-1 0-2 0,-1-1 4 16,0 2 2-16,3-1-2 0,-3-3-1 16,2 3 0-16,-1 0 0 0,1-2 0 0,1 2 0 15,1-2 0-15,1 1 0 0,1 1 0 16,-2 1 0-16,0 0 0 0,4 0 0 0,-2 0-2 16,2 1 0-16,1 0 2 0,1 1-1 15,-1 0-1-15,2-2 3 0,2 2-1 16,-2-2 0-16,0 1 1 0,0 0-1 0,-2-1 0 15,1 2-1-15,-4-1 0 0,2 1 1 16,-3 0 0-16,-1 1 0 0,-5 0 1 0,2-1-1 16,-1 1 1-16,-3 0 2 0,1-1-1 15,-1-1-1-15,3 1 2 0,1-2-1 16,-2-1 0-16,6 0-1 0,-1-1 0 0,4 0-1 16,0-2 0-16,1 0-1 0,0-2-4 15,2 0-26-15,2-1-50 0,4-3-48 0,-1-1-165 16,0 0-86-16,-3 3-45 0,-1-2 2 15,1-2 35-15</inkml:trace>
  <inkml:trace contextRef="#ctx0" brushRef="#br0" timeOffset="41052.7754">8687 4213 201 0,'3'-6'407'15,"0"2"35"-15,-1-1 18 0,2 4-55 0,-4-1-157 16,2 2-109-16,-1-2-67 0,-1 2-31 15,0 0-21-15,2-1-12 0,-2 1-8 16,0 0-17-16,0 0-38 0,2 0-63 0,-4 5-169 16,-3-1-90-16,-4 4-45 0,1-4-11 15,0 4 23-15</inkml:trace>
  <inkml:trace contextRef="#ctx0" brushRef="#br0" timeOffset="41334.5965">8290 4368 133 0,'-3'3'322'0,"1"0"26"0,1-1 11 0,2 1-82 15,-1 2-109-15,2-1-74 0,1 3-38 16,0-2-24-16,2 0-9 0,1 0-3 0,-1-1 2 16,0 4 7-16,-2-2 3 0,2 0 6 15,-2 1 4-15,0 1 2 0,-3 1 1 16,0 0-6-16,0-1-5 0,-3 4-7 0,-2-1-2 15,0 0-7-15,-4 1-4 0,-2 1-2 16,0-1-4-16,-2 0 2 0,4-2-1 0,-1 0 0 16,-1-4-2-16,3 0-2 0,0-3-8 15,3 0-18-15,1-3-22 0,0-3-36 16,2 0-75-16,-2-2-135 0,1 1-73 0,2-4-26 16,2-2 1-16,1-3 21 0</inkml:trace>
  <inkml:trace contextRef="#ctx0" brushRef="#br0" timeOffset="41527.4704">8228 4456 112 0,'-1'0'369'0,"-2"0"39"0,-1 2 29 16,-2-1-39-16,-3 3-127 0,-1 0-97 0,-1 2-66 15,-1 1-39-15,-3 1-26 0,1 1-17 16,0 0-13-16,-2 0-8 0,3 0-2 0,-1-2-4 16,5 0-3-16,1 0 0 0,1-2 0 15,1-2 2-15,2-1-2 0,0 0 2 16,1 1 2-16,1-1 0 0,2-1-22 0,-1 1-42 15,-2-1-107-15,-1 3-142 0,-5-1-78 16,-2 3-40-16,-2-3 3 0,-4 0 29 16</inkml:trace>
  <inkml:trace contextRef="#ctx0" brushRef="#br0" timeOffset="42241.2201">7176 4782 235 0,'4'-2'348'0,"-1"2"28"16,2-2 19-16,0-1-120 0,-2-1-84 16,2 1-58-16,-2 1-31 0,1-1-18 15,-3-1-11-15,3-1-14 0,-2 1-7 0,1-3-11 16,0-1-12-16,1-1-8 0,-1 0-8 15,0-3-5-15,0-2-2 0,2-1-2 0,1-1-1 16,-1-2-5-16,1-1 0 0,-1-3-3 16,0 2 2-16,1-4 0 0,-1 1-2 15,-2 0 5-15,2 1-2 0,-2 3 2 0,-1 2-3 16,-1 2 0-16,2 5 1 0,-3 2 2 0,2 4 1 16,-2 1 3-16,0 2 4 0,0-1 2 15,0 2 1-15,0 0 0 0,-2 0-3 16,2 0-1-16,0 2-2 0,0 0-3 0,0 2-1 15,0 3-1-15,-1 2 0 0,-1 0 1 16,2 2-1-16,-1-2 0 0,2 3 1 0,1-4 2 16,-1 0-3-16,3-1 2 0,1-2-2 15,0 1 0-15,2-4-2 0,-1 0 1 0,1 0-3 16,2-2 0-16,-1-2 0 0,0 0 0 16,1-2 1-16,-1 0-3 0,0-2 2 0,-2-3 1 15,1 1 1-15,2-4 1 0,-4 0 1 16,1-1-2-16,-1 2 2 0,0-3 2 0,-1 3-2 15,-1-1 3-15,-1 1 0 16,-2 2 1-16,0 2 2 0,0 2-1 0,0 2 2 16,0 0 3-16,0 2 4 0,0 1 6 0,0 0 0 15,0 0 4-15,-2 0 0 0,2 0-1 16,0 0-5-16,0 0-2 0,0 1-4 16,2 2-6-16,-2 2-1 0,2 1 1 0,-1 4-1 15,1-3 3-15,-1 3 7 0,1-1 11 16,1 0 9-16,1 0 10 0,0 1 9 0,2-2 7 15,-1 2 1-15,0 0-3 0,-2-3-7 16,2 1-11-16,-2-1-8 0,0-1-11 16,2-2-4-16,-2 2-6 0,0-3-6 0,0 0 2 15,-1-1-4-15,0-1 1 0,-1-1-3 16,-1 1-6-16,2-1-12 0,-1-1-32 0,1 1-38 16,1-3-26-16,0 2-28 0,-1-2-62 15,2-2-39-15,-2 2-140 0,-2 3-47 0,0 0-24 16,0 5 8-16,0-1 50 0</inkml:trace>
  <inkml:trace contextRef="#ctx0" brushRef="#br0" timeOffset="43343.7763">6480 4084 161 0,'-1'-6'336'0,"1"3"41"0,-2-1 25 16,1 4-89-16,-1-3-93 0,2 3-68 15,0 0-51-15,0 0-33 0,3 0-19 0,-1 3-9 16,5 2-2-16,-2 2 0 0,5 2 1 0,2 4 0 15,1 0-10-15,0 4-6 0,4 2-10 16,-2 5-4-16,3 1-5 0,-1 1-2 16,-2 7 1-16,2-2 0 0,-4 6 3 0,1 1 0 15,-3 1 1-15,-3 0-4 0,-6 3 1 0,-2-4 0 16,-2 2-2-16,-6 0 0 0,-2-1 1 16,-5 0 0-16,-1-1 1 0,-5-2 0 15,-2-2 2-15,-1-2 2 0,2-3 3 0,-3-4 3 16,1-3 2-16,2-4 1 0,4-3 0 15,1-3-2-15,4-2-2 0,1-4-2 16,4 1-3-16,0-4-1 0,3 1-4 0,1-1-2 16,2-3-2-16,-1 1-6 0,3-1-8 15,0-1-10-15,0 1-7 0,3-3-1 0,1-1-5 16,0 1-22-16,0-4-48 0,-4 3-142 16,-1-2-105-16,-2 0-58 0,1-4-24 0,-2 0 7 15,1 1 46-15</inkml:trace>
  <inkml:trace contextRef="#ctx0" brushRef="#br0" timeOffset="44606.4843">6283 4368 192 0,'0'0'312'0,"0"0"21"0,0 3-3 0,-2 0-98 15,2 1-83-15,-2 1-52 0,1 0-31 0,-1 0-17 16,1 0-8-16,-1 2-7 0,0-2-8 16,2-1-7-16,-1 2-7 0,-2-3-1 0,3 2 1 15,-2-2 9-15,1-2 7 0,-1 1 10 16,-1-1 6-16,-2 2 7 0,2-1-1 15,-4-1-5-15,0-1-3 0,2 2-7 0,0-2-4 16,1 0-7-16,-1 0-2 0,0 0-4 16,-1 0-4-16,3-2-4 0,-2 2-2 0,2-1-1 15,-2-1-2-15,0 0-2 0,0 1-1 16,-1 1-1-16,2-1-1 0,0-1-1 0,1 2-1 16,0-1 4-16,1 1 0 0,-1 0-2 15,3 0 2-15,-3 0-1 0,3 0 0 0,-2 0-1 16,2 1-1-16,-3 1 2 0,0 0-1 15,2 3-1-15,-2 0 0 0,-1 0-1 16,1 3 2-16,-2-1-4 0,0 0 2 0,-1 0 2 16,-3 2 2-16,1-1 0 0,0 1 0 15,-3-2-1-15,1 1 2 0,-1-3-2 16,-1 3 0-16,-1-4 1 0,-1 3-2 0,1-4 0 16,-2 2-2-16,2-3 2 0,-2 0-3 0,1-1 0 15,3 1-1-15,-1-2 2 0,0-2 1 16,4 1 1-16,-1-1 0 0,1-3 1 15,2 3 0-15,1-1 0 0,0-1-1 0,1-1-1 16,1 2 1-16,1-1-1 0,-1 3 1 16,3-2 1-16,-2 2-1 0,2 1 1 15,0-3 2-15,0 3-2 0,0 0 0 0,0 0-1 16,0 0 0-16,0 3 0 0,0-3-1 16,0 1 0-16,0 2 0 0,0 0-1 0,0 0 2 15,0 1 0-15,0 3 0 0,-3-2 0 16,1 0 0-16,-1 3 0 0,0-1 0 0,-2 2-1 15,-1 0 1-15,0-1 0 0,-1 4 1 16,-1-2-1-16,-1 2 3 0,-2-1-1 0,1 1 0 16,-4-2-2-16,0 2 1 0,-2 1 0 15,2-1-1-15,-3-2 0 0,1-2 1 16,0 2 3-16,-2-4 0 0,1 1 3 0,-2-2-2 16,0-1-1-16,0-1 0 0,0 0-1 15,-1 0-3-15,1-1 0 0,1-2 1 16,1 0 1-16,3-2-2 0,0 1 1 0,2-3-1 15,0 0 3-15,4 0-3 0,0-1 2 16,3-2 0-16,-1-1-1 0,3-1 0 0,3-1-1 16,0-1-1-16,3 1 0 0,3-2-3 15,-1-1 1-15,3 0 0 0,-2 0-1 0,5-1-1 16,-3 2-10-16,0-4-27 0,0 2-42 16,1 0-53-16,-2-1-161 0,-1 3-82 0,1-1-37 15,3-2 6-15,0 0 30 0</inkml:trace>
  <inkml:trace contextRef="#ctx0" brushRef="#br0" timeOffset="44923.5035">5816 4209 304 0,'5'-6'354'16,"1"0"27"-16,-4 2-3 0,1 2-120 16,-1 0-73-16,-1 1-56 0,-1 1-34 0,2 0-25 15,-2 0-15-15,0 1-10 0,0 1-12 16,2 0-4-16,-1 2-7 0,1 2-3 0,2-2-3 15,-2 2-4-15,1 2-2 0,0-1-3 16,-1 3-1-16,-1-2-3 0,1 1 0 16,-2-2-2-16,0-2 0 0,-2 1 1 0,1-3 0 15,-1 2 1-15,-3-4 2 0,-2 1-4 16,0-1 2-16,1-2-2 0,-2-1 1 0,3 1-1 16,-2-2-1-16,3 0 0 0,0-2 0 15,2 1 0-15,0 0 1 0,2-3 0 16,2 0-1-16,1-3 3 0,2 3-1 0,4-3-2 15,-2 2-5-15,1 2-10 0,0 2-19 16,-1 1-35-16,-2 3-38 0,-2 3-112 16,-1 5-119-16,-4 2-54 0,-1 4-13 0,0 4 13 15,-5-1 30-15</inkml:trace>
  <inkml:trace contextRef="#ctx0" brushRef="#br0" timeOffset="45125.3801">5712 4834 312 0,'2'7'394'16,"-1"-3"32"-16,3-3 23 0,1 1-131 0,2-4-110 15,3-1-78-15,-1-2-49 0,3 1-32 16,0-1-23-16,2 1-13 0,0-2-5 16,2 0-5-16,-2 0-1 0,3 2-1 0,-2-1-21 15,2-1-51-15,-6 2-123 0,-1-1-131 16,-1 2-73-16,1 3-35 0,-4 0 0 0,1-2 38 15</inkml:trace>
  <inkml:trace contextRef="#ctx0" brushRef="#br0" timeOffset="45295.0199">6052 4770 288 0,'6'1'395'0,"-3"1"32"0,-1-2 23 16,1 0-126-16,0-2-104 0,4 1-86 0,-1-1-52 15,3-3-30-15,1 3-21 0,1-3-11 16,3 0-6-16,-1 0-3 0,1 2-6 0,0-2-5 15,0 1-4-15,-2 1-1 0,0 0-19 16,-1 0-46-16,-4 1-103 0,-7 2-143 16,0 0-75-16,-4 5-37 0,-2-1-6 0,-2 5 34 15</inkml:trace>
  <inkml:trace contextRef="#ctx0" brushRef="#br0" timeOffset="45460.9278">6061 4918 29 0,'-1'7'373'0,"-1"-2"46"0,2 0 27 15,0-5-1-15,0 2-142 0,0-2-120 0,0 0-74 16,2 0-41-16,-1 0-22 0,1 0-9 16,-1 1-5-16,3-1-8 0,-3 0-11 15,2 2-16-15,-1-2-9 0,-2 0-14 0,0 0-42 16,-3-2-115-16,-4-1-142 0,-3 3-71 16,-2-2-37-16,-2 4-14 0,-5-4 30 15</inkml:trace>
  <inkml:trace contextRef="#ctx0" brushRef="#br0" timeOffset="45925.4712">5110 4545 226 0,'-5'-2'320'0,"-1"1"39"16,-1 0-5-16,2-2-82 0,0 3-68 16,1 3-44-16,-2-2-31 0,1 0-24 0,0 1-22 15,2 1-16-15,-3 2-13 0,1-3-14 16,0 3-11-16,2-2-12 0,-3 1-8 0,-1-1-4 15,1 0-3-15,0 0-2 0,1 0 0 16,0-1 0-16,-1-1 0 0,0-1 0 0,3 0 0 16,0 0 1-16,-1-1-1 0,3-1 1 15,-1-1-1-15,2-1-1 0,0-3 0 16,0-1-1-16,2-1 1 0,-1-1 1 0,1-2 1 16,0 2 2-16,-1-2-1 0,1 1 2 15,-1 0 0-15,1-1-1 0,2 0 1 0,-4 0-2 16,2 0-1-16,-2 0 1 0,3 0-2 15,-3 2 1-15,2-2-1 0,-1 3-21 0,1 1-36 16,0-2-44-16,-1 2-106 0,-2 3-131 16,-1-1-67-16,0 1-15 0,4-2 15 15,1-2 37-15</inkml:trace>
  <inkml:trace contextRef="#ctx0" brushRef="#br0" timeOffset="46089.3682">5037 4264 21 0,'5'-4'315'0,"-2"-1"34"15,0 0 24-15,-1 1-17 0,1 3-106 16,0-2-69-16,0 2-43 0,0-2-21 0,-1 0-14 15,4 1-17-15,-1-2-17 0,3 1-24 16,3-2-15-16,-1 2-14 0,2 0-6 0,1-1-5 16,-4 2-4-16,2-1-1 0,-1 0 0 15,-2 3-1-15,-2-3-10 0,0 3-28 16,-1-2-52-16,-5 1-116 0,-2 4-131 0,-5 0-68 16,0 0-26-16,-1-2 10 0,-1 1 39 15</inkml:trace>
  <inkml:trace contextRef="#ctx0" brushRef="#br0" timeOffset="46742.6075">4835 4342 36 0,'0'5'286'16,"2"1"36"-16,-1-2 25 0,1 4-41 15,-1-2-78-15,2 4-50 0,-3 0-27 0,0-1-22 16,0 1-15-16,0 0-20 0,-3 1-20 15,2-2-20-15,-1 0-16 0,1-2-16 0,-1 0-8 16,2-2-5-16,-2 0-2 0,1 0-3 16,-1-3 0-16,0 0-1 0,1-1-2 0,-2 1 1 15,-1 0-2-15,1-1 3 0,-2 0-3 16,1 1-1-16,-2-1 1 0,-1-1 0 0,2 1 0 16,-1-1-2-16,-2 0 2 0,2 0 0 15,1 0-2-15,0 0 2 0,0 0-3 16,2 0 3-16,-1 0 0 0,4 0-1 0,-3 0 1 15,3 0-1-15,0 0 1 0,0 0 0 16,0 0-1-16,0 2 1 0,0 1 0 0,1-1 0 16,1 2 0-16,-4 1 0 0,1-1 0 15,1 1 0-15,-3 2 0 0,-1 1 1 16,0 1 1-16,-3-1 0 0,2 0-1 0,-4-1 1 16,3 0-2-16,-1-3 2 0,1 1-2 15,0-4 0-15,1 1-2 0,0-1 2 0,-1-1 0 16,3-1-2-16,-1-1 2 0,1-1 0 15,-1 0 0-15,-1-1 0 0,2-1 0 16,0 0 0-16,-1-2 0 0,3 0 0 0,-1 0 0 16,-1-3 0-16,3 3 0 0,0-4 0 15,0 2 0-15,0 0 0 0,3 2 0 0,-3 2 0 16,0 2 0-16,0 1 0 0,0-1-1 16,0 3-2-16,-1 0 3 0,-1 0 0 15,2 3 2-15,-2-3 0 0,-1 4 0 0,-3 1 3 16,1 0 0-16,-1 3 0 0,0-1 2 0,-1 1 0 15,-2-2 2-15,1 1 0 0,0 1-3 16,-3-2 0-16,3-2-1 0,0 3-1 16,-2-3-2-16,0 1 0 0,2-2 0 0,0-1-2 15,0 1 0-15,0 0 0 0,0-1-1 16,2-1-2-16,-2 1-4 0,0 1-2 0,2-3-9 16,-1 1-30-16,1-1-52 0,-2 3-134 15,0 3-115-15,0-1-58 0,2 0-25 16,0 3 10-16,1 0 44 0</inkml:trace>
  <inkml:trace contextRef="#ctx0" brushRef="#br0" timeOffset="46907.4884">4468 4778 70 0,'11'4'299'0,"-2"-1"37"0,3 0 30 0,2-1-40 16,0-2-78-16,3 0-50 0,1-2-39 15,1-1-28-15,0-2-31 0,-2 0-28 0,2 0-27 16,-3-2-19-16,0 2-17 0,-3-2-35 15,-1 2-58-15,-9 2-183 0,-3 3-96 0,-5 0-52 16,-4-3-22-16,1-2 14 0</inkml:trace>
  <inkml:trace contextRef="#ctx0" brushRef="#br0" timeOffset="47182.7774">4944 3961 42 0,'23'-23'390'0,"-5"3"43"16,-6 5 22-16,-2 5 14 0,-5 3-161 15,0 3-139-15,-4 2-76 0,-1 0-37 0,0 2-22 16,-3 2-7-16,-2 0-10 0,-3 5-1 16,-7 5-5-16,-3 5-4 0,-1 0-3 0,-1 3-3 15,4 1 0-15,-1-1 0 0,2 1-1 16,0-3 0-16,0-2 0 0,1 1-5 0,0-1-3 15,-2 0-6-15,3-2 2 0,0-3-5 16,-1-1-16-16,0-2-37 0,0 0-86 0,-2 1-153 16,-4 1-80-16,-2-2-40 0,-4-3-5 15,2 1 27-15</inkml:trace>
  <inkml:trace contextRef="#ctx0" brushRef="#br0" timeOffset="47470.0623">4079 4309 308 0,'-3'2'396'0,"-2"3"28"0,2-1 21 15,-5 6-127-15,2 2-108 0,-5 3-81 16,4 4-46-16,1 1-28 0,0 4-17 0,0-1-12 16,4 1-3-16,1-2 4 0,2 2 9 15,2 1 12-15,5 2 17 0,-2-4 20 16,4 2 12-16,2 2 5 0,1-2 5 0,0-2-1 15,3 4-14-15,1-4-15 0,-3 0-17 16,-1-2-15-16,3-3-14 0,-4-2-11 0,4-3-8 16,-3-1-5-16,2 0-6 0,2-3-17 15,1-4-37-15,3 0-46 0,0-4-36 16,2 1-28-16,1-2-66 0,-1 3-126 0,-2 1-94 16,-2 2-27-16,-4-6-1 0,-3 3 12 0,-1-1 57 15</inkml:trace>
  <inkml:trace contextRef="#ctx0" brushRef="#br0" timeOffset="48454.3889">8595 5438 98 0,'-5'0'381'0,"-3"0"37"0,-1-2 24 15,1 2-22-15,0-2-139 0,0-1-112 0,2 1-69 16,1 1-36-16,-1-1-23 0,4 0-16 16,-1-1-11-16,3 0-8 0,0 1 0 15,2-1-2-15,-1-1-3 0,4 1 0 0,-2 0-1 16,1 1 2-16,1-1-4 0,0 2 2 15,-2-1 2-15,2 2-4 0,-3-2 2 0,1 2 0 16,0 2 0-16,-1-2 0 0,-2 0 0 16,2 3 3-16,-2-1-3 0,0 1 0 0,0 0 0 15,0 1 0-15,0 2-3 0,-2-1 3 16,2 3 0-16,-2 1 0 0,-1-1 0 0,0-1 0 16,-2 3 0-16,-3 0 0 0,1-1 2 15,-3 2-4-15,0-1 2 0,0 0 0 16,0-2 0-16,-1 1 3 0,0-1-3 0,0-1 1 15,1-1 0-15,1 0-1 0,1-2-1 16,1 1-1-16,1 0 2 0,3-1 0 0,-2 0-2 16,4 1 2-16,-1-1 0 0,1 1 0 15,2 0-1-15,-1 0 1 0,2 0 0 0,-2 2 1 16,3-2-1-16,-3 0 0 0,4 1 3 16,-4-2-2-16,0 2-1 0,0 2 0 15,-1-1 1-15,-2 3-1 0,0-3-1 0,-2 2 1 16,0-1-2-16,-1-1 0 0,-2 0 0 15,-3 0-2-15,3 0 3 0,-2-1 0 16,-2-2 1-16,1 2 0 0,-2-2 0 0,1-1 1 16,-1 1-1-16,-3-1 0 0,3-1 0 15,-1-2 0-15,1 0 0 0,-1 0 1 0,3-2-1 16,0 0 2-16,2-3-2 0,-1 2 2 16,4-2-2-16,-1-2 0 0,3-1 1 0,2 0-1 15,2-2 0-15,0-2 1 0,2 2-1 16,2-5 0-16,-2 1 0 0,3-1-2 0,-2 1 2 15,3 1-2-15,-1-1 2 0,0 2 0 16,3 0 2-16,-2 0-2 0,0 2-2 16,1 1 2-16,-1-1 2 0,2 3-4 0,-2 2-6 15,1 0-28-15,-4 0-42 0,0 0-59 16,-3 5-165-16,-3-2-83 0,-5 3-39 0,1-1 2 16,-2 1 34-16</inkml:trace>
  <inkml:trace contextRef="#ctx0" brushRef="#br0" timeOffset="48946.3723">8050 5516 215 0,'0'0'365'15,"-2"0"34"-15,2-3 21 0,0 3-98 16,0 3-113-16,0-3-68 0,0 0-44 0,0 0-32 16,0 2-15-16,0 1-9 0,-3 4-4 15,3-2-9-15,-2 4-7 0,2-1-5 16,-1-1-4-16,-1-1-5 0,2 2-4 0,-1-1-2 15,-1-1-1-15,0 1 0 0,1 0 0 16,-5 0 0-16,3 0-1 0,-2-2 1 16,-2 3 1-16,-1-2-1 0,-1-1 2 0,1 0-2 15,-1 0 0-15,0 0 0 0,0-3-2 16,1 1 2-16,2 0 0 0,-1-3 0 0,3 0 0 16,-1 0-3-16,4-1 2 0,-1-1-1 15,2-1 1-15,2 1 1 0,-1-3 0 16,4 2 0-16,1-2 1 0,-1-1-1 0,1 3-1 15,-1-1 0-15,0 2 1 0,1-1 0 16,-3 1-3-16,0 1 3 0,1 1 0 0,-1 0 0 16,-2 3 0-16,1-1 3 0,0 1-1 15,-1 1 1-15,-1-1 0 0,0 3-3 16,0 2 2-16,0-3-4 0,0 5 2 0,0-3-1 16,0 3-1-16,0-1 0 0,-3 1 2 15,-2 0 0-15,-1 1 0 0,-5 0 2 0,1 1-1 16,-3 0 1-16,0 0-3 0,-2-2 0 15,1-3-1-15,1 2 0 0,-1-4 2 0,1 0-2 16,4-2 2-16,0-1-3 0,1 0 3 16,3-2 0-16,0-2-9 0,3-1-27 0,2-1-52 15,-4-1-127-15,1-1-124 0,1 0-65 16,4-1-29-16,-2-2 12 0,3 0 41 0</inkml:trace>
  <inkml:trace contextRef="#ctx0" brushRef="#br0" timeOffset="49165.7702">7980 5332 195 0,'10'-4'350'16,"-2"-1"35"-16,1-1 26 0,-1 2-87 16,3-2-93-16,3-1-65 0,-1-2-41 0,3 4-31 15,-2-3-22-15,2 1-23 0,-2-1-18 16,0 2-13-16,-1 2-11 0,-1 1-4 15,-2 0-1-15,-2 1-10 0,-2 0-27 0,-4 2-47 16,-2 2-117-16,-5 1-132 0,-6 2-72 0,-3 1-29 16,-2 3 6-16,-4 1 37 0</inkml:trace>
  <inkml:trace contextRef="#ctx0" brushRef="#br0" timeOffset="49408.2148">7750 5617 44 0,'1'-1'339'0,"-1"0"40"16,-1-6 24-16,1 2-21 0,-2-3-130 0,2-1-84 15,2-1-56-15,-1-1-37 0,1-1-20 16,2-3-14-16,-1 2-8 0,1-3-7 16,-1-2-8-16,0 2-2 0,0 1 0 0,0-2 3 15,-1 0-4-15,1 4 0 0,-1 0-2 16,2 3-6-16,-1 0-3 0,2 5-3 0,-2-2-3 15,2 2-9-15,0 3-35 0,-2 0-53 16,-3 2-177-16,-1 2-95 0,-4 3-49 16,-2 0-18-16,-2 2 18 0</inkml:trace>
  <inkml:trace contextRef="#ctx0" brushRef="#br0" timeOffset="49843.8856">7596 5485 54 0,'-1'-3'344'0,"-1"0"44"0,0 0 28 0,-1 2-19 15,0-1-127-15,3 1-89 0,-2 1-62 16,1 0-38-16,-1 1-26 0,2 1-15 16,0 1-14-16,0 1-10 0,0 5-7 0,2-1-3 15,-1 2 0-15,1 1-3 0,-2 1-3 16,3-2 0-16,-1 2 0 0,-1 0 0 0,1 0 0 15,-2 1 0-15,-2 1 4 0,-1-2 2 16,0 3 0-16,-3-1-4 0,-4 1 4 16,2-1-4-16,-3 1-1 0,-3-2 2 0,0 0-3 15,-2-3 2-15,3 2-1 0,-4-4 1 16,3 1-2-16,-5-1-1 0,4-1-1 0,-3-2 1 16,-1-1-3-16,1-1 2 0,-2-1 1 15,0-1-1-15,0 0 2 0,0-1 3 0,2-1 2 16,1-2 1-16,4 0-2 0,-1-3 1 15,3-1 0-15,4-1-2 0,0 0-3 0,4-4 0 16,3 0 1-16,3-1-2 0,3-2 1 16,0-1 0-16,4 0 0 0,-2 1-3 0,4-1 1 15,-2 1-1-15,-2 2-4 0,1-3-19 16,-1 3-30-16,-1 1-46 0,-1 2-108 16,-3 2-125-16,0 1-64 0,0 1-19 0,0-1 12 15,2 0 38-15</inkml:trace>
  <inkml:trace contextRef="#ctx0" brushRef="#br0" timeOffset="50008.7826">7391 5457 143 0,'7'-4'339'16,"-2"1"38"-16,-2 1 28 0,1-1-65 0,-1 1-97 15,-3 0-60-15,3 2-50 0,-1-3-34 16,-1 3-28-16,-1 0-25 0,2 0-17 0,1 0-16 16,-2 0-6-16,1 3-3 0,-1-3-4 15,1 4-31-15,0-4-56 0,-4 1-163 0,-1 3-106 16,-3-1-60-16,1-3-27 0,2 0 16 15,-4 2 45-15</inkml:trace>
  <inkml:trace contextRef="#ctx0" brushRef="#br0" timeOffset="50203.7743">7136 5475 322 0,'-6'9'388'16,"1"3"29"-16,-3 3 13 0,2 2-139 0,3 2-98 15,-2 0-73-15,2 1-48 0,0-1-28 16,-1 1-16-16,-3-2-9 0,2 2-8 0,0-5-7 16,-1 0-6-16,1-2-12 0,0-3-17 15,-1-1-28-15,0-3-33 0,1-3-73 16,-2 1-122-16,1-1-71 0,-1-3-21 16,2 0-1-16,0-3 20 0</inkml:trace>
  <inkml:trace contextRef="#ctx0" brushRef="#br0" timeOffset="50601.5378">6973 5641 126 0,'0'0'349'0,"0"0"37"0,0 0 27 0,2 2-65 15,-2-1-107-15,0 1-74 0,0 1-54 16,-2-1-34-16,2 1-22 0,0 1-13 16,0-1-15-16,0-1-9 0,-1 3-11 0,1-2-1 15,-2 1-4-15,0 1 4 0,-2 0 2 16,1-2 0-16,-2 1-2 0,2-1 4 0,-2 0-2 15,0-1-2-15,0 1-3 0,-2-2-2 16,2 1 0-16,0-1-2 0,0-1 2 0,1 2-3 16,0-1 0-16,-2 0 0 0,3 1 0 15,0 0-3-15,1-1 2 0,-1 1-2 16,0 1 1-16,1 2 2 0,-1 0-1 0,1 2 1 16,-1 0 1-16,-1 1 5 0,1 2 8 15,-2 2 7-15,0-1 10 0,-1 3 12 0,-1-1 8 16,-2 2 4-16,1-3 4 0,0 1-1 15,-1 0-4-15,1-1 0 0,-2 1-6 0,1-1-6 16,-2-3-8-16,1-1-5 0,2 0-9 16,-1-2-8-16,1-2-6 0,3 1-5 0,-1-4-8 15,1 1-21-15,-1-1-35 0,1-2-22 16,4-2-35-16,1-2-67 0,0 5-180 16,0-4-80-16,-2-2-22 0,0-5-2 0,2 1 17 15,0-2 63-15</inkml:trace>
  <inkml:trace contextRef="#ctx0" brushRef="#br0" timeOffset="50933.8817">6972 5407 141 0,'9'-16'384'16,"-1"3"36"-16,-3 1 26 0,1-1-45 16,0 3-133-16,-1-1-105 0,3 2-66 0,-3 1-38 15,1-2-22-15,0 3-15 0,-1 0-11 16,0-1-7-16,0 0-2 0,1 1-1 0,-1-1-1 15,-2 1 0-15,2-3 0 0,-2 2 0 16,-1-2 2-16,-1-2-1 0,-1 3 3 16,0 1-3-16,-1 2 2 0,-3-2 1 0,-1 4 2 15,1-1 1-15,-5 0 0 0,-1 3 4 16,0 1-1-16,-2 1-2 0,1 0 0 16,-1 0 0-16,3 2 1 0,1 1-2 0,2 2-2 15,1-1 0-15,3 2-2 0,2 0 0 16,0 3-2-16,2 0 0 0,1 0 1 15,0 1-1-15,2 0-1 0,2 2-2 0,-2-1-7 16,0 2-6-16,-3 1 0 0,0 2-4 0,-4 0-20 16,0 0-40-16,-5 1-71 0,-1 0-140 15,0 0-90-15,-4-1-46 0,0-3-6 16,-1 0 27-16</inkml:trace>
  <inkml:trace contextRef="#ctx0" brushRef="#br0" timeOffset="51150.7532">6768 5481 37 0,'-3'1'342'16,"-1"-1"50"-16,1 2 33 0,0 2-21 16,-3 2-110-16,3 3-91 0,0 4-70 0,-1-1-46 15,3 5-29-15,-1 1-18 0,-1-2-20 16,0 5-8-16,1-1-6 0,-4 1-4 16,3-1-1-16,-2-1-1 0,2 1 0 0,-2-4 0 15,0-1 2-15,-1-3-1 0,0-2-4 16,1 0-11-16,0-5-23 0,2 0-29 15,-2-2-36-15,2-1-82 0,0-2-103 0,-3 0-77 16,1-2-28-16,0-1 3 0,4-4 24 0</inkml:trace>
  <inkml:trace contextRef="#ctx0" brushRef="#br0" timeOffset="51474.5529">6635 5688 90 0,'-3'-1'344'0,"0"1"47"0,-2 0 31 0,0 1-36 15,-1 1-111-15,-1 0-80 0,2 1-63 16,0 0-43-16,0 2-28 0,2-1-25 15,-2 2-15-15,2 0-14 0,-2 1-3 0,-1 3 1 16,-1-1 0-16,1-1 2 0,-2 2 4 16,-1 0 5-16,-1-1 5 0,-1 0 4 0,-1-1 3 15,-3 1 3-15,0-1 2 0,-3-3 1 16,-1 2-2-16,-1 0-2 0,-1-2 0 0,-1-2-3 16,-2 1-4-16,3-1-4 0,-4-3-1 15,2 1-4-15,-3-1 3 0,1 0 9 16,3-1 17-16,-2-1 11 0,2 1 11 0,3-1 23 15,2-1 23-15,-1 1 10 0,6-1-6 16,-1-1-4-16,4 1-6 0,2 1-22 0,2-1-33 16,1-1-30-16,2 1-40 0,2-2-58 15,0 3-65-15,2-5-48 0,1 0-22 16,0-4-22-16,2 0-34 0,-7-2-30 0,2-1-100 16,-1 2-39-16,2 0-19 0,2 1 4 15,-1-2 49-15</inkml:trace>
  <inkml:trace contextRef="#ctx0" brushRef="#br0" timeOffset="51669.43">6129 5578 333 0,'5'-4'395'16,"-2"1"33"-16,-1 1 24 0,4-1-142 0,0-2-107 15,2 1-71-15,0 0-31 0,3-1-3 16,0 0 14-16,2 0 25 0,1 0 30 0,-1 0 29 16,2 0 9-16,0-2-14 0,1 2-27 15,-2 0-33-15,-2 0-32 0,1 0-41 16,-3 3-50-16,1 1-65 0,-5-1-67 0,2 2-59 15,-1 2-37-15,2-2-14 0,-1 3-17 16,1 0-11-16,-4 2-100 0,1 0-59 16,-3-1-28-16,5-4-12 0,0-2 20 0,1 0 51 15</inkml:trace>
  <inkml:trace contextRef="#ctx0" brushRef="#br0" timeOffset="52523.9556">5941 5518 108 0,'-2'2'352'0,"-1"3"45"0,-1 2 27 16,-1 1-43-16,2 3-120 0,1 1-78 16,-1 1-63-16,1 2-41 0,2-1-25 0,0 1-20 15,0-1-13-15,2-2-8 0,1 3-7 16,-1-3-2-16,1-2-2 0,-1-1 1 0,1 0-2 15,-1-3-1-15,0 0 0 0,-2-1 0 16,0-2 0-16,0 1 0 0,-4-1-1 16,2 0 0-16,-3 0-2 0,-1 1 3 0,1-1 0 15,-3-1 1-15,-1 1-1 0,1-1 0 16,-2 0 2-16,1 1-4 0,0-3 2 0,-1 0-1 16,-1 0-1-16,3 0 2 0,0-3-3 15,0 3 3-15,2-2-1 0,0 0 0 16,1 1 1-16,0-1 0 0,2 0 0 0,1 2-2 15,1 0 2-15,-1-3 0 0,2 3-1 16,0 0 1-16,0 0 3 0,0 0-1 0,0 3-2 16,0-3 2-16,0 4-1 0,-2-3-1 15,0 3 0-15,0-1 0 0,1 1 1 16,-3-1 1-16,0 2 3 0,0-2 0 0,-2 4 7 16,1-3 3-16,-4 1 2 0,1-1 4 15,0 1 6-15,-3 1 6 0,0-2 4 0,-2 2 6 16,-1-2 13-16,-4 1 11 0,0 2 7 15,-3-4 6-15,-1 4 2 0,-5-2-1 0,0 0-7 16,-3 0-7-16,0-1-5 0,0-1-8 16,-2 0-10-16,2-3-9 0,0 0-7 0,2-1-11 15,-1-2-7-15,4-2-4 0,3-1 0 16,6 1-3-16,2-3-3 0,3-1 0 0,3-1-3 16,5 0-5-16,1 0-5 0,5-1-16 15,2 2-23-15,2 1-35 0,1-2-36 16,1 3-18-16,-3 0-26 0,1 2-50 0,-7 0-64 15,0 5-114-15,-2 7-42 0,5 1-24 16,0 4 12-16,-1 2 53 0</inkml:trace>
  <inkml:trace contextRef="#ctx0" brushRef="#br0" timeOffset="52691.8513">5392 6022 12 0,'13'9'377'15,"-5"-2"48"-15,2-2 25 0,-4 0 13 16,-1 0-145-16,1-3-120 0,-4 0-62 0,1-1-28 15,-1 1-14-15,-1-2-8 0,-1 0-12 16,0 0-23-16,3 0-38 0,-3 0-41 0,-3 0-23 16,0-3-22-16,-2 1-53 0,-4-3-130 15,-4 3-115-15,-3-1-51 0,-1-4-28 16,-4 2-3-16,-1-4 42 0</inkml:trace>
  <inkml:trace contextRef="#ctx0" brushRef="#br0" timeOffset="53231.0893">5007 5725 150 0,'0'-12'332'0,"-2"3"40"0,-1 0 33 0,0 4-72 16,1 0-87-16,-4 0-54 0,3 3-50 16,-3 2-35-16,1 0-31 0,0 2-25 0,0 0-20 15,-2 3-12-15,0-1-4 0,-1 2-1 16,0 1-2-16,-2-1 0 0,-2 2 0 0,1-1-2 15,-5 1-2-15,2 0-3 0,-3-3-2 16,0 2-2-16,-1-3 1 0,-2 1-2 0,0-2-2 16,0-1 1-16,1-2 1 0,3 0-2 15,-1-2 0-15,1-1 0 0,2-2-2 0,3-2 2 16,0-2-3-16,1-1-4 0,2 0 0 16,3-2-1-16,1-2-1 0,1 1 2 15,3-3 0-15,4 1 3 0,1-1 2 0,0-1-3 16,3 2 4-16,4-2 1 0,-2 2 0 15,-2 1 1-15,3 2 0 0,-5 4 1 0,1 1-1 16,-3 5 1-16,1-1 1 0,-2 6 1 16,2 1 5-16,-4 4 4 0,2 3 4 0,1 4 4 15,-3 3 7-15,1 3 9 0,1 2 6 16,0 0 11-16,-3 4 13 0,2-1 10 0,1-1 11 16,-1 1 6-16,-2 0 7 0,3-4 2 15,-3 0 8-15,0-2 5 0,0-2 4 16,-2-2 5-16,1 0-9 0,-1-4-8 0,1-2-11 15,-1 1-14-15,0-4-20 0,2-1-14 16,0-1-8-16,-1-1-9 0,1-3-12 0,1 1-11 16,-1-1-12-16,0 1-11 0,0-2-19 15,0 0-23-15,2 0-40 0,-2 2-53 16,0-1-53-16,2-1-33 0,-2 0-12 0,1-3-22 16,-2 1-15-16,-7 4-36 0,-4 1-85 15,0-1-30-15,4 3-15 0,1-5 23 0,-2 0 47 16</inkml:trace>
  <inkml:trace contextRef="#ctx0" brushRef="#br0" timeOffset="54159.4983">4293 5843 46 0,'-2'-3'352'0,"-3"0"48"0,-1-1 28 0,-2 1-10 16,-3 1-126-16,2-1-97 0,-3-1-71 0,0 1-45 16,2-2-32-16,1 1-18 0,-2-2-14 15,4 0-11-15,3 0 0 0,0-3-4 0,3 2 3 16,1-1-3-16,3-1 2 0,2 1-2 15,3-4 1-15,3 2 1 0,-2 0-1 0,3-1 0 16,0 2-1-16,1 1 0 0,-1 1 0 16,-2 2 0-16,-1 2 0 0,-2 1 0 0,0 2-1 15,0 2-3-15,-4 1 2 0,2 1 1 16,-4 2-2-16,1 1 0 0,-2 2 2 16,0 0 1-16,-3 2 0 0,1-1 1 0,-1 2 2 15,-2-1-2-15,2-1 1 0,-2 1-1 16,1-4-1-16,-1 2 1 0,0-2-1 15,0 1 1-15,-1-1-1 0,-3-2 0 0,2 2 0 16,-2-3 4-16,-1 1-1 0,-1-1 1 0,2-2 3 16,-1 2 1-16,-1-1-1 0,0 0-2 15,1-2-1-15,-2 1 0 0,2-1-3 16,2 1 0-16,-2-1 0 0,0 0-1 0,2 1 0 16,-1 0 0-16,1-1 1 0,0 4-1 15,-3-2 0-15,1 2 1 0,1 2-1 16,-2-2 2-16,1 2 0 0,2 0 2 0,0-2-2 15,2 1-1-15,2 0 1 0,-1 0-1 16,3-2-3-16,-1 2 1 0,3 0 0 0,0 0 1 16,0-2 0-16,3 3 0 0,-3-2 0 15,2-1-2-15,-2 1 2 0,0 0 0 0,-2 0 0 16,-1 1 2-16,-4 0 4 0,0 1 5 16,-3 0 8-16,-1 1 10 0,-1-1 10 0,-1-2 7 15,0 0 2-15,2 0-4 0,0 0-8 16,0-3-12-16,2 0-14 0,2 1-30 0,4-3-23 15,0 0-25-15,1 0-60 0,2 0-58 16,0 0-163-16,5 0-65 0,1 4-33 0,2-1 1 16,3 2 44-16</inkml:trace>
  <inkml:trace contextRef="#ctx0" brushRef="#br0" timeOffset="54349.3809">4125 6156 356 0,'6'1'422'0,"-1"1"28"15,-2-2 21-15,-1 0-112 0,2 0-150 16,-2-2-84-16,0 2-46 0,-1-1-30 0,4-1-28 16,0-2-22-16,3-1-26 0,-1 1-51 15,-2 0-88-15,-2 2-154 0,-3 2-75 0,0 0-40 16,4 2-9-16,-1 1 34 0</inkml:trace>
  <inkml:trace contextRef="#ctx0" brushRef="#br0" timeOffset="54545.1004">4286 6123 164 0,'11'-3'367'0,"-3"-1"44"0,-3 1 32 0,1 1-65 16,-1 0-121-16,1 1-78 0,-4-1-12 16,-1 0 19-16,-1 2 19 0,0-1 13 0,0 1 2 15,0 0-13-15,0 0-46 0,2-2-66 16,-2 2-74-16,0 0-74 0,0 0-73 0,0 0-46 16,-2-2-24-16,2 0-31 0,-1-1-37 15,-5 2-78-15,-2-1-74 0,-2 2-29 16,-2-3-13-16,1-1 15 0,-4-1 50 0</inkml:trace>
  <inkml:trace contextRef="#ctx0" brushRef="#br0" timeOffset="54771.7">3801 5643 276 0,'0'-15'396'0,"0"0"34"0,0 5 24 15,0-2-111-15,3 7-118 0,-3-2-84 16,2 4-54-16,-2 1-25 0,0 2-11 16,0 1 2-16,0 3 7 0,0 5 12 0,0 3 9 15,0 3 3-15,0 2-4 0,0 4-5 16,0 1-12-16,2 1-11 0,-2 0-14 0,1-1-10 16,-1 0-9-16,3-5-10 0,-3 2-6 15,0-4-15-15,0-3-21 0,0 0-35 0,-3-4-28 16,2-2-15-16,-3-3-28 0,-2 0-43 15,-2-2-94-15,-2 1-105 0,-1 0-46 0,2-2-23 16,2-4 12-16,-2-1 40 0</inkml:trace>
  <inkml:trace contextRef="#ctx0" brushRef="#br0" timeOffset="55172.7056">3636 5644 231 0,'0'-1'392'0,"-1"1"33"0,1 0 21 15,0 0-92-15,0 3-119 0,-2 1-89 16,2 2-56-16,0 4-36 0,-1 2-17 0,1-2-14 16,0 5-10-16,1 0-6 0,-1 1-5 15,0 3-1-15,-1 1 1 0,-1 0-1 16,-1 0 4-16,0 2 1 0,-2-3 5 0,-1 1 5 16,-2-3 5-16,-1 2 2 0,1-3 5 15,-2-1 0-15,0 0 0 0,-2-3-4 0,-1 0-3 16,-1-2-3-16,-2 0-5 0,-1-3-2 15,-2 2-3-15,-2-3-5 0,-4 1 1 0,0 0-2 16,-2 0-2-16,-3-2-2 0,3 0 1 16,-3-3-2-16,3 0 3 0,3-2 0 0,-1-4 2 15,5-1 2-15,2-2 5 0,4-1 4 16,3-4 6-16,1-2 3 0,4 0 5 0,3-1 4 16,0-2 2-16,6 2 0 0,0-3-2 15,5 2-5-15,0-1-6 0,2 0-5 0,2 2-5 16,-1 0-4-16,2 2-6 0,1 1 0 0,-1 2-13 15,1-2-25-15,0 4-24 0,0 0-14 16,-1-1-22-16,-2 3-56 0,2-1-46 16,-5 1-146-16,-5 4-67 0,-3 2-33 0,0 0-4 15,0 0 44-15</inkml:trace>
  <inkml:trace contextRef="#ctx0" brushRef="#br0" timeOffset="55352.8469">3426 5638 169 0,'0'-7'405'0,"0"1"36"0,0-1 21 0,0 4-43 16,0 0-146-16,-1-1-100 0,-1 3-60 16,2-1-33-16,0 0-20 0,0 2-24 0,-2 0-28 15,2-3-29-15,-1 3-56 0,-2-2-118 16,-5 2-152-16,-3 0-72 0,-5 5-29 16,-3 0-14-16,-6 2 34 0</inkml:trace>
  <inkml:trace contextRef="#ctx0" brushRef="#br0" timeOffset="55801.7118">2892 5646 151 0,'-3'3'386'16,"3"-3"33"-16,0 1 17 0,0 0-37 0,2 6-151 16,-1-2-105-16,-1 3-56 0,2 1-33 0,-2-1-18 15,3 2-10-15,0-1-10 0,0 2-6 16,0-3-5-16,-1 2-2 0,1-1-2 0,-1-1-3 15,-1-1 0-15,1-1 1 0,-1-2 1 16,-1 1 0-16,0-2 0 0,-1 0 3 0,-1 0-1 16,-1 1-1-16,-3-1-1 0,1-1 4 0,-3 1-2 15,0 0-1-15,0-1-1 0,-3 0 0 16,2 3 1-16,-1-2-1 0,1-1-1 16,-1 1 1-16,2 1 0 0,0-1 3 0,1-1-1 15,0 1 0-15,4-1 0 0,0 0 0 0,1-2 3 16,1 1-2-16,1 1-1 0,0-2-2 0,1 2 0 15,1 1 0-15,0-1 0 0,1 3 0 16,0 1-2-16,2-2-2 0,2 4-2 16,-2-2 2-16,2 2-1 0,-1-1 0 0,-1 2 3 15,1-1 4-15,-3-1 3 0,0 0 2 0,-1 1 2 16,-4-1 2-16,-1 4 1 0,-5-3 2 16,-1 4-4-16,-3 0 0 0,-1 1-1 0,-2-1 1 15,1-2 2-15,0 1-3 0,0-1 2 0,1-3 0 16,0 3-1-16,1-5-3 0,2 2-4 15,-1-2 0-15,5-3-3 0,1-1-4 0,0 1-13 16,0-2-7-16,2-2-10 0,0 0-37 16,0-1-56-16,-3 0-168 0,1 0-87 0,-3 1-44 15,0-3-15-15,-1 0 26 0</inkml:trace>
  <inkml:trace contextRef="#ctx0" brushRef="#br0" timeOffset="56063.9543">2494 5825 108 0,'3'0'369'0,"-1"0"39"0,-1 0 23 15,1 3-29-15,2-1-139 0,1 3-95 0,0 1-63 16,0 1-36-16,1 1-24 0,-1 2-18 0,2 0-11 16,0 0-9-16,-2 4-4 0,0-2 3 15,-2 1 0-15,0 0 0 0,1 0 3 0,-2-3-2 16,-2 4-1-16,-2-4-2 0,-2 0-2 15,1-1 0-15,-2 0-2 0,0-1 0 0,0-3 0 16,-1 0 0-16,-2 0-2 0,0 0-1 16,-3-1-3-16,-1-3-16 0,-1 3-50 0,-6-1-126 15,3-3-135-15,-6 4-65 0,3-3-39 0,3 3-2 16,-3-3 38-16</inkml:trace>
  <inkml:trace contextRef="#ctx0" brushRef="#br0" timeOffset="56263.8337">2334 5941 339 0,'3'-6'422'0,"-1"3"26"0,0 0 16 16,-1 2-116-16,1-1-140 0,-2 1-52 16,0 1 6-16,0 1 28 0,-2-1 17 0,2 0 7 15,-1 0-12-15,1 0-47 0,0 0-92 16,0 2-114-16,0-2-83 0,1-2-50 0,-1 1-62 16,0-4-84-16,2 2-129 0,-1 2-28 0,4 0 3 15,1-2 10-15,0-2 46 0</inkml:trace>
  <inkml:trace contextRef="#ctx0" brushRef="#br0" timeOffset="56487.6969">2886 5013 85 0,'11'-25'349'0,"-2"8"28"0,-4 2 15 16,0 6-20-16,0 3-126 0,-2 3-83 0,0 2-47 15,0 2-25-15,0 4-12 0,0 5-20 0,-1 3-16 16,-2 5-19-16,0 5-5 0,-3 5-2 16,-2 3 3-16,-3 3 1 0,0-1-1 15,0-1 2-15,-3-1-3 0,2 1-3 0,-2-4-6 16,0-3-3-16,1-2-5 0,1-2-8 0,1-5-7 16,3-4-5-16,2-2-43 0,-3-5-92 0,1-2-163 15,0-3-82-15,5 0-37 0,0 0-20 16,-2-3 28-16</inkml:trace>
  <inkml:trace contextRef="#ctx0" brushRef="#br0" timeOffset="58191.1298">2315 9670 167 0,'-6'0'337'0,"1"0"30"16,2 0 19-16,-2 0-96 0,5-2-86 15,-3 2-68-15,3 0-44 0,0 0-22 0,0 0-12 16,0 0-8-16,1 0-6 0,1-3 0 15,1 3-2-15,4 0-2 0,2 0-3 0,4 0-6 16,1 0-3-16,5 0-8 0,0 0-11 0,5 0-5 16,1-2-4-16,2 0-1 0,3 1-3 15,-2-1 2-15,4 0 0 0,-2-1 0 0,2 1 2 16,-1 0 0-16,2 1 0 0,2-3 1 16,0 1 1-16,0 1-1 0,2-1 2 0,0 0 0 15,-2 0-2-15,0-1 1 0,-2 2-1 16,-3-3-1-16,-2 2 0 0,-1 0-1 0,-2 2 1 15,-3-1 0-15,-4 0 0 0,-1 1 1 0,-4 1-1 16,-2 0 2-16,-3-1-2 0,-2 1 0 16,-2-1 2-16,-1 1-1 0,-2 0-1 0,1 0 1 15,-2 0 1-15,0-2-2 0,0 2 0 16,-2-1-2-16,1-1 2 0,-2 0 0 0,-1-1 0 16,1 1 0-16,-2-1 2 0,0 1-2 15,0-1 0-15,0-1 0 0,0 1-2 0,-2-2 2 16,1 1 0-16,-3 0 0 0,2 0 0 0,-1-1 0 15,0 0 0-15,1 3 0 0,0-3 0 16,1 2 0-16,1 0 0 0,2 0 0 0,0 1 2 16,-2 1-2-16,4-1 0 0,-1 0 0 15,1 1-3-15,-1-1 0 0,0 0-2 0,1 1 2 16,1-1-1-16,-2 2 4 0,2 0-1 16,0 0 0-16,0 0 3 0,0 0-2 0,0 2 0 15,0-1 0-15,2 1 0 0,1 0 3 16,0 1-2-16,0-1 1 0,3 1-1 0,-1 2 2 15,3-1-1-15,-1-2 0 0,3 2-2 0,-3-1 0 16,4-1 0-16,-2 1 1 0,1 0-1 16,-2-2 0-16,0 1 0 0,-1 0 0 0,-2 1 1 15,0 1-1-15,-2-3 2 0,-1 3-2 16,0-1 0-16,-2-3 0 0,-2 5 0 0,0-1 2 16,-4 3-2-16,1-1 1 0,-4-2 0 15,1 1 2-15,-2-1 1 0,1 2-2 0,-2-2 2 16,-2 1-3-16,1-2 1 0,-1 2-1 0,-1-1-1 15,1 1 0-15,3-2-2 0,0-1 1 0,3 1 0 16,2 1-2-16,2-4-1 0,3 1-2 16,0 1-1-16,3 0-18 0,2-2-48 15,-2 0-54-15,2-2-168 0,-3-1-85 0,2 3-47 16,-4 0-5-16,0 0 35 0</inkml:trace>
  <inkml:trace contextRef="#ctx0" brushRef="#br0" timeOffset="59858.3192">2179 9145 263 0,'3'-5'378'16,"-1"1"24"-16,-2-1 14 0,0 0-113 0,-2-2-123 15,-1 3-72-15,0 0-37 0,1-1-19 16,-5 0-6-16,2 1-4 0,-3 1-3 0,0 2-6 16,-1-1-7-16,-2 2-6 0,-1 0-4 0,-2 3-3 15,1 0-2-15,1 1-3 0,-1 1-2 16,2 0-3-16,2 0-1 0,1 2 1 0,1-2-3 16,3 3 0-16,-1 0 2 0,5-2-2 15,0 1-1-15,6 1 0 0,-1-1-1 0,5-1 2 16,-1 2-1-16,5-3 1 0,-1 2 1 15,4-2 2-15,-2 0-3 0,2 2 0 0,-3-4 0 16,2 4 0-16,-2 0-1 0,2 1-2 16,-3 1 2-16,-1 0 0 0,-1-1 1 0,-1 4 0 15,-1 0 2-15,-1-2-2 0,-3 2 0 16,-2 0 0-16,1-2 0 0,-3 0 0 0,-1 2 0 16,0-5 0-16,0 0 0 0,-1 1 0 0,-1-3 0 15,-1 0 0-15,-2 1 0 0,0-1 0 16,0-1 0-16,-4-1 1 0,1 2-1 0,-2-5 2 15,1 3-1-15,-4-2-1 0,2-1-1 16,-1-1 1-16,-1-2 0 0,2 1 0 16,-2-2-2-16,2-1 2 0,3-1 2 0,-1-1-2 15,2-2 0-15,4 1 0 0,0-1 2 0,0 1-1 16,1-1 0-16,2 4 3 0,0-1 2 0,0 3 2 16,0-1 3-16,0 3 5 0,0 1 3 0,0 0 8 15,-1 0 4-15,1 1 1 0,0 4 7 16,0 0 0-16,0 0-1 0,0 5-2 15,-2-1-6-15,-1 1-4 0,2 1-7 0,-1-2-6 16,-1 0-5-16,0-2-4 0,-1 1 1 0,1-1 0 16,0 0-4-16,0-4 3 0,1 2-4 15,2-1-4-15,0-4-4 0,-1 0-11 16,1 0-21-16,0 0-14 0,1 0-7 0,-1-2-16 16,2-1-40-16,1 1-46 0,-3 2-129 0,0 0-88 15,0 0-46-15,0 0-15 0,0 0 36 0,0 0 47 16</inkml:trace>
  <inkml:trace contextRef="#ctx0" brushRef="#br0" timeOffset="60913.4839">3223 9094 7 0,'3'-4'303'0,"0"-1"38"0,0 5 24 16,0-2-29-16,-3 2-107 0,0 0-70 0,0 0-54 16,0 2-31-16,-3 3-12 0,0 1-2 15,0 4-1-15,0 3 0 0,-1 4-3 0,4 3-4 16,-3 0-6-16,3 5-10 0,2 4-12 0,-1 0-6 16,1 2-7-16,3 3-2 0,-2 2-1 15,3-2 1-15,-1 3 6 0,-2 4 7 16,0 2 10-16,0-2 5 0,1 5 3 0,-3-4 4 15,1 2 1-15,1 1-5 0,-1 0-1 0,-1 0-1 16,-1 0 1-16,3 0-4 0,-2-2 0 16,1-2-2-16,0-2-7 0,-1-3-4 15,3-2-5-15,-3-3-7 0,1-3-3 0,1-3-3 16,0-2 1-16,-1-3-2 0,1-5 0 16,0-3-3-16,0-4-3 0,0 1-3 0,0-6-13 15,-1 2-13-15,1-5-17 0,0 0-16 16,2 0-9-16,-2-3-4 0,2-1 3 0,1-2 9 15,1-3 10-15,-1-1-25 0,-1 1-45 16,-5 2-152-16,-2 0-95 0,-1-2-48 0,0-2-18 16,1-1 26-16,1-1 49 0</inkml:trace>
  <inkml:trace contextRef="#ctx0" brushRef="#br0" timeOffset="62076.321">3205 9025 179 0,'1'-4'308'15,"3"-2"16"-15,-1-1-2 0,0 4-101 0,0-2-97 16,2 0-57-16,-3 3-24 0,3-1-10 16,-1 1 3-16,1-1 8 0,-2 3 12 15,0 0 8-15,2 0 5 0,-2 1 1 16,0 1-6-16,2 0-4 0,1-2-15 0,2 3-11 16,0-2-6-16,3 0-7 0,2 2-3 0,7-3-3 15,1 0 2-15,8-1 1 0,4-2-2 16,9 2 4-16,4-2-5 0,5-1-1 15,4-1-5-15,3 5 0 0,2-3-1 0,0-1-6 16,2 3 3-16,0-3-2 0,1 1 1 16,2 1 0-16,0-1-1 0,-2 3 1 0,4-2 2 15,0 1-2-15,0-1 1 0,2 1-3 16,1-1 0-16,4 0-2 0,-1 0-4 0,7 0 4 16,2 1 3-16,1-1 1 0,5 1 1 15,1-1 0-15,-1 2 2 0,-1 0-6 0,-5 0-1 16,-6 2-1-16,-4-1-1 0,-5-1 0 15,-7 0-1-15,-6-1 2 0,-5 1-3 0,-7-2 2 16,-7 2 1-16,-3 0 0 0,-9-1 1 16,-3 1 2-16,-7 0 0 0,1 0 2 15,-5 0-2-15,-2 1 2 0,0 1-2 0,-5-1 1 16,1 4 2-16,-3-1-2 0,-3 4 0 16,1-1 3-16,-2 3-2 0,-2 0 1 0,1 0-2 15,0 0 1-15,2 1-4 0,0 1 0 16,1-2 3-16,2 5-2 0,0-2-1 15,0 3 0-15,2 2 2 0,-1 3 0 0,2 3 3 16,-1 4 0-16,1 2 1 0,-1 5 2 16,1 0 4-16,0 1 0 0,2 0 1 0,-1 1 2 15,1 1 4-15,-2-1 3 0,2 1 4 16,0-3 7-16,0 1 5 0,-1 1 6 16,-1-3 4-16,-3 1 2 0,2-2-1 0,0-1-2 15,-1 2 2-15,1-2-4 0,1 0-6 16,-1-1-9-16,-1 0-2 0,3-3-6 0,-3 0-8 15,2-6-8-15,-1 0-1 0,2-3-4 16,-2-2-1-16,-1-1-2 0,1-5 0 0,1 0-1 16,-3-2-1-16,0-3 2 0,0-1 0 15,0 0 2-15,-3-3 0 0,0 3 0 0,-3-3-2 16,-2 1 0-16,-3 1 0 0,-3-1-3 16,-2 2-2-16,-3 0 2 0,1 2 1 15,-2-5 0-15,-2 2 2 0,-2-1-1 0,0 0 0 16,-4 0 1-16,-1 0-4 0,-6 0 5 0,-2 0-4 15,-1 0 0-15,-5-1 2 0,-3 0 1 16,-3 1-1-16,-3 1-1 0,-2-1-2 16,-4-1 2-16,-2 1 1 0,0-3 0 15,1 4 1-15,-4-3 0 0,3 1 1 0,-2 0 2 16,-1-2 3-16,3 3 2 0,-2 2 1 0,1-1 3 16,-1-1 2-16,0 2-3 0,1-3-3 15,-1 2-1-15,4-1-1 0,1 0 0 16,5-1-1-16,4-1-1 0,1 0-2 0,4-1 0 15,5 0 0-15,0 0-2 0,5-1-1 16,3 0-1-16,2-1 3 0,-1-1-4 16,5 2-1-16,-3-2 3 0,-1 0-3 0,1 1-1 15,0-2 3-15,-3 0-1 0,2 0 1 0,1-1-1 16,-1 2 2-16,1 1 1 0,4 0 0 16,0 1 0-16,1-3 1 0,2 4-2 0,3 0 1 15,0 0 0-15,4 0 1 0,0 0-1 16,3 0-1-16,0 0 0 0,2 0-2 15,-3 0 0-15,5 0-8 0,-2 0-8 0,0 0-10 16,-1 0-15-16,-1 0-9 0,2 0-14 16,-1-3-6-16,2 1 4 0,1 0-1 0,3 1-28 15,-1-3-38-15,3 1-28 0,-1 1-150 16,1-3-77-16,1 5-36 0,3-1 20 0,3-2 39 16</inkml:trace>
  <inkml:trace contextRef="#ctx0" brushRef="#br0" timeOffset="63546.6518">5448 9373 84 0,'3'4'346'16,"-3"-3"35"-16,0 1 17 0,0 0-39 0,0 1-128 16,0 0-102-16,0 0-56 0,0 2-33 15,0-1-15-15,-3 1-12 0,3-1-4 0,0-2-3 16,-1 2-1-16,-1-1-3 0,2 0-2 15,0-1 2-15,-2-1-1 0,1 1 0 0,-1 0-1 16,1-2 1-16,-3 0 0 0,1 3-1 16,-2-3 0-16,-1 0 0 0,-3 0 1 15,2 0 1-15,1 0-1 0,-2 0 1 0,2 0 4 16,1 0-1-16,-1 0 1 0,1 0 0 16,3 0 5-16,-1 0 0 0,0 0 0 0,1 0 1 15,2 0-1-15,-2-3 1 0,0 3 1 16,2 0-3-16,0 0-2 0,0 0 2 15,0 0-1-15,0 0-2 0,0 0-1 0,0 0 2 16,0 0-2-16,0 3 3 0,0-3 0 16,0 2 1-16,0 0 2 0,-2 1-2 0,-1-1 1 15,2 3-3-15,-3 0 0 0,1 0-2 16,0-2-2-16,-2 4 1 0,0-1 1 16,-1-1 2-16,0 3-2 0,-1 1 2 0,1 1-1 15,-3-3 2-15,1 1 0 0,0 1 1 0,-2-3 1 16,-2 1-2-16,2-1-1 0,-4 1-5 15,1-2 0-15,0-1-4 0,0-1-1 0,1 0 0 16,0-2 1-16,2-1 0 0,-1 0-1 16,2-3 2-16,1 1 0 0,0 0-2 15,0-4 2-15,0 1-1 0,0 1-2 0,2 0 3 16,-1-2 0-16,0 2-3 0,2 1 0 16,2 0 0-16,-2-1 1 0,3 3 0 0,1-1-1 15,-1 0 2-15,2 2 1 0,0 0 1 16,0-3-1-16,0 3 0 0,0 0-1 15,0 3 1-15,2-3 0 0,-2 2 0 0,0 1 3 16,0 2-1-16,0 2 2 0,-2 1-2 16,2 0 4-16,-3 2-5 0,1 0 2 0,-2 0-1 15,1 2-2-15,0 0 0 0,-1-1 0 16,1 1 2-16,-3 0-1 0,1 1 2 0,-3-1 0 16,2 0 2-16,-2-4 0 0,-2 3 0 15,-2-1-1-15,2-2-2 0,-5 1 2 0,2-1-2 16,-3-4 0-16,0 1-2 0,-4 0 0 15,1 0 2-15,-5-2-2 0,-1-1 0 0,0-1-1 16,-1-2 1-16,4-1-1 0,0-3-1 16,3 0 1-16,3 0-2 0,2-5 3 15,3 1 0-15,1 1 0 0,3-4 0 0,2 0 0 16,5 0 0-16,0-2 0 0,3 1 0 16,2-1 0-16,1 1 0 0,2 0-2 0,2 0-2 15,0 1-3-15,0 0-2 0,1 2-1 16,1-1 0-16,1 1-2 0,1 1-4 15,-1 0-11-15,0 2-19 0,1-2-21 0,-1 1-24 16,2 1-19-16,-2-1-23 0,1-1-70 16,-1 0-73-16,-5-1-52 0,1-2-15 15,1-3 1-15,1-2 18 0</inkml:trace>
  <inkml:trace contextRef="#ctx0" brushRef="#br0" timeOffset="63824.1508">4987 9281 31 0,'3'-10'308'0,"0"0"36"16,1 4 21-16,-2-3-45 0,1 1-97 15,2 1-78-15,0-1-48 0,0 0-25 0,1 3-11 16,0 1 3-16,-1-1 0 0,1 2 2 16,-1-1-3-16,0 3-6 0,2-1-10 15,-2 2-8-15,2 3-12 0,-1-1-5 0,-1 1-9 16,2 1-5-16,0 1-6 0,-1 0 3 16,-1 0-5-16,-2 2 0 0,1 0 0 0,-3-1 1 15,-1 2 1-15,0-1-2 0,-3-1 1 16,1-1 1-16,-2-1-3 0,0-1 0 0,-2 0 1 15,1 1 0-15,-1-4 0 0,1 0 0 16,0 0 0-16,1 0 0 0,-1 0 0 16,3 0 0-16,-1-4-2 0,1 4-7 0,2-1-21 15,0 1-36-15,2 0-57 0,-2 0-157 16,-2 1-92-16,-2 6-42 0,7 0-6 0,-2 2 20 16</inkml:trace>
  <inkml:trace contextRef="#ctx0" brushRef="#br0" timeOffset="64069.9963">5020 9766 46 0,'7'8'325'16,"-2"-2"36"-16,3-2 24 0,-1-4-18 16,2 0-119-16,0 0-77 0,1-3-40 15,2 0-26-15,-2 1-14 0,0 0-18 0,0-3-15 16,2 2-16-16,-1-1-16 0,1 0-8 0,1 1-10 15,1 0-5-15,1-2 0 0,0 1-8 16,-2 1-7-16,0 3-23 0,1-2-28 0,-3 0-29 16,1 2-32-16,-2 2-49 0,0 0-50 15,-1-2-41-15,-3 3-24 0,2 1-9 0,-3-3-1 16,3 3 33-16,-4-1 55 0</inkml:trace>
  <inkml:trace contextRef="#ctx0" brushRef="#br0" timeOffset="64283.8702">5362 9760 168 0,'7'-2'219'0,"1"1"21"0,0 0-11 16,1 0-34-16,-1-1-45 0,0 1-49 15,0-1-26-15,1 2-14 0,-2 0-1 16,-1 0 1-16,-1 0 4 0,3 0 4 0,-2 0 6 16,-1-2 7-16,3 1-2 0,-2-1-2 0,3 0-1 15,-1-1-7-15,-1-1-15 0,2 1-10 16,-1 1-9-16,-3-3-8 0,1 3-12 16,-1-1-13-16,-2 1-30 0,2 1-44 0,-4-1-107 15,-1 2-135-15,-6 2-71 0,2 1-32 16,-1 0 6-16,-2 4 32 0</inkml:trace>
  <inkml:trace contextRef="#ctx0" brushRef="#br0" timeOffset="64522.7186">5491 9876 337 0,'-2'12'400'0,"2"-5"30"0,-2 3 19 16,2-5-131-16,0 1-116 0,0 0-71 16,0-3-50-16,0-2-29 0,0 1-23 15,0 0-11-15,0-1-9 0,0-1-2 0,0 0-6 16,-3-1-4-16,0-1-44 0,-6 0-137 15,1 0-140-15,-5-1-75 0,-1 0-37 0,-5 1-19 16,-5-2 31-16</inkml:trace>
  <inkml:trace contextRef="#ctx0" brushRef="#br0" timeOffset="64849.5172">4493 9551 56 0,'2'-10'284'0,"-2"0"28"0,0-1 16 16,-2 1-62-16,2 1-91 0,0-1-51 15,-3 3-23-15,1 1-7 0,-1 2-2 0,-3 1-1 16,0 1-6-16,1 2-8 0,0 0-11 0,-1 2-14 15,1 1-9-15,-1-2-6 0,3 2-5 16,-2 0-6-16,2 0-6 0,-2 2-5 0,2-3-2 16,-2 5-4-16,-1-2-1 0,-2-2-3 15,2 2-3-15,-2-1 1 0,-1 1 2 16,2-2-3-16,-1 1 3 0,2-3-4 0,-1 1 5 16,1-1-5-16,0-1 0 0,4-1 0 15,-1-1-1-15,1 1-2 0,-1-6 2 0,2 2-1 16,-1 0-3-16,2-2 1 0,2-2 0 15,-1 1 1-15,1-2 2 0,-1 0-2 16,1-1 4-16,1-1-2 0,-1 0 0 0,1 2-2 16,-1 0 2-16,1 0 0 0,1 2 0 15,-2-2 0-15,1 0 0 0,0 2 2 0,0-1-2 16,-1 2-7-16,1-2-38 0,2 0-59 16,-2 2-176-16,-1-1-91 0,-5 2-48 15,-1 2-21-15,1-2 23 0</inkml:trace>
  <inkml:trace contextRef="#ctx0" brushRef="#br0" timeOffset="65066.3839">4471 9196 314 0,'8'-5'380'0,"-2"-2"33"16,-1 1 27-16,3 2-136 0,0-4-105 0,1 0-63 16,-1 0-45-16,4 1-26 0,0-1-26 15,1 1-14-15,2-2-10 0,-2 1-3 16,1 5-3-16,-1-2-7 0,-2 2-3 0,0 2-1 15,-3 1-3-15,0 0-10 0,-3 1-40 16,-1 0-76-16,-8 4-162 0,-1 3-85 0,-5 1-46 16,2-1-14-16,-7-1 26 0</inkml:trace>
  <inkml:trace contextRef="#ctx0" brushRef="#br0" timeOffset="65731.6663">4190 9310 109 0,'-8'3'280'0,"1"0"26"16,0-3-4-16,5 3-60 0,-1 0-76 16,3 1-45-16,0 1-25 0,0 0-10 0,3 3-7 15,-3 1 3-15,2-2 2 0,1 3-2 16,-3 1-4-16,4-1-9 0,-4 2-10 0,2-1-11 16,-2-1-11-16,2-1-10 0,-2 1-7 15,1-3-8-15,-1 0-4 0,0 1-1 0,0-2-4 16,0-2 0-16,-1 2-1 0,-1-3 0 15,2 2-2-15,-4-3 1 0,2 3-1 16,-1-2 0-16,-2 1-1 0,2-1 1 0,0-3 1 16,-2 4-1-16,0-4 0 0,1 3 0 15,-1-3 0-15,2 2 0 0,-2-2 0 0,0 0 0 16,2 0 0-16,-2 0 0 0,2 0 2 16,-3 0-2-16,3 0 1 0,-1 0-1 15,3 0 1-15,-1 3-1 0,2-3 0 0,-1 0 4 16,1 2-4-16,0 1 2 0,1 2-2 15,-1-2 5-15,2 1-2 0,-2 2 1 0,1 0 0 16,-1 2-2-16,0 1 2 0,0 0-3 16,0 1 0-16,0 0-1 0,-3 0 0 0,2-1 0 15,-1 0 0-15,0-4 0 0,-1 2-1 16,-2-1 1-16,-1-2-1 0,2 1 1 0,-3-2 0 16,1-1-1-16,-1 1 1 0,-2-3 1 15,3 0 1-15,-1 0-1 0,1-3 2 0,0 1 0 16,1-1 0-16,-1-4-2 0,1 3-1 15,0-2 3-15,0-1-1 0,-1-1-2 16,1 0 0-16,2 2 0 0,0-1 2 0,0 0-1 16,0 0 0-16,1 4-1 0,0-2 2 15,-1 0-2-15,3 3-2 0,-1 0 1 0,1 2 1 16,0 0-3-16,0 0 3 0,-2 0-2 16,2 0 2-16,0 1 0 0,0 0 0 15,0 4 2-15,-3 0 1 0,3 0 4 0,-3 4 0 16,0-1 2-16,-2 2 1 0,0 3 3 15,-3-1 1-15,-3-2-1 0,0 3 1 16,-3-1-3-16,-2-2-2 0,-1 2 0 0,1-2-3 16,0-1 1-16,2-3-4 0,3-2 4 15,0 1-2-15,4-3-2 0,3 0-2 0,0-2-1 16,1 3-4-16,-1-6-11 0,4 3-4 16,0-2-20-16,2 0-63 0,0 4-125 0,-2-2-128 15,5-2-60-15,1-1-33 0,-2 1 2 16,-3 4 52-16</inkml:trace>
  <inkml:trace contextRef="#ctx0" brushRef="#br0" timeOffset="65964.5221">3905 9924 21 0,'7'1'387'0,"-1"-2"45"0,2-2 24 15,1 0 11-15,2-3-151 0,2 0-138 0,3-2-85 16,0 0-42-16,1-1-24 0,0-1-12 15,1 1-9-15,-1 0-2 0,1 0-6 0,-3 0-44 16,-5 1-110-16,-2-1-152 0,-2 1-81 16,-3 1-44-16,-3 3-17 0,-3-1 26 15</inkml:trace>
  <inkml:trace contextRef="#ctx0" brushRef="#br0" timeOffset="66184.0339">4166 9036 81 0,'5'-39'321'0,"1"3"26"0,-4 8 28 15,-1 8-23-15,1 6-114 0,-4 5-62 16,2 3-36-16,-3 3-19 0,-1 3-22 16,-3 5-27-16,-1 5-28 0,-3 5-18 0,-1 5-10 15,-1 2-6-15,-1 6-1 0,-1-3-1 0,3 2 0 16,-1-4 0-16,3 2-3 0,0-3 2 15,3-2-3-15,-1-3 0 0,0-1-2 16,2-3-4-16,0-2 2 0,3-2-4 16,1-4-28-16,0 0-61 0,2-1-185 0,0 1-93 15,-1-2-52-15,-2-1-27 0,3-2 13 16</inkml:trace>
  <inkml:trace contextRef="#ctx0" brushRef="#br0" timeOffset="67494.4338">6134 9581 148 0,'-3'0'309'0,"0"2"25"0,-4 0 12 15,0-1-91-15,-1-1-93 0,0 2-46 16,1-2-26-16,-2 0-8 0,3 2-3 16,-1-2-3-16,4-2-3 0,-2 2-7 0,2 0-11 15,3 0-11-15,-3 0-8 0,3 0-9 0,3 0-8 16,-1 0-5-16,1 2-1 0,2-2 1 15,-1 0 0-15,1 0 1 0,3 0-1 16,0 0-1-16,1 0-4 0,3 0-3 0,2 0 1 16,3 0-5-16,4-2-1 0,4-1-1 15,3-1-1-15,4-1-1 0,4-2-1 16,4 2-1-16,4 0 3 0,2-1 5 0,5 0 0 16,-1 0 4-16,3 0 3 0,2-1 5 15,0 2 1-15,3 0-2 0,1 2 3 0,-1-2-2 16,-1 1 1-16,-2 1-2 0,-4-2-2 15,1 0-4-15,-3 1 1 0,-6-1-2 0,-2 2-2 16,-2-2-2-16,-4 3-1 0,-3-3-1 16,-2 1-4-16,-3-1-1 0,-6 2-3 0,-4 2-2 15,-3-2-1-15,-5 2 0 0,-4-1 3 16,-3 2-1-16,-2-2 2 0,-2 1 1 0,-4-1 1 16,-3 0 3-16,-3 2 0 0,1-3-2 15,-3 1 2-15,-2-1 0 0,1-1 0 16,-2 4-3-16,0-3 1 0,0-2 1 0,1 1 1 15,-3 0 1-15,3 0-1 0,-1-1 3 16,3 2-1-16,-2-1 2 0,5 1-3 0,1 0-1 16,1 1 0-16,4-1-1 0,2 2 0 15,1 1 0-15,2 0-1 0,2 0 2 0,4 1-2 16,3 1 0-16,1-1 1 0,1 2-2 16,3-1 1-16,1 1-1 0,-1-1 3 15,-1 2-1-15,-2 0 1 0,0 1 0 0,-2 0 2 16,-2 2 2-16,-2-2-2 0,-1 4-1 15,-1-1 0-15,-5 1 0 0,-2 0-1 0,-2-1-1 16,-4 2 2-16,-1 0 2 0,-3-1-1 16,1 1 1-16,-1-1 1 0,1-1-1 0,1-3 1 15,2 1-1-15,2-1-2 0,5-2-4 16,0-2-4-16,3 0-6 0,1 1-5 0,1 0-3 16,3-1-6-16,-2 1-28 0,2 1-50 15,0-2-85-15,0 2-136 0,0-2-72 0,2-1-35 16,1 0 14-16,-3 0 43 0</inkml:trace>
  <inkml:trace contextRef="#ctx0" brushRef="#br0" timeOffset="67909.2965">7458 8983 275 0,'0'-22'361'0,"-3"-1"19"16,3 4 14-16,0 1-125 0,0 0-109 0,2 1-55 16,-1 4-25-16,-1 0-5 0,2 4-6 15,0 2-4-15,-1 2-9 0,-1 4-10 0,2-1-13 16,-2 5-12-16,1 6-8 0,-1 3-6 16,0 4-2-16,-1 8-3 0,-1 6 1 0,1 4-1 15,-1 3 0-15,2 8 2 0,3 4 0 16,-1 0 1-16,4 2 2 0,-1 2 3 15,4-3 6-15,-1 3 4 0,0-1 6 0,2 0 9 16,1-3 10-16,0 2 7 0,1-1 5 16,-2-1 4-16,1-1 1 0,0 1-4 0,0-5-10 15,-1-1-8-15,-1 0-9 0,-1-6-8 16,-2-4-8-16,1-4-7 0,2-4-2 0,-3-4-3 16,1-3-3-16,-1-4-8 0,1-4-1 15,0-1-14-15,-2-4-18 0,0-2-24 16,1-2-15-16,-1-2-6 0,1-4-6 0,-3 1-26 15,2-2-34-15,-3 1-112 0,-4 0-99 16,2-4-56-16,0 2-24 0,0-2 20 16,0-1 45-16</inkml:trace>
  <inkml:trace contextRef="#ctx0" brushRef="#br0" timeOffset="69045.4354">7446 8978 32 0,'-5'-9'329'0,"2"1"30"16,1 2 14-16,1 0-10 0,1 1-152 16,3-1-97-16,2 1-51 0,3 0-27 0,4 0-13 15,1 0-5-15,4 0 2 0,4 2 5 16,3-1 6-16,3 1 7 0,6 1 6 15,6 0 4-15,4 1 3 0,6-1-3 0,3 2-5 16,7-2-7-16,4 2-7 0,9-3-4 0,1 2-3 16,8-3-3-16,4 1-6 0,7 0-5 15,4-2 2-15,-1 1-8 0,3-2-3 0,-3-1 0 16,-5 2-1-16,-3-3 2 0,-3 3-1 16,-5-2 0-16,1 2 1 0,-4-2-1 0,-5 0-2 15,-4-1 1-15,-4-1 2 0,-6 2 2 16,-2-1 0-16,-3 1-2 0,-4 0 3 0,-3-1 4 15,-2 4-1-15,0-3-1 0,-4 2 1 16,-2 2 1-16,-2 1-2 0,-4 2-4 0,-4 1-1 16,-3 3 0-16,-8 3 0 0,-1 0-1 15,-5 3 0-15,-5 3-3 0,-3 0 1 16,-2 4 3-16,-2 3 0 0,-1 2-1 0,-1 0 1 16,0 4 0-16,0 0 1 0,1 0-1 15,2 2-1-15,1-3-1 0,1 3 2 16,1 1 0-16,1-1-4 0,0 2 4 0,2-1-2 15,4 2 0-15,-2-2 0 0,2 1-2 0,-1-1 2 16,3 2 1-16,-3 0-2 0,3 1 2 16,-2-1 0-16,1 3-2 0,-2 1 4 0,0 0 3 15,-2-2 1-15,-1-2 0 0,1 0 1 16,-2 0 0-16,-1-4-3 0,-2 0-2 0,1-4-1 16,-2 2 0-16,-2-3 0 0,2-1 0 15,-3-3 0-15,0 1 0 0,0-2 0 16,-2 0 4-16,0-2-3 0,-1-1 0 0,-2-2 3 15,-2-3-2-15,-2-1-2 0,-1 0 2 16,-3-4-1-16,-6 2-1 0,-5-1 0 0,-4-1 1 16,-4 2-2-16,-7-1-2 0,-3-1 2 15,-4-1-2-15,-3 0 3 0,-4 0-2 0,-2-1 2 16,-4-2 0-16,-3 5 0 0,-4-5 0 16,-2 4 0-16,1 1-1 0,-2-2-2 15,5 6 1-15,1-4-1 0,4 3 6 0,1-2 2 16,2 1 2-16,-1-1 1 0,2-1 2 15,-2 2 0-15,0-2-6 0,0 0 0 0,1 0-3 16,6-1 1-16,3-1 1 0,6-1 0 16,5 1-1-16,4-1-2 0,3 1 2 0,4-1-2 15,-1 0-3-15,4 1-1 0,1-3 1 16,5 2 1-16,0-1 1 0,2 1-3 0,1-1 1 16,3-1 0-16,3 2-3 0,1-1 0 15,3-1-3-15,0 0-2 0,0 0 1 16,1 0 3-16,3-1 2 0,-1-1 0 0,1 1 2 15,-1-2-4-15,2-2-5 0,-1 3-11 16,0-3-20-16,2 2-36 0,0-1-36 0,0 4-151 16,-1-3-91-16,-1 3-41 0,2-4-8 15,3 1 22-15</inkml:trace>
  <inkml:trace contextRef="#ctx0" brushRef="#br0" timeOffset="70442.3561">9458 9403 58 0,'-4'3'354'0,"0"-1"34"0,-2-2 21 15,4-2-19-15,-1 1-143 0,2-3-108 16,-1 2-60-16,2-3-32 0,2-1-19 0,-1-1-11 15,1-1-6-15,-1 0-3 0,3-1-4 16,0 1-2-16,0-4-2 0,1 2 1 0,0-1 0 16,0-1-1-16,0-1 0 0,0-1 0 15,0-1-1-15,2 3 0 0,-2-2 1 0,1 1-1 16,1 1 0-16,-1 1 1 0,0 3 0 16,-1 3 0-16,-2 0 0 0,2 4 0 15,-2 1 2-15,-1 1 1 0,1 4 4 0,-3-1 0 16,2 2 2-16,-1 1 3 0,-1 3-1 15,-1-1 3-15,-1 1 1 0,2 1-3 16,-3-1 2-16,1 2-3 0,1-1-4 0,-1 1-3 16,0-2-2-16,-1-1-2 0,0 0 0 15,1-1 0-15,-1 1 0 0,-3-3 2 0,3-1 0 16,-2 2 1-16,0-5-1 0,-1 1-2 0,1 1 1 16,-4-4-1-16,1 1-1 0,0-1 0 15,0 0 1-15,-1-1 0 0,1-1 0 0,-2 0 0 16,1 2 1-16,1 0-1 0,-2-3 0 15,2 3 0-15,-2 0-1 0,0 0 1 16,3 3-1-16,-2-3 1 0,1 4 3 0,2 1 1 16,-1-2 2-16,-2 4 2 0,3 0 1 15,1 1 0-15,0-1 0 0,0 1 0 16,1 1 1-16,-4 0-1 0,3-1-3 0,-3 1 4 16,0 3-5-16,1-2-3 0,-3 2-1 15,2-2-2-15,-1 2 0 0,1-2 1 16,1 2 1-16,-1-5 1 0,1-1 2 0,-1-2 0 15,1 2-1-15,1-3 2 0,1-3-3 16,1 2-1-16,-1-2 0 0,3 1 0 0,1-1-1 16,-1-1-3-16,1 1-21 0,-1-2-42 0,4-2-59 15,-2-1-164-15,1-2-92 0,1-1-40 16,1-2-6-16,4 1 29 0</inkml:trace>
  <inkml:trace contextRef="#ctx0" brushRef="#br0" timeOffset="70727.1804">9429 9116 357 0,'2'-7'403'15,"-2"1"26"-15,0 2 20 0,-2 1-141 16,2 0-122-16,0 0-74 0,0 0-43 0,0 1-27 16,2 0-21-16,-2 0-29 0,0 1-57 15,-3 1-153-15,-5 1-121 0,-3 0-63 0,0-1-32 16,-5 1 3-16,0 1 39 0</inkml:trace>
  <inkml:trace contextRef="#ctx0" brushRef="#br0" timeOffset="71007.4996">9129 9190 343 0,'-3'13'406'0,"0"2"30"16,-1 0 16-16,2-1-134 0,0 0-124 0,4 1-79 15,-2-1-48-15,3-2-27 0,0-1-19 16,0 0-12-16,0-2-4 0,2-1 0 0,0 2-3 16,-2-3-7-16,-1 0-22 0,-2-2-35 15,-2 2-66-15,-1-2-122 0,-4 1-103 16,-1 0-53-16,-1-1-7 0,3-3 18 0,-1 2 57 16</inkml:trace>
  <inkml:trace contextRef="#ctx0" brushRef="#br0" timeOffset="71329.827">9024 9373 202 0,'-2'-1'373'0,"2"-1"38"15,-2 0 24-15,2 2-76 0,-3 0-122 16,3 2-85-16,-3 0-52 0,0 1-36 0,1 2-25 16,-1 0-20-16,0 1-9 0,0-1-5 15,1 2-3-15,1-1-2 0,-1 1 1 0,2 0 1 16,-3 1-2-16,3-3 0 0,-2 2 0 15,1-2 0-15,-2 0-2 0,-1-1-1 16,1-1 0-16,0 2 3 0,-2-4 0 0,-1 1 0 16,1-1 0-16,-1 1 2 0,-1-2-4 15,1 0 1-15,-3-2 1 0,4 1 3 0,-3-1-2 16,3 1 1-16,-1-1 0 0,2-1-1 16,0 1-1-16,-1 1 0 0,4-1 0 15,-1 0 0-15,1-1 0 0,-1 1 2 0,2 1-2 16,0-1 2-16,0 0-2 0,0 2 1 15,0-3-1-15,0 3 0 0,0 0 0 0,0 0 1 16,-2 3-1-16,1-3 0 0,-2 4 1 16,-3 1 2-16,1 0 1 0,-3 1-1 0,0 2 0 15,-3-1-1-15,3 1 0 0,-2-1-2 16,0 1 0-16,-2-1 0 0,-1 0 1 16,0 0 4-16,-2-1-1 0,-4-1 0 0,-1 0 2 15,-1 0-2-15,-3-2-2 0,-1 0-2 0,0-2 0 16,-2 0-2-16,1-1 1 0,1-1-1 15,-2-2 2-15,4 0 0 0,3 0 0 16,3-3 0-16,5 2-1 0,6-4-1 0,2 0-2 16,8-1 2-16,2 1-2 0,6-4-1 15,1 4-12-15,3 1-41 0,0 1-51 16,-2-1-173-16,-3 6-94 0,-3 1-47 0,1 0-9 16,-1 1 26-16</inkml:trace>
  <inkml:trace contextRef="#ctx0" brushRef="#br0" timeOffset="71610.6536">8755 9757 97 0,'9'6'402'0,"-4"-1"39"0,0-2 19 16,-2 0 11-16,2-3-198 0,-2 1-125 0,-1-1-69 16,0 0-36-16,0 0-21 0,-2-1-9 15,1-1-6-15,-1-1-5 0,-1-1-58 0,-1 1-156 16,-4-1-130-16,3 1-64 0,0-4-38 15,1-1-15-15,-1 6 46 0</inkml:trace>
  <inkml:trace contextRef="#ctx0" brushRef="#br0" timeOffset="71691.5972">9006 9763 260 0,'6'-1'416'0,"-1"-3"31"0,2 2 14 0,-1-1-71 15,3-2-173-15,2 0-99 0,2 0-55 0,0-2-30 16,-2 0-15-16,4 2-12 0,-3 0-20 16,-2 3-47-16,-2-1-78 0,-6 0-151 0,-2 3-88 15,0 0-45-15,0 0-8 0,-5 0 29 16</inkml:trace>
  <inkml:trace contextRef="#ctx0" brushRef="#br0" timeOffset="72298.0397">7991 9144 133 0,'0'-11'335'15,"0"2"30"-15,-1 1 21 0,-1 1-64 0,2 1-98 16,0 0-63-16,0 3-36 0,-1 2-21 16,-1-1-19-16,2 2-16 0,0 3-23 0,0 2-18 15,0 2-13-15,-2 3-5 0,2 5-2 16,0-1 1-16,-1 3 2 0,1 1 2 0,-2 0 2 16,2 2 1-16,0-3-1 0,0 3-2 15,-1-1 0-15,1 0-2 0,0-2-3 16,1-1-2-16,-1-1-2 0,2 0-2 0,-1-3 0 15,1 1-1-15,1-6-2 0,2 1-1 0,-2-3-2 16,3-1 3-16,-1-1-2 0,1-2 0 16,1 1 2-16,1-4 0 0,3 2 1 15,-2-3 0-15,4 2 2 0,-2-1-2 0,-1-1 0 16,0 2 0-16,0-2 2 0,1 1-1 16,0-1-1-16,-3 2 0 0,3-2 2 0,-2 1-2 15,-1 0 0-15,-1 1-1 0,-2 0-1 16,1-2-4-16,0 2-4 0,-1-3-3 15,-2 1-2-15,0 1 0 0,0-1-5 0,2 1-18 16,-3-1-42-16,1-1-42 0,-3-1-155 16,0-2-95-16,-3 3-47 0,3-2-2 15,0-3 29-15</inkml:trace>
  <inkml:trace contextRef="#ctx0" brushRef="#br0" timeOffset="72853.8604">8255 9090 202 0,'0'-9'369'0,"0"1"37"15,0 3 27-15,-3 0-80 0,3 2-112 16,-2 3-82-16,1 0-52 0,-1 1-34 0,1 3-29 16,-1 6-17-16,-1 0-13 0,3 2-3 15,0 5 1-15,3 0 1 0,0 4 4 0,-1-1 3 16,1 1 0-16,2 1 0 0,0-2-4 16,-2 1-3-16,2-3-2 0,1 1-6 0,-3-5-1 15,0 0-4-15,-1-4-3 0,-1-1-1 16,1-3-2-16,-2-1-2 0,0-3-6 0,0 1-6 15,-2-3 0-15,1 0 0 0,-3 0 0 16,3-3-6-16,-1-1-8 0,-1-1-12 16,-1 0-18-16,1-1-18 0,-1-3-20 0,-1 1-15 15,1-2-23-15,-1-1-22 0,-3-1-11 16,3-2 3-16,2 0 33 0,-2-3 52 0,2 1 67 16,2-3 66-16,-1 2 52 0,0-1 32 15,-1 0 3-15,2 1-23 0,-3 0-19 16,0 2-12-16,2-1-2 0,2 4-2 0,0 0 0 15,2 2 2-15,0 0-5 0,2 2-8 16,1 0-12-16,0 2-13 0,-1 2-10 0,3 1-10 16,-1-1-8-16,3 3-7 0,-1 2-2 15,1 1-3-15,0 0-1 0,-3 1 0 16,2 1 0-16,-1 1 1 0,0 1-1 0,1 0 1 16,-1 1-1-16,-1 1-1 0,-1-1 1 15,1 3-1-15,-3-3 1 0,-2 1-2 16,-1 3 2-16,-1-2 0 0,-1 3 0 0,-4 1-2 15,0-3 1-15,-2 0 1 0,-2 0 0 16,1 0-1-16,-2-2 0 0,1 0 1 0,1-1 0 16,-1 0 0-16,2-2 0 0,2-2 1 15,0 1 0-15,3-4-1 0,1 1-2 0,2-1-14 16,2-1-25-16,1 1-31 0,0-4-40 16,5 1-82-16,-2-2-102 0,1 0-70 15,-1 1-21-15,3-1 8 0,2-1 24 0</inkml:trace>
  <inkml:trace contextRef="#ctx0" brushRef="#br0" timeOffset="73154.5279">8577 9044 215 0,'15'-8'342'0,"-4"-2"33"0,-2 5 1 16,-2-3-62-16,-4 3-86 0,-1 0-60 0,-4 2-37 16,0 0-30-16,-6 1-28 0,-1 2-22 15,-2 0-17-15,0 3-10 0,-3 1-3 0,1 0 6 16,-3 2 6-16,2 1 8 0,0 0 2 15,1 3 5-15,-1 3-3 0,3-1-4 16,1 2-4-16,1-1-6 0,4 2-7 0,2 0-5 16,3-2-5-16,2 3-2 0,1-3-2 15,6 1 2-15,1-4-3 0,1 0 2 0,3-1-2 16,0-1-2-16,2-1 0 0,0-5-3 16,1 1-1-16,-1-3-3 0,0 0 0 15,-2-1-6-15,0-1 3 0,-3 0-3 0,-1-1-6 16,-2-1-12-16,-2-1-18 0,-1 2-19 15,-4-1-9-15,-2 1-43 0,-2-2-67 0,-5 3-162 16,-5 2-73-16,0 4-30 0,-4 2-15 16,0 1 30-16</inkml:trace>
  <inkml:trace contextRef="#ctx0" brushRef="#br0" timeOffset="76258.3521">2105 11248 29 0,'-3'7'333'0,"1"-2"33"0,1-5 19 15,-1 2-13-15,2-1-145 0,-2-1-93 16,2 0-55-16,0 0-23 0,0 0-6 16,2-1 4-16,-2-1 0 0,3 2 0 0,-1-7-2 15,3 2-11-15,2-3-10 0,-2 1-11 0,2 0-7 16,-1-2-4-16,0 1-1 0,2-1-2 16,-2-1 0-16,1 0-4 0,1-2 4 15,-1 2-1-15,1-2-1 0,-1 2 2 0,-1-1 0 0,2 2-1 16,-2 3-1-16,1-3 0 0,-1 4 1 15,-1-1-2-15,4 4 1 0,-4-1 0 0,1 1-2 16,1 4 2-16,-1-1-1 0,0 2 0 16,-1 1 3-16,0 3-5 0,-1 0 4 0,1 2-3 15,0 0-1-15,1 3-1 0,-1-1 0 16,1 2 0-16,-1-1-1 0,0 0-1 0,1 0 2 16,0 0 0-16,-1-3 0 0,-2-1-2 15,1-3 2-15,-3 0 0 0,1-2 0 0,-2-2 2 16,1 2 0-16,-1-3-2 0,0 3 1 0,0-3-1 15,-1 0 0-15,1-3 0 0,-2 3 1 16,1 0-1-16,-3-3 0 0,-1 1 0 0,1-1 0 16,-1-2 0-16,-3 1-1 0,2-1 1 15,-2-1-3-15,0 0 1 0,0 2-1 0,2-4 0 16,-2 2-1-16,1 0 3 0,0-1-2 16,2 2 1-16,0 0 1 0,-1 0 1 15,3 2 0-15,-1 1 0 0,3 0 0 0,-2 1 0 0,3 1 1 16,-2 0 0-16,2 0 1 0,-1 3 1 15,1 0 1-15,-2 4-1 0,2 0-1 0,-3 3-1 16,1-2 3-16,1 4-4 0,-1 1-2 0,-1 4 2 16,1 1 0-16,-1 6 0 0,2 0 0 15,-1 7 0-15,0 1 0 0,-2 4 3 16,4 0 0-16,0 1 1 0,0 2 3 0,0 2 1 16,3 1 3-16,-2 1 5 0,3 2 7 0,-3 2 5 15,1-1 5-15,-1 1 6 0,-1 1 4 16,2 2 1-16,-2-1 0 0,0 0 0 0,-2 0-1 15,2 1-4-15,-1-1-2 0,-1-3-5 16,2-1-6-16,-1 0-4 0,-1 0-6 0,0-1-6 16,-2-2-2-16,2 1-1 0,-1 1-2 0,-2-3-1 15,2 2-1-15,-2 1-1 0,-1 3 0 16,1 0 2-16,-1 1-3 0,-2 1 0 16,2-1-1-16,-1 0 0 0,-2-4 0 0,3 0-2 15,-1 2 0-15,-1-5 6 0,2 0-1 0,0-2 2 16,1-3 2-16,-1 0-3 0,-1-3 0 15,1 0-4-15,2-4 1 0,-3 0-1 0,4 0 0 16,-2-2 2-16,0-2-1 0,2 0-1 16,-1 2 0-16,0-4-1 0,1 2-1 0,0-1 1 15,-2-4-1-15,2-1-1 0,0-2-1 0,-2-2 1 16,-1-1-5-16,3-1-1 0,-2-2-2 16,2-4-7-16,1-2-20 0,-1-2-25 0,3 2-17 15,-2-5-10-15,2-3-11 0,0 1-30 0,2-1-31 16,3-6-15-16,-4-2-144 0,1-1-71 15,-5 1-32-15,0 1 16 0,-1-2 37 16</inkml:trace>
  <inkml:trace contextRef="#ctx0" brushRef="#br0" timeOffset="77088.8854">798 13083 102 0,'0'-2'345'0,"-2"1"43"0,2 1 26 15,0 0-55-15,0 0-114 0,2 0-88 0,-2 0-63 16,0 0-42-16,3 0-21 0,3-2-9 16,2 2-2-16,3-1 0 0,3 1 3 0,4 0 3 15,2 0-1-15,6-2-4 0,2 2-4 0,4-2 1 16,4 2-4-16,7 0-2 0,6-1-2 0,4 1-2 16,6-1-3-16,2 0 0 0,4-1-6 15,5-1 1-15,4 0 1 0,4-1 4 0,5 1 1 16,6 1-1-16,6 0 2 0,6-1-2 0,2 1-5 15,1 2-2-15,2-3-1 0,0 3-1 0,-2-2 1 16,9 0 1-16,0 1-1 0,2-3 0 16,2 3-3-16,-1-1 7 0,4 0 0 0,5-1 3 15,4 0 0-15,1 0 0 0,3-1-2 16,-2 2-4-16,0-1 2 0,1-2-2 16,2 2-2-16,-1-2 2 0,1 3-1 0,-1-2 3 15,-2-1 3-15,0-2-1 0,-1 3 1 16,0-1 0-16,-4 2 3 0,-1-2-10 0,-5 1 0 15,-6 0 0-15,-4 0 2 0,-2-1-1 16,1 2 2-16,-6 0 1 0,-1 0-2 16,-7 2-4-16,-3-1 8 0,-7-1 0 0,-6 0 2 15,0 2 2-15,-4-3 0 0,-1 3 0 0,-6-1-5 16,-3 0-1-16,-7-1 0 0,-3 1 0 16,-7-1-1-16,-4 2 1 0,-6-3-2 0,-3 2 2 15,-7 0 0-15,-2 2 0 0,-6-1 0 16,-6-1-1-16,-1 0-2 0,-5 2 3 0,-3 0-2 15,-2 0 1-15,0 0 0 0,-3 0 1 16,0 0 0-16,0 0 1 0,-3 0 2 16,1 0-3-16,-1 0 2 0,-2 0 0 0,0 0-2 15,0 0-15-15,-2 0-35 0,4-3-53 16,-4 6-152-16,1-3-109 0,-5-3-53 16,6 3-16-16,-1-4 19 0,3 1 47 0</inkml:trace>
  <inkml:trace contextRef="#ctx0" brushRef="#br0" timeOffset="77505.648">7120 12795 158 0,'-6'-4'341'0,"0"2"37"0,1 0 23 0,2 1-84 15,0-1-100-15,1 2-72 0,2 0-52 16,0 0-32-16,3 0-23 0,2 2-12 0,1-1-10 16,5 1-3-16,-1-1 2 0,1 2-4 15,1-1 2-15,1 1-2 0,1 0 0 0,-1 1-1 16,2-1-2-16,-2 0-1 0,0 0-2 15,1 1-2-15,-1-1 1 0,-2 2-1 0,0-1 1 16,-6 4 4-16,1 1 4 0,-4 3 4 16,-4 2 2-16,-4 1-2 0,0 2-2 15,-4 1 1-15,-1-1-2 0,-2-1-3 0,1-1-3 16,-1-1 2-16,-1-3-1 0,4-2-4 16,2-2-2-16,2-3 1 0,4 0-4 15,1-4-3-15,2-2-18 0,4-2-40 0,2-4-78 16,2 4-161-16,2-3-85 0,-1-1-41 15,-2-3-8-15,1 3 28 0</inkml:trace>
  <inkml:trace contextRef="#ctx0" brushRef="#br0" timeOffset="91475.3852">3071 13014 208 0,'0'0'282'0,"0"0"12"0,0 0-36 15,-2-2-79-15,2 2-69 0,0 0-38 0,2 0-23 16,-2 0-7-16,0 0-3 0,0 0-7 16,0 0-2-16,0 0-4 0,1 0-5 0,-1 0-5 15,0 0-3-15,0 0-1 0,2 0 1 16,-2 0 3-16,0 0 2 0,0 0 3 0,0 0 5 15,0 0 1-15,0 2 2 0,0-2 2 0,-2 0 2 16,2 0 1-16,0 0 2 0,0 0 2 16,0 0-1-16,0 0-6 0,0 0-3 0,0 0-5 15,0 0-6-15,2 0-2 0,-2-2-2 16,2 2-1-16,-1-1 3 0,2-1 2 16,0-1-1-16,2 0-1 0,0-2-2 0,0 3-3 15,-1-4-3-15,3 1-4 0,0 0-1 0,0-2-1 16,1 2 0-16,0-4-1 0,1 1 0 15,-1-2 2-15,2 0 0 0,-1 1-1 0,-1 0 3 16,0 1 2-16,-2-4-1 0,3 3 3 16,-1-1 0-16,1 0 2 0,0-2-2 0,2-2 0 15,0 1-1-15,3-3 1 0,1 0-5 16,2 0 2-16,-1-2-2 0,1 0 0 0,2 1-3 16,0 1 0-16,0 0 1 0,0-1-1 15,2 0 0-15,-1 0 1 0,-1 1 3 0,0 0-4 16,1-2 1-16,0 0 3 0,-2 0-2 15,2-2 2-15,0 1 0 0,2-2 1 0,-3-2-3 16,5 1-1-16,-2-2-1 0,2 1 0 16,-1 0 0-16,0 1-1 0,0-2 1 15,1 2 0-15,-2-1 0 0,0 2 1 0,0 0-1 16,-1 2 0-16,-2-1 0 0,3 2-1 16,-2-1-1-16,1 1 2 0,1 1 0 0,-1-1 3 15,-2 2-2-15,1-1 2 0,1 0-3 16,-2 0-2-16,3 0 1 0,2 1 0 0,1-1 1 15,0-1 1-15,1 1-1 0,2 1 1 16,-1 1 2-16,3 1-3 0,0-2 0 0,0 1 0 16,0 2 0-16,0 1-1 0,-2 0-1 15,1 2 1-15,-4-2 0 0,-1 4-2 0,-2-3 3 16,0 2 0-16,0-1 0 0,-1 0 2 16,-1-1 0-16,4-2 1 0,1 0-2 15,2-2 3-15,0 0 0 0,3-1-1 0,0-3 1 16,0 2 4-16,0-1 0 0,-3 2-2 15,0-1-1-15,0 2-4 0,-3 1-1 16,-2 2 0-16,-5 2 0 0,2 1 0 0,-3 2 0 16,-2-1 0-16,-1 1 2 0,2-1-1 15,0 3 0-15,2-2 1 0,-1-1-1 0,5-1 1 16,1 0-1-16,1-1-2 0,1-1 1 16,3-2-2-16,0 1 1 0,0 0-1 15,-1-2-2-15,1 2 4 0,-3 0 0 0,-5 2 0 16,0 0 0-16,-3 3 0 0,0 0 0 15,-5 0 0-15,1 3 0 0,-2-2 0 0,1 3 0 16,1-2 0-16,1 0 0 0,1 1 4 16,2-3-2-16,1 3-1 0,3-5-1 0,3 4 0 15,1-2-1-15,1-1-3 0,2-1 0 16,0 2 0-16,-3-1 3 0,-2 1 0 0,0 3 2 16,-3-2 0-16,-2 1 0 0,-2 0 1 15,0 1-2-15,-2 1 0 0,1-1 0 0,-3 2-1 16,3-1 0-16,-4-2 0 0,3 2 1 15,4-1-1-15,0-1-2 0,1 1 2 0,4-1 2 16,3 2-1-16,-1-4 0 0,0 2 0 16,1 3 2-16,0-4-1 0,-1 2-2 15,-2 1 1-15,4-2 0 0,2 3 0 0,0-3-2 16,2 1 1-16,-1-1 1 0,1 2 0 16,-2-1 0-16,2-1 0 0,0 1 4 15,-1 1 1-15,-4 0 0 0,3-2-1 16,-5 5 1-16,4-5-1 0,-1 3 0 0,1 0-4 15,0-1-2-15,-2 1 2 0,2-1 0 0,-3 3 0 16,0-3 0-16,-1 2 0 0,-1 0 2 16,-2-1-1-16,-3 1-2 0,-1-1-1 0,-2 2 2 15,-3-2 0-15,-2 2 2 0,-1 0-2 16,-3-1 0-16,0 1 0 0,-2-2 0 16,2 0 0-16,1 2 0 0,0-3 0 0,-1 3 0 15,2 0 0-15,-1-4-2 0,2 3 2 16,-2 0 0-16,0-1-2 0,1 1 1 15,-1 1 1-15,-3-2 0 0,2 2 0 0,-4-1 0 16,1 1 0-16,0 0 0 0,-1 0 0 0,-1 0 0 16,0 0-3-16,-1 0 1 0,1 0-1 15,0 0 3-15,0 0-1 0,-2 0 1 16,2 0 1-16,0 1-8 0,-2 1-44 0,-1-1-64 16,0-1-171-16,-5 0-95 0,-1 2-46 15,-6 2-17-15,-5-2 27 0</inkml:trace>
  <inkml:trace contextRef="#ctx0" brushRef="#br0" timeOffset="94082.4168">2946 13030 178 0,'1'-1'272'0,"-1"-2"4"0,2 3-28 0,-2 0-49 15,0 0-60-15,0-2-40 0,0 2-26 16,0 0-13-16,-2 0-6 0,2 0-3 0,0 0-3 16,-1 0-6-16,1-1-4 0,0 1-5 0,-2 0-4 15,2-2 0-15,0 1-1 0,-1 1 2 16,1-2 1-16,-2 0-1 0,2 1 0 0,0 0-4 16,0-1 0-16,0-1-4 0,0 2-2 15,-2-1 1-15,2 1-2 0,-1-1 5 0,1 1 2 16,0-1-1-16,0 0-2 0,-2 0 0 15,1 1 0-15,-1-2-5 0,0-1-2 0,1 0 0 16,-2 0-2-16,0-1 0 0,0 1-3 0,-2-1-2 16,3-2 0-16,-1 2 0 15,0-3-3-15,-2 2-2 0,3-1 1 0,-4-1-3 0,3 1 2 16,0-1 0-16,0 1-2 0,0 0 1 16,-2-1-3-16,3 0 1 0,-1 2 0 15,0-2 0-15,0 3 1 0,0-1-1 0,1-1 0 16,1 4 0-16,-1-4-1 0,-1 2 0 0,1-2 0 15,2 2-1-15,-3 0 0 0,3-2-1 16,-2-1 0-16,-1 3 2 0,2-1 0 0,-1 0 0 16,0-1 0-16,1 1 0 0,-2 2-1 0,1-4 1 15,1 2-1-15,-1-1 1 0,2 2 0 16,-3-3 0-16,1 1 0 0,1-1 0 0,-2-1 1 16,1 2 0-16,0-2-1 0,-1 0 0 15,0 1-1-15,0 0 1 0,-2-2 0 0,2 1 0 16,0 1 1-16,-2-2-1 0,0 1 0 15,0-1 0-15,1 1 0 0,-4-1 0 0,3 0 1 16,0 0 0-16,-1-1 0 0,1 2-1 0,-1 1-1 16,2-2 0-16,-1 1 1 0,0-1 0 15,0 0-1-15,0 2 3 0,2-1-1 0,-4 0-1 16,2-1 0-16,0 0 0 0,0 0-1 16,-1 1 0-16,0-1 2 0,1 2 1 0,-2-1 0 15,4 0 1-15,-2 1 0 0,-1-1-2 16,0 1-1-16,1 3 0 0,2-2-1 0,-2-2 1 15,2 1 0-15,-2 3 0 0,-1-2 1 16,0-1-1-16,3 0 0 0,-4 2 0 0,2-1-1 16,2-2 1-16,-4 1 0 0,2 3 1 0,0 0 2 15,0-2 1-15,0 2-2 0,2-1 0 16,-2 2 2-16,-2-2-4 0,4-1 0 0,-4 4 0 16,4-4 2-16,-2 2-1 0,0-2-1 15,-1 2 0-15,2 0 1 0,-1-2-1 0,0 3 0 16,0-3 0-16,2 2-1 0,-3-2 1 0,1 1 0 15,0-2 0-15,-1 3 0 0,3-2 0 16,-2-2 0-16,2 4-1 0,-3-2 1 0,1 1 0 16,3-1 0-16,-3 4-2 0,2-4 4 15,0 3-1-15,0-2-1 0,-3 2 0 0,4-2 1 16,-3 2-1-16,2-1-1 0,0-2 0 0,0 3 2 16,-2-1 0-16,0-3 0 0,-1 1 2 15,0 2 0-15,1-3 0 0,0 1-3 16,0-1 0-16,-2 1 1 0,2-1-1 0,0 3-1 15,0-3 1-15,-1 4 0 0,1-3 1 0,1 2-1 16,2 2 0-16,-1 1 0 0,1-1-1 16,1 0-5-16,-1 3-2 0,2 0-7 0,-3 0-40 15,1 0-57-15,2 7-150 0,-1-1-102 0,-1 1-55 16,-3-7-19-16,0-2 25 0,-2 2 48 16</inkml:trace>
  <inkml:trace contextRef="#ctx0" brushRef="#br0" timeOffset="99353.1279">26015 10098 82 0,'-4'0'281'0,"-3"0"22"0,0-2 11 15,0 0-79-15,-1 2-96 0,2-1-54 0,-2-1-26 16,2 1-12-16,-1 0-4 0,1-1-1 16,0-1 4-16,-4 3-1 0,2 0-3 0,-1 0 3 15,-4 0-2-15,2 0 1 0,0 2-7 16,-3-1-2-16,-1 1-2 0,2-1-8 15,-4 0-4-15,2 1-4 0,-3-1-3 0,1 3 0 16,-2-3 2-16,0 1-2 0,-1-2 1 16,-2 2 3-16,1 1-3 0,-3-3-1 0,1 4-4 15,-1-3-2-15,0 1 0 0,-1 0-2 16,-1 1-1-16,0-3 1 0,-4 2-5 16,0 0 5-16,-4-1-4 0,1-1 3 0,-2 0 0 15,2 0 2-15,-3 2 0 0,1-2 1 16,2 2 0-16,0-1 0 0,-2 1-1 0,2-1-1 15,-1 0 1-15,3 2-1 0,1-3 0 16,0 0 0-16,1 2-1 0,2-2 0 0,1 1-3 16,-3 1-2-16,2-1-2 0,1-1-2 15,-3 0 4-15,2 0 0 0,-4-1 0 0,-2-1 4 16,-1 1 3-16,-2-1 0 0,-1-1 2 16,1 1 1-16,-2 0-1 0,2-1-1 15,1 0 0-15,0 1-2 0,2 0-1 0,1 2-2 16,1-3 2-16,-1 3-2 0,0-2-1 15,1 2 0-15,-4-2-2 0,2 2 0 0,2 0-1 16,-4 2 0-16,1-2 1 16,0 2-2-16,-1-2 1 0,-2 0 0 0,1 3 0 15,2-3-1-15,-1 0 2 0,1 0-3 0,1 0 3 16,2 0 0-16,0-3-1 0,5 3 0 16,-3 0 0-16,1-2 1 0,-1 2 0 15,1-2-2-15,0 1 2 0,-2 1 0 0,0-2 0 16,0 0 4-16,-2 2 0 0,0-3 1 15,2 1 2-15,0 2-4 0,0 0 2 0,0-2-5 16,0 2 0-16,2-1-3 0,-1-1 1 16,4 0 2-16,-4 1 0 0,2-1 0 0,1 1 0 15,-1 0 2-15,0-1-2 0,0-1 0 16,-1 3 0-16,1 0 0 0,3-1 0 0,-5 1 0 16,2 1 0-16,1-1-2 0,-3 2 2 15,2-1 0-15,1-1 0 0,-1 2 0 0,3-2 0 16,-2 0 0-16,1 0 2 0,3 0-2 15,0 0 0-15,1 0 0 0,1-2 0 0,0 2-2 16,0 0 2-16,2 0 0 0,-3 0 2 16,4 0-4-16,-4-1 2 0,2 1 0 15,-2-2 0-15,0 2 0 0,0 0-2 0,-1 0 1 16,-4-1 0-16,0 1 1 0,-3-2 0 16,-1 2 1-16,-1-1 0 0,-1-1 0 15,-1 0 0-15,1 1-1 0,-1 0 0 0,1-1 0 16,0-1 0-16,-1 0 0 0,3 0 0 15,0 0 0-15,2 3 0 0,-2-3 0 0,-2 1 2 16,0 0 2-16,-1 1-2 0,2-3 2 16,-4 4-1-16,2-1-1 0,-2-1 2 0,0 2-2 15,-1-2 1-15,-1 2-1 0,-2 0-2 16,0-3 0-16,-3 3-2 0,2-2-2 0,-2 0 0 16,3-1 1-16,-1 1 0 0,2-3 3 15,0 3 2-15,3 1-1 0,1-3-1 0,-2 1 0 16,2 1 1-16,3-1-1 0,-1 0-1 15,2 0 1-15,2 1 0 0,1-1-3 16,1 0 1-16,3 2-1 0,1-2 3 0,-2 1 0 16,5 1 0-16,-2-1 0 0,-1 1 0 15,5-1 0-15,-2 2 0 0,0 0-1 0,5 0 1 16,-2 0 0-16,3 0-2 0,4 0 0 16,-4-3 2-16,4 3 0 0,1 0 0 15,-2 0 0-15,4 3 0 0,0-3 2 0,-3 0 0 16,2 0-1-16,-3 0 2 0,2 0-2 15,0 0 2-15,-1 0-2 0,1 2-1 0,2-2-3 16,1 0 3-16,2 0 0 0,-2 0-1 16,4 0-2-16,-2 1 2 0,-1-1 1 0,3 0 0 15,-1 2 0-15,0-2-1 0,1 1 1 16,-1-1 0-16,1 0 0 0,1 0 0 16,-4 0 1-16,4 0-1 0,-1 0 5 0,-1 0-2 15,1 0 0-15,1 0 0 0,-3 0-2 16,1 0 0-16,2 0-1 0,-1 0 0 0,1 0-1 15,-2 0 1-15,2 0-1 0,0 0 2 16,0 0-1-16,0 0 0 0,0 0 0 0,0 0 0 16,0 0 1-16,0 0-2 0,0 0 0 15,0 0 0-15,0 0 1 0,0 0 0 0,-1 0-2 16,1 0 1-16,0 0 1 0,-2 0-1 16,2 0 0-16,-2 0 1 0,2 0 0 15,0 0 0-15,0 0 0 0,0 0 0 0,0 0 2 16,0 0-2-16,0 0 0 0,0 0 0 15,0-1 0-15,0 1 0 0,0 0 1 16,0 0 2-16,0 0-1 0,0 0 0 0,0 0 1 16,0 0 0-16,0 0 0 0,0 0-2 0,0 0 2 15,0 0 2-15,0 0-2 0,0 0 0 16,0 0-2-16,0 0 3 0,0 0-2 16,2 0 0-16,-2 0 0 0,0 0 0 0,0 0 0 15,0 0 1-15,0 0 0 0,0 0-1 16,0 1 2-16,0-1-1 0,0 0 0 0,0 0 0 15,0 0-1-15,0 0 3 0,0 0-3 16,0 0 1-16,0 0-1 0,0 0 2 16,0 0-1-16,0 0-3 0,0 0 2 0,0 0 0 15,0 0 0-15,0 0-1 0,0 0 2 16,0 0 1-16,0 0 1 0,0 0-1 16,0 0 1-16,-2 0 2 0,2 0-1 0,0 0 0 15,0 0 2-15,0 0-1 0,0 0 0 16,0 0-1-16,0 0-2 0,0 0-1 0,0 0 1 15,0 0-1-15,0 0-1 0,0 0 2 16,2 0 3-16,-2 0 0 0,0 0 1 0,0 0 0 16,0 0 1-16,0 0 0 0,0 0 2 15,0 0 1-15,0 0 1 0,-2 0 3 0,2 0 0 16,0 0 1-16,0 0 3 0,-1 0-3 16,1 0-1-16,0 0-2 0,0 0-2 15,0 0-1-15,0 0-2 0,0 0-1 0,0 0-1 16,0 0 0-16,0 0-1 0,1 0-3 15,-1 0 2-15,0 0-2 0,0 0 2 0,0 0-2 16,0 0 1-16,0 0-1 0,0-1 0 16,0 1-1-16,0 0 3 0,0 0-4 0,0 0 2 15,0 0 0-15,0 1 2 0,-1-1-2 16,1 0 4-16,0 0 0 0,0 0 2 0,0 0 3 16,-2 0 0-16,2 0 1 0,0 0-1 15,0 0-1-15,0 0-1 0,0 0-3 16,0 0 1-16,0 0-2 0,0 0-2 0,0 0 1 15,0 0-1-15,0 0 0 0,0 0-3 16,0 0 2-16,0 0-2 0,0 0-1 0,0 0 0 16,0 0 0-16,0 0 2 0,-2 0-1 15,2 0 1-15,0 0 0 0,0 0 2 0,0 0 3 16,0 0 0-16,0 0-2 0,0 0 2 16,0 2 0-16,0-2-1 0,0 0-1 15,0 0-2-15,0 0-2 0,0 0 1 0,0 0-1 16,0 0-1-16,0 0 0 0,0 0 1 15,0 0 1-15,0 0-1 0,0 0 1 16,0 0-2-16,0 0 4 0,0 0-2 0,0 0 1 16,0 0 3-16,0 0 3 0,0 0 0 0,0 0-1 15,0 0-1-15,0 0-1 0,0 0-1 16,0 0 1-16,0 0-1 0,0 0 0 16,0 0 1-16,0 0 1 0,0 0-3 15,0 0 1-15,0 0-2 0,0 0 0 0,0 0-2 16,0 0 3-16,0-2-2 0,0 2-2 15,0 0 2-15,0 0 0 0,0 0 0 0,0 0-1 16,0 0 4-16,0 0-2 0,0 0 2 16,0 0 1-16,0 0 0 0,0 2-1 0,0-2 0 15,0 0 3-15,0 0-1 0,-1 0 4 16,1 0 2-16,-2 0 8 0,2 0 1 16,0 0 1-16,0 0-1 0,0 0-1 0,0 0-5 15,0 0-4-15,0 0-4 0,0 0-1 0,0 0-2 16,0 0-4-16,0 0 2 0,0 0-1 15,0 0 0-15,0 0 0 0,0 0 0 0,0-2 1 16,0 2 6-16,0 0 2 0,0 0 2 16,0 0 3-16,0 0 3 0,0 0 3 15,0 0-1-15,0 0 1 0,0 0-2 0,0 0 0 16,0 0 0-16,0 0-4 0,0 0 0 16,0 0-4-16,0 0-3 0,0 0-4 0,0 0 1 15,0 0-2-15,0 0-2 0,0 0 1 16,0 0-1-16,0 0 0 0,0 0-1 15,0 0-1-15,0 0 2 0,0 0-2 0,0 0 1 16,0 0 0-16,0 0 2 0,0 0-2 16,0-1 2-16,0 1 2 0,0 0-3 0,0 1 1 15,0-1 0-15,-1 0 3 0,1 0 0 16,0 0 1-16,0 0 0 0,0 0 0 0,0 0-2 16,0 0-2-16,0 0 2 0,0 0-5 15,0 0 2-15,0 0-1 0,0 0-1 16,1 0 2-16,-1 0-1 0,0 0 0 0,0 0-1 15,0 0 2-15,0 0-2 0,0 0 0 16,0 0 1-16,0 0-1 0,0 0 0 0,0 0 0 16,0 0 1-16,0 0 1 0,-1 0 1 15,1 0 2-15,0 0-1 0,0 0 3 16,0 0 1-16,0 0-2 0,0 0 2 0,0 0-2 16,0 0-2-16,0 0-1 0,0 0 2 15,0 0 0-15,0 0 0 0,0 0-1 16,0 0-1-16,0 0-2 0,0 0 3 0,0 0-1 15,0 0 0-15,0 0 2 0,0 0-2 16,0 0 3-16,0 0-3 0,0 0 2 0,0 0 2 16,0 0 0-16,0 0 3 0,0 0-1 15,0 0 4-15,0 0-3 0,0 0 2 0,0 0 1 16,0 0-5-16,0 0 4 0,0 0-8 16,0 0 4-16,0 0-7 0,0 0 4 0,0 0 1 15,0 0-1-15,0 0 2 0,0 0-5 16,0 0 4-16,0 0-6 0,0 0 7 0,0 0-6 15,0 0 2-15,0 0 2 0,0 0 2 16,0 0 0-16,0 0-2 0,0 0 1 16,0 0-1-16,0 0-1 0,0 0 0 0,0 0 0 15,0 0 1-15,0 0-3 0,0 0 1 16,0 0-1-16,0 0-1 0,0 0-1 0,0 0 0 16,0 0-2-16,0 0 1 0,0 0 3 15,0 0 0-15,0 0 2 0,0 0 0 0,0 0 1 16,0 0 1-16,0 0-2 0,0 0 2 15,0 0 1-15,0 0 4 0,0 0 3 16,0 0 2-16,0 0 0 0,0 0 2 0,0 0-1 16,0 0 1-16,0 0-3 0,0 0-2 15,0 0-2-15,0 0-2 0,0 0-6 0,0 0 2 16,0 0-3-16,0 0-1 0,0 0 3 16,0 0 2-16,0 0 2 0,0 0-1 0,0 0 2 15,0 0-1-15,0 0 1 0,0 0 2 16,0 0-2-16,0 0 4 0,0 0-5 0,0 0-1 15,0 0 1-15,0 0 0 0,0 0 0 16,0 0 1-16,0 0 3 0,0 0 2 16,0 0 0-16,0 0-1 0,0 0-2 0,0 0 0 15,0-1 1-15,0 1-1 0,0 0 0 16,0 0-3-16,0 0 4 0,0 0 2 0,0 0-2 16,0 0-2-16,0 0 1 0,0 0-2 15,0 0-3-15,0 0-3 0,0 0-1 16,0 0 0-16,0 0-1 0,0 0 0 0,0 0 2 15,0 0-6-15,0 0 0 0,0 0-2 16,0 0-1-16,-2 0-2 0,0 1-3 0,1-1-1 16,-2 2-12-16,-2-1-24 0,0-1-52 15,2 2-64-15,-2-1-78 0,2 2-51 0,2-2-23 16,-3 1-17-16,1 3-6 0,-3-1 28 16,1-2 50-16,2 0 43 0,2 1-115 0,-1 1-45 15,2-4 11-15,0 0 20 0,2-5 12 16</inkml:trace>
  <inkml:trace contextRef="#ctx0" brushRef="#br0" timeOffset="103013.0441">26826 11721 218 0,'-1'0'272'0,"-3"1"3"0,3 0-40 0,-5-1-55 16,1 2-55-16,-1 0-34 0,-2-2-21 15,-2 0-10-15,2 0-6 0,-1 1-4 16,-2-1-7-16,1 2-5 0,2-2-7 15,-1 1-2-15,-2 1-4 0,1-1 2 0,1-1 1 16,-2 2 4-16,0-1 0 0,-2-1 1 0,0 2 0 16,-1-1-4-16,-3 1 1 0,1-1-3 15,-1 1-3-15,-1-1-2 0,-1 1-3 16,-1-2 0-16,-2 3-5 0,1-3 0 16,-1 3 2-16,-2-2 1 0,1 0-2 0,-1 1 4 15,-3-1 2-15,0 1 1 0,0-2-4 16,-1 2-1-16,-1 0-3 0,1 1-4 0,-1-3-4 15,1 3 1-15,0-2-2 0,-1 0-3 16,1-1-1-16,2 2-1 0,-2-1 0 0,-1-1 0 16,1 0 0-16,-1 0 0 0,3 0-1 15,-1 0 2-15,2 2-1 0,-1-2 0 0,4 2-1 16,-2-2 0-16,2 3 0 0,-1-1-1 16,0-2-1-16,0 2 3 0,1-2 0 0,-4 0 0 15,1 0 0-15,3 0 0 0,-4 0 0 16,0-2-2-16,-3 2 2 0,1 0-2 0,-1 0-1 15,1 0 3-15,-2 2 0 0,0-2 0 16,2 0 1-16,-2 0-1 0,1 0 0 16,1 0 0-16,0 0 0 0,1 1 0 0,1-1-1 15,-3 3 1-15,1-1 1 0,-1 1-1 16,3-1 2-16,-3 0 2 0,2 1 1 16,1-1-2-16,-3 1 1 0,3-2 2 0,0 2-2 15,-3-1-2-15,2-1 0 0,1 1 0 0,-1-1-1 16,0 1 1-16,0-2-1 0,0 0-1 15,-2 0 0-15,-1 0 0 0,2-2 0 16,-4 2 0-16,2-1 0 0,2-1 2 0,-1 2-1 16,1-1 1-16,1 2-2 0,2 1 0 15,0-1 0-15,1 1-3 0,2 1 3 0,-2-3 0 16,1 3-2-16,-3 1 2 0,2-1 2 16,1-2-2-16,1-1 0 0,-2 2 0 0,0 0 0 15,2-2-2-15,-2 0 2 0,2 0-2 16,3 0 0-16,-1 0 0 0,1 0 2 0,1 0 0 15,-1-2 0-15,-1 2-2 0,2 0 4 16,0-2-2-16,-2 2-2 0,0 0-2 16,-2-1 4-16,-2-1 0 0,-1 1 0 15,-1 0 0-15,0-2 0 0,0 0 0 0,1 3 0 16,2 0 0-16,-3-3 0 0,1 1 0 0,1 1 0 16,0-1-2-16,1 1 2 0,0-2 0 15,1 1 0-15,-1-1 0 0,-1 2 0 16,2-1 0-16,-5-1 0 0,2 1 2 0,-4 0 2 15,2-1-1-15,-1-2 2 0,0 4 0 16,-1-3-2-16,-2 1-2 0,1-1-2 0,-4 1 1 16,3 1 0-16,-3-1-1 0,0-1 1 15,-1 1 0-15,0 1 1 0,-1 1-1 0,1-1 0 16,0 1 0-16,4 0 0 0,-1-2-1 16,2 3-1-16,0 0-1 0,1 0 1 0,3 0 2 15,-3 0 0-15,2 0 0 0,3-3 0 16,-3 3 0-16,2 0-1 0,2 0-1 0,-2-2 1 15,2 1 1-15,-1 1 1 0,1 0-1 16,1-2 1-16,1 1-1 0,1 1 0 16,-1-2-1-16,3 1 0 0,1 1 1 0,3 0-1 15,0-2 1-15,3 2-1 0,-3 0-1 16,-1-1 4-16,1 1-2 0,0 0 1 0,-2 0-1 16,3 1 0-16,-2-1 0 0,2 2-1 15,-2-2-2-15,-2 1 3 0,0 1 0 16,-1-2 1-16,1 0-1 0,0 1 0 0,-1-1 2 15,4 0-2-15,-5 0 0 0,5 0 1 16,-5 0 1-16,0 0-1 0,3-1 0 0,-3 1 0 16,2-2-1-16,-2 1 0 0,0-1 0 15,1 1-2-15,0-1-2 0,-2 1 2 16,0-1 0-16,0-1 0 0,-2 2 5 0,1-3 1 16,-1 2 3-16,0 0 0 0,1 1 4 0,-3-2-3 15,1 1-1-15,-3-1 0 0,1 3-4 16,3-5 2-16,-2 3-3 0,-1-1-3 0,0 1 0 15,0 0 0-15,0-1 1 0,-3 0-5 16,0 1 3-16,-1-2 0 0,-1 1 2 16,2 2 2-16,-2-3-2 0,1 4 1 15,2-3-1-15,-1 3-1 0,1-2-1 0,0 1 2 16,3 1 2-16,1-2-2 0,-3 1 0 0,5-1 0 16,0 1 0-16,0-1-2 0,-1 1-3 0,4-1 2 15,1-1-1-15,-1 3 2 0,2-1 1 16,-2 1 1-16,2-2 1 0,-1 1 0 0,3-1 0 15,-4 0-2-15,2 2 1 0,1 0 0 16,0-1 0-16,-2 1 0 0,4 0 0 16,-2 0 0-16,0 1-1 0,3-1-1 15,1 0 1-15,1 0 1 0,-1 2 0 0,3-2 2 16,-1 0 0-16,-2 0-1 0,0 0 1 16,-1 0-2-16,0 0 0 0,1 0 0 0,-1 0 0 15,-3 0 0-15,-1 0 0 0,0 0 2 16,-1 0 1-16,1-2-3 0,-3 2 1 0,2 0 3 15,-2-1-2-15,0 1-2 0,0-1 0 16,-2 1 0-16,3 0-2 0,-2 0 0 0,0-2-1 16,-2 2 3-16,-1 0-2 0,-2-1 1 15,0-1-1-15,-2-1 0 0,0 3 4 16,-1-3 2-16,0 3 0 0,-1-5 2 0,1 3 1 16,-2 0 0-16,2-1-3 0,-2 1 0 15,0-1-2-15,-1-2-2 0,-2 1 0 0,1 3 0 16,2-3-2-16,-1 1-2 0,-1 0 1 15,2 0 2-15,-2 0-1 0,2-2 2 0,0 2 0 16,2 0 0-16,0 0-1 0,0 0 0 16,1 0 0-16,1 0 1 0,0 0-1 0,1 2 1 15,2-2 0-15,-2 1 0 0,3 2 0 16,1-2-1-16,-1-1 0 0,2 1-1 0,1 0 0 16,2 2 2-16,0-1-1 0,-1-1 1 15,2 1 0-15,-1 0 3 0,3 1-2 16,-2-3-1-16,2 3 0 0,-3 0-3 15,2 0 2-15,1-3 1 0,0 3 0 0,-2 0-1 16,2 0 1-16,0-1 1 0,1 1-1 16,2-1 0-16,-3 1 1 0,2 0 2 0,2-2-1 15,-2 2 1-15,4 0-2 0,-2 0 0 16,2 0-1-16,1 0 0 0,2 0-2 0,0 0 1 16,0 0 0-16,-2 2 0 0,2-2 1 15,0 0-1-15,-1 1 1 0,0 0-2 0,-2-1-1 16,3 3 3-16,0-3 0 0,2 0 0 15,0 3 0-15,0-3 0 0,0 1 1 16,-5 0 1-16,3 1-2 0,0-1 0 0,1 1 0 16,-1-2 1-16,-3 2 0 0,3-2 0 15,-3 3-1-15,4-1 0 0,-3-2 0 0,1 0 0 16,1 0 0-16,1 0 0 0,0 0 1 16,1 2 0-16,0-2-1 0,0 0 0 15,-1 0-1-15,0 0 1 0,3 0 0 0,-3 0 0 16,1 1 1-16,0-1-1 0,0 0 2 15,0 2-1-15,-1-2-1 0,1 1-1 0,1-1 0 16,-2 2 0-16,1-1 0 0,0 1 1 16,1-2 0-16,1 0 1 0,-3 1 0 15,1 0 1-15,1-1-2 0,1 0 0 0,-1 2 0 16,2-2 0-16,-1 0-2 0,1 0-1 16,1 0 2-16,-1 0 1 0,0 0 0 0,0 0 0 15,2 0 1-15,-1 2-2 0,4-2-7 16,0 0-22-16,2 0-40 0,0 1-45 0,0 4-168 15,-1-1-93-15,-4 1-39 0,-2-5-8 16,0 0 28-16</inkml:trace>
  <inkml:trace contextRef="#ctx0" brushRef="#br0" timeOffset="106548.7274">28805 13479 151 0,'-1'1'243'0,"1"-1"-4"0,0 0-18 0,-4 1-25 16,4-1-40-16,-1 2-43 0,-1-2-28 15,2 0-19-15,0 0-15 0,0 0-4 0,-1 1-4 16,1-1-2-16,0 0 3 0,0 0 0 16,-2 0 3-16,-1 0-2 0,2 0 1 0,-1 0 6 15,-1 0-1-15,0 2 3 0,-4-2 1 16,-1 0 0-16,-2 0-2 0,0 0-11 0,0 0-5 16,-4 0-5-16,3 0-10 0,-3 0-5 15,0 0-6-15,-4 0 3 0,2 2-8 0,-6-2 0 16,0 1 1-16,1 1-4 0,-4-2 2 15,0 2-3-15,0 1-1 0,0-1 1 16,2 1-1-16,0-1 1 0,1 0-1 0,1 1 0 16,0-1 0-16,3 0 3 0,-3-1-3 15,3 3 0-15,-4-3 0 0,3 1 2 16,-1 0 4-16,-2 1-2 0,-2 0 0 0,2 2 0 16,-2-2 0-16,-1 1-4 0,0-1-1 15,-4 0 0-15,2-1 0 0,1 1 0 0,-2-2 0 16,1 1 0-16,-1-2-1 0,0 1 1 15,1-1-1-15,2 1 0 0,-1-1 0 16,1 2 0-16,1-2 0 0,1 0 0 16,-3 0 1-16,3-2 0 0,-6 1 0 0,1 0 0 15,0-1 1-15,-6 1-1 0,3-1 0 0,-3 1 0 16,-1-1-1-16,1 1-2 0,-1-1 1 16,-3 0 1-16,-1 1-2 0,-1 1 3 0,0-1-2 15,-1 1 0-15,2-2 1 0,-3 2 1 16,0 0-3-16,1-1-1 0,3 1 4 0,-1-2-3 15,1 1 2-15,4-1 1 0,3 1 0 16,1-2 0-16,0 1 0 0,1-1 0 0,2 1-1 16,1 0 0-16,-3-1 1 0,4 1 0 15,-1-1 4-15,-1 1 0 0,1 2 1 16,-1-3 0-16,-2 1 1 0,3 2 1 0,-4-2-4 16,1 2-3-16,-1 0 0 0,0 2 0 15,-2-2 0-15,2 0 0 0,0 2-1 0,0-2 0 16,0 0-1-16,0 0 0 0,2 0 1 15,0 0-2-15,-3 0 3 0,6 0 0 16,-4 0 3-16,2 0-2 0,2 0-1 0,-2-2 1 16,1 2-1-16,-3 0-1 0,1-2 1 15,-1 2 0-15,-1 0 0 0,2 0-2 0,0-1-1 16,3-1 0-16,-1 0 0 0,0 2-1 0,1 0 4 16,0-3-2-16,2 1 2 0,0 2 1 15,-2-2-1-15,0 1 0 0,-1-3-1 0,0 3 1 16,0-2-1-16,-4 0-1 0,0 0 0 15,-2 2 2-15,-1-4 0 0,0 2-1 16,0-1 0-16,1-1 1 0,1 2 0 0,-4-2-1 16,2 3 1-16,-2-2 0 0,-2-1 0 15,1 1-1-15,1-1 4 0,1 0 0 16,-1 3 2-16,1-3-2 0,1 2 2 0,2-2 0 16,-3 2-3-16,3-1-1 0,-1 1 0 15,-1-2-1-15,2 2 1 0,-1-1-1 0,0 1-2 16,2 0 1-16,0 0 0 0,0-1 1 15,0 2 0-15,5-1-1 0,-2 0 1 16,2 0 0-16,1 1 2 0,2 0-2 0,3-1 0 16,-2 3 0-16,3-2-2 0,1 0 2 15,0 2 0-15,1-1 0 0,2-1-2 0,0 0 4 16,0 2 0-16,3 0-2 0,-2 0 0 16,0 0 0-16,4 0 0 0,-1 0-4 0,-1 0 1 15,2 0-2-15,1 0 0 0,-5 0 0 0,4 2 3 16,-4 0 1-16,2-1 1 0,0-1 0 15,-1 0 2-15,-1 2-1 0,1-2-1 16,2 0 0-16,0 0 2 0,0 0 1 0,0 0-3 16,2-2 1-16,0 2-1 0,-3 0 0 15,3 0-2-15,0 0 0 0,0 0 0 16,0 0 2-16,0 0 0 0,3 0-1 0,-1 0 2 16,-3 2-1-16,2-2 0 0,-1 2 0 0,0-2 0 15,1 3 0-15,-1-3 0 0,1 0 0 16,-1 0 0-16,1 0 0 0,0 0 0 15,-1 0 2-15,0 0-4 0,-2 0 2 16,1 0 0-16,-2 0 2 0,2 2-2 16,-1-2 2-16,2 0-1 0,-1 0-2 0,1 0 1 15,0 2-2-15,0-2 2 0,-3 0 0 0,3 1 0 16,-1 1 2-16,0 0-1 0,-3-2-1 16,3 1 0-16,-2 1 0 0,0-2 1 0,1 0-2 15,-2 1 1-15,0-1 0 0,1 0 1 16,-3 0-1-16,3 0-2 0,-1 0 2 15,2-1-2-15,0 1 0 0,1 0 1 0,3 0-2 16,-1 0 2-16,3 0 0 0,-1 0 1 16,0 0 0-16,2 0 0 0,0 0 2 0,-2 0 0 15,4 0-2-15,-4 0 0 0,2 0 0 16,-2 1 0-16,0-1 0 0,1 1 0 0,-1-1 0 16,0 1 0-16,0-1-1 0,2 0 0 15,0 2 0-15,-2-2 0 0,2 0 1 0,0 0 1 16,0 0-1-16,0 0 0 0,1 0 1 15,0 0-1-15,1 0 0 0,-1 0 0 0,0 0 1 16,2 0-1-16,-1 0-1 0,-1 0-1 16,2 0 1-16,-1 0 0 0,-3 0 1 15,0 0-2-15,3 0 2 0,-3 2 2 0,3-2 0 16,-1 0-2-16,-1 0 0 0,1 0 0 16,1 0 0-16,-3 0-1 0,3 0 0 0,-1 0 1 15,-1 0-2-15,1 1 2 0,-2-1-2 16,3 2 1-16,-1-2 1 0,-1 0 0 15,3 1 1-15,-4-1-1 0,4 0 1 0,-3-1 0 16,3 1-6-16,-1-2-42 0,2 1-52 16,2-3-177-16,2 4-92 0,0-2-51 0,-3-2-21 15,0-3 28-15</inkml:trace>
  <inkml:trace contextRef="#ctx0" brushRef="#br0" timeOffset="113913.7829">8099 7420 143 0,'-2'-5'291'0,"2"0"21"0,-2 1 3 0,2-3-94 15,-1 1-89-15,1-1-53 0,0 0-24 16,0 0-11-16,0-2-4 0,0 2-1 0,1-2-1 15,-1 0 3-15,0 2-4 0,2-3-1 16,0 2-4-16,1 1 3 0,0-2-6 16,2 0-2-16,3 0-3 0,1 0-3 0,2-4-4 15,3 1-2-15,-1 0-4 0,0-2 1 16,4 1 4-16,-4 2 1 0,4-3 4 16,-2-1 5-16,2 2 4 0,0 0-3 0,-1-1 3 15,1 1-2-15,-1-1-3 0,3-1-5 16,0 0-3-16,2 2-1 0,-1-3-3 0,-1 4-2 15,3-3-1-15,0 2-2 0,0-2 0 16,-2 3-1-16,2 1 2 0,-2-1-1 0,1 2 0 16,1 1-1-16,0 2 1 0,2 1-1 15,-4 1 1-15,4 1-3 0,0 1 1 16,1 1-1-16,-1 2-1 0,1 0 0 0,0 2 0 16,-1-2 0-16,1 3-3 0,-4-2-2 0,1 2-3 15,-3 2 0-15,-1 1-2 0,-1-1 2 16,-1 2 1-16,-1 0-1 0,1-1 4 15,0 2 0-15,-2 0 1 0,0 0 2 0,-1 0-1 16,1-1 1-16,-3 1-1 0,2-2 4 16,-4 0-2-16,-1-3 2 0,-1 2 2 15,0 0-1-15,-2-2 1 0,0 1-3 0,-2-4 1 16,-1 3-2-16,1-2-1 0,-3 0-1 16,2-1-1-16,-2 0 2 0,0 2-2 0,0-2 2 15,0 0-1-15,0 0 2 0,0 0 1 16,0 0 0-16,0 0 0 0,-2 0-2 0,2-2 0 15,0 1-1-15,-3 0-1 0,1-2 0 16,-1 0-1-16,1-1 0 0,-1 1 0 16,-2-2 0-16,1 1 0 0,-1-2 0 0,2 2 0 15,-2-2 0-15,2-2 0 0,-2 2 0 16,0-1-1-16,1-2 0 0,-1 2 0 16,0-3-2-16,2 2 3 0,0 1 0 0,-2 1 0 15,2 0 0-15,1 0 0 0,-2 3 0 16,2 0 3-16,1 2-1 0,-1-1-1 0,1 1 4 15,-1-1 1-15,2 2 0 0,0-1-1 16,0 1 0-16,0 0-1 0,0 0-2 0,0 0-2 16,0 0 0-16,0 1 0 0,0 2 0 15,2-1 0-15,-1 2-2 0,-1-1 2 16,2 2 0-16,1-1 0 0,0 1 0 0,-2-1 1 16,1 1 1-16,1 0-1 0,0 0-1 15,1 2 0-15,-1-3 0 0,-2 2-2 0,3 1-1 16,-1-2 2-16,0-1-1 0,1 2 2 15,-2 0 2-15,1 0-1 0,0 0 1 0,1 0 0 16,-1 0 0-16,0 0-2 0,0 1 0 16,-1-3 0-16,0 2 0 0,2-4 0 0,-3 3 0 15,1-2 0-15,-2-1 0 0,3 1 0 16,-3-2 0-16,0-1 0 0,0 2 0 0,0-2 0 16,0 0 2-16,0 0-1 0,0 0 2 15,0 0-1-15,0 0 3 0,-1 0 0 0,-1-2 2 16,0 1 0-16,-2-1 0 0,1 1 2 15,-2-1-1-15,0-1-1 0,-3 0 0 16,-1 1 0-16,1 0 0 0,0 1-4 16,0-3 2-16,-3 3 1 0,3-3-1 0,0 4 1 15,-1-4 2-15,1 3 1 0,0-1 3 16,1 1 0-16,0 1-1 0,2 0-2 0,2-2-1 16,0 2-2-16,1 0-2 0,-1 0-4 15,1 0 0-15,2 0 0 0,0 2-3 0,0-2-2 16,0 1-7-16,0 1-12 0,2 0-15 15,1 1-6-15,0 1-13 0,-1-1-39 16,-2 2-47-16,-2-5-59 0,-1 5-130 0,0-5-69 16,3 0-27-16,0 0 19 0,0 0 46 15</inkml:trace>
  <inkml:trace contextRef="#ctx0" brushRef="#br0" timeOffset="115341.0238">9559 6912 20 0,'5'-3'267'0,"-2"-2"27"0,2 1 6 16,-2 1-37-16,0-2-76 0,-3 3-55 0,0-1-34 15,0-2-14-15,0 1-8 0,-3 1-4 16,2-1-1-16,-2 3 2 0,1-4-5 16,-1 1-3-16,1 2-4 0,-1-1-6 0,0 1-8 15,-1 0-10-15,1 2-4 0,0-3-7 16,-3 1-3-16,3 1-8 0,-2-1-1 0,0 1-2 16,2 1-3-16,0-2-2 0,-2 2-1 0,2 0 0 15,0 0-2-15,0 2-1 0,1 1 1 16,-3 3-1-16,1 0 0 0,-3 2 1 15,1 4-1-15,-2 2 0 0,2 0-4 0,-1 1 0 16,-2-2 1-16,4 1-1 0,1-2 0 16,0 1 0-16,1-2 3 0,2-2-2 0,1 0-1 15,0 0 0-15,1-4 1 0,2 2 0 16,-1-2-2-16,3 0 2 0,0 0-2 16,2-3 1-16,-2 3 1 0,3-5-1 0,0 3 1 15,1-3-1-15,-1 2 1 0,2-2 0 16,-1 0 0-16,-1-2 0 0,0 2 0 0,0-1 0 15,-2-1 0-15,-1 2 0 0,-2-3-1 16,0 1 1-16,0 2 0 0,-1-3 1 16,1-1-1-16,-3-1 1 0,2 1 0 0,-2 0-1 15,0-3 3-15,0 3-1 0,0-2 2 16,-2 2-2-16,2-2 4 0,0-2 0 0,0 1-2 16,2-1 0-16,-2 1-2 0,0 0-2 15,2-3 0-15,-1 0 0 0,1 2 0 16,-2-1 0-16,1 2 0 0,-1 1 2 0,3 0 0 15,-3 3 3-15,0 1 1 0,0-1 1 16,0 1-1-16,0 2-2 0,0 0-2 0,-3 0-5 16,3 0-4-16,0 2-4 0,0 1-2 15,-1 2 3-15,1 1-2 0,-2 0-9 16,1 0-29-16,-3 0-35 0,1 1-54 0,0-2-137 16,-2 4-93-16,0-1-38 0,2-3 5 15,3 2 22-15</inkml:trace>
  <inkml:trace contextRef="#ctx0" brushRef="#br0" timeOffset="115844.9538">9736 7016 21 0,'5'-1'287'0,"-2"-1"35"0,0 0 22 16,-3 2-36-16,0-2-85 0,0-1-55 0,0 1-34 16,-3 1-22-16,2 0-11 0,-3 1-12 15,1-2-12-15,0 1-16 0,-3-1-8 16,3 2-12-16,0 0-9 0,-1 0-7 0,1 2-8 15,0-1-5-15,1 1-3 0,1-1-2 16,-1 0-1-16,2 3-2 0,0-1-1 16,0-3-1-16,0 4-2 0,2-3-2 0,-1 3 1 15,1-3-1-15,-2-1 2 0,3 2 0 0,-1-1 0 16,-1-1 0-16,1-1 2 0,0 1-1 16,-1-2 2-16,1 1-3 0,1 1 2 15,1-4 1-15,-2 3-3 0,0-1 1 0,-1 0-1 16,1 2 0-16,-1-2 0 0,-1 1 0 15,0-3 2-15,0 2-2 0,0 0 0 16,-3-1 2-16,3 0-2 0,0 2 2 0,-1-2-2 16,-1 1 0-16,2-1-1 0,0 3-2 15,0-1 1-15,0 1-4 0,0 1-4 0,3 1-18 16,-3-1-27-16,3 2-40 0,-3-1-68 16,-3 1-124-16,0 0-84 0,1 0-30 0,2-3 2 15,0 0 25-15</inkml:trace>
  <inkml:trace contextRef="#ctx0" brushRef="#br0" timeOffset="116656.0692">9902 6880 35 0,'5'-2'287'0,"1"-2"28"15,-3 0 10-15,-1 0-45 0,1 1-98 16,0 1-67-16,-1-3-33 0,1 2-21 16,-1 0-4-16,-1-1 0 0,-1 1 5 15,-1-2 1-15,-1 1-5 0,2 1-7 0,0-3-2 16,-3 1-7-16,1 0 0 0,1 3-2 0,-2-4-2 16,1 2 4-16,-1 0-5 0,-2 0-5 15,2 0-5-15,0 1-5 0,0 1-4 16,-2 0-4-16,3-1-3 0,-2 3-2 0,0-2-1 15,1 2-6-15,0 2-1 0,0 0-1 16,-2 1 0-16,2 1 0 0,-2 1 0 0,2 0 0 16,-2 2 0-16,2 1 0 0,-1-1 0 15,1 0 0-15,-1 0 0 0,3 3 0 0,-1-2 0 16,1 1 0-16,1-1 0 0,1 1 0 16,1-1 0-16,1-1 0 0,0-2 0 15,3-1 0-15,-1 1 0 0,1-1 0 16,-1-2 0-16,3-1 0 0,0 1-1 0,-2-4-1 15,2 1 2-15,-3-1 0 0,4 1 2 16,-4-2-2-16,1-2 0 0,-1 2 1 0,0-1-1 16,-2-1 1-16,3 1-1 0,-3-1 0 15,1 0 2-15,-1 1-2 0,-2 0 3 16,1-1-2-16,0 1-1 0,-1-3 0 0,1 2 0 16,-2-1 0-16,0 1 0 0,0-1-2 15,0 0 0-15,0 2-1 0,0-3 3 0,-2 4 0 16,2-2 0-16,0 1-3 0,0 0 1 15,0 3 2-15,0-1-1 0,0 1-1 0,0 1 1 16,0-2 2-16,0 4 1 0,0-2-2 16,0 3 1-16,0-1 4 0,0 3 0 0,0 2 1 15,0 1 2-15,-1-2 0 0,1 2 4 16,-2 1 0-16,2 0 1 0,0 0 0 0,2 1 4 16,-2 1 5-16,1-1 3 0,-1 1 3 15,2-1 8-15,-1 1 4 0,-1-1 2 16,2 1 4-16,-2-3-1 0,0 2 1 0,0-1-3 15,-2 0 2-15,2 0-5 0,0-2-3 16,0 2-3-16,-1-2-5 0,1 1-3 0,0-1-7 16,-2-2-6-16,2 2-2 0,0-2-1 15,0-2-2-15,0 0-4 0,0 0-1 0,0-1-1 16,0 1 1-16,0-3-3 16,0 1 0-16,2-1 0 0,-2 0-3 0,0 0-4 15,0 0 0-15,0 0-12 0,0 0-17 0,0 0-27 16,1 0-21-16,-1-1-14 0,0-1-12 15,0 1-32-15,0-1-40 0,-3 1-28 0,0-2-132 16,-2 1-65-16,-1 4-34 0,0-1 20 16,3 1 45-16</inkml:trace>
  <inkml:trace contextRef="#ctx0" brushRef="#br0" timeOffset="117150.321">10103 6803 21 0,'-2'-3'312'16,"-1"2"35"-16,1 1 24 0,1-1-20 15,-2-1-108-15,3 1-78 0,-1 1-47 16,1-2-25-16,0 0-17 0,1 2-11 0,-1-1-13 16,4 1-9-16,-2 0-10 0,3-2-3 15,0 2-5-15,1 0-2 0,2 0-3 0,1 0-2 16,1 0-3-16,0 0-1 0,2 0-5 15,-1 0-4-15,0-2-1 0,-3 2-2 16,3 0-1-16,-3 0-1 0,1 0 0 0,-1-2 0 16,-1 2 0-16,-1 0 0 0,0-1 0 15,-1 1 0-15,-2 0 0 0,-1 0 0 0,0 0 0 16,-2 0-1-16,0 0 1 0,0 0 0 16,0 0 0-16,0 0 0 0,-2 1 1 15,0-1-1-15,1 2-3 0,-3-2-15 0,-3 4-22 16,1-3-24-16,-3 4-27 0,1-2-28 15,-4 1-45-15,4 0-53 0,-2-1-47 0,0 0-43 16,0-1-26-16,0 3 1 0,1-3 36 16</inkml:trace>
  <inkml:trace contextRef="#ctx0" brushRef="#br0" timeOffset="117798.625">10096 6834 66 0,'-4'0'242'0,"3"0"15"0,-1 0-11 0,0 0-22 15,2-2-34-15,0 1-41 0,0-1-36 0,0 1-25 16,2-2-12-16,-2 1-9 0,0 1-3 15,0-1 0-15,0 2 0 0,0-3 0 16,0 3 2-16,0-2-3 0,0 2-3 0,-2 0-8 16,2 0-4-16,0 0-10 0,0 0-8 15,0 0-8-15,0 0-3 0,0 0-6 0,0 0-2 16,0 0 3-16,0 2-1 0,0 1 0 16,0 0-5-16,-1 2 0 0,-1 1-1 15,2 0-3-15,-1 1-2 0,-1-1 0 0,2 2 1 16,-2 1-2-16,2-1-1 0,-1-1 0 15,-1 0 0-15,2 1 0 0,0-2 0 0,0-2 0 16,0 1 0-16,0-1 0 0,0-1 0 16,3-1-1-16,-1-1-2 0,0 1 3 15,1-1 0-15,0-1 0 0,3 0 0 0,-3 0 0 16,2-1 0-16,-2 1-2 0,2-2 1 16,0 1 1-16,0 1 0 0,1-2-1 0,0 1 1 15,0-1 1-15,-1 1-1 0,3-1 0 16,1-1 0-16,-1 2 0 0,2-1 0 0,-1 1 0 15,1 1 0-15,-2-2-1 0,4 2-1 16,-4 2 2-16,0-1-2 0,-1 1 2 0,0-1 2 16,0 1 1-16,-1 1 0 0,-1 0 1 15,0 1 3-15,1 0 0 0,-3 1-1 0,0 1 2 16,0 0 0-16,-1 1 2 0,-2-2 0 16,2 2 0-16,-4 0 0 0,2-1 0 15,-2 0 0-15,1 1-1 0,-1-2-2 0,-1 1 1 16,-3-2-2-16,3 1 2 0,-2 0-1 15,0 2 2-15,0-2 0 0,2-1 2 0,-2 1 0 16,-1-2-2-16,2-1 5 0,0 1 0 16,-1-1 3-16,2-1 0 0,-2 1 4 15,2-1 0-15,-1 1-1 0,-1-1-2 0,2-1-2 16,0 2-2-16,-1-1-4 0,1 1 1 16,0-2-3-16,3 1-2 0,-2-1 2 0,-1 2-1 15,2-1-1-15,-1-1-1 0,2 0 0 16,0 0 0-16,0 0-4 0,0 0-1 15,-3 0-8-15,3 0-16 0,0 0-22 0,0 0-16 16,-1-1-33-16,-1-1-59 0,2 5-129 16,-3 0-109-16,0 2-44 0,-1-7-20 0,1 1 16 15,0-2 51-15</inkml:trace>
  <inkml:trace contextRef="#ctx0" brushRef="#br0" timeOffset="123560.5667">13380 7540 56 0,'-7'-1'270'15,"1"-5"20"-15,3 4 8 0,-2-1-76 0,0 0-88 16,2 0-57-16,-2 0-27 0,1 0-12 15,-2 0-1-15,-1-2 4 0,1 3 0 16,-4-3 4-16,-1 2-4 0,2 0-2 0,-4-2-4 16,2 0 0-16,-2 1-6 0,1-3 1 0,1 3-1 15,1-2-3-15,-1-2-1 0,2 2-3 16,-1-1-1-16,-1-1-4 0,3 1-1 0,0-1-4 16,-1-1-1-16,1 1-1 0,2-4-2 15,-2 4 3-15,0-3-4 0,0-1 1 0,2 0-2 16,-1 0 0-16,-2-1-1 0,3 1-3 15,-4-3 5-15,3 1-2 0,-2-1 2 16,3 1 0-16,0 1 1 0,-1-2-1 0,2 2-1 16,1-2 1-16,1 1 0 0,0-1 1 15,1 0-1-15,2-1 2 0,2-1-3 16,-1 0 2-16,2 0-1 0,2-1-1 0,-1-2-2 16,1 3 1-16,0-3-1 0,0 0 1 15,1-1-2-15,3 0 2 0,-2-1-2 0,1-1-2 16,3-1 2-16,-2 2-3 0,3-2 1 15,0 0 1-15,-1 0-2 0,1-1 0 0,0 4 2 16,-1-1-1-16,3 0-1 0,1 1 0 16,-2 3 0-16,0-3 0 0,4 4 2 15,-2-1-2-15,2 2 1 0,2-1-1 0,0 0 3 16,3 4-2-16,-1-2 0 0,4 2-1 16,0 3 0-16,2-4 0 0,0 6 0 0,3 1 0 15,-2-1 0-15,3 2 1 0,-3 2-1 16,-1-1-1-16,3 4-1 0,-1-1 2 15,1 2 0-15,-2 2 0 0,4-1 0 0,0 4 1 16,-2-2 0-16,1 2-3 0,-1 2 1 16,2-1 1-16,-1-1 1 0,2 2-1 15,2 2 0-15,0-1 1 0,1 2 0 0,1 0 0 16,-1 1-1-16,0 1 2 0,-1 1 0 16,-5-1 2-16,0 2 0 0,-5 1 4 0,-2 0 2 15,-1 3 4-15,-2 2-1 0,-4-1 0 16,3 2 1-16,-4 2-3 0,0 1-2 0,1 2-2 15,0-1-1-15,-2 4 1 0,2-2-3 16,-2 0 2-16,0 2-4 0,1-3 1 0,-1 1 0 16,0-4-2-16,-2 0 0 0,1-1 0 15,-3-1 2-15,1-3-2 0,-5 2 4 16,0-3-3-16,-2 3 3 0,-1-2-1 0,-1 0 0 16,-2-1 2-16,-2 0-3 0,-3 0 1 0,0 0-3 15,0-1 1-15,-3 1 3 0,-1-1-4 16,1 1 0-16,-1-3 0 0,-4 2-1 15,2-1-1-15,0 0 0 0,-2-2-7 16,2-1-12-16,-1-1-32 0,2 2-40 0,-3-1-133 16,-2 0-114-16,0 0-59 0,1-3-17 15,5 0 13-15,-3 2 32 0</inkml:trace>
  <inkml:trace contextRef="#ctx0" brushRef="#br0" timeOffset="124655.8862">13276 8601 95 0,'-20'-2'314'0,"-3"2"26"16,1-3 17-16,0 1-60 0,2-1-111 0,0 1-67 15,2-3-34-15,0 1-14 0,0-1-7 16,2-1-1-16,1-1-3 0,0-2-2 0,1 1-7 15,0-4-10-15,-2 2-7 0,3-2-6 16,-1-2-5-16,-2 0-2 0,-1 1-5 0,1-4-1 16,-1 3-3-16,1-3-1 0,0 1-3 15,2-2-4-15,3-1 2 0,0 1 2 0,1 0-3 16,4 0-1-16,0-3 2 0,4 1 1 16,1 2-1-16,2-3-5 0,1 1-1 0,5 1 0 15,-2-2 0-15,3 2-1 0,2-4-1 16,1 3-1-16,0 0 2 0,0-2 2 0,2 2 0 15,-2 0 3-15,3 0-3 0,-1-1 4 16,1 0-3-16,0 0 0 0,2-2-2 0,0 1 0 16,-1 0 1-16,1-1-1 0,3 1 1 15,-1-1 0-15,2 0-1 0,2 2-1 0,3-1 0 16,0 0 1-16,5 3-1 0,-2-1-1 16,5 2 2-16,3 4 0 0,1 3-2 0,-3 0 2 15,1 4 0-15,3 3-2 0,0 4 1 16,-2 2-1-16,4 3 1 0,1-1-3 15,3 2 4-15,-1 3 0 0,4 0 2 0,-2 0 0 16,0 1-1-16,0 1-1 0,0 2 0 16,0 1-1-16,1-1-3 0,-2 1 2 0,0-1 1 15,-1 0 1-15,-2-1 0 0,0 3-2 16,-5-1 1-16,-1 3 1 0,0-1-2 16,-2 1 1-16,2 1 0 0,-2 0 0 0,-1 0-1 15,-4 2 2-15,-1-3 3 0,-1 1 1 16,-3-1-1-16,-2 3 2 0,-4 0 2 0,2-2 1 15,-5-1-3-15,0 3 3 0,-2-3-1 0,0 1 0 16,-1 0-1-16,-3 4-6 0,1-3 0 16,-4 2 0-16,-2 1 0 0,-3 3 2 0,0 0-2 15,-3 0 0-15,-2 3 0 0,-2-2 0 16,0-1 1-16,-1 1-1 0,-1 0 0 16,-2-1 0-16,-2-1 0 0,-1-1 0 0,0-5-3 15,-5 2 1-15,-2-1-2 0,-1-4 2 16,-1 0 1-16,-6-2-2 0,2 0 3 15,-4-1 0-15,-1-2 0 0,-3 0 0 0,-1-1 0 16,-5-1-1-16,-2-2 0 0,0 1 1 16,-4-2-1-16,1 0-1 0,-1-5 2 15,2 3-1-15,3-3 0 0,1-3-2 0,-2 3 2 16,3-2-1-16,-1-1-1 0,2-1 5 0,1 1 1 16,0-2 2-16,0 3 1 0,0-2 1 15,3 0 2-15,1 0-5 0,0 0-2 0,1-1-2 16,3 0-4-16,0-1-10 0,2-1-31 15,4 0-60-15,2 2-174 0,-4 0-96 0,4-2-48 16,-1-5-16-16,5-1 15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56:03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20472 5871 148 0,'0'0'271'0,"0"0"16"0,2 0-30 16,1 0-71-16,-3 0-70 0,1 0-41 0,2 0-19 15,-3 0-5-15,2 0-2 0,0 0 2 16,-2 0-5-16,1 0-1 0,-1 0-5 16,0 0-10-16,0 0-3 0,0 0 1 0,0 0-2 15,0 0-2-15,0 0 1 0,0-2-2 16,0 2 0-16,2 0 3 0,0 0 1 0,-2 0 2 16,0-1 0-16,0 1 4 0,0 0-1 15,1 0-1-15,-1 0-5 0,0 0-4 16,2 0-4-16,-2 0-6 0,1 0-3 0,-1 0-4 15,0 0 2-15,0 0-5 0,0 0 2 16,0 0-2-16,0 0 1 0,0 0-3 0,0 1 3 16,0-1 0-16,0 0-1 0,0 2-2 15,0-2-1-15,0 0 1 0,0 0-2 16,0 0-3-16,0 0-5 0,0 0-8 16,2 0-20-16,0 0-35 0,-1 0-93 0,2 0-126 15,-3 0-63-15,0 0-27 0,0 0 2 16,0 0 26-16</inkml:trace>
  <inkml:trace contextRef="#ctx0" brushRef="#br0" timeOffset="1720.6881">20262 6498 26 0,'-1'2'312'0,"1"-2"35"16,0 0 22-16,0-4-31 0,0 3-117 0,0-1-83 16,1-1-51-16,3-1-29 0,-2 2-18 15,0-4-9-15,-1 2-3 0,2-2-2 16,1-1-7-16,1 0-2 0,1-2-5 0,1 1-2 16,2-4-2-16,0 0-2 0,2-1-3 15,0-2-2-15,0 0-1 0,2-2 3 0,0-2-2 16,-4 0 1-16,5-1 1 0,-3-4 1 15,3 2-1-15,-2-2 1 0,2-1-2 16,-2 1 2-16,0 1 0 0,0 0 1 0,-2 2-1 16,-1 3 3-16,0 2-1 0,0 1 2 15,-1 1 0-15,-4 2-1 0,4 2-2 0,-2 2 0 16,-1 1-1-16,0 2-2 0,0 4-2 16,-2-2 0-16,5 3 2 0,-5 1-1 0,2 1 6 15,-1 2 1-15,3 2 1 0,0 2 6 16,1 0 0-16,-1 4 1 0,-1 0 2 15,3 3-1-15,-1 1-2 0,-1 1 1 0,-1 2-3 16,3-1-5-16,-4 1-2 0,3 2-1 16,-3 1-1-16,2-2-1 0,0 0-1 0,-1-1 1 15,1 0-1-15,-1-2-2 0,2-2 0 16,0-1 0-16,0-2 0 0,0 0 0 0,-2-3 0 16,2-1 0-16,-2-3 0 0,1-2 0 15,-1 0 0-15,0-1 0 0,1-2 2 16,-3 0 1-16,1-2-3 0,2 1 0 0,0-4 0 15,-2 1 0-15,1-2-2 0,-1-1 1 16,2-1 1-16,0-1 0 0,0-2 0 0,1-1 0 16,-2-1 0-16,2-4 0 0,3 0 0 15,-1-5-1-15,2 0 1 0,-1-4 1 16,2 1 0-16,1-4-1 0,0 0 3 0,0 2-1 16,2 1-2-16,-2 0 2 0,1-1 0 15,0 3 1-15,-2 0-1 0,3 3-1 0,-3 1-1 16,1 2-1-16,-5 2 0 0,3 3 1 15,-2 2-1-15,-2 1 1 0,0 3 1 0,-3 2 3 16,4 4-2-16,-2-1-2 0,-1 4 3 16,2 1-1-16,0 2-2 0,-2 4-2 15,-1 3 2-15,1 1 0 0,-1 4-2 0,-2 2 2 16,3 1-1-16,-4 4 2 0,0 2 1 16,-1-1-2-16,1 3 0 0,-1 1 2 0,1 3-1 15,0-1-1-15,-1 0 0 0,2-1 0 16,2 1 0-16,0-2 0 0,3-2 0 0,0-1 0 15,0-4-1-15,0 2 2 0,2-4-1 16,0-5 0-16,-2 1-1 0,4-4 1 0,-4 0-2 16,2-2 2-16,-1-3 0 0,-2-2 0 15,-1-2 0-15,1 0 0 0,-3-3 0 0,2-2-2 16,-1-1 2-16,2-3 2 0,-1 1 1 16,0-4-2-16,4-3 2 0,-4-1 0 15,2-2-1-15,1-3-2 0,1-2-1 0,-1-6 1 16,5-3 0-16,-1-3-1 0,0-2-1 15,3 0 4-15,-2-2-2 0,2 2 0 16,-2 0 0-16,0 1 0 0,1 4 0 0,-3 1-2 16,-1 2 2-16,3 2 0 0,-3 4 0 0,-1-1 0 15,2 2 2-15,0 2-2 0,2 0 3 16,-2 1-1-16,1 0 1 0,1 2 2 0,-1 3-5 16,3 1 0-16,-7 2 0 0,4 1 0 15,-5 4 0-15,-2 1-1 0,1 0-2 16,-3 4 2-16,4 3 0 0,-3 1-3 0,0 3 3 15,-1 2-1-15,1 4 2 0,-2 1-2 16,3 2-2-16,-3 1 3 0,2 3-2 16,0 0 3-16,0 0-3 0,-2 2 3 0,4 2 1 15,-3 0 1-15,1-1-2 0,0 4-2 16,-1-3 2-16,0 1-1 0,0 0-1 16,2 2 2-16,-2-3 0 0,2 0 0 0,0-2 0 15,2-1 2-15,3-1 1 0,0-6-1 16,2 1-2-16,1 0-2 0,2-5 2 0,2-2 0 15,-1 1-3-15,-1-5 3 0,1 0 0 16,-3-3 0-16,0-3 0 0,-2-2 0 0,-3-1 3 16,2-1-3-16,-3-5 0 0,0-1 0 15,0-2 0-15,1-5 2 0,-1-1-2 0,4-3 0 16,-2-5 1-16,2-1-1 0,0-1 0 16,1-4 0-16,0 1 1 0,-1-1 0 0,1 1 1 15,1-1-2-15,-1 2 0 0,2 0-2 16,0 2 1-16,0 1 0 0,0 1 0 0,0 0 2 15,1 3 1-15,1 0 5 0,0 3-2 16,0 1-2-16,-4 4 0 0,0 0-1 0,0 5-2 16,-1 1-2-16,-3 2 2 0,0 5 0 15,-1 0 0-15,2 4 2 0,-2 0 0 16,0 3 1-16,-4 3 1 0,1 1-3 0,1 1 2 16,-1 5-3-16,-2 1 0 0,0 3-3 15,1 2 1-15,-3 1-1 0,4 3 1 0,-2 0-1 16,5 0 3-16,-3 3-2 0,1-2 2 15,1-1-1-15,0 1 2 0,-1-3-1 0,2 0 0 16,1-1 4-16,1 0-1 0,-2-4 2 16,4 3-2-16,0-2-1 0,1-2-1 0,2-2 1 15,1 1-2-15,2-4 1 0,-2 3 0 16,2-3-1-16,-1-2 0 0,0 0-1 0,1-2 1 16,-2-1-4-16,3-1 4 0,-3-1-2 15,3-3 2-15,-3 1 0 0,1-1-1 16,0-2 2-16,-2 0-1 0,1-2 2 0,-4 2-1 15,0-3 2-15,-2-1-2 0,2 1-1 16,-6 0 0-16,1-1 0 0,-2 1 0 16,-1 0-1-16,-3-2-13 0,-1 1-36 0,0-2-66 15,-5-2-172-15,-4 1-88 0,-4 1-47 16,-4 2-16-16,3-3 25 0</inkml:trace>
  <inkml:trace contextRef="#ctx0" brushRef="#br0" timeOffset="3435.411">21492 6753 237 0,'0'-3'313'0,"1"0"26"0,-1 1-24 0,0-1-84 15,0 1-63-15,0 2-41 0,0-2-20 16,0 1-13-16,2 1-9 0,-2 0-8 0,1 0-10 16,-1 1-15-16,0-1-12 0,-1 2-12 15,-1 0-5-15,2 3-3 0,-1 1 2 0,1 0-1 16,-2 3 0-16,2 0 0 0,0 0-6 16,0 1-1-16,2 2-3 0,-2 2-4 0,0 0-1 15,1 3-2-15,-1 1 0 0,0 3-3 16,0 2-1-16,-1 0 0 0,-1 4-1 15,0-4-1-15,-1 2 0 0,0 0 1 0,0-1-2 16,-1 0 1-16,0-2 1 0,1 4-2 16,0-4 1-16,0 4 2 0,-1-2-1 15,3 1 0-15,-2 1-1 0,-1-2 1 0,1-1-2 16,0 1 1-16,0-2-2 0,-2-1 3 16,2-3-1-16,0 0 2 0,0-2 0 0,0-1 0 15,1 0 1-15,-1 2-1 0,-2-4 1 0,4 1-1 16,-1-1 0-16,2-1 0 0,0-1 1 15,0 2-1-15,0-3-1 0,0-1 1 16,0-2 0-16,0 0 0 0,0-1 0 0,0 0 0 16,2-3 0-16,-2 2-1 0,0-2 0 15,0-2 0-15,0 0-1 0,0 1 2 0,0-2 0 16,0 2 3-16,0-2-3 0,0 0 0 16,0 0-3-16,0 0 3 0,0-2 0 15,1 2 0-15,-1 0 0 0,0 0 0 0,0 0 0 16,0-2 0-16,3 2 0 0,-3 0 0 15,0 0 0-15,2-1 0 0,-2 1 0 0,0 0 0 16,0 0 0-16,-2-1 0 0,2-1 2 16,-3 1-1-16,3-1-2 0,-3-1 1 15,2 0 0-15,-3 0 1 0,1 0-1 0,-2-1 0 16,2 1 2-16,-2-2 1 0,-1 2-1 16,2-2-2-16,-3 3 1 0,1-3 0 0,-1 3-1 15,0-5 1-15,0 4 0 0,-1-2-1 16,2 0-1-16,-2 2 0 0,4-2 0 15,-3 2 2-15,5 0-1 0,-1 0 0 0,2 0-1 16,-3 2 0-16,4-1 1 0,0 1-2 16,0-1-1-16,0 0 3 0,0 1-1 15,0 1 1-15,0 0 1 0,0 0-1 0,4 0 0 16,-4 0 0-16,1 0 1 0,2 0-2 0,2 1 1 16,0-1 0-16,1 2 1 0,-1 0-1 15,1-1 0-15,-1 1 0 0,2-1 0 16,0 1 0-16,-1-2 0 0,1 1 0 0,-1 1 2 15,2-2-1-15,3 1-1 0,-3-1 0 16,2 0 0-16,1 0 0 0,-2 0-1 0,1-1-2 16,1-1 3-16,-2 1 0 0,4-1 0 15,-1-1-1-15,0 3 0 0,0-3 2 16,-2 1-1-16,-1 1 0 0,2 0 1 0,-5 1 0 16,1-2-1-16,-2 1 0 0,0 1 3 15,-4 0-3-15,3-2-1 0,-4 2-1 0,0 0 2 16,0 0 0-16,0 2-1 0,0-2-1 15,0 0 1-15,0 1 1 0,-1-1-2 0,-2 2 2 16,2-1 2-16,-1 0-1 0,-3 4 0 16,4-2-1-16,-4 2 0 0,0-2 1 0,2 1-2 15,-2-1 1-15,1 2-1 0,-1-1 1 16,2-1 0-16,-2 2 0 0,0-3 0 0,0 4-1 16,-1-2-1-16,0 1 4 0,-1 0-1 15,1 0-1-15,1-1 0 0,-1 0 0 16,3 0 1-16,0-1-1 0,1-2-1 0,-1 1 2 15,1-2-10-15,1 0-40 0,-1-3-56 16,0 0-178-16,-1 1-92 0,-3 0-48 16,-2 2-18-16,0-1 28 0</inkml:trace>
  <inkml:trace contextRef="#ctx0" brushRef="#br0" timeOffset="4783.8401">21315 8313 120 0,'6'-2'303'0,"-3"2"30"16,2-1-6-16,-2-1-51 0,-2 2-79 15,1-1-54-15,0 0-34 0,-1-2-20 0,-1 1-7 16,0 0-10-16,2 1-4 0,-2-1-7 0,0-1-9 16,0 0-9-16,0-1-7 0,0 1-6 15,0 1-7-15,0-3-6 0,2 3-3 16,-2-3-3-16,0 1-4 0,0-1-2 0,0 1 0 15,0-2-1-15,0 1-2 0,-2-2 2 16,0 1 2-16,1-2 0 0,-1 2-2 16,-1-1 3-16,0 2-2 0,-5 0-2 0,3 1-2 15,0 0 3-15,-3 1-6 0,2 0 2 16,-1 1-2-16,-2 0 2 0,5 2 0 0,-4 0 0 16,0 0 2-16,3 2-2 0,-1 0 0 15,-1 1 0-15,-1 0-2 0,-1 1 1 16,0 2 1-16,1 2 0 0,-5-1 0 0,5 1 0 15,0 1 0-15,-1 1-3 0,3-1 3 0,-1 2 0 16,2-1-2-16,2 1 2 0,0-1 0 16,1 2 2-16,1-2-4 0,-2 0-1 15,1 0 3-15,2-1-1 0,0-1 1 0,0-2 0 16,2 1 0-16,1-1 0 0,-2-2 0 16,1 1 0-16,1 0 0 0,0-3 0 15,2 3 0-15,2-5 0 0,-1 2 0 0,3-1 0 16,2-1 0-16,-1-1 0 0,2-1 0 15,-2 2 0-15,2-2 0 0,-2-1 0 0,0 1 0 16,0-3 0-16,-2 3 0 0,0-1 0 16,1-2-2-16,0 0 2 0,-1 1 0 0,-2-2 0 15,2-1 2-15,0 2-2 0,0-3 0 16,-2 1 0-16,2-1 0 0,0 0 0 0,0 0 0 16,-2-1 0-16,2 0 0 0,1-2 1 15,-2 2 2-15,-1-2-3 0,2 1 2 0,0 2 0 16,-2-1-4-16,-1-1 2 0,0 0-2 15,0 5-1-15,-4 0 2 0,2 0-3 16,0 2 2-16,-3 1 2 0,2 1-1 0,-1-1 1 16,-1 2 0-16,0-1 1 0,0 1-1 15,-1 1 3-15,-1 1-2 0,-1 1-1 0,0 1 2 16,0 2 1-16,-2 2-2 0,0-1 1 16,1 3 1-16,-1-2-2 0,-1 1 1 0,3 2 2 15,-2-2 0-15,2 0 0 0,-1 0 0 16,4-1 1-16,-3 0-2 0,3 0 3 15,2 0-3-15,-1-1 0 0,-1-1 1 0,4 1 2 16,-3-1-1-16,1 0 2 0,-1 0-2 16,1-1 0-16,0 1 0 0,-1-2-2 0,1-1 0 15,-1 2-2-15,2-3 2 0,0 1-2 16,-3-1 0-16,2 0 1 0,0-1-2 16,-1 1 0-16,1 0-2 0,1-2 1 0,0 3-3 15,0-1-3-15,2 0-5 0,1-1-1 16,1 1-24-16,-3-2-56 0,0 3-104 0,-4-3-136 15,0 0-70-15,0 3-37 0,1 4 5 16,-1-1 44-16</inkml:trace>
  <inkml:trace contextRef="#ctx0" brushRef="#br0" timeOffset="5243.9844">21656 8406 95 0,'5'-6'328'0,"-4"1"44"16,1 0 33-16,-1 1-51 0,-1 0-91 15,4 3-70-15,-4-2-47 0,1 3-40 16,-1-2-29-16,2 0-25 0,-2 2-20 0,1 0-16 16,-1 0-6-16,0 0-7 0,0 2 0 15,0 0 1-15,-1 1 4 0,1-1 3 0,-2 3 2 16,1 2 8-16,1 0 6 0,-4-1 12 16,3 4 15-16,-1-2 18 0,-2 2 16 0,2 3 22 15,1-2 19-15,-3 2 10 0,3-1 6 16,-1 2-1-16,1-2-6 0,-1-2-18 15,2 2-21-15,-2-2-20 0,2-1-19 0,0-1-16 16,0-2-17-16,-1 2-2 0,-1-4-14 16,2 1-1-16,0-2-9 0,0 0-1 15,-1-1-7-15,1 0-14 0,-2-1-19 0,0 1-63 16,2 0-72-16,-3-1-43 0,1-2-63 16,-7-1-85-16,1 4-151 0,0-1-32 0,3 3 28 15,0-1 19-15,-3 1 53 0</inkml:trace>
  <inkml:trace contextRef="#ctx0" brushRef="#br0" timeOffset="11503.5678">21060 7968 209 0,'2'0'283'15,"-1"0"6"-15,1 0-27 0,-1-2-48 16,-1 2-56-16,0 0-40 0,0-1-21 0,0-1-13 16,0 2-5-16,0-1-4 0,0-1-4 15,0 2-5-15,0 0-9 0,0 0-8 16,0-2-7-16,0 2-9 0,0 0-7 0,0 0-5 16,0 0-8-16,0 2-2 0,0-2-1 15,0 0 0-15,0 0-1 0,0 0 1 16,0 0 1-16,0 0 0 0,0 0-2 0,0 0-1 15,0 0-2-15,0 0-2 0,2 0-3 16,-2 0 2-16,2 2 1 0,-1-2 0 0,1 0 0 16,0 0 1-16,1 0-2 0,0 0 2 15,0 0 0-15,1 0 0 0,0 0 1 0,0 0-1 16,1 0 2-16,2 0 1 0,0 0-3 16,1 0 1-16,0 0-4 0,2 0 3 15,1 0-1-15,-2-2-3 0,-1 2 2 0,3-2-1 16,0 2 1-16,-1 0-1 0,1-1-2 15,-2 1 2-15,-1-1-2 0,3 1-1 16,-3 0 0-16,0 0-3 0,1-2 4 0,-2 2 0 16,-1 0 3-16,2 0-3 0,0 0 2 15,1 0 0-15,1 0-1 0,-2 0-1 0,1 2 1 16,1-2-1-16,0 2 0 0,0 0 1 0,0 0-1 16,0-1-2-16,2 1 0 0,-1-1 2 15,0-1 0-15,-1 2-1 0,-1-1 1 0,-1-1 1 16,0 2-2-16,-2-2-2 0,1 0 0 15,-4 0 2-15,2 0-1 0,-4 0-1 16,3 0 3-16,-3 0 1 0,2 0-1 0,-2 0 0 16,1 0 0-16,0 0 0 0,-1 0 0 15,-1 0-1-15,2 0 0 0,-1 0-1 0,3 0 1 16,-3 0 1-16,-1 0 0 0,3 0 0 16,-1 0 0-16,0 0 3 0,-1 0-1 15,-1 0-2-15,2 0 0 0,0 1 3 0,-2-1-3 16,1 0 0-16,-1 0 0 0,0 0 0 15,0 0 0-15,4 0-1 0,-4 2 1 0,0-2 0 16,2 0 0-16,0 0-2 0,-1 0 2 16,-1 0 0-16,2 0 2 0,-1 0-2 15,-1 0 0-15,0 0 1 0,0 0-1 0,0 0 1 16,0 0-2-16,0 0 1 0,0 1 0 16,0-1 0-16,0 0 1 0,0 0-2 0,0 0 1 15,0 0 1-15,0 0 0 0,0 0-1 16,0 0 1-16,0 0-1 0,0 0-1 15,0 0 1-15,0 0-2 0,0 0 2 0,0 0-3 16,0 0 6-16,0 0-1 0,0 0-2 16,0 0 1-16,0 0 2 0,0 0-2 0,0 0-1 15,0 0-1-15,0 0 0 0,0 0-2 16,0 0 3-16,0 0 0 0,0 0 0 0,0 0 0 16,0 0 0-16,-1 0 0 0,1 0 0 15,-2 0 0-15,1 0 0 0,1 0 0 16,-2-1 0-16,0 1-1 0,-2 0 0 0,4 0 1 15,-1 0-1-15,-1 0-1 0,0-2 2 16,-1 1 0-16,1 1 0 0,1 0 0 0,-2-2 0 16,-1 2 0-16,1-1-2 0,0 1-1 15,-3 0 3-15,1-2 0 0,2 2 0 0,-2 0 0 16,0-1 1-16,1 1 2 0,-1 0-3 16,0 0 0-16,1 0 0 0,-1-2 0 15,0 2 0-15,0 0-1 0,-1-1 1 0,-2 1 1 16,2-2 0-16,-2 2-1 0,0-2-1 0,-1 2 1 15,1 0 1-15,-1 0-1 0,0 0 0 16,3 0 2-16,0 0-1 0,-3 0 0 16,3 0-1-16,-1 0 0 0,2 0 0 0,0 0-1 15,-2 0 0-15,3 0 1 0,-2 0-2 16,3 0 2-16,-2 0-1 0,-2 0 0 0,4-1 1 16,-2 1 0-16,0 0-2 0,0 0 2 15,0-1 2-15,0 1-1 0,-2 0-1 16,3 0 0-16,-4-2 1 0,3 2-1 0,-1-1 0 15,-1 1 0-15,3-2 0 0,-4 1 0 16,2-1 0-16,-1 2 0 0,2-1 0 16,-1 1 0-16,0-2-1 0,1 2 0 0,0 0-2 15,1 0 3-15,0 0-1 0,-1 0 1 16,2-2 0-16,-1 2 1 0,1 0-1 0,0 0 3 16,-1 0-1-16,3 0 0 0,-1-3-4 15,0 3 2-15,1 0-1 0,-1 0-2 0,2 0 2 16,0 0 1-16,0 0 0 0,0 0 0 15,0 0 1-15,0 0 1 0,0 0-2 16,0 3 1-16,0-3-1 0,0 0 1 0,2 0-1 16,-1 0 0-16,-1 2 0 0,2-2 0 15,0 0 0-15,-1 0 0 0,3 2 0 0,-3-2 0 16,4 1-1-16,-1 1-2 0,3-2 3 16,-2 1 2-16,1 1-2 0,0-1 1 0,3 1 0 15,-2-1-1-15,-1 0 2 0,2 1-2 16,2 1 0-16,-2-1 0 0,0-1-2 0,-2 1 2 15,3-1 0-15,-1 1 0 0,0-1 0 16,1 1 0-16,1-2 2 0,-2 1-1 16,0 1-1-16,1-2 0 0,1 0 1 0,-4 1-1 15,2-1 0-15,-2 0 0 0,1 2 0 16,-1-2-1-16,1 0 1 0,0 0-1 0,-1 1 1 16,3-1 0-16,-3 0 0 0,0 0 0 15,4 0 0-15,-2 0-2 0,0 0 2 0,-1 0 0 16,1 0 0-16,-1 0 0 0,-3 0 0 15,3 0 0-15,-1 0 0 0,-1 0-1 16,-1 0-2-16,0 0 2 0,0 0 1 0,1 0 0 16,-1 0 1-16,0 0 3 0,-1 0-4 15,-1 0 3-15,-1 0-3 0,-1 0 0 0,2-1 0 16,-1 1-1-16,-1 0-1 0,0 0 1 16,0 0 2-16,0 0-1 0,0 0 2 15,0 0-2-15,2 0 0 0,-2 0 1 0,2 0-1 16,-2 0 0-16,1 0 0 0,-1 0-1 15,3 0 1-15,-1 0-2 0,0 0 1 16,-1 0 0-16,1 0-1 0,-2 0 4 0,2 0-2 16,-2 0 1-16,0 0 0 0,1 0 1 15,-1 0-1-15,0 0-1 0,0 0 0 0,0-2 0 16,0 2 0-16,0 0 0 0,0-1-1 16,3 1-1-16,-2 0 2 0,-1-2 0 0,0 1 2 15,2 1-1-15,0-2-1 0,-1 1 1 16,-1-1-1-16,0 2 0 0,2-1-1 0,-2 1 1 15,0 0 0-15,0-2 0 0,0 2-1 16,0 0 1-16,-2 0 0 0,2-1 0 16,0 1-2-16,-1-2 2 0,1 2 0 0,0 0 0 15,-2 0-1-15,2 0 0 0,0 0 1 16,0-1 0-16,-2 1 0 0,2-2-2 0,0 2 2 16,0-2 2-16,-1 2-2 0,-2-1 0 15,2 0 1-15,-1-1 0 0,0 1 1 16,1-1-2-16,-1 1 0 0,0-1 1 0,-1-1-1 15,3 3 0-15,-3-2 1 0,1-1 0 0,-1 1-1 16,2 2 0-16,-3-3 0 0,3 1 0 16,-3 1 0-16,0 0-1 0,3-2 1 15,-3 3 0-15,1-3 0 0,2 2 0 16,-3-2 0-16,3 1 1 0,-2 2-1 0,1-1 0 16,-1-1 0-16,1 1 0 0,-1 0 0 0,3-2 0 15,-1 3 0-15,-1 0 1 0,1 0-1 16,1-3 2-16,-2 3-1 0,0 0-1 0,2 0 1 15,-3-2-1-15,2 1 2 0,-1-1 1 16,0 2-2-16,1-1 3 0,-1 1 1 16,1-2-2-16,1 1 1 0,-2 1 2 0,2 0 0 15,-2-2-1-15,2 2-1 0,0 0 1 16,0 0 1-16,0 0-2 0,0 0-2 0,0 0 1 16,0-1-2-16,0 1 0 0,0 0-2 15,0 0 1-15,0 0 0 0,0 0 0 16,0 0 0-16,0 0-1 0,0 0 2 0,2 0-1 15,-2 1 0-15,2 1 0 0,-2-1 0 16,1 1 0-16,2-1-1 0,-1 2 1 16,0-1 0-16,-1 1 0 0,2 0 0 0,2-1 0 15,-2 1 0-15,3 1 0 0,-1 1 0 0,-2-1 1 16,2 0-1-16,0 0-1 0,-2 1 1 16,2-2 0-16,-1 2 0 0,1-2-1 15,-2 1 1-15,1 1 0 0,-1-2 1 0,0 0-1 16,0 0 0-16,1 0-1 0,-3-2 1 15,3 2 0-15,0-1 0 0,-3-2 1 16,2 3-1-16,1 0 0 0,-3-2-1 0,3 0-1 16,-1 1 1-16,2-1-2 0,-4 1 3 15,3-2-2-15,0 2 2 0,-3-2 2 0,1 0-2 16,-1 0 0-16,-1 0 0 0,2 0 0 16,-2 0 0-16,2 0 0 0,-2 0 1 0,0 0 1 15,0 0-2-15,0 0 0 0,0 0 1 16,-2 0-1-16,2 0 0 0,-2 0 0 0,1-2 0 15,-1 2 2-15,1-2-1 0,-1 1-1 16,0-1 1-16,-2 2 0 0,3-1 0 0,-3 1-1 16,1 0 1-16,2 0 2 0,-4 0-3 15,1 0 1-15,1 0 2 0,-2 1 0 16,0-1-2-16,0 2 2 0,0-1 0 0,0 1 2 16,0 0-1-16,0-1 1 0,0 0 0 15,0 2-3-15,0 0 2 0,2-1-2 0,-2 0-2 16,2 1 1-16,-2-1-1 0,0 3 1 15,2-3-1-15,-2 1 1 0,2 0 0 16,0 0 1-16,-2 1-2 0,4-1 0 0,-4 0-2 16,0-1 1-16,2 1-1 0,2 0-2 15,-1-2 1-15,-1 0 2 0,1 1 1 16,1 0 1-16,1-2-1 0,0 1 0 0,0-1 0 16,0 0 3-16,0 0-2 0,0 0-1 15,0 0 0-15,0 0 0 0,1-1 0 0,-1 1 0 16,0 0-2-16,0 0 2 0,0 0 0 15,0 0-2-15,0-2 2 0,0 2 0 0,0 0 3 16,2-2-2-16,-2 2-1 0,1-2 0 16,1 0 0-16,0 1-1 0,-1-2-3 15,1 0 2-15,2-2-2 0,1 2 2 0,-2-1-2 16,2 1 1-16,-2-2-1 0,4 0 0 16,-4 3 0-16,3-3-1 0,-1 3 0 0,-1-1 2 15,1-1-1-15,2 1 1 0,-2 0 0 16,-1 1 2-16,1 1 0 0,-2 0-1 0,0-2 2 15,0 0 0-15,0 3 0 0,-1-2-2 16,0 2 2-16,-1-1 0 0,1 1 0 16,0-2 0-16,-2 2 0 0,1 0 2 0,-1-1-2 15,0 1 2-15,0-2-1 0,3 2 0 16,-2-1-1-16,-1 1-1 0,2-2 0 0,0 1 1 16,-1 1-2-16,-1-3 0 0,2 3 2 15,-2-2 0-15,1 1-1 0,-1 1 0 0,0-2 0 16,0 2 1-16,0-1-1 0,0-1 0 15,0 2 0-15,0-2 1 0,0 1 0 0,0 1 0 16,0-1 1-16,0 1 0 0,0 0 0 16,0 0 0-16,0 0-1 0,0 0 0 15,-1-2-1-15,-1 2 1 0,2 0 0 0,-1-1 0 16,1 1 0-16,-4 0 2 0,4 0-1 16,-4 0-1-16,1 0 0 0,0 0 2 0,-1-2-2 15,1 2 0-15,2 0 2 0,-4 2-2 16,2-2-2-16,-1 0 2 0,-1 1 0 15,0-1 2-15,-2 2-1 0,2-2 0 0,1 0 1 16,-3 1 0-16,0-1 0 0,0 1-2 16,1 1 0-16,-1-2 0 0,1 2 0 0,0-1 0 15,0 1 2-15,-1-2-1 0,1 0-1 16,-2 1 1-16,3-1-1 0,-3 0 0 0,3 2 0 16,-4-2 0-16,3 1 0 0,0 1 0 15,-3-2 0-15,0 0-1 0,3 1 1 16,-1-1-1-16,-1 2 1 0,2-2 0 0,-1 0 0 15,-2 0 0-15,1 0 0 0,0-2 0 16,-1 2 0-16,3 0-2 0,-1 0 2 16,3 0 0-16,-4-1 0 0,3 1 0 0,0 0 0 15,2 0 0-15,0 0 0 0,0 0 2 16,0 0-2-16,-1 0 0 0,2 0 0 0,-3 0 0 16,2 0 0-16,-2 0 1 0,2 0-1 15,-2 0 1-15,1 0-1 0,0 0 0 0,-1 0 0 16,2 0 0-16,0 1-1 0,-2-1 1 15,4 2 0-15,-4-2 0 0,1 0-3 0,0 0 1 16,-1 0 1-16,1 0 0 0,0 0-1 16,-1 0-2-16,2 0 4 0,-2 0 0 15,2 0-2-15,2 1 2 0,-4-1 0 0,1 2 0 16,0-2 2-16,-1 0-2 0,2 0 2 16,-2 0-2-16,1 1 1 0,-4-1-1 0,3 0 1 15,0 0-1-15,1 0 0 0,-3 0 0 16,6 0 0-16,-2 0 0 0,1 0 0 0,1 0 0 15,-1 0 0-15,2 0-1 0,0 0 1 16,0 0-1-16,0 0 1 0,2 0 0 16,-2 0 0-16,0 0 0 0,0 0 0 0,0 0 0 15,1 0 2-15,1 2-2 0,1-2 0 16,-3 1 0-16,0-1-1 0,1 0 1 0,-1 0-3 16,0 0 1-16,0 0 2 0,2 0 0 15,-1 0 0-15,-1 0 0 0,4 0 0 0,-4 0 0 16,1 0 2-16,2 0-2 0,1 2-2 15,1-2 2-15,-2 0 0 0,3 0 0 16,0 0 0-16,0 0 0 0,1 0 2 0,1 0 0 16,1 0-1-16,-1 0 0 0,2 3-1 15,0-3 2-15,0 0-2 0,-2-3 1 0,4 3-1 16,-3 0 0-16,0 0 1 0,0 0-1 16,1-2 0-16,-2 2 1 0,0-1 0 15,1 1-1-15,-2-2 0 0,1 2 0 0,-3 0 0 16,0-1-2-16,3 1 2 0,-3 0 0 15,3 0-1-15,-1 0 1 0,0 0-1 0,3 0 1 16,-2 0 0-16,1 0 0 0,1 0 0 16,-2 0 0-16,0 0 0 0,1 0 0 15,-1 0 0-15,-2 0-6 0,-1 0 0 0,3-2-2 16,-3 2-4-16,-2 0-27 0,2 2-54 16,-2-2-34-16,-2 0-35 0,-1 0-148 0,-4-3-76 15,4 3-13-15,-4 1 29 0,4-1 24 16</inkml:trace>
  <inkml:trace contextRef="#ctx0" brushRef="#br0" timeOffset="16206.6363">25080 6341 151 0,'0'0'334'0,"0"-3"28"0,0 3 12 0,-2-2-82 16,2 2-111-16,0 0-76 0,0 0-40 15,0 0-19-15,0 0-10 0,0 0-2 0,2 0-6 16,-2 0 1-16,0-2-6 0,0 2-1 15,1-1-4-15,-1-1-5 0,0 0-1 16,4 1-5-16,-3-1-3 0,5-2-4 0,1 0 0 16,-1-1 0-16,2-1 0 0,1-1 0 15,2-2 0-15,-1 0 0 0,2-2 0 16,0-1 0-16,-1-1 0 0,1-1 0 0,0-1 0 16,-2 1 0-16,2-3 0 0,-3 5-1 15,0-1 2-15,-2 5 6 0,-2 0 8 16,-4 4 7-16,2 1 4 0,-3 2 3 0,2-1 1 15,0 2-6-15,-2 2-10 0,0 1-3 0,1 2-4 16,1 6-5-16,1-1-2 0,3 5 0 16,0-1 0-16,2 1 0 0,2 0 0 15,1 1 0-15,-2-3 0 0,1 1 0 0,1-4 1 16,-3 2 1-16,-2-5-2 0,2 0 1 16,-2-1 1-16,1-1-2 0,-3-1 2 0,1-1 0 15,-1-1 2-15,-3-1-3 0,2-1 2 16,2 1 1-16,-4-2 0 0,4 0-1 0,-2-1-1 15,4-1 3-15,-2-1-3 0,-1-1 0 16,5-1-1-16,-4 0-1 0,3 0 0 16,0-1 0-16,2-3 0 0,-2 1-3 0,0-1 1 15,2-2 2-15,-2 2 0 0,0-2 0 16,1 2 0-16,-2-2 0 0,-1 3 0 0,1-1 0 16,-2 4 2-16,-2 0-2 0,0 2 0 15,1 0 2-15,-4 3-1 0,2 1-1 0,0 0 2 16,-2 1-1-16,0 3 1 0,0 2 2 15,0 1-1-15,0 3 0 0,0 2-1 0,1 1 1 16,2 0 0-16,1 2-2 0,0-2 1 16,1 3 1-16,4-4 2 0,-1 1-2 15,2 1-2-15,-2-2 0 0,1-2 2 16,-1-3-3-16,0 1 2 0,-3-1-2 0,3-3 0 16,-3-1 0-16,-2 0 0 0,-2-1 1 15,1-2 1-15,0 0 0 0,-1-3-1 0,2-2-1 16,1 1 0-16,-1-1 0 0,3-2-1 15,-3 0-1-15,3-2 1 0,-1 0-1 16,2 0 0-16,0 0 2 0,0-1 0 0,-1 0 0 16,0 2 2-16,-1 1-2 0,1 2 2 15,-3 0-2-15,1 2 1 0,-3 2 1 0,1-2-2 16,1 3 1-16,-1 0-2 0,2 0 1 16,1 1-2-16,1 3 0 0,2-1 1 0,0 4 1 15,2-2 0-15,1 2 1 0,-2 0 3 16,-1 1-2-16,3 1 3 0,-5-2-2 0,3 2 2 15,-3 0-5-15,1-2 1 0,0 2 1 16,-1-1-1-16,-1-1-1 0,2 2-1 16,-2-4 2-16,0 1-2 0,0-1 1 0,2-2-2 15,-3 0 1-15,0-2 1 0,2 0 0 16,-2-2 0-16,1 0 1 0,2-2-1 0,-1-3 3 16,2-2-2-16,-4 1-2 0,3-3 2 15,-1-2-1-15,1 0 0 0,0-4-2 0,0 1 2 16,-3-5-2-16,1-4 1 0,0 1-4 15,-2-2 2-15,3-2 0 0,1 1 1 16,-3-1-2-16,5 0 3 0,-2-1 1 0,-1 1 0 16,3 2 1-16,-1 0-2 0,1 0 0 15,0 2 1-15,-1 0 0 0,5 1 2 0,-4 0 2 16,3 3 1-16,-2 2-2 0,2 0 1 16,-3 3-3-16,0 2-1 0,-1 1 0 0,-1 4-1 15,-2 3 1-15,0 2 1 0,2 2-1 16,-2 5 1-16,0 2 2 0,-1 5-2 15,1 4-1-15,-3 4 0 0,0 4 0 0,-2 5 0 16,0 2-1-16,-2 2 1 0,0 2-1 16,2-1 1-16,2 2-2 0,0 0 1 0,2 1-2 15,1-2 1-15,-1-2 0 0,1 0 2 16,2-1 0-16,-1-3 0 0,2-3 2 16,-2-1-2-16,2-3 3 0,0-1-1 0,1-4-2 15,-1-2-1-15,0-3 1 0,1 0 1 16,-2-4-1-16,1 0 0 0,-2-4 0 15,2-1 0-15,-2-3 1 0,2 0-1 0,-3-3 2 16,2 0 0-16,-1-1-2 0,0-4 2 16,-1 1-2-16,0-3 0 0,1-2-2 0,2-3 0 15,0 0-1-15,0-1 3 0,1-1 0 16,2-5 0-16,0 1 0 0,1-1 0 0,1-3 0 16,0 2-1-16,0-1-3 0,0-1 4 15,0 3-2-15,0 1 2 0,0 3 0 0,1-1 0 16,-1 5 2-16,1 1-2 0,-3 2-2 15,2 3 2-15,-5 1-2 0,0 4-2 0,0 1-2 16,-1 2 3-16,0 2 3 0,1 1 0 16,-2 4 2-16,2 0 1 0,-4 2 1 0,1 0-4 15,0 2-1-15,-2 1 1 0,2 3 0 16,0 2 0-16,1 1-1 0,0 2 1 0,2 0 0 16,0-3 0-16,3-1 0 0,-3-1-3 15,0 0 3-15,1-6 1 0,-2 1 2 16,-1-4-2-16,-1-2-1 0,0 1 2 15,1-2-1-15,-3-2-3 0,2-1 1 0,0-1 1 16,-1-2-1-16,5 0-2 0,0-2 1 0,-1 0 2 16,0-4-1-16,0 1-1 0,2-1-1 15,0-3 3-15,0-1-1 0,0 2 1 16,-1-2 0-16,0-1 0 0,0 2 1 0,-1-2 1 16,-1 2-1-16,-1 0-1 0,2 2 0 15,-3 0 0-15,1 0 0 0,0 1 0 0,2 1 0 16,3 1 0-16,-1 1 0 0,4 0 0 15,-1 2-1-15,0 1 1 0,0 1-3 16,2 1 3-16,0 1 0 0,-2 1 1 0,0 1 2 16,-2 2-3-16,-3 1 0 0,-1-1 0 15,0 4-1-15,-1-1 2 0,-2 3-1 16,0 2 2-16,0 0 0 0,-3-1-1 0,3 1 2 16,1 0-3-16,-1 0 0 0,-1-1 1 15,2-3-1-15,-2 2 0 0,2-3 0 0,1-4 0 16,2 2 0-16,0-2 0 0,1-2 0 15,5-1 0-15,1 0 0 0,0-1 0 16,1-4 0-16,3 1 0 0,-2-2 0 0,1-2 2 16,1 0-2-16,-3-1 0 0,1-1-1 0,-3 1 2 15,0 0 1-15,-2-1 0 0,-2 2 2 16,0-2-1-16,-2 0 4 0,2 3-5 0,-3 0-1 16,0 4-1-16,-4-2 0 0,2 3 0 15,-4 2 1-15,4 0 3 0,1 0-4 16,-1 3 2-16,1 2 0 0,2-1 0 0,3 3-2 15,0-2 0-15,2 3 0 0,1 0 0 0,2 1 0 16,1 0-1-16,2 1-1 0,0 0 2 16,2-1 0-16,2 3 2 0,-2-2-2 15,1 0 1-15,-1-2-1 0,-2-1 0 0,0-1-3 16,-1-1 2-16,-1-1-1 0,-5-3 1 16,-1 1-2-16,-3-1 2 0,0 1 1 0,-2-2 0 15,-1-2 0-15,0 1 1 16,-2-1 2-16,0 2-1 0,0-1-1 0,1 0 0 15,-3 1-1-15,1 0-1 0,2 1-1 0,-1 0-2 16,1 1-15-16,-3 1-47 0,1 0-61 16,-5-1-165-16,-2 3-87 0,-6-1-46 15,-3 4-8-15,-4-4 33 0</inkml:trace>
  <inkml:trace contextRef="#ctx0" brushRef="#br0" timeOffset="17623.8728">26244 6836 120 0,'2'-2'252'0,"0"-4"2"16,-1 1-23-16,2-1-34 0,1 4-40 15,-1-3-50-15,2 0-28 0,-4 0-17 0,4 1-9 16,-1-1-1-16,0 0 0 0,-3 3 7 16,1-3 8-16,0 3 8 0,-1-1 7 0,1 1 5 15,-2 1 0-15,0-1-5 0,0 1-13 16,0 1-13-16,0 0-13 0,0 0-13 0,0 1-10 15,0 1-6-15,0 1-3 0,0 1 1 16,1 4-1-16,3-1-1 0,-3 3-2 16,2 2 2-16,1 1-3 0,-3 2 0 0,3 0-5 15,0 1 0-15,-3 2 1 0,1 2-3 16,-2-1-1-16,0 3-1 0,-2 1 0 0,1 1 1 16,-1-1 0-16,0 1-1 0,-2 0 2 15,3 0 0-15,-4-2 0 0,2 2-2 0,-1 0 2 16,0-1-1-16,0 1-1 0,1-2 2 15,-1 2 0-15,1 1 0 0,-1 0 0 16,3-1 0-16,-2 0 0 0,-1-3 0 0,3-2-1 16,1 0 1-16,-4-1-2 0,3 1 2 0,-1-5 0 15,1 2 0-15,1-1 0 0,-2-2 2 16,2 1-2-16,0-2-2 0,0 0 2 16,0 0 0-16,0-2-1 0,0-1 0 0,2-1 1 15,-2-2 1-15,0 0 0 0,0-2 1 16,1 1-2-16,-1-2 0 0,0 1-2 15,0-1 2-15,0-1-2 0,0-2 0 0,0 1 1 16,0-1 1-16,0 0 0 0,0 2 0 0,0-2 1 16,0 0-1-16,0 0 2 15,0 0-1-15,0 0 0 0,0-2-1 0,2 2 2 16,-2 0-1-16,0-1 1 0,0 1-1 0,0-4-1 16,-2 2 0-16,1-1 0 0,-1 0-1 15,0-2-1-15,-2 1-1 0,-1-2 2 16,1 0-2-16,-1 0 3 0,-3-2-1 15,0 2 1-15,2-1 0 0,-2 0-1 0,1 2 1 16,2-2-1-16,0 2 1 0,0 2 0 0,0-2 0 16,2 1 1-16,-2 1 0 0,2 0 0 15,3 1-1-15,-4-1 0 0,4 3 0 16,-1-1 0-16,1 1-2 0,0 0 1 0,1 1 0 16,-1-1-1-16,4 2 2 0,-3 1 0 15,4 0 0-15,1 0 0 0,-1 0 0 0,3-2 0 16,-2 2 0-16,1-1 0 0,1-2 0 15,1 3 0-15,-1-3 0 0,2 3 0 16,-1-3-1-16,3 1 1 0,-2-1-1 0,0 0-1 16,1 0 2-16,-2 0 2 0,3 1-2 15,-3-1 0-15,-1 0 0 0,-2-1 0 0,-1 1 0 16,1 0-2-16,-3 0 1 0,-1 0 1 16,1 0-1-16,-2-1 0 0,-1 1 0 0,2 0 2 15,-2 0-1-15,0 0 1 0,0 0 0 16,0 0 2-16,0 0-1 0,0 0-2 0,0 0 2 15,0 0-1-15,0 0 0 0,0 0-1 16,0 0 1-16,0 0 0 0,0 0-1 0,-2 0 0 16,2 0 0-16,0 1 0 0,0-1 0 15,0 0 0-15,0 0 0 0,0 1 0 16,0 1-2-16,0 0 0 0,0-1 0 0,-1 1 2 16,1-1 1-16,-2 3 1 0,1 0-1 15,-3-1 1-15,1 2 1 0,-3 0 0 0,1 0-3 16,-1 1 0-16,0-2 3 0,1 4-2 15,-3-2 1-15,2-2 1 0,1 1 0 16,0 1 1-16,2-2 0 0,0-1-2 0,1 0-1 16,0-2 0-16,2 2-1 0,-2-3-1 15,2 0 0-15,2 0 1 0,-2 0-1 16,0 0-2-16,2 0-1 0,0 0-1 0,-1-4-10 16,3 1-51-16,0-2-55 0,0 0-168 15,-3 0-91-15,-2 2-46 0,-3 2-14 0,0-2 35 16</inkml:trace>
  <inkml:trace contextRef="#ctx0" brushRef="#br0" timeOffset="19313.8566">26240 8351 141 0,'0'-2'323'15,"0"-3"28"-15,0 2 12 0,0-1-86 0,0-1-103 16,0 1-63-16,0 1-38 0,0-2-13 16,0 3-5-16,0-1 4 0,-1 1 2 0,1-1-1 15,-4 1-5-15,3 0-1 0,-1-1-9 16,-1 1-6-16,0-1-6 0,-1 1-8 15,0 0-1-15,0-1-6 0,-1 3-4 0,0-2-1 16,-2-1-4-16,2 3 0 0,-3 0-3 16,3-3 0-16,-4 3-3 0,3 0 1 0,0 0-2 15,1 0-2-15,-4 0 0 0,2 0 0 16,1 3 0-16,-1 0 0 0,-2-1-2 16,3 3 2-16,-2 0 0 0,1 0 0 0,-2 0 0 15,3 2-2-15,-1 0 0 0,2 0 0 16,-1 1 1-16,0 1-1 0,0 0 1 15,1 1 1-15,0 0 0 0,0 2 1 0,-1 1-1 16,2-1 0-16,0-1 0 0,3 2 0 16,-1-3 0-16,0-1 0 0,4 1 0 0,0-3 0 15,-1-1 0-15,3 0 2 0,0-2-2 16,2-1 0-16,2 0 1 0,0 0-1 0,5-2 0 16,-2 1-1-16,0-2-1 15,2 0 2-15,-1-2 0 0,1 1 0 0,-4 0 0 16,1-1 0-16,-2 1 0 0,0-1 0 0,-2 1 0 15,0-1 0-15,-2-1-1 0,1 2 1 16,-1-1 0-16,-1-1 0 0,0 1 0 0,-1-1 1 16,-1-2 2-16,3 1-3 0,-3-1 0 15,1-1 2-15,1-2-2 0,0 2 0 0,1-1 0 16,0-1 0-16,-1 1 0 0,0-1-2 16,0 1 1-16,1-1-1 0,-3 3 2 15,3-2 0-15,-1 2 2 0,-2 0-1 0,3 0-1 16,-3 0 2-16,1 0 0 0,0 2-1 0,0 1 0 15,0-1 1-15,-1 1 1 0,-1 1-3 16,2 0 1-16,-2 1-1 0,0-2 2 16,0 2-1-16,0 0 0 0,0 2 0 15,-2-2 0-15,2 0 0 0,0 1 0 0,0 0 0 16,-1 1 0-16,1 1 1 0,-2 2 0 16,0-1 1-16,-2 0 2 0,3 5 1 0,-3-4 0 15,3 5-1-15,-2-3 2 0,-1 3-3 16,3-1 0-16,-3 0 0 0,4 2 1 15,0-1 2-15,4-1-1 0,-3 1 5 0,3-1 0 16,0-3-1-16,1 2 1 0,1-2 1 0,-1 0-2 16,0-1-3-16,0-2 4 0,-1 1-2 15,0-1-2-15,-1-2-1 0,1 1 0 16,-2 0-1-16,-1-1-1 0,-1-1-1 0,2 0 1 16,-2 0-3-16,0 0-1 0,2 0 2 15,-2 0-2-15,1-1-2 0,1 1 1 0,-1 0-2 16,1-2-1-16,0 2-11 0,1-2-11 15,-2 2-3-15,1-3-8 0,0 2-32 16,-2 0-53-16,-4 1-90 0,1 0-126 0,-2 1-70 16,5-1-29-16,-1 3 15 0,-2 0 41 15</inkml:trace>
  <inkml:trace contextRef="#ctx0" brushRef="#br0" timeOffset="19897.4362">26346 8589 65 0,'0'-3'325'0,"0"3"41"16,0-2 29-16,0 1-41 0,0-1-102 0,0-1-78 16,0 1-54-16,0 1-35 0,0 0-26 15,1-1-20-15,3 1-14 0,-3-1-9 0,4 1-6 16,-2-1-4-16,2 1-1 0,-2 1 2 15,0-2 4-15,0 2 2 0,0 0 5 0,1 0 0 16,-1 0 0-16,0 0-3 0,0 0-1 16,2 0-4-16,-1 2-4 0,0-2-3 0,-1 1 1 15,0 1 1-15,0-1 0 0,1 1 0 16,-1-1 0-16,-2 1 0 0,3 0 0 0,-2 3-1 16,0-2-1-16,-1 2-2 0,3-3 2 15,-4 3-2-15,1-2 2 0,-1 1-3 16,-1-1-1-16,-1 2-1 0,0-1 1 0,-1 1-2 15,1 0 3-15,-3 0-2 0,2-2 0 16,-2 1 2-16,-2 0-2 0,2-1 0 0,-2 2 0 16,0-1 0-16,-1-1 1 0,2 2-1 15,0-1 2-15,-4 0 0 0,6-2 0 0,-1 1 2 16,2 1-1-16,-1-1-1 0,4-3 0 16,0 0 0-16,0 4-1 0,0-3 1 15,4 1-2-15,-1 0 2 0,2-2-1 0,-2 3 1 16,3-1 0-16,0-2 0 0,1 0 1 15,-3 2 1-15,3-2 1 0,-2 0-3 0,2 0 2 16,0 0-1-16,-3 0-1 0,5 0 0 16,-1 0 0-16,1 0 0 0,-3-2-3 15,2 2 1-15,-1 0-1 0,-2 0 2 0,-1 0-1 16,-1 0 2-16,0 0 2 0,0 0-2 16,-3 0-2-16,2 0 2 0,0-2 2 0,-2 2-2 15,-2-3-17-15,0 1-40 0,1-1-71 16,-3 3-168-16,0-2-88 0,-3 2-45 15,3-2-8-15,-2-1 24 0</inkml:trace>
  <inkml:trace contextRef="#ctx0" brushRef="#br0" timeOffset="21546.571">26244 8131 178 0,'7'0'227'0,"-2"0"-14"0,-2-1-30 16,0 1-33-16,0-2-28 0,-3 2-18 0,4 0-11 16,-4-2-4-16,0 2-3 0,1 0-5 15,-1-1 1-15,0 1-5 0,0 0-7 0,0 0-7 16,0 0-8-16,0 0-3 0,0 0-11 15,2 0-5-15,-2 0-4 0,0 0-6 0,0 0-1 16,0 0 1-16,0 0 2 0,0 0 0 16,0 0-2-16,0 0 1 0,0 1-4 15,2-1-5-15,-2 0-4 0,0 0-2 0,0 0-1 16,0 0-2-16,2 0-1 0,-2 0-1 16,2 2 0-16,-1-2-1 0,1 0 3 15,0 2-1-15,-2-2 1 0,1 0 3 0,-1 0 0 16,0 0 1-16,0 0 0 0,0 0-1 15,0 0-2-15,0 0 0 0,0 0-2 0,0 0-3 16,0 0-2-16,-1 0 2 0,1 0-4 16,-2 0-1-16,0-2-1 0,-1 2 1 0,-1 0 0 15,1-2 0-15,-4 2 0 0,2 0 0 16,-1-1 0-16,-3 1 0 0,1-1-1 16,0 1-1-16,-4 0 0 0,2-2 2 0,-2 1 0 15,3-2 0-15,-4 1 0 0,2 1 0 16,-1-1 0-16,1-1 0 0,-1 1 0 0,2 0 0 15,-2 2 0-15,3-3 0 0,-2 2-1 16,1-1 1-16,4 0-2 0,-2 2 1 16,2 0-1-16,0-1 2 0,1 1 0 0,1 0 0 15,0 0 0-15,-1 0 2 0,2 0-2 16,2 0 0-16,1 0 0 0,0 0-2 16,-2 0 2-16,2 0 0 0,0 1 0 0,2-1 2 15,-2 2-2-15,1 0 1 0,2-1 1 16,2 2-2-16,-1-2-2 0,1 0 1 0,2 3 2 15,-1-1-1-15,3-2 2 0,-1 2-1 16,2-1 1-16,1 1 0 0,-2-2-1 0,3 0-1 16,2 1-1-16,-3 1-1 0,0-3 2 15,3 2-2-15,-1 1 2 0,1-3-1 0,0 3 1 16,0-2 0-16,1 0 0 0,-5 1 1 16,2-1-1-16,-3 1-1 0,-2-2-1 0,0 0 2 15,-3 2-1-15,0-2-1 0,-2 0 2 16,0 0 2-16,1 1-2 0,-2-1 1 15,3 0 1-15,1 0-2 0,-1 0 0 0,1 0 0 16,-1 0 0-16,1 2-2 0,-2-2 2 0,4 0 0 16,-1 0 0-16,-1 0 0 0,-2 2 0 15,2-2 0-15,-4 0 0 0,1 0 2 16,-1 0-1-16,-1 0 1 0,0 0-2 0,2 0 2 16,-2 0-2-16,0 0 0 0,-2 0 0 15,2 0 1-15,-1-2-1 0,-1 0 1 16,1 2 1-16,-3-1 0 0,0-1-1 15,-1 2 0-15,-3-2-1 0,0-1 0 0,2 3 0 16,-6-2 2-16,2-1-1 0,0 3 0 0,-2-3 2 16,1 3-2-16,-1-2 0 0,-2 1 1 15,3-1-2-15,0 2 1 0,-2-2-1 0,2 0 1 16,-3 2 0-16,3-2 0 0,0 1-1 16,-2-1 0-16,2 1 1 0,0-1-1 15,0 2 0-15,2 0 1 0,-4-1 1 0,5 1-2 16,-2 0 0-16,1 0 0 0,3 0-1 15,0 0-1-15,1 0 1 0,1 0 1 0,1 0 0 16,2 0-1-16,-1 0 1 0,2 0 0 16,0 0 0-16,0 0 0 0,2 0-1 15,-1 1 0-15,2 1 1 0,-1-2 0 16,3 3-1-16,0-3 1 0,1 1 0 0,2 1 0 16,0-2 0-16,0 1 0 0,1 0 1 15,2-1 1-15,-1 0-2 0,-1 0 0 0,4 0 0 16,-2 0 0-16,1-1 0 0,3 1 0 15,0 0-1-15,0 0 1 0,0 0 0 0,2 0 0 16,-4 0 0-16,2 1 1 0,-4-1-1 16,2 0 0-16,-5 2 0 0,0 0 0 0,1-1 1 15,-4-1 0-15,-1 0-1 0,1 0 0 16,-2 2 1-16,1-2-1 0,-1 0-1 0,1 0 1 16,-2 3 0-16,-1-3-1 0,1 0 0 15,-2 0 1-15,2 0 0 0,-2 0 0 0,-2 0 0 16,2 0-4-16,-2 0 1 0,1 3-20 15,-4-3-59-15,-3 0-95 0,-1 0-146 0,-1 0-73 16,3-3-42-16,-1 3-2 0,0 0 46 16</inkml:trace>
  <inkml:trace contextRef="#ctx0" brushRef="#br0" timeOffset="26167.1714">22242 11568 184 0,'5'-2'309'0,"2"-1"23"16,-3 0-7-16,1-2-90 0,-1 3-89 0,1-3-55 16,-1 0-28-16,0 0-15 15,-2 0-6-15,1-2 1 0,-1 2-3 0,-1-2 2 16,3 1-1-16,-3-2-1 0,4 2-6 0,-4-1-6 16,4 0-1-16,0 0-7 0,1-1-7 15,1 1-5-15,3 0-3 0,2-2-2 0,-1 1-3 16,3-1 0-16,0 0 0 0,2 3 0 15,0-1-2-15,1 1 2 0,0 2 2 0,-2 1 0 16,-1 1 4-16,0 2 2 0,-3 1 6 16,2 0 8-16,-4 5 6 0,-4-2 6 15,0 1 4-15,-2 3 2 0,2 2-3 0,-4 3-6 16,-1 2-8-16,0 2-8 0,0 0-5 16,0 1-6-16,0 2 0 0,0-3-3 0,2 3-1 15,-1 0 0-15,3-2 0 0,0-1 2 16,1 1-2-16,0-4-1 0,4 1 2 15,-2-4 2-15,-1 0-1 0,1 1 2 0,-3-7 1 16,5 2-1-16,-4-3-2 0,3-3-4 16,-1 2 1-16,2-3-1 0,-1-3 2 0,-2 0 0 15,2-2 2-15,-2 0-1 0,2-2 4 16,-3-2-2-16,2 1-2 0,-1-3 1 0,0 1-2 16,0-2 4-16,-1-1-4 0,3-3 0 15,1 0 0-15,-1-1 0 0,4-1 0 0,0-2 0 16,-1-3 0-16,6-1 0 0,-2 0 2 15,2-3-2-15,-1 0 0 0,3-1-2 0,-1 2 2 16,0-1 0-16,1 0 0 0,0 1 0 16,2 2 0-16,-1-1 0 0,-2 4-2 0,1 1 0 15,-5 2 0-15,2 5 1 0,-3 1 1 16,-3 4 0-16,-2 2 0 0,0 2 0 16,0 2 1-16,1 4 1 0,-2 1 0 0,-1 4-2 15,-1 1 1-15,0 6-1 0,-2 6 0 16,-3 1 0-16,3 6 0 0,-3 5 0 0,0 1 0 15,1 4 0-15,3-3-1 0,1 2-1 16,3-2 0-16,0 0 1 0,1-1-2 16,2-1-2-16,0-1 4 0,2-2-2 0,0-1 0 15,-1-2 2-15,1-5 0 0,-1 3-1 16,-1-6-1-16,-1-2-1 0,1-1 2 16,-5-3 1-16,1-2-2 0,-4-3 3 0,2-2 0 15,-4-2 0-15,2-1-1 0,2-2 1 16,-4-2-2-16,6-3 1 0,-2-2-1 0,-1-1-1 15,3-4 1-15,0 1 2 0,1-2 7 16,0-4-2-16,0 0 0 0,2-3 2 0,-2-3-3 16,0-1-2-16,1-1-4 0,-1-5 0 0,0-2 1 15,0-2-1-15,3-3 1 0,-3-1 1 16,1-3 0-16,2 0 0 0,-1 1-4 16,-1 0 3-16,4 2-1 0,-4 2-1 0,1 2 3 15,1-1 0-15,2 3-2 0,-2 1-1 16,3 1 2-16,-1 1-1 0,2 3-2 0,0 1 2 15,-1 1 1-15,2 4-1 0,-2 2 1 16,-1 3 0-16,-1 4 1 0,-3 3-1 16,-2 3-1-16,-2 5 2 0,0 5 0 0,-1 3 0 15,-3 6-1-15,-2 4 0 0,-2 4 0 16,0 8 1-16,0 2 3 0,0 3 2 16,-1 3 0-16,4-1 2 0,2 3 0 0,1-2-5 15,4-1-2-15,3 1 1 0,2 0-1 16,3-1 0-16,1 0 0 0,1-2 0 0,3-2 0 15,-3 0 0-15,-3-1 0 0,3-2-1 16,-2 0-1-16,-3-3-1 0,0-1-1 0,-2-1 4 16,1-3-2-16,-2 0 2 0,-3-4-1 15,1-3-3-15,-3-2 2 0,1-4-1 0,-4-3 1 16,2-1-3-16,1-2 4 0,0-3-1 16,1-3 4-16,-1-2-2 0,5-3 3 0,-3-2 1 15,2-2-2-15,3-1 2 0,-5-5-2 16,5-2 3-16,0-2 0 0,-1-5-2 15,3-1-2-15,-1-2 3 0,-1-1-2 0,3-3-2 16,-4-1 0-16,1-1 0 0,0 0-1 16,-1 0 0-16,-1-3-2 0,5 3 2 0,-3-1-3 15,3 2 3-15,1 2 2 0,2-1 1 16,1 1 1-16,-1 1 1 0,1 1 0 0,0 0-1 16,-1 5-3-16,0 4 0 0,-5 2-2 15,-3 5 1-15,-2 3 0 0,-2 6 0 0,0 1 1 16,0 4 0-16,-1 4-2 0,0 3-1 15,0 3 1-15,1 3 1 0,-4 4-2 0,4 4 3 16,-2 4 3-16,3 4 0 0,-1 2 3 16,0 3-2-16,1 2 3 0,1-1-2 15,2 4-2-15,-1-1-3 0,1 1 0 0,1-1-1 16,-1 2 1-16,2-1-2 0,0-2 2 16,0-2-2-16,2 0 2 0,1-4-1 0,-2 1-1 15,5-2 1-15,-4-3 1 0,4-1 0 16,-1-1 0-16,1-2 1 0,-1-4 2 15,0-1-4-15,-4-2-1 0,2-2 1 0,-1-1-2 16,0-5 0-16,-5 1-2 0,1-5 4 16,-2 0 0-16,2-3 1 0,-3-3-3 0,2 0 2 15,0-3-1-15,3-5 4 0,-3-1 3 16,0-3 1-16,1-5 1 0,1 0 1 16,-2-3-1-16,3-4-2 0,-2 0-3 0,3-4-2 15,0-1 0-15,1-2 0 0,2-2 0 16,1 0-1-16,3-3-1 0,2 1 0 0,4 1 0 15,4 1-2-15,-1 2 1 0,1 3 0 16,1 4 0-16,0 2 0 0,-2 5-1 0,0 2 2 16,-2 5-1-16,-3 1 0 0,-2 3 3 15,0 6-2-15,-7 3 2 0,0 0 0 0,-3 7 0 16,2 1 0-16,-5 2 1 0,0 2 0 16,-4 3-1-16,0 3 1 0,0 3 1 0,-2 0 0 15,-1 3-2-15,1 2 0 0,-1-1 0 16,3 2 0-16,0 1 0 0,5-2 1 15,0 0-1-15,0-3 0 0,6 0 0 0,-1-2 0 16,3-4 0-16,4 3-1 0,1-6-1 16,1-2 2-16,1 0 0 0,3-3-1 15,0-1 0-15,-2-1 2 0,4 0 0 0,-4 0-1 16,2-3 1-16,-1 3-1 0,-1-3 0 16,-3-1-2-16,-4 0 0 0,-2-2 2 0,-2 1-4 15,-4-2 3-15,-3 0 1 0,-1-2-2 16,-2-1-13-16,-1 2-33 0,-3-2-55 0,-7 3-172 15,-3 1-96-15,-6 1-49 0,1-1-14 16,-1-1 20-16</inkml:trace>
  <inkml:trace contextRef="#ctx0" brushRef="#br0" timeOffset="27353.1741">24040 12190 84 0,'0'-1'319'16,"-2"-1"30"-16,0 2 17 0,-1 0-54 0,2 0-112 15,-3 2-72-15,0 0-40 0,1 2-15 16,0 2-5-16,-4 2 3 0,2 1-2 15,-1 3 0-15,-2 5-4 0,0 1-15 16,2 3-11-16,0 3-13 0,-4 3-9 0,6 4-8 16,-3-1-2-16,2 3 0 0,4 1-2 0,-4 0 2 15,2 0-2-15,-3-1 0 0,3 1-4 16,-4 0 1-16,4 0-1 0,-2 0-1 16,0-2-1-16,1 2 1 0,-1-4-3 0,2 0 2 15,0-3-1-15,-1-2 2 0,0-2-2 16,0 1 2-16,1-5 0 0,-1 1 0 0,1-6 0 15,1 2-2-15,1-3 2 0,-3-2 0 16,4-1-2-16,0-2 1 0,0-3 1 16,0 2 0-16,0-4-1 0,2 2 1 0,0-5 0 15,-1 4 1-15,2-3-1 0,-3-1 0 0,5 2 1 16,-2-4 3-16,0 2-4 0,0-1 0 16,0-1 0-16,1 0 3 0,-1-1-2 15,-1-1-1-15,1-1 1 0,0 2 0 0,1-2 2 16,-2 0-2-16,-1-2-1 0,1 4 0 15,0-4-4-15,-2 2 1 0,0-1-5 0,0-2 0 16,-4-1-2-16,1 1 1 0,-3 1 1 0,2 0-1 16,-3-3 1-16,1 3 1 15,-1-1 4-15,0 3 1 0,2 0 2 0,2 1 0 16,-1 0 4-16,3 3 0 0,1 0-3 16,0 1-1-16,3-1 0 0,0 1 0 0,2 1-2 15,3-1 2-15,1 1-2 0,1 0 1 16,1 3 1-16,-2-1 0 0,1 0-1 15,1 0 0-15,-2-2 1 0,1 2 1 0,-2-2-1 16,3 3 1-16,-5-4-1 0,2 3 1 0,0-2-1 16,0-1-2-16,-3 2-1 0,1-2 3 15,-3 3-1-15,0-3 1 0,-3 1 0 16,0-1 3-16,0 0 3 0,-4 1 1 0,-1 1 2 16,-2-1 1-16,-2 3 2 0,-2-1-1 15,0-1-4-15,-2 1 1 0,2 4-6 0,0-2 1 16,0 0-2-16,3 2-1 0,2-4 1 15,-1 5-1-15,1-3 0 0,2 0 0 16,2 0 0-16,0-2 0 0,1 2 1 0,1-3-1 16,1 1-1-16,1-1-3 0,0 0-7 15,-1 1-21-15,2-3-29 0,2 0-48 0,-5 0-143 16,0 0-102-16,-8 2-51 0,5 1-9 16,-2 1 13-16,0-3 41 0</inkml:trace>
  <inkml:trace contextRef="#ctx0" brushRef="#br0" timeOffset="28379.0188">23654 13896 14 0,'5'-4'294'15,"2"-1"35"-15,-2-2 23 0,0 0-33 16,0 0-106-16,-2 2-68 0,2-2-40 16,-3 1-21-16,-1-2-11 0,2 2-6 0,-2-1-2 15,-1 1-4-15,-1 0-5 0,-2-1-7 0,2 2-6 16,-3-2-7-16,0 2-3 0,0 0-8 15,-1-1-7-15,-1 2-4 0,-1 1-6 0,0-2-2 16,-3 2-2-16,2 2-2 0,-2-1-1 16,0 2 0-16,-1 2-1 0,0-1 0 0,1 4-2 15,2-1 1-15,-1 2-2 0,1 0 2 16,0 1 0-16,2 3 0 0,-2 0-1 16,3 2 2-16,2-1-4 0,2 1 3 0,1 1 1 15,0-1 0-15,3 0 0 0,0 0 1 16,0-1 5-16,5-1-3 0,-3-1 2 0,1-2 0 15,0 0-1-15,1-2-2 0,2-1-1 0,-3-1 0 16,4-1 1-16,-1-2-2 0,-1-2-2 16,0 0 2-16,2 1-1 0,-1-3 0 15,1-1 0-15,-4 2 0 0,3-2-1 0,-1-1 0 16,-1 2 2-16,-1-4-3 0,1 1-1 16,-2-1 1-16,2 1 0 0,-2-3 3 15,0 3 0-15,-1-1 1 0,1-1 1 0,3 2-2 16,-3 0 0-16,-1-1 0 0,1 1 0 15,-2 2 0-15,1 0 0 0,0 2 0 0,-3-1 3 16,3 3-3-16,-3-1 0 0,-1 2 0 16,2 0 1-16,-2 2-1 0,0 3 0 0,-2-1 0 15,1 2 0-15,-1 0 2 0,0 1-1 16,-3 2 2-16,1 1-1 0,3 2 1 16,-1 0-1-16,1 0-2 0,1-2 5 0,1 0 1 15,1-1 1-15,1 0 0 0,3-1 3 16,0-1-2-16,1 0 0 0,2-2-1 0,2 0 0 15,0-2-1-15,1-1-2 0,-2-1-1 16,2 0-2-16,-3-1-1 0,0 0 1 0,-2 0 0 16,-1-1 0-16,-1 0 1 0,-2 1-2 15,2-3 1-15,-4 1-1 0,-1 0 0 0,2 1-5 16,-4 1-3-16,2-2-2 0,-1 2-9 16,-2 0-32-16,1-2-60 0,-2 2-173 15,-1 0-90-15,-3 2-51 0,1 0-19 0,0 1 22 16</inkml:trace>
  <inkml:trace contextRef="#ctx0" brushRef="#br0" timeOffset="29049.8542">23931 14071 84 0,'0'0'322'0,"0"0"36"0,-2-1 22 0,1 1-52 16,1-2-99-16,0 0-69 0,-2 2-42 16,2 0-26-16,0-1-12 0,0 1-16 15,0 0-15-15,2 0-13 0,-2 0-12 16,1 0-5-16,4 0-7 0,-1-1 1 0,3 1 0 16,-2-2 1-16,-1 2-3 0,1 0 0 0,3 0-2 15,-3 0-2-15,-1 0-1 0,1 2-2 16,2-1-3-16,-1 0 0 0,2-1 0 15,-2 4-2-15,0-1-1 0,-1-2 2 0,-2 4 0 16,3-1-2-16,-4-1-1 0,0 2 2 16,-1 0 0-16,-2 0 0 0,-1-1-1 0,0 3 2 15,-2-2 0-15,-1 0 2 0,2 1-2 16,-2 0 0-16,0-1 1 0,-1-1-1 16,0-1 0-16,1 0-3 0,-1-1 5 0,-1-1-1 15,3 1-1-15,-6-2 0 0,4 0 0 16,0 0 0-16,1-2 0 0,-2 1-1 0,0 1-1 15,2-2-2-15,0 1 4 0,2 1 0 16,1 0 0-16,1 0 2 0,2 0 0 16,1 0 1-16,1 0-2 0,2 1-1 0,1-1 1 15,3 2-1-15,0-1 0 0,-1 1-1 16,-2-1 1-16,2 0 0 0,-4 1 0 0,1-1 0 16,0 3 0-16,-2-3 1 0,0 1 0 15,-1 2-2-15,1 1 1 0,-6 0 0 16,1-2 0-16,-1 2 0 0,-2 2-1 0,1-2 1 15,-1 1 0-15,2 2-1 0,-2-2 1 16,0 0 0-16,1-2 0 0,-1 0 0 0,0 0 0 16,-2-1 0-16,3-3-1 0,-5 0 1 15,2 2 0-15,-1-2 0 0,-1-2 0 0,1 2 0 16,0-2 0-16,0 1-2 0,0-1 2 16,0 0 0-16,2 1 0 0,-1-1 0 0,0 1 0 15,1-2 0-15,1 2 0 0,-2-1 0 16,4 1-6-16,-2-2-20 0,-1-1-33 0,5 2-68 15,-6-1-140-15,2 0-100 0,-1 0-45 16,1-2-9-16,-2-3 18 0,0-1 61 16</inkml:trace>
  <inkml:trace contextRef="#ctx0" brushRef="#br0" timeOffset="30046.2569">23743 13660 119 0,'1'2'294'0,"1"-2"33"0,-1 0-17 15,3 0-50-15,-3 0-65 0,2 0-59 16,-2 0-37-16,3 0-20 0,-4 0-7 0,1 0 1 16,-1 0-3-16,0 0 0 0,0 1-3 15,0-1-5-15,-1 0-6 0,1 0-12 0,0 0-11 16,-2 0-10-16,0-1-9 0,-2 1-6 15,3 0-3-15,-3-2-4 0,0 2 0 0,0-2-1 16,1 2 0-16,-3 0-1 0,1-3 0 16,-3 3 1-16,-1-2 0 0,1 0 1 15,-3 2 1-15,1-1 0 0,1-1 3 0,0 0-3 16,-3-1 3-16,3 1 0 0,-2 2-4 16,1-3 1-16,-1-1 0 0,-1 3 0 15,4-2-1-15,-4 2-1 0,3-2 2 0,1 1-1 16,0 1-1-16,2-2 0 0,0 3 0 0,3-2 0 15,-1 2 0-15,1 0 0 0,3 0 0 16,0 0 0-16,0 2 0 0,3-2 0 0,1 3 0 16,0-2 0-16,2-1 0 0,1 3 0 15,-1-1 0-15,1-1 0 0,0 0 2 16,1 1-2-16,0-1 0 0,0 1 1 0,5 0-4 16,-4 1 3-16,1-3-1 0,2 2 1 15,1 1 0-15,3-1 1 0,-3 1-1 0,2-1 4 16,0 0-2-16,-2-2-2 0,0 3 0 15,0-3 0-15,0 2 0 0,-4 0 0 0,-1-1 0 16,1-1 0-16,-4 2 0 0,2 0 0 16,-6-2-2-16,2 0 2 0,-1 0 0 15,0 1 2-15,-2-1-2 0,1 0 0 0,-1 0 0 16,0 0 0-16,0 0 0 0,0 0 0 16,0 0 1-16,0 0 4 0,0 0-1 15,0 0 2-15,-1 0 0 0,-1 0 1 0,-1 0-2 16,0-1-1-16,-1 1 2 0,0-2-2 15,-1 0 0-15,0 2-1 0,1-1 1 0,-3-1-1 16,1 0 0-16,-1-1 1 0,1 3 1 16,-3-2 0-16,-1 0 2 0,0-1-2 15,-3 1-3-15,0-3 4 0,-3 3-4 0,2-1 2 16,-2 0-2-16,3 1 1 0,-1 0 1 16,5 0 1-16,1 1 0 0,1-1-1 0,1 2 0 15,5-1-1-15,-3 1-3 0,4 1-4 16,4 1-8-16,-3 1-10 0,3-1-5 15,-2 1-21-15,1 4-56 0,-6-2-123 0,-1 2-120 16,-1-2-60-16,3 0-32 0,-1-1 6 0,-2-1 44 16</inkml:trace>
  <inkml:trace contextRef="#ctx0" brushRef="#br0" timeOffset="62302.6531">4988 12433 7 0,'8'-7'315'0,"-3"2"27"15,-1-2 15-15,3-1-4 0,-2 0-147 0,4 2-90 16,-3-3-49-16,2-1-26 0,0 1-10 16,0 0-3-16,0-1 0 0,-2 1 4 0,2 0 0 15,0-1 7-15,-2-2-2 0,-1 3-4 16,2 1-4-16,-1 0-6 0,0 1-6 0,2-2-5 15,0 1-6-15,0 0-3 0,1 2-1 16,2-1-3-16,-1 0 0 0,1 1 1 0,-2 2 1 16,1 0 2-16,-1 1 4 0,-1 3 5 15,-1 0 2-15,-1 2 5 0,3 3 3 16,-1 0 1-16,0 2-1 0,0 5 2 0,1-1-4 16,-2 2-2-16,1 2-3 0,0 2-1 15,1 2-3-15,1 0-1 0,-1-1-3 0,4 1 2 16,-2 3 0-16,3-3 0 0,-3 0 0 15,0-2-2-15,2-2 1 0,-4-2-2 16,-2-2-1-16,2-2-4 0,-4-3 1 0,-2-2 1 16,-1-1-3-16,-1-1 1 0,-1-2-1 15,-3 0 0-15,1 0-2 0,-4-4-5 0,-3 1 2 16,-1-2-2-16,-1 0 0 0,-3-1-2 16,-1-1-1-16,0-1 1 0,2 0 0 15,-1 1-1-15,1-3 1 0,-1 1 1 0,3-1 3 16,1 2 0-16,0 0 1 0,2-1 0 0,1 1 1 15,1 2 3-15,0-1-2 0,1 2 1 16,3 1 0-16,1 1 2 0,-1 1 0 0,2 2 1 16,0-3-2-16,0 3 0 0,0 0-2 15,0 0 0-15,0 0 0 0,2 0 2 0,-1 0 0 16,1 3 4-16,0-1 0 0,-1 3 3 16,1 0 0-16,2 0-2 0,-2 3 1 15,-1-1 0-15,4 4 2 0,-2-1-1 0,2 0 1 16,0 4 3-16,3 0-2 0,0 1 0 15,0 1-1-15,0 4 0 0,1 0-3 0,2 2-2 16,-3-1-1-16,3 6-1 0,-2 1-2 16,1 2-1-16,1 2 0 0,-3 1 2 15,0 3 0-15,0 1 0 0,1 2 0 0,-2-1 2 16,-1-1-4-16,2 1-1 0,1 3 2 16,-2-2 1-16,2 2-2 0,-1 1 2 15,3 0 2-15,-1 2-2 0,-1-3 3 0,2 3-2 16,0 1-1-16,0 2-1 0,-3 2-1 15,0 2 1-15,-3 2 1 0,1 0 0 0,0-2 0 16,-3 1 0-16,2-3-2 0,0-1 2 0,0 0 2 16,0-1 2-16,2-2 2 0,-2 0 0 15,3 0 2-15,0 0-2 0,1 0-2 16,-1 3-3-16,2-2 0 0,-2-2-1 0,3 2 2 16,-3-4 0-16,0-1-2 0,-1 1 1 15,1 0-1-15,-1-1 1 0,-1 2 3 0,-1-3 4 16,1 0 4-16,-3-2 4 0,0-1 2 15,-1 1 3-15,1-3 0 0,-3-1 3 16,0 0 1-16,0-1 4 0,-1-4 5 0,-1 1 4 16,-1 0 6-16,-2-2 4 0,2 0 4 15,-5 0-3-15,3-2-1 0,1-1-1 0,-3-1 6 16,2-1 3-16,-1 0 5 0,2-4 3 16,-1 0 6-16,3 1-1 0,-3-3-5 0,2-1-4 15,2-3-8-15,-3-1-3 0,4-1-7 16,-4-3-8-16,4 0-6 0,-3 0-6 15,3-4-6-15,-2 3 1 0,1-3-2 0,-1 0-5 16,0 1 2-16,-1-3-4 0,2 2-1 0,-1-3-11 16,0 1-17-16,2-1-25 0,0-1-33 15,0 0-36-15,0 0-29 0,0 0-19 16,0-1-9-16,2-2 12 0,-2-2 17 0,2 1 27 16,-2-1 25-16,1 2 28 0,-1-2 21 15,0-2 16-15,0 5 13 0,0-4 9 16,-1 2 3-16,-1-1 1 0,0 3 0 0,-1-4 0 15,2 3 0-15,-3 1-2 0,0-1 2 0,1 0 0 16,0 2 2-16,-1-1-1 0,1-1 0 16,0 2-1-16,1-2 0 0,-1 1 0 15,0-1 0-15,1 2 0 0,-1-1 0 0,-1 1-1 16,4-1 1-16,-2 2 1 0,1 0 3 16,1 0 2-16,0 0 2 0,0 0 4 0,0 0 1 15,-2 2 4-15,2-2 1 0,0 0 2 16,-2 0 1-16,2 0-1 0,0 0-3 15,2 0-1-15,1 1-3 0,3-1-2 0,4 0-2 16,3 0-1-16,5-1 2 0,8-2-2 16,5-2 0-16,4 2-1 0,10-1-2 0,5-1 1 15,7 0-2-15,6 2-4 0,5-1 0 16,6 1-1-16,1 3-2 0,2-2-1 0,4 4 2 16,-1-2 2-16,4 3 0 0,1 0 0 15,1 1 0-15,2 1 2 0,1 0-2 0,1 2-2 16,-3-4 0-16,1 3 0 0,-1-2 1 15,0 1 1-15,3 0 0 0,5-1 1 16,6 2 0-16,5-1-1 0,0-2-3 0,3 1 0 16,0 1 4-16,2-2-1 0,6 2 2 0,3-1-4 15,0 0 4-15,0 3-7 0,-4-3 3 16,-4 2-2-16,-5-2 2 0,-1 4 2 16,-6-2 0-16,-2 0 2 0,-8 0-2 0,-8 1-2 15,-4-1 1-15,-7 1 0 0,-5 0-1 0,0 1 5 16,-6-3 0-16,-4 3 1 0,1-1-3 15,-2 1 0-15,0 1 1 0,1-3-2 16,-1 2-4-16,-3 1-3 0,0-4 0 0,-3 5-1 16,-3-3-2-16,-2 0 0 0,-4-1 1 15,-4 0-2-15,-2 0 0 0,-4-1-2 0,-5-2 0 16,-5 0-3-16,-4 0-3 0,-3-2 2 16,-5 0 0-16,-3-1 0 0,-4 0 1 0,-2-1 3 15,-1-3 1-15,-3 1 4 0,2 0-1 16,-2-2 7-16,-1 1-1 0,0-2 3 15,-1-2 2-15,-1 2-1 0,1 0 1 0,-3-4-1 16,2 0-1-16,-4 1 2 0,2-1 0 16,-3 1 1-16,1-1 0 0,1 1 3 0,-1 1 0 15,-2-1 4-15,5 4 3 0,-4-2 0 16,5 3 4-16,0 0 3 0,2 2-2 0,0-1-1 16,4 3-3-16,2 0-6 0,0 0-3 15,2 3-2-15,4-1-3 0,0 3 0 0,2-1-3 16,0 3 3-16,6-1 0 0,-1 1 0 15,1-1 0-15,2 1-3 0,0 3-1 0,0-3 0 16,1 1-2-16,-2 2 1 0,0 0 1 16,-4 0 2-16,2 0 0 0,-4 0 2 0,-4 1 1 15,0 1 1-15,-5-2 0 0,0 2 4 16,-5 0 3-16,-1-2 4 0,-4 0 5 16,-1 1 4-16,-3-2 4 0,-2 0-1 0,-1 0-4 15,1-4-3-15,0 2-9 0,2-2-16 16,4-5-23-16,2 0-8 0,4 0-32 0,2-4-91 15,2-4-61-15,0-1-133 0,6 1-58 16,-1 0-33-16,-2-1 10 0,-3 0 78 0</inkml:trace>
  <inkml:trace contextRef="#ctx0" brushRef="#br0" timeOffset="63639.6541">5693 15241 32 0,'1'4'279'0,"1"-4"36"0,0 5 31 16,-1-2-42-16,-1 3-74 0,-3 2-46 0,0 2-27 15,-5 4-23-15,0-1-22 0,-3 3-19 16,-3 1-20-16,-2 1-14 0,-4 5-11 16,-6 1-12-16,-2 4-10 0,-4 4-5 0,-4 2-9 15,-2 3-4-15,-6 4-6 0,1 3 4 16,-6 4 4-16,-2 1 4 0,-1 2 5 0,-1-1 2 16,-1 1 1-16,-3 2-2 0,1 0 0 15,-2 0 5-15,-2 1 1 0,3-1 1 0,-1-1 2 16,-1 1-1-16,2 0 5 0,-3 1-9 0,3-1-3 15,1-3-4-15,1-4-5 0,-1 0 2 16,2-3-6-16,0 0-2 0,3-3 3 0,-4 0-2 16,2 2 2-16,-1-4-2 0,0-1 5 15,0 3-3-15,1-3 0 0,-1-1 0 0,2-2-1 16,-1 2 1-16,1-2 1 0,0 0 2 16,3-2 1-16,2 0-4 0,4 0 1 0,2-2-3 15,1-3-4-15,4 2-3 0,1-2 0 0,2-2 1 16,0-2 2-16,6 1-1 0,0-3 0 0,2-2 0 15,3 1 1-15,4-3-3 0,-1-3-2 16,4-2-1-16,5 0-4 0,-1-1-7 0,3-2-6 16,2-1-11-16,3-4-17 0,1-3-9 0,2 3-8 15,0-3-1-15,2 1 1 0,-1-2 6 16,1-2 13-16,1 2 12 0,-1-3 12 0,2 1 7 16,-1-1 4-16,1 1 5 0,-1-3 3 15,0 2-2-15,0-1 2 0,-1-1 0 0,1 0 1 16,2-1-1-16,-1 0 1 0,-1-2 0 0,2 0 3 15,-2 0 0-15,1 0 0 0,-1-1 0 0,2-1-1 16,-2-2 0-16,3 0-3 0,-3-1-3 0,2-3-4 16,1-3-4-16,1-1-8 0,0-3 1 0,1-2-5 15,0-3 3-15,2 1 3 0,1 0 6 16,-2 5 5-16,1 1 4 0,-1 3 4 0,-1 4 2 16,0 4 7-16,-3 2 5 0,1 1 4 15,-3 5 3-15,0 2 4 0,-1 5-2 0,-4 0 0 16,1 7-2-16,-1 0-5 0,-4 3-3 0,0 2-5 15,-1 2-3-15,-1 5-2 0,-2-4-2 16,0 4-2-16,0-1 2 0,0-1 0 0,3-1 0 16,-1-3 2-16,3-1 1 0,2 0 2 0,1-4-3 15,2 0 2-15,2-1-1 0,1 1 1 16,2-4-1-16,3-4-3 0,3 0 0 0,3 0 0 16,2-4-2-16,0-2-1 0,8-2-3 0,-1-4-31 15,4-5-83-15,-3 0-173 0,1-1-88 16,-3 2-50-16,0-1-21 0,-4-1 17 0</inkml:trace>
  <inkml:trace contextRef="#ctx0" brushRef="#br0" timeOffset="65566.919">5641 15300 112 0,'1'3'312'0,"-1"-2"34"0,0 0 19 0,0 2-74 16,0-3-87-16,0 3-53 0,0-2-36 15,0-1-16-15,0 1-15 0,2-1-7 0,-2-1-9 16,0 1-13-16,3 0-12 0,-3 0-13 16,2-1-9-16,1-2-7 0,0-1-6 15,2-2-1-15,4-1-1 0,-1 1-3 0,0-3 1 16,3 0-1-16,-1-2 0 0,-1 2-1 16,2-1 1-16,0-1-1 0,1-2-2 0,1 1 0 15,0-2-1-15,3 2-1 0,-2-2 0 16,2-2 0-16,0 0 2 0,1-1-1 0,-1 0 1 15,3-2 1-15,-2 1-1 0,1-3 0 16,2 0 0-16,-2-2 2 0,2 3 0 0,1-3-2 16,-2-1-2-16,1 0 2 0,1 0-2 15,-2 0-1-15,0 0 1 0,1-1 0 16,-2 0-1-16,2 2 2 0,-1 0 1 0,0 1 0 16,0-1 1-16,-1 1 5 0,2 0-2 15,2 2 1-15,-3 0-3 0,2 2 3 0,-1 1-2 16,0 0-2-16,-2 2 0 0,3 0-1 15,-4 0 1-15,2 0 2 0,-3 0-1 0,3 0 1 16,-2 0-1-16,-2-2 2 0,0 1-1 16,0-3 0-16,0 0 1 0,-2 0-3 15,0-2-1-15,1-3 0 0,0 1 0 0,2-2-1 16,0-1-1-16,3 1 2 0,-1 1 0 16,2 0 0-16,-3 4 0 0,-1 2 2 0,1 2-2 15,-2 0-2-15,0 3 2 0,0 0 0 16,-1 1 0-16,-1 4 0 0,-1-4 0 0,-1 4 0 15,-1-1 0-15,0 1 0 0,0 0 0 16,0-1-2-16,0 0-1 0,2 0 3 0,-1-1-1 16,3-3 1-16,-1-1-2 0,1-3 1 15,0-1-2-15,0 2 2 0,-3 2-2 16,1 2 1-16,-2 2 0 0,0 1 0 0,-2 1 2 16,-2 1-1-16,-1 2 1 0,-2 2 0 15,0 1-2-15,-1-1 2 0,-2 1-1 0,2 0 1 16,-1 1 0-16,1 1 1 0,-1-2-1 15,-1 0 1-15,2 2-1 0,1-3 1 0,-3 1-1 16,2 0 1-16,-1 2-1 0,2-1 0 16,-3 1 2-16,0-2-2 0,0 2 0 15,-3 0 0-15,2-2 0 0,-1 2-2 0,-1 0 2 16,-2 0 0-16,0 2 0 0,0-2 0 16,1 2 0-16,-2-1 2 0,1-1-2 0,0 2 1 15,-1-2-1-15,1 2 0 0,-2 1 0 16,0-3-1-16,-1 2 1 0,0 1-2 15,-3 1 1-15,0-1 1 0,0-1 0 0,0 1 0 16,1-1 1-16,-1-1 1 0,2 1-1 16,4-1-1-16,-1-1 0 0,2 0 0 0,-1 0-1 15,2 0-1-15,2 0 1 0,-2 0 1 0,3 0 1 16,0 0 1-16,0-1-2 0,0 1 0 16,3 0 1-16,-2 0-1 0,2 0-1 15,1 0-1-15,-1 0 1 0,3 0 1 0,-1 0-2 16,0 0 2-16,3 0 0 0,-2 0-1 15,4 0 1-15,0 0 0 0,2-2 0 16,-1 1 0-16,4 1 0 0,-2-2 0 0,4-1-2 16,-2 1 2-16,0 0 0 0,0-1 0 15,-1 0 2-15,0 1-1 0,-3 0-1 0,-1-1 0 16,-4 3 0-16,-1-2 0 0,0 2 0 16,-1 0-1-16,-2-2 1 0,-1 2-2 15,-1 0 2-15,0 0-1 0,0 0 2 0,0 0-1 16,0 0 0-16,0 2 0 0,-1-2 0 15,-1 2 2-15,-4 1-4 0,3 2 2 0,0 2 0 16,-2 0 0-16,0 0 0 0,2 0 0 16,-2 3 0-16,1-2 2 0,2 1-1 0,1 1 1 15,-1-1 4-15,0 1-1 0,1-1 4 16,-1 1 2-16,2 1-2 0,0-2 1 0,-1 1-1 16,1-1 0-16,-2-1-2 0,0-1-2 15,2-2 2-15,-1 0-3 0,-1-1 0 0,2-1-2 16,0-3-1-16,-2 2-3 0,2-1-5 15,-1-1-3-15,1 1-8 0,-2-1-48 0,2-2-65 16,-1-1-170-16,-1-2-87 0,-4 4-43 16,1-1-17-16,-4-1 33 0</inkml:trace>
  <inkml:trace contextRef="#ctx0" brushRef="#br0" timeOffset="66468.1147">7430 13641 146 0,'0'0'325'0,"0"-3"30"0,0-1 25 0,0 3-81 15,-2-5-96-15,2 3-57 0,0-3-35 16,-1 2-21-16,-1-2-14 0,1 0-11 15,-2 1-11-15,1 0-8 0,-1 0-10 0,0-2-9 16,1 3-8-16,1-1-6 0,-3 0-3 16,3 2-3-16,-1-1-2 0,1 1-1 0,-3 2-3 15,0 0 0-15,-2-1-1 0,-1 2 1 16,-1 2 0-16,2 0-1 0,-5 3 0 16,3 0 4-16,0 2-1 0,0 0 1 0,0 1 0 15,2 1-1-15,1-1 2 0,2-1-1 16,0 2 0-16,1 0-1 0,-1 0-2 0,3 0 4 15,0 1-1-15,1 0 1 0,1-1-1 16,1 0 0-16,-1 0 2 0,1-2-2 16,0 0 1-16,2 0 1 0,0-2-3 0,1-1 1 15,0-1-3-15,-1-1 4 0,3-2-4 16,-3 3-1-16,3-3 0 0,-4-3 1 16,1 3 0-16,0 0-1 0,-2-2 1 0,-1 2 0 15,1-2 0-15,0 2-1 0,-1-1 0 16,2-1 0-16,-2 0-1 0,1 2 0 0,-1-3 1 15,1 1 0-15,0-1 0 0,0-1 0 16,1 0 0-16,0 0 2 0,-2-1-2 0,4-1 2 16,-3 2-2-16,0-2 0 0,2-1 0 15,-2 2 0-15,-1-3 0 0,1 1 2 16,0 0 3-16,-1 0 2 0,2-2 0 0,1 0-1 16,0 0 3-16,-2-1 0 0,2 0 0 15,-2 1 6-15,0 2 8 0,-1 2 11 0,-2 0 10 16,0 2 10-16,0 1 5 0,0 0 3 0,-2 2-3 15,1 4-2-15,-2-1-7 0,-1 2-6 16,-1 0-3-16,2 2-2 0,0 2-3 16,1-1 2-16,1 1-1 0,-1-2 0 0,4 3 2 15,-1-2 4-15,1 1 6 0,3-1 8 16,-2-1 8-16,2 2 8 0,1-3 7 0,0 2 8 16,-1-2 0-16,0 2-4 0,1-4-8 15,-1 1-11-15,0-1-12 0,-1 1-14 16,1-2-11-16,-2 2-7 0,1-1-6 0,-3-1-4 15,2-1-6-15,-1 1-5 0,0 1-19 16,-1-3-37-16,1 1-57 0,-1 0-63 0,1-1-56 16,1 1-33-16,-2-1-5 0,1 0 2 15,1-1-12-15,-6 0-22 0,3 0-89 0,0 0-39 16,0 0-21-16,3-2 12 0,0-1 56 16</inkml:trace>
  <inkml:trace contextRef="#ctx0" brushRef="#br0" timeOffset="66712.4414">7768 13699 7 0,'2'3'365'0,"-2"-1"46"16,0-1 31-16,0 2 14 0,-2-2-148 0,-1 3-122 16,2-1-78-16,-1-1-37 15,2 1-20-15,-2 2-7 0,2-1 7 0,2 4 15 16,0 0 18-16,1 1 14 0,0 0 10 0,0 0 4 15,0 1-8-15,2 0-17 0,-2 0-15 16,3-1-24-16,-4 0-31 0,1 0-51 0,-1-2-54 16,-1-1-30-16,-1 0-40 0,-1-3-92 15,-2-1-164-15,-2-1-58 0,-1 2-7 0,1 2 2 16,0-2 21-16</inkml:trace>
  <inkml:trace contextRef="#ctx0" brushRef="#br0" timeOffset="68871.8161">5679 15283 256 0,'0'0'294'15,"1"0"17"-15,1 0-48 0,-2-1-77 0,3 1-58 16,-1-2-32-16,0 2-16 0,-1-1-7 15,3-1-2-15,-2 1-3 0,1-1-4 16,-1 1-8-16,1-1-3 0,-1 1-6 0,-1 1 0 16,-1 0-8-16,2 0 1 0,-2 0-3 15,1 0 0-15,-1-2-6 0,0 2-3 0,0 0-4 16,0 0-3-16,0 0-3 0,2 0-5 16,-2 0-1-16,0 0-3 0,0 0 0 15,0 0-4-15,0 0-2 0,0 0-2 0,0 0-1 16,2 0 1-16,-2-1-2 0,0 1 0 15,0 0 1-15,0 0 0 0,0 0 0 0,0 0 0 16,0 0 0-16,0 0 1 0,0 0-1 16,1-2 0-16,-1 2 1 0,0 0-1 0,0 0 0 15,0 0 0-15,0 0 0 0,0 0 0 16,0 0 0-16,2 0 0 0,-2 0 0 0,0 0 2 16,0 0 1-16,0 0-1 0,0 0-2 15,0 0 1-15,2-2 1 0,-1 2-2 0,2-1 1 16,0 1 0-16,-1-1-1 0,-1-1 0 15,2 2 0-15,-1-1 0 0,1-1-1 0,2 1 0 16,-2-1-2-16,2 1 3 0,1-1 1 16,2-3-1-16,-1 3 2 0,2-1-2 15,2 0 2-15,0-4-2 0,3 5 0 16,1-3 2-16,3-2 0 0,3 2 0 0,3-2 2 16,4-1-2-16,2 0 1 0,0 0 0 15,2 0-1-15,1-1-2 0,-1 1 2 0,-1-1-2 16,1 1 0-16,-2 0 0 0,0 1 0 15,-3-3 0-15,1 3-2 0,-1 1 2 0,-2-4 0 16,2 0 0-16,-2 3-4 0,1-3 4 16,-1 2 0-16,2 1 0 0,0-3 2 15,1 2 0-15,1-2 3 0,1 2-2 0,1-1 0 16,1-1-2-16,1 3 1 0,1 0 0 16,-3-1 0-16,4 2 0 0,-2-1 0 0,-1 1 0 15,2-1-1-15,-2 2 0 0,1-2-1 16,-1 0 0-16,-2-1 0 0,1-1-1 0,-2 2 0 15,1 0-1-15,0-1 1 0,0-1 1 16,0 1-1-16,0 0 1 0,2 0-2 0,-4-1 2 16,2 2 0-16,0 1 0 0,-3 0 0 15,-1-2 0-15,-3 4 2 0,1-2-1 0,-4 1 2 16,-4 2 0-16,-2-2 2 0,-1 3 1 16,-5-1 6-16,3 0 1 0,-5 2 2 15,2-2 1-15,-1 0-1 0,0 1-1 0,0 0-4 16,-1 1 0-16,2-1-3 0,-3 0-1 15,4 1-2-15,-2-1 0 0,-1 0 0 0,2 0-1 16,1 1-2-16,-4-3 1 0,1 3 0 16,-2 0 0-16,-3-1-2 0,1 2 0 0,-1-1 1 15,-1-1 0-15,0 1 2 0,-1-1-3 16,1 1 2-16,-2-1-2 0,-1-1 0 16,1 2 0-16,-2-1 1 0,0-1-2 0,0 2-2 15,-2-1 0-15,-1-1 2 0,1 2-3 16,-2-2-2-16,-3 1 3 0,3-1 0 0,-2 1 0 15,-2-1 0-15,4-1 3 0,0 3-1 16,0 0 0-16,2-2 1 0,1 3 0 16,2-3-1-16,0 3 0 0,1 0 1 0,0 0 0 15,1 0-2-15,1 0 2 0,0 0-1 16,1 0 0-16,-1 0-1 0,2 0-1 0,0 0 3 16,-1 3-1-16,1-3 1 0,0 0 0 15,-1 3-2-15,2-2 2 0,-1-1 0 0,4 1 0 16,-1 1 0-16,1 0 0 0,2-2 0 15,1 1 0-15,-1 1 2 0,0-2-1 0,0 0 0 16,3 0-1-16,-4 0 0 0,1 0 0 16,0 2 0-16,-1-2-1 0,1 0 1 0,0 3-1 15,-3-3 2-15,3 2-1 0,-4-1 1 16,1 2 1-16,0 0 1 0,-2 0 1 16,-3 2-1-16,2-1 1 0,-2-1 2 0,0 2 2 15,-2-1 1-15,-1 1 2 0,-2-2 1 16,0 2-1-16,-1 0 0 0,-2-1 2 0,0 3 0 15,2-1 0-15,-4 1 1 0,3-4 1 16,-1 3-1-16,1 0-2 0,1-1-2 16,0-2-3-16,3 0-2 0,1-2-3 0,2 2-7 15,0-1-8-15,0-1-11 0,2-1-15 16,-1 1-12-16,1-2-5 0,2 1-21 16,-2-3-62-16,-4 5-89 0,2-2-121 0,-4 2-59 15,4-2-32-15,0 0 7 0,-2 4 57 16</inkml:trace>
  <inkml:trace contextRef="#ctx0" brushRef="#br0" timeOffset="69613.8204">8002 14841 304 0,'5'-3'362'0,"-2"-2"31"0,-1 2-12 16,-1-1-100-16,-1-1-76 0,0 1-60 16,-3 1-39-16,2-2-28 0,-3 2-18 0,1-1-17 15,-3 2-16-15,1-3-11 0,-1 2-7 16,1 1-6-16,0 2-3 0,-1-2 1 16,-2 4 0-16,2-2 0 0,-2 2 2 0,3 1 1 15,-1 2 1-15,0-2 0 0,-1 3-2 16,1 2 0-16,1-1 1 0,-2 2 2 0,2 1-2 15,0 1-1-15,3 0 2 0,-1 1-1 16,3-2 0-16,0-1-3 0,3 0 0 0,-1-1-1 16,4 0 0-16,-1-3 0 0,3-1 0 15,0-1 2-15,1 1-1 0,0-4 0 0,1 0 0 16,0-1-1-16,-1-2-1 0,1 0-3 16,-2-1-2-16,0-2-1 0,-1 2 0 15,1-3 0-15,-3 2 0 0,0-3 2 0,0 2 1 16,-2-1 3-16,0 1-1 0,-2-1 2 15,2-1 0-15,-3 0 1 0,0 2 0 0,2-1 0 16,-2 0-1-16,2 0 0 0,-1 3 0 16,-1-1 0-16,0 2 0 0,0 2 1 15,0-1 2-15,0 2 0 0,0-1 0 0,0 2 2 16,0 1 1-16,0-1 3 0,0 2 0 0,0 2 2 16,2-1 1-16,-2 2-1 0,1 0 2 15,1 0 1-15,-2 0 3 0,3 1 2 16,-1 2 0-16,1-1 4 0,2-2 2 0,1 1 3 15,0 1-1-15,2 0-1 0,0-3 0 16,3-1-3-16,-3 3-5 0,0-4-6 16,1 0-3-16,-2-1-9 0,-2-1-10 0,-2 0-19 15,0-1-16-15,-1 0-4 0,-1-1-12 16,1 0-28-16,-1-1-54 0,-4-1-98 16,-2 3-112-16,-1-2-59 0,-1 1-28 0,4-3 11 15,-1 1 56-15</inkml:trace>
  <inkml:trace contextRef="#ctx0" brushRef="#br0" timeOffset="70007.159">8235 14883 102 0,'9'-3'358'0,"-1"1"45"16,-3-1 27-16,0 3-41 0,-2-3-114 0,0 1-96 15,3 2-62-15,-3-3-43 0,2 1-23 16,0 0-21-16,-2 1-13 0,2 1-10 15,-2 0-4-15,0 0-5 0,0 0 2 0,0 0-1 16,0 1 1-16,-1 1 1 0,1 1 2 16,-1-1-1-16,1 3 3 0,0-2 0 0,-1 2-1 15,4 0 0-15,0 2 4 0,-1-1-2 16,2-2-1-16,-3 4-2 0,0-3 1 0,-1 3-1 16,-2-1-2-16,2-2 1 0,-3 2-2 15,-3-2 1-15,2 1 0 0,-1-1 0 16,1-1-1-16,-1-2 4 0,2-1-2 0,0 1 2 15,0-2 1-15,2 0-3 0,-1 0 2 16,5 0-2-16,0-3 1 0,4 1-2 0,4-4-1 16,2 3-1-16,1-1-3 0,1-1-3 15,2 1-2-15,-2-1-3 0,3 0 2 0,-3 2-1 16,-2-1 2-16,-2 1 3 0,-1 0 2 16,-5-1-8-16,1 1-42 0,-9-2-105 0,0 1-151 15,-7 1-79-15,-3 0-41 0,-3 3-15 16,-5 0 30-16</inkml:trace>
  <inkml:trace contextRef="#ctx0" brushRef="#br0" timeOffset="72865.4583">5654 15315 77 0,'-4'3'233'0,"3"-1"9"0,-1-2-32 0,-1 3-39 16,1-3-50-16,1 2-43 0,-1-2-24 16,-1 0-9-16,3 2 0 0,-2-2 2 0,2 0 4 15,0 0 6-15,-1 0 6 0,1 0 3 16,0 0 6-16,1 0 1 0,-1 0 2 16,0 0 1-16,2 0-1 0,1 0-4 0,-1-2-4 15,1 2-4-15,0 0-4 0,-1-2-7 16,1-1-8-16,-1 3-8 0,1-4-7 15,-2 3-7-15,4-2-3 0,-2-1-7 0,-1 1-4 16,1 1-3-16,0-3-3 0,0 1-1 16,0-2-1-16,2 1 0 0,0-1-1 0,1-1 1 15,-1-1 0-15,1 1 0 0,-1-1-1 16,3-1 1-16,-2 0 0 0,2 0-1 0,-1-2 0 16,-1 3 0-16,3-5 0 0,-3 3 0 15,1-2 1-15,-1 0 0 0,1 2 1 0,0-2-1 16,0 0 0-16,-1 0 1 0,1 1 0 15,-2 0 1-15,0-2-2 0,0 3 1 0,0 1 0 16,0-2 3-16,-2 1-1 0,4-1-3 16,-2 1 0-16,2 1 3 0,-1-1-1 0,1 0-2 15,0 1 3-15,1 0 3 0,0-1-2 16,0 0 1-16,3-2 0 0,-3 0 0 16,0 0 3-16,1 1-1 0,1-1 2 0,-2-2-1 15,-2 3 1-15,3-4-2 0,-1 3 0 16,-1 1-3-16,1-3 0 0,-2 5-1 15,2-4-2-15,-2 2 0 0,1 1 0 0,2-1 0 16,-3 2-1-16,2 0-2 0,-3 0 1 16,2 1 1-16,-1-1 0 0,0-1 0 15,-3 2 1-15,2-1 3 0,-2 1-2 0,-1-1 3 16,1 0 2-16,3 1 1 0,-3-2 2 0,0-1 1 16,2 0-2-16,0 0 2 0,0-1-4 15,1-2 1-15,3 3-3 0,-2-1-2 16,-1-1-1-16,2 1-1 0,0 2 1 0,0-2-1 15,0 3 0-15,1-1 0 0,-3 1 1 16,1 2-1-16,-2 1-1 0,1-1 0 0,-3 2 0 16,3-1-1-16,-1-1 1 0,0-1 1 15,1-1 0-15,-1 1 3 0,0-4 0 0,1 2 0 16,2-4-1-16,-2 3 0 0,1-3 0 16,0 2-2-16,-2-2-1 0,2 1 2 0,-3 0 0 15,1 1-1-15,0-2 0 0,-1 3 0 16,1-1 0-16,-2 2-1 0,2 0 2 0,-2-2-2 15,2 2 0-15,-1 0 0 0,1-1-2 16,0-1 2-16,2 2-1 0,-1 0 0 16,-1-1 1-16,2 0 0 0,-2 1 0 0,0 1 1 15,-2 0-1-15,2 1 0 0,-2-1 0 16,-1 1 0-16,1 0-3 0,1 1 1 0,1-1 1 16,-2-1-1-16,2 3 1 0,0-4 1 15,2 0 0-15,0 1-1 0,-1-1-3 16,3 0 1-16,-1-1-2 0,2-1-1 0,-2 2 1 15,2-3 0-15,-1 4 1 0,1-3 2 16,-2 2-2-16,0 1 1 0,-1 0 1 0,0 3 1 16,-1-4 1-16,-1 3 1 0,0-1 0 15,-1 1-1-15,1 0-1 0,-2 1 0 16,0-1-2-16,1-1 3 0,0-1 0 0,1-2 0 16,3-4 0-16,-2 1 0 0,2-1 0 15,-1 3 2-15,0 1-4 0,-2 3 2 0,0 0 0 16,1 1 0-16,-4 0 0 0,1 2-2 15,0 1 0-15,-1 1 2 0,0 1-2 0,-1-1 1 16,2 2 0-16,-3 0-3 0,1-1 0 16,1-1-2-16,1 2-1 0,-3-2-3 15,4 1 2-15,-3-1-1 0,2 0 3 0,-1 2 2 16,1-2 2-16,0 0 2 0,-1 1 0 16,-2 1 0-16,2-1 1 0,-1 0 0 0,-1 2-1 15,0-1 2-15,3 0-2 0,-3 0 1 16,0 1 0-16,0-2-2 0,0 1 1 0,1 1-1 15,-1-2 1-15,2 0 0 0,-2 1 0 16,0 1 0-16,2-2 0 0,-2 2 1 0,1-2-1 16,-1 2 0-16,0 0-1 0,0 0 1 15,0 0 0-15,0-3-2 0,2 3 1 16,-2-2 1-16,0 0-1 0,3 2 1 0,-1-3 0 16,-1 1 0-16,4-3 1 0,-2 2-1 15,2-2 0-15,1 1 0 0,-3-1 0 0,2-1 0 16,0 2-2-16,-2-1 2 0,2 2-1 15,-2-1 1-15,0 0-1 0,0 3-1 16,-1 0 1-16,1 0-1 0,-1-2 0 0,-1 1-1 16,2 0 2-16,-3 1 1 0,2-1 0 15,-2 0-1-15,2 2 1 0,-2 0-2 0,0 0 2 16,0-3-1-16,0 3 1 0,0 0 1 16,0 0-1-16,0 0 2 0,0 0-1 15,0 0 0-15,1 0-1 0,-1 0 0 0,0 0 0 16,0 0 0-16,0 0-1 0,-1 0 1 15,1 0 0-15,-2 0 1 0,2 0-1 0,-2 0 0 16,-1 3-1-16,-2-3 1 0,-1 4 0 16,-3-1-1-16,1 2 1 0,0-3 0 15,-3 3 0-15,1-1 0 0,1 4 0 0,-4-2-2 16,4 1 2-16,-1 0 0 0,-1 2-1 16,3-1-1-16,0 1 2 0,2-1 0 0,0-3 0 15,3 0-2-15,0 0 2 0,1-2 0 16,2-2-1-16,0 2 1 0,0-3 0 0,2 1 1 15,-1-1-1-15,1 0 2 0,-1 0 0 16,1-1-1-16,2 0 1 0,-1-1-2 16,1-1 0-16,-1-1 0 0,0 1 0 0,2-1-2 15,1 1 1-15,-1-2-1 0,3 0 1 16,0 0 0-16,0 0 1 0,1-2-3 0,-1 2 2 16,2 0-1-16,-2-2 1 0,1 1-2 15,-1-2 0-15,-2 2 0 0,-1 2 3 0,-2 0-1 16,0 2 0-16,0 1-1 0,-3-1 2 15,0 1-2-15,2 1 1 0,-2 1 0 0,0 1 0 16,0 0 2-16,-2 1 1 0,2 3 0 16,2 0 2-16,-1 0 0 0,1 0 2 0,0 1 0 15,1 0-1-15,0 1 4 0,0-3 1 16,2 2 1-16,-2-2 4 0,2 3 3 16,-2-2-2-16,0 1 5 0,-1-1 2 0,1 0 3 15,-2 0 7-15,1 0 5 0,-2 0 7 16,2 1 6-16,-1-2 0 0,-1-1 2 0,2-1-8 15,-2 2-4-15,2-3-11 0,-1 0-6 16,-1 1-8-16,2-3-4 0,-1 1-5 16,1 0-4-16,-2-1-16 0,4 0-25 0,1 0-29 15,-2-1-21-15,-1 0-19 0,1 1-47 16,0 0-47-16,1 2-144 0,-3 1-69 16,-1-3-32-16,-6-5-11 0,-1 0 36 0</inkml:trace>
  <inkml:trace contextRef="#ctx0" brushRef="#br0" timeOffset="73908.0667">6806 13205 282 0,'6'-9'313'15,"-4"2"19"-15,2-1-26 0,-4 1-101 16,0 1-62-16,0 2-31 0,-1-2-14 0,-2 1-11 15,1 0-5-15,-1 2-8 0,0 0-8 16,-2-1-10-16,2 3-11 0,-2-1-5 0,0 0-4 16,-1 2-6-16,0 0-2 0,1 0-2 15,0 0-2-15,0 0-7 0,-4 0 0 0,3 0-3 16,-1 2-4-16,-1 0-4 0,2-1 0 16,-2 1-5-16,2 0 2 0,0 2-3 0,1-2 0 15,0 5 0-15,1 0 0 0,0 1-3 16,3 1 2-16,-1 0-5 0,1 1 5 15,1 0-2-15,1 3 0 0,-1-3 2 0,2 2-2 16,1-1 3-16,-1-2 0 0,2-1 0 16,-1-1 1-16,0-2-1 0,1 0 2 0,-1 0-2 15,0-2 0-15,2-2 0 0,1 0 0 16,0-1 0-16,2 0 1 0,-1-1 0 0,2 0-1 16,0 0 0-16,-2-1 0 0,1-1 0 15,0 0 0-15,1-1 0 0,-3-1 0 16,1 0 0-16,1 0 0 0,-2-4 0 0,0 4-1 15,1-3 1-15,-2-1-1 0,-1 2 1 16,2-2 0-16,-3 0 0 0,1 0 0 0,-3-1 2 16,1 1 0-16,-2 1 0 0,0 0 0 15,0-1 0-15,0 2 3 0,0 1-2 16,-2 0-1-16,1 3 0 0,1-1 0 0,-2 1 2 16,2 3-2-16,0-2-2 0,0 0 3 15,0 2-1-15,0 0-2 0,0 0 0 0,0 2 0 16,0 0 0-16,0 3 2 0,0 0-1 15,0 1 2-15,0 1 0 0,0 1-2 0,0-1 1 16,0 1-1-16,2 0-1 0,-1 1 0 16,-1 1 1-16,2-3 0 0,1 1-1 0,-3-3 0 15,3 2 0-15,-1-3 0 0,1 1 0 16,0-1 0-16,-1-1 0 0,4 0 2 0,-3-1 0 16,0 1-2-16,2-2-4 0,0 0 1 15,-2 1-4-15,0-2-3 0,2 1 0 0,-4-1-9 16,1-1-34-16,1 1-61 0,-4 3-170 15,-3-1-91-15,0 1-48 0,4-3-15 16,0 0 20-16</inkml:trace>
  <inkml:trace contextRef="#ctx0" brushRef="#br0" timeOffset="74664.5912">7000 13292 195 0,'0'-2'305'0,"0"0"32"15,0 2-12-15,-2-1-66 0,2-3-70 16,-2 4-44-16,0-3-26 0,2 3-17 0,-3 0-12 16,3-2-13-16,0 2-12 0,0-2-12 15,-2 1-12-15,2 1-12 0,0-2-6 16,-1 2-5-16,1-2-5 0,0 2-5 0,0 0 1 15,1 0-2-15,-1 0-5 0,2 2 1 16,-2-2-2-16,3 0-1 0,1 0 0 0,1 0 0 16,-2 0 2-16,2 0 0 0,0 0-2 15,0 0-2-15,2 0 3 0,-2 0 0 0,3 0 1 16,-3 2-2-16,0-2 0 0,0 1 2 16,-1-1-2-16,-1 2 0 0,0-2 0 15,-1 0 0-15,1 2 2 0,-1-2-1 0,-2 3-1 16,2-3 0-16,-1 4 0 0,-1-3 0 0,-1 3 0 15,1-1-1-15,-2-1 1 0,0 1 0 16,2 2 0-16,-1-4 0 0,-1 4 0 16,0-1 0-16,1-1 0 0,-2 2 0 0,-2-2 0 15,2 1 1-15,-2 0 0 0,2 1-1 16,-2-1 1-16,2-1-1 0,1-1 1 0,-1 0-1 16,2-1 0-16,-1 1 2 0,2-2-1 15,-2 2-2-15,2-2-1 0,0 0 4 16,2 0 0-16,-2 0-2 0,3 0 0 0,-1 0-1 15,1 0 2-15,2 0-1 0,-2 0-2 16,2 3 2-16,-2-3 0 0,3 0-2 0,-1 2 1 16,1 0 1-16,-1-1 0 0,0 3 0 15,0-3 0-15,-1 1 3 0,1-1-2 0,-3 1 0 16,-1 2-1-16,2-1 0 0,-3 1 0 16,0-1 2-16,0 1-1 0,0 1 0 15,0 1 0-15,0-2 3 0,-1 1-3 0,-1 0 0 16,1 0 1-16,-1 0-1 0,0-1 0 15,-1-1-1-15,-1 2 0 0,2-1 0 0,1-3 0 16,-3 2-1-16,3-2 1 0,-1 0 0 16,-1-1-1-16,0 2 0 0,-2 0 1 15,2-2-1-15,-2 0 0 0,1 0 1 0,0 0 0 16,0-2 0-16,0 2 0 0,-1-2 0 16,2 2 1-16,0-1-1 0,1 1 0 15,0-1 0-15,0 0-1 0,-1 1 1 0,1 0-2 16,2 0 2-16,-1-2-4 0,-1 1-28 15,4 1-68-15,-2 0-177 0,0 0-95 0,0 0-51 16,0 0-23-16,-4 1 13 0</inkml:trace>
  <inkml:trace contextRef="#ctx0" brushRef="#br0" timeOffset="91529.2411">13483 11833 343 0,'-4'0'392'0,"1"0"22"0,0 0 14 0,0 0-141 16,-1 1-112-16,0-1-65 0,1 0-32 15,-2 2-16-15,4-2-12 0,-3 2-10 16,3-2-13-16,-1 0-10 0,2 0-9 0,-2 0-4 16,2 0-4-16,-1-2 0 0,-1 0 0 15,1 2 1-15,-1-1-1 0,0-2 1 0,-1-1 0 16,1 1-1-16,-2-3-1 0,3-2 0 16,-1 1 1-16,1-1-3 0,2-1-1 15,-1-3 3-15,5 0 0 0,1-1-1 16,0 1 3-16,2-2 1 0,2 0 6 0,4-4-2 15,-3 1-1-15,5 2 1 0,-2-2-3 0,2 2 2 16,-2 2-2-16,2 1-2 0,-2 0 1 16,0 3-2-16,-1 0 2 0,0 1-4 15,1 5 0-15,-3-2 1 0,-2 1 0 0,-1 4-1 16,0 0 2-16,-3 4 0 0,-2-1-2 16,-3 1 2-16,0 3 0 0,-3 1 0 0,-2 2-3 15,1 1 2-15,-3 0-1 0,-2 1 2 16,3-3 0-16,-3 2 2 0,1 0-2 15,1-2 1-15,2 0 2 0,2-3-1 0,0-1-2 16,-1 2 0-16,1-5 0 0,0 1 2 16,1 0-4-16,-2-1 2 0,-4-2 3 15,3 0-3-15,-3-1 0 0,-1 0 0 0,-4-2 1 16,-1 0-1-16,-3 3-1 0,0-2 0 0,-1 0-1 16,-1 0 2-16,3 1-2 0,0-1 2 15,3 1-1-15,-2 1 2 0,5-1-1 0,2-2 2 16,0 3-2-16,2 0 3 0,3 0-2 15,1-3-1-15,-1 3 0 0,3 0-1 16,0 0 1-16,0 3 0 0,0-3 0 0,0 3 0 16,0-2 0-16,0 2 0 0,0 3 0 15,-3-2-3-15,1 4 1 0,-1 1-2 0,-2-1 0 16,1 1 0-16,-4 1 0 0,3-1 4 16,-1 0-2-16,1 0 2 0,0 0 2 15,-2-2 1-15,3 0 4 0,-2-3 1 0,1 1 2 16,0 1 4-16,-4-3 1 0,3 1 1 0,-4-1-2 15,2 0 0-15,-4 2 0 0,0-2-2 16,0 0 1-16,-1 0-3 0,2-1 2 16,-1 1-1-16,0-1-3 0,4 1-1 15,-1-2-2-15,3 2-2 0,1-3-2 0,2 3-3 16,0-3-7-16,1 0-9 0,2 0-7 0,0 0-3 16,0 0-3-16,2-3 3 0,2 3 6 15,1-4-2-15,3-2-13 0,3-1-34 0,0-1-59 16,1-1-100-16,-2 0-118 0,2 0-53 15,-3-2-12-15,8 2 19 0,0-6 50 16</inkml:trace>
  <inkml:trace contextRef="#ctx0" brushRef="#br0" timeOffset="91753.7684">13549 11376 306 0,'0'-3'389'16,"0"-2"33"-16,0 2 21 0,0 2-119 0,2-1-117 16,-2 1-69-16,1-1-45 0,-1 1-32 15,3-1-23-15,-1 2-14 0,-1 0-13 0,2 0-3 16,-1 0-11-16,3 0-14 0,-2 0-37 16,0 0-64-16,-1 2-111 0,-2-2-120 15,-3 4-57-15,-2 1-22 0,-2-1 18 0,-5 1 54 16</inkml:trace>
  <inkml:trace contextRef="#ctx0" brushRef="#br0" timeOffset="92336.4099">13251 11573 258 0,'2'-1'370'16,"1"1"22"-16,-3 0 12 0,3 0-114 0,-3 0-107 15,2 1-64-15,-2-1-35 0,0 4-17 16,0-4-10-16,0 3-10 0,0-2-9 0,0 2-10 15,-2 2-8-15,2-1-5 0,-3 1-2 16,0-2-5-16,1 4 1 0,-2-2-1 16,-1 0-2-16,2 2-1 0,0-2-3 0,-2 3 3 15,0 0-1-15,0-1 0 0,-2-1-2 16,2 2 3-16,0-2-1 0,0 0-2 0,2-1 2 16,-2 1-4-16,-2 0 2 0,0-1-1 15,1-1-1-15,-2 1-3 0,-1 0 1 16,-1-1 0-16,-1 0-2 0,-3 1 0 0,0 0-1 15,-4-1 2-15,-2 2-1 0,2-1 3 16,-4 1 0-16,0-1 2 0,0 0 0 16,-2 2 3-16,-1-3-2 0,1 1-1 0,-1-2-2 15,4-1-3-15,-1 1 0 0,2-3-2 16,4 2 1-16,-1-1 2 0,1-2 0 0,0 1 3 16,3-2-1-16,1 2 1 0,2 0 2 15,-1-1 2-15,0-1-1 0,3 2-2 0,0 0 0 16,0-2 0-16,1 2-1 0,2-3-1 15,0 3 0-15,3 0 1 0,1 0 0 0,1-2 0 16,0 2-1-16,1-2-2 0,3-1-21 16,2 1-49-16,0-1-114 0,0 3-137 15,-1 0-69-15,3 0-38 0,0 3 1 0,3-2 41 16</inkml:trace>
  <inkml:trace contextRef="#ctx0" brushRef="#br0" timeOffset="92520.2221">12874 11928 5 0,'6'7'371'0,"-1"-4"46"16,0 1 27-16,-4-2 17 0,1 0-146 15,-1-2-132-15,-1 1-81 0,0-1-46 0,-1 0-25 16,-1 0-15-16,2 0-9 0,0-1-2 16,-1 1-4-16,1 0-1 0,0-2-3 15,1 1-8-15,-1 0-35 0,3-4-65 0,-1 1-114 16,-4 1-114-16,-1-1-64 0,3 1-24 15,-1-2 16-15,-1 3 57 0</inkml:trace>
  <inkml:trace contextRef="#ctx0" brushRef="#br0" timeOffset="93005.9687">12556 11679 44 0,'0'0'317'16,"2"0"39"-16,-2-3 24 0,0 3-39 0,0 0-100 15,1 0-72-15,-1 3-47 0,0-3-30 0,0 0-19 16,2 1-17-16,-1-1-7 0,-1 1-15 16,2 1-11-16,1 1-5 0,1 1-6 15,-3-1 1-15,2 2-1 0,-1 0-3 16,0 2-3-16,-1-2-1 0,2 1-2 0,-3 1 1 16,-3 1-4-16,2-1 2 0,-1-2 0 15,0 5-1-15,-2-4 0 0,-1 2-1 0,-2 0 0 16,1-1 0-16,-3-3 0 0,1 2 0 0,-2-1 0 15,3-1 2-15,-3 2 0 0,0-1-1 16,1-2 0-16,-1 0 0 0,2 0 0 16,2 1-1-16,0-3 2 0,1 1-2 0,2-1 1 15,0 1 1-15,1 0-2 0,1-2-2 16,-1 0-1-16,2 0-5 0,0-2-13 0,0 0-16 16,2 1-28-16,-1-1-42 0,1-3-73 15,-1 2-94-15,-2 3-79 0,-1-3-30 0,1-2 5 16,2 1 28-16</inkml:trace>
  <inkml:trace contextRef="#ctx0" brushRef="#br0" timeOffset="93296.791">12493 11563 112 0,'-3'-3'322'0,"1"-2"35"16,1 3 22-16,1-1-64 0,-2 1-93 0,2 2-71 15,0 0-36-15,0 3-21 0,-1 1-14 16,-1 1-12-16,0 3-8 0,1 1-8 0,-2 1-13 16,-1 1-12-16,1 0-7 0,-2 3-8 15,-1 0-5-15,0 1-3 0,1-2-1 16,0 1 0-16,1-3-3 0,-1 2-3 0,0-4 1 16,1 0-2-16,0-2-2 0,4-1 0 15,-3-1-4-15,3-1-8 0,-3-1-9 0,3-1-19 16,0 1-24-16,0-3-29 0,-2 0-37 15,1 3-53-15,-1-2-55 0,2-1-50 16,-3 3-42-16,-2 0 0 0,-1 0 24 0,3 1 50 16</inkml:trace>
  <inkml:trace contextRef="#ctx0" brushRef="#br0" timeOffset="94575.5135">12291 11788 122 0,'-10'2'291'0,"-1"-1"29"15,3-1-10-15,-1 0-51 0,-1 0-71 0,2 0-46 16,0 0-38-16,2-1-19 0,-2-1-12 15,2 1-14-15,0-1-7 0,1-3-14 0,1 1-4 16,1 0-6-16,-1-3-9 0,2 1-4 16,2-2-3-16,0-1 0 0,2 0-3 15,2-3-2-15,-2 1 3 0,1-1-1 16,0 0-3-16,1-1 2 0,0 2-2 0,1-3-2 16,-2 3-2-16,3 0 0 0,-1 0-1 15,2 4 1-15,-3 0 1 0,3 1-1 0,-1 0-1 16,3 1 1-16,-2 2-2 0,2 0 0 15,-1 2-2-15,0 1 0 0,-2 0 1 0,3 1 1 16,-5 2 1-16,4 0-1 0,-5 2 0 16,2-1 0-16,-2 1 0 0,-1 3 0 15,-1 0 2-15,-2 0 3 0,-1 0 1 0,0 0 3 16,-1 1 3-16,-2 0 2 0,1 0 2 16,-2-1-2-16,1 2-2 0,-2-3 3 0,3 1-3 15,-3-1-4-15,1 0-5 0,1-1 3 16,1-2-1-16,-1 1-4 0,-2-1-1 0,3-1 5 15,-6 0 0-15,2-1-1 0,0-1-2 16,0 1 1-16,-4-2 0 0,2 1 0 0,-2-2 1 16,1 1 0-16,-1-3-2 0,0 1 1 15,-1-1-3-15,4 0-1 0,0-1 2 16,-1 0 4-16,3-1 4 0,3 0-1 0,-1 0 1 16,4-3 2-16,1 1-3 0,1-2-5 15,4 1-4-15,-2-1-1 0,0-2-1 0,2 2-2 16,-2 0 3-16,0 1-2 0,-3 0 1 15,4 1 2-15,-4 1 0 0,1-2 0 0,-2 5-1 16,1-3 4-16,-4 1-2 0,1 1 0 16,1-1 1-16,-1 0 2 0,0 3-2 0,1 0 2 15,1 1 1-15,-1-1-1 0,2 2 0 16,0 2-3-16,2-1 0 0,-1 1-1 0,-1 0-2 16,4 3-1-16,-3 1-1 0,2 0 2 15,-1 2 1-15,0 0-1 0,-1 1 3 0,-1-1 0 16,0 2 0-16,0-2 0 0,2 1 0 15,-2-1 0-15,0 1 0 0,0-3 0 16,0 2 0-16,0 1 0 0,0-2 0 0,2-1 0 16,-2 1-2-16,0-4-1 0,0 2-2 15,0-2 4-15,0-1-5 0,0 2 3 0,-2-3 1 16,0 2 1-16,2-1 0 0,-3-1 0 16,1 2 1-16,-2-1 3 0,0 1 1 0,0-2-1 15,-4 1 2-15,3 1 0 0,-3-3 0 16,2 3-2-16,-2 2-1 0,0-2-2 0,0 1 0 15,0 1 0-15,1-2 0 0,0 1-1 16,-1-1 1-16,2-1 0 0,-2 3 0 0,3-2 0 16,-1 0 0-16,3 0 0 0,0 0 1 15,-1 0-1-15,1 2 0 0,1-2 0 16,1 0 0-16,-2 0 0 0,3 1-1 0,-1 1-2 16,1-2 3-16,1 1 0 0,-1 0 0 0,0 2 0 15,0 0 0-15,0-1 0 0,0 2 0 16,0-2 0-16,-1 1 2 0,-1-2-2 15,0 3 1-15,2-3-1 0,-1 2-1 0,1-1 1 16,-2-2 0-16,2 3 1 0,-1-2-1 16,-1-1 0-16,2 0 1 0,0-1 0 15,-2 0-1-15,2 1 0 0,-1-2 0 0,-1 0 1 16,2 2-2-16,-3-1 1 0,-2 0 1 0,2-2-1 16,-3 5 0-16,0-5-1 0,-1 2 0 15,-1-1 0-15,1 1 1 0,-2 0 1 16,1-1-1-16,0-1 0 0,1 1 0 0,0-1 1 15,1-1-1-15,1 0-1 0,0 1 1 16,-1-2 0-16,0 0 0 0,3 1-2 0,0-1-1 16,-1 2 3-16,1-5-1 0,0 5 0 15,0-4 0-15,0 1 1 0,1 1 0 16,-1-1-2-16,2 1 2 0,-1-1 0 0,0-1 0 16,-1 0 0-16,0 0 0 0,1 1 0 15,-2-2 0-15,0 1 0 0,1-1 0 16,0 2 0-16,0-1 0 0,0-1 0 0,1 2 0 15,2 1 0-15,-1 0 0 0,1 0 0 16,0 1 0-16,0-1 0 0,1 0 0 0,-1-1-1 16,2-1 1-16,-2 1 1 0,3-2 1 15,-1 2-1-15,-1-1-1 0,4-1 0 16,-4 3 0-16,3-4-3 0,-3 4 3 0,2-2 0 16,-1 1 0-16,0 0 0 0,-1-2 2 15,2 2-1-15,-3-2-1 0,2 3 2 0,1-3-2 16,-1 2 4-16,-1 0-4 0,4-2 0 15,-2-2 0-15,3 2-3 0,1-4 3 0,2-2-2 16,4 2-7-16,0-3-28 0,4-3-45 16,-1 1-98-16,3-1-137 0,-1 0-76 0,2 0-32 15,3-3 9-15,3 1 31 0</inkml:trace>
  <inkml:trace contextRef="#ctx0" brushRef="#br0" timeOffset="95031.6313">12327 11221 5 0,'0'0'282'0,"0"-2"33"0,-2 2 24 0,-1 0-36 16,0 0-84-16,-2 0-55 0,-1 0-34 0,3 0-21 15,0 2-9-15,0 0-13 0,-1-2-8 16,3 3-13-16,-1-3-14 0,1 3-11 16,1-2-9-16,0 0-5 0,1 1-6 0,-1 0-4 15,2-1-3-15,-1 1-1 0,-1-2-5 0,0 1 0 16,2-1-3-16,-2 0-2 0,0 0 1 16,0 0-4-16,0 0 0 0,0 0 1 15,0-1 0-15,0 1-3 0,0 0-5 0,0 0-34 16,0-2-90-16,0 2-166 0,0 0-84 15,-3 3-47-15,-4-2-16 0,1 2 17 0</inkml:trace>
  <inkml:trace contextRef="#ctx0" brushRef="#br0" timeOffset="105620.6636">10400 11812 74 0,'-2'-3'304'16,"-2"-1"32"-16,-1 1 21 0,4-1-54 0,-3 2-99 16,1 0-59-16,3-1-31 0,-3 0-20 15,3 3-8-15,0-1-4 0,0-1-10 0,0 2-9 16,0 0-11-16,0 0-12 0,0 0-9 16,0 0-10-16,0 0-6 0,2 0-2 0,-1 0-5 15,-1 0-1-15,3 2-2 0,1-1-2 16,-1 2 1-16,4 0-4 0,1-1 2 15,0 2-2-15,1 1 1 0,1-1-1 0,2 2 0 16,-3 0 0-16,3-1-1 0,1 2-1 16,0 0-2-16,-2 0 2 0,0 1-2 0,-2-1 1 15,-1-1 0-15,0-1 1 0,-3 2 0 16,1-3 0-16,-1 1 2 0,-2 1 0 0,-1-3 0 16,-1 3 3-16,-1-1-2 0,-3 0-1 15,2 2 0-15,-3-3 0 0,-2 1 0 0,0 0 0 16,1 0 0-16,0 1 2 0,-3-4-1 15,2 2-1-15,-2-1 0 0,2-2 3 16,-2 1-1-16,0-1 3 0,2-1-1 0,1 0 1 16,0 0 0-16,4 0-4 0,-1 0 0 15,0-1-4-15,4-1-5 0,0 1-4 0,1-2-11 16,0-1-11-16,4 0-14 0,2-2-13 16,0 3-13-16,-1-2-7 0,3 0-3 15,-3 1-1-15,0 1 7 0,0 1 9 16,-2-3 13-16,-1 3 17 0,-2-1 17 0,0 2 21 15,-3 0 17-15,2-2 11 0,-4 3 14 0,2-3 4 16,-3 3 3-16,-2-2-1 0,-1 2-2 16,-2-1 1-16,0 1 0 0,0 0-3 0,-1 0 2 15,1 0 0-15,0 0-1 0,-3 0-2 16,3 0-8-16,0-2-1 0,-1 2-5 16,-2 0-6-16,-2 2-4 0,-1-2-4 0,-4 0 0 15,0 1-4-15,-6 1-1 0,3-2-1 16,-4 0-1-16,-2 3-2 0,0-3-4 0,-3 0-1 15,0 0-2-15,-3 0-2 0,1-3 0 16,-2 3 2-16,0 0 1 0,1-3 1 0,0 1-1 16,-1-1 1-16,0 0 0 0,1 0-2 15,1 2 1-15,-4-2 1 0,1 1 0 0,0 1-1 16,0-1-2-16,-2 0 3 0,0 0-2 16,3 0-1-16,0 1 1 0,-1 1 1 15,2-1-2-15,-3 1 1 0,3-2 1 0,1 2 0 16,-1-2-1-16,2 2 1 0,-1 0 1 15,0-1 0-15,1 1-1 0,1 0 1 0,0 0-1 16,1-2 1-16,-1 2 0 0,3 0 1 16,-1 0 0-16,1-5-1 0,1 5 0 0,-2-2 1 15,4 0-1-15,-1 1-1 0,0-2 0 16,1-1 3-16,2 1 4 0,1 2-2 16,-1-2 1-16,3 0 1 0,0 1 0 0,3 0-1 15,2-1-4-15,3 0 2 0,-3 1-2 16,3-1-1-16,1 2 0 0,0-1 0 0,1 1 0 15,3 1 0-15,1-2 0 0,-1 2 1 16,5 0-1-16,-1 0 0 0,2 0 2 0,0 2-4 16,0-2 2-16,0 0-4 0,0 1 2 15,2-1 2-15,-1 2 0 0,1-2-5 0,2 0-10 16,-1 0-21-16,-1-2-34 0,1 1-49 16,0-2-95-16,-1 1-121 0,1-1-55 0,1 2-10 15,0-6 11-15,2 3 39 0</inkml:trace>
  <inkml:trace contextRef="#ctx0" brushRef="#br0" timeOffset="106777.9497">8706 11088 252 0,'-2'0'315'0,"-1"-3"21"0,0 1-20 16,0 0-97-16,1-1-69 0,-1 1-49 0,0-1-27 16,3-1-16-16,-2 0-12 0,1 0-10 15,-1-1-9-15,2 1-5 0,2-2-7 0,-1 1-1 16,1 1-3-16,-2-3-1 0,3 4-2 16,-3-6 0-16,3 2 3 0,-1-1-3 15,1-1 0-15,-2 2-2 0,1-3 1 0,-1-1-3 16,1 0-2-16,-2-1 5 0,3 0 1 15,-1 2 1-15,-1-2 3 0,3 0-3 0,-1 2-1 16,0 0 1-16,0 1-2 0,-1-1 1 16,2 3-1-16,-1 0 1 0,-1 3-1 15,1 1 3-15,-1 0-2 0,-1 3 2 0,1 0 3 16,0 0 2-16,-1 5 5 0,1 0 0 16,1 2 1-16,-3 2-2 0,3 2-1 0,1-2-1 15,0 2-2-15,-1 0-3 0,4-1 0 16,-1-1 0-16,-1-2-4 0,2 1 0 0,-2-1-4 15,0-3-1-15,0-1-1 0,-2 0-1 16,0-1-1-16,-1-2 0 0,-1 2 0 0,1-2 0 16,-2 0 0-16,2 0 0 0,-2 0 3 15,0 0-1-15,0 0-1 0,-2 0 0 0,2-2 0 16,-2 0-2-16,-1 1 0 0,0-1-2 16,0 0 2-16,0 0-1 0,-1-1 2 15,-1 3 0-15,2-3-2 0,-3 1 2 0,3-1-1 16,0 1 1-16,-2-1-2 0,2 1 4 15,1 0-1-15,-1 0 1 0,3 1 0 16,-2-1 0-16,1 0 0 0,-1 1-2 0,2 0 2 16,-2-1-1-16,2 2 0 0,0-1-1 15,0 1 0-15,0 0 0 0,0 0 0 0,0 1 0 16,-2 1 0-16,0 0 0 0,1 3 2 16,-2 2 1-16,-1 2-1 0,1 3 1 0,0-1 1 15,1 0-1-15,-1 1 2 0,3 0 0 16,-2 0 0-16,4 1 1 0,-2 1-2 0,3 1-3 15,-1-2 0-15,1 2-1 0,0-2-1 16,2 4 1-16,-2-5 1 0,3 3-1 0,-1-1 0 16,2 3 0-16,-1 0 0 0,0 0-1 15,0 0 1-15,1 2 0 0,-1 3 0 0,-1-4-3 16,1 2 1-16,0 4 2 0,-1-3-4 16,0 0 1-16,-2 0 0 0,2-1 5 15,-3-2-2-15,1 1 1 0,-2-1 0 0,3-2 1 16,-3 1-2-16,2-2 0 0,0 0-2 15,-1 1 2-15,-1-2-1 0,-1 1 0 0,2 1 1 16,-2-2 0-16,2 2 0 0,-1 0 1 16,-1 0 0-16,3-1-1 0,-3 0 2 15,2-1-2-15,1 4-2 0,-1-4 0 0,1 1-1 16,0-1-1-16,2-1 1 0,-4 1 0 16,2-4 2-16,-1 2 0 0,0-3-2 0,-1 0 2 15,1-1 0-15,-1-1-1 0,-1-1 2 16,2-2 2-16,-2 1-1 0,0 0 0 15,0 2-1-15,0-5 0 0,0 3-1 0,0-3-2 16,0 0 2-16,0 0 1 0,0 2 0 16,0-4 0-16,0 1 0 0,-2 1 3 0,2-2-1 15,0 1 0-15,0-1 0 0,0 0 0 16,0 0 2-16,0 0-2 0,0 0-1 16,0 0 0-16,0 0-2 0,0 0-3 0,0 0-2 15,0 0 2-15,-1 0-1 0,1-1-7 16,0-1-29-16,1-1-87 0,1 0-165 0,1 0-85 15,-1 1-44-15,0-3-18 0,-1-2 14 16</inkml:trace>
  <inkml:trace contextRef="#ctx0" brushRef="#br0" timeOffset="110536.7681">8797 13125 28 0,'-6'0'252'0,"-2"1"33"0,2-1 4 0,1 0-45 16,0 0-63-16,2 0-49 0,0 0-26 15,-1 0-20-15,2 0-10 0,2 2-5 0,0-2-2 16,0 0 2-16,0 0-2 0,0 0-4 15,2 0-2-15,0 2-7 0,1-2-8 0,1 0-7 16,2 0-8-16,2 3-4 0,4-3-6 16,6-3-2-16,4 3-2 0,5-2-1 15,9-1 0-15,4-1-2 0,7-1-4 0,4-2-1 16,3 3-4-16,8-2-3 0,-1 2-3 0,1-1-1 16,2 2 0-16,-4 0 0 0,-2 0-1 15,-3 0-3-15,0 2 4 0,-3-1 4 16,-1 0 0-16,-2 2 2 0,-2-1 0 0,-1 1 0 15,1 0-2-15,-1 0-2 0,0 0-2 16,0 0 2-16,-2 0-2 0,-3 0-2 0,-3-1 2 16,0 1-4-16,-6-1 2 0,-2-1 1 15,-5 1 0-15,-1 1 1 0,-4-2-2 16,-2 0 2-16,-2 1 0 0,-4-1 0 0,-2 0 0 16,-4 2 0-16,0 0 2 0,-4 0-1 15,1 0-1-15,0-3 0 0,-3 3 1 0,2 0-1 16,-2-2 2-16,0 0-2 0,0-1 0 15,0 1 2-15,-2-1 0 0,1 1-2 0,-2-3 0 16,1 2 2-16,-1-1-2 0,0-1-2 16,-2 1 1-16,0-1-2 0,-1 1 3 15,0-1-2-15,-1 1 2 0,2-1 0 16,-1 3-1-16,-2-1-2 0,4-1 1 0,0 3 2 16,0-2-1-16,2 3 1 0,0-1 1 15,1-2 3-15,2 3-3 0,1 0-1 0,0 3-1 16,2-2-1-16,1-1 0 0,4 3 1 15,1-2 1-15,-2-1-2 0,4 4 2 0,-2-3 3 16,1 2-3-16,-2-2 0 0,-1 2-1 16,-3 2 2-16,0-4-1 0,-2 4 0 0,-1-1 2 15,-4 1 0-15,1 1 0 0,-4 1 0 16,-2 1 0-16,-1-3-2 0,-1 2 2 16,1-2-2-16,0-1 0 0,2 1 0 0,1-4 0 15,1 1 0-15,2-1 0 0,0-1-4 16,1 0-15-16,1-3-48 0,-2 0-123 0,2-2-140 15,-1 0-69-15,-1 3-40 0,-4 0-3 16,-5-1 35-16</inkml:trace>
  <inkml:trace contextRef="#ctx0" brushRef="#br0" timeOffset="111656.6992">8824 13108 7 0,'0'1'280'0,"0"-1"35"15,2 0 28-15,-1 0-42 0,-1-1-83 16,2 1-64-16,0-2-49 0,-1 1-30 0,4 0-23 16,0-4-12-16,1 1-7 0,5-2-1 15,2-2-1-15,1 0 0 0,2 0-5 0,1-2 2 16,5-2 0-16,-1-1-2 0,3-1 0 15,1 3 0-15,3-4 0 0,-1 0 0 0,5-1-1 16,-1 2-4-16,1-3-2 0,1 2-4 16,0-2-5-16,2 2-2 0,-3-1-3 0,-2 1-3 15,2-1-1-15,-2 0-1 0,1-3 2 16,1 1-1-16,-1 0 0 0,4-2-1 16,1 1 0-16,-1 1 1 0,0-1 2 0,0 0-1 15,-2 2 2-15,-1 0 0 0,-2 1 1 0,-2-1-2 16,-1 4 0-16,-2-1-3 0,-1 1 0 15,-3 0-1-15,1 3-1 0,-2-2 0 0,1 2 2 16,-2-1-1-16,1 1 1 0,-4 1-1 16,1 0 1-16,-1 2-2 0,0-3 1 15,-2 1-1-15,2 1 0 0,-2-1 0 0,0 1 0 16,-2 0 0-16,-3 2-1 0,0 0 0 16,-4 2-1-16,-2-1 3 0,-1 3 0 15,-2-1 2-15,-2 1 1 0,-4 0 1 0,0 2 0 16,-4 0-2-16,1 0-1 0,-3 2 0 15,0 0 0-15,1-1 0 0,-3 1 1 0,4-1 1 16,-1 0 1-16,0-1-1 0,2 0 1 16,-1 1-2-16,1-1 2 0,4 0-2 0,0 0-2 15,0 0-1-15,2 0 2 0,0-1 2 16,3 1-4-16,-2 0 1 0,1 0 1 16,-1 0 0-16,2 0 0 0,2 0-1 0,-1 0 1 15,1-1-1-15,1 1-1 0,5-1 1 16,2-1 0-16,5 1 1 0,-2-1 0 0,4 0 0 15,-2 1 0-15,-1-1 1 0,0 2 0 16,-3 2 2-16,-3-1 3 0,0 3 1 0,-3 0 0 16,1 0 5-16,-3 2-4 0,0 3 4 15,-3-1-2-15,0 2 1 0,-1 0-1 16,-1-2-3-16,1 1-1 0,-1 1 1 0,2-3-2 16,0 0-2-16,0-1-2 0,2-1 1 0,-1 1-2 15,1-2-2-15,-1 2-10 0,1-1-33 16,1 0-70-16,-6-1-150 0,3 1-103 15,-5 0-53-15,2-2-17 0,-5 5 17 0,-1 1 62 16</inkml:trace>
  <inkml:trace contextRef="#ctx0" brushRef="#br0" timeOffset="112994.225">8766 14137 87 0,'-4'2'311'0,"3"-2"37"0,-1-2 23 0,0 2-64 16,0 0-91-16,2 0-67 0,2 0-42 15,2-1-26-15,-1 1-10 0,2 0-9 16,3 1-4-16,0-1 0 0,4 0-4 0,3 0-5 16,2 2-6-16,2-2-12 0,3 1-7 15,2-1-9-15,3 0-8 0,3 0-3 0,1 0-4 16,6 0-4-16,1 0 4 0,3 0 0 0,1 1 0 15,4-1 0-15,-1 4 0 0,0-3 0 16,-2 2-1-16,0 0 0 0,-1 0-1 0,-2 0 0 16,1 2 1-16,0-2 1 0,-3-1-3 15,2 0 7-15,-3 1-1 0,0-1 2 16,-4 1 0-16,2-1 0 0,-4-2-1 16,-2 3-2-16,-1-3 0 0,-1 4-2 0,-2-4-2 15,-2 0 0-15,0 0 2 0,-2-2 0 16,-3 0 0-16,0 2 2 0,-2 0 2 0,-3-3-4 15,-2 3 0-15,1-2 0 0,-4 2 2 16,0-2-2-16,-3 1 0 0,1-1 2 0,-3 0-1 16,1 1-1-16,-3-1-1 0,1 0 0 15,-1 2-2-15,-2-3 3 0,-1 1-2 0,-1-1 0 16,-4 0 2-16,0 0 0 0,1 0 3 16,-3-1-3-16,1 0 1 0,-1 0-1 0,1 1 0 15,0-3 0-15,0 3 0 0,-1-2 0 16,3-2-1-16,-2 2 1 0,3 0 0 0,-3 0 0 15,5 0 0-15,-2 3 0 0,4-1-1 16,-1 1-1-16,0 0 2 0,2 2-2 16,2 0 2-16,1 0 0 0,2 2 4 0,2 0-2 15,3 1-2-15,-2-1 2 0,2 3-2 16,2-2 1-16,-2 1-2 0,0 1 1 16,0 2-2-16,-2-4 2 0,0 2 0 0,1 0-1 15,-2 1-2-15,-2-2 3 0,1 1 0 16,-3-2 0-16,1 0 2 0,-3 0-4 0,-1 1 2 15,0-1 0-15,-3 0 0 0,1 1-2 16,-4-1 2-16,0 2 4 0,-1-1-2 0,-2-1-2 16,3 1 0-16,-1-1 2 0,2-1-2 15,0 1-2-15,0-3-4 0,1 2-10 16,1 1-20-16,0-3-36 0,-2 2-56 0,0-1-102 16,-5 1-116-16,0-1-52 0,0 1-10 15,2-4 14-15,-3 1 47 0</inkml:trace>
  <inkml:trace contextRef="#ctx0" brushRef="#br0" timeOffset="114240.4157">8775 14108 97 0,'-3'0'290'0,"3"2"31"16,0 0 3-16,0-2-66 0,0 0-78 16,0 0-60-16,0 0-42 0,2-2-23 15,-2 2-12-15,0 0-3 0,0 0-1 0,1 0 0 16,-1 0 5-16,0 0-3 0,0 0-5 16,0 2-4-16,0-2-7 0,0 0-5 0,2 1-3 15,-2-1-3-15,0 4-1 0,0-4-1 16,0 1-1-16,0 1-1 0,0-2-2 15,2 0-1-15,-2 0 0 0,0 2 1 0,1-2-2 16,-1 0 0-16,2 3 0 0,-1-3-3 16,1 0 1-16,2-3 0 0,-1 3-2 15,2-2 0-15,2-1 0 0,1-1 1 0,1-1 0 16,4 0 0-16,1 0-1 0,3-2 1 16,2 0-1-16,2 2-1 0,3-4 2 0,1 1 2 15,2 1 1-15,1-2 6 0,5 0 2 16,1 2 7-16,2-2 1 0,5 1 0 15,0-1-1-15,2 1-3 0,-1 1-5 0,-2-1-5 16,-2 2-4-16,1 1 0 0,-4-3-3 16,0 1 0-16,-2 0-1 0,-1 0-1 0,-1 0 0 15,-1 2-2-15,2-1 2 0,-3-2 1 16,-1 1 1-16,0-1-1 0,-1 3 2 0,0-3 1 16,1 1-1-16,-5 0-2 0,1 0 1 15,-2 4 0-15,-3-4 0 0,-2 5-2 16,0-3 1-16,-1 2 0 0,-2 0-1 0,-1 0 2 15,0 0 0-15,2 0-1 0,-3 0 0 16,2 0 0-16,-1 2 0 0,0-1 0 0,-1-2 0 16,1 3-3-16,1-2 1 0,-2-1 2 15,2 1-2-15,-1 1-1 0,-2 2 2 0,-1-3 0 16,-2 3 0-16,-2-2 1 0,0 2 2 16,-3 0-2-16,0-2 1 0,-3 2-1 15,2 0 4-15,-2 0-4 0,0 0 0 0,-2 0 3 16,-1 0 0-16,0 0-3 0,-3 2 0 0,-2-2 0 15,2 0 2-15,-1 0-2 0,-2 0 0 16,1 0 2-16,2 0-1 0,-3-2-2 16,0 2-1-16,0 0 2 0,-1-1 0 0,1-1-2 15,1 2 2-15,0-2 2 0,1 2-2 16,0-3 0-16,1 1 0 0,1 2-2 0,0-2 2 16,0 1-1-16,0-3 2 0,-1 3-1 15,0 1-1-15,1-2 0 0,0 1-2 16,0 0 2-16,-2-1-3 0,2 2 2 0,3-1 2 15,-1 1-1-15,2 0 1 0,-1 0-2 16,2 1 2-16,0-1-3 0,2 3 2 16,-1-2 1-16,4 1 0 0,0-1 1 0,4 3 2 15,-1-1-1-15,0-3-1 0,3 2 0 16,-2-2 0-16,1 3-1 0,1-3-3 0,0 0 3 16,0 2 0-16,2-2 0 0,-2 0-2 15,0 2 2-15,0-2 2 0,-3 1-2 0,0-1 0 16,-2 2 0-16,-3 0 2 0,0 1-2 15,-1-1 0-15,-2 3 0 0,-2 0 1 16,-2 2 1-16,-4 0 0 0,-2 0-1 0,-1 3 0 16,-3-2 2-16,3-1-2 0,0 2-1 15,0-4 0-15,4 0 0 0,1-2 0 0,3 1-6 16,0 0-18-16,2 0-50 0,-3-4-136 16,1 0-125-16,-3 0-66 0,2 0-29 15,-2 2-1-15,-3-2 40 0</inkml:trace>
  <inkml:trace contextRef="#ctx0" brushRef="#br0" timeOffset="127936.8749">7068 13822 83 0,'0'0'257'0,"0"-1"26"0,2 0-5 15,-2-1-56-15,1 1-66 0,-1-1-39 0,0 0-22 16,0 1-13-16,0 1-9 0,0 0-5 15,0-2-5-15,0 2-3 0,0-2-1 0,0 2 2 16,0 0-8-16,-1-3-3 0,1 3-3 0,-2 0-5 16,0-2-7-16,1 2-2 0,1 0-7 15,-2-2-4-15,2 2-7 0,-1 0-2 0,-1 0-3 16,-1 0-2-16,3 2-1 0,-1-2-3 16,1 0-2-16,-2 0 3 0,2 0-3 15,-1 2 2-15,-1-2-1 0,0 0 3 0,1 3-1 16,-1-1-1-16,-1 0-2 0,1 1 2 15,-1-1 3-15,3 1-4 0,-2-2 0 16,1 0-2-16,1 2-1 0,-2-1 0 0,2 1 0 16,2 0 0-16,-2 0-1 0,1 0 0 15,1-1 2-15,-2 2-1 0,3-1 0 16,-3 0 1-16,2-2-1 0,1 1 3 0,-1-1 2 16,1-1 2-16,0 0 0 0,-1 0 3 15,-1 0-1-15,2-1-2 0,-1-2 0 0,-1 0-2 16,1 0-1-16,-2-1-2 0,1 0 2 15,-1 1-4-15,0-1 1 0,0-1 1 0,-1 1-1 16,1 0 0-16,0 0-1 0,-2-1 1 16,2 2-2-16,-1-1-1 0,1 1 1 15,-2-2-1-15,-1 3 0 0,3-1-1 0,-1-1 3 16,-1 3-1-16,2-2 0 0,-3 0 1 16,1 2 1-16,1-1-1 0,-2 1-1 0,1 1 0 15,-1 0-1-15,-1 0 2 0,1 1 0 16,0 1 0-16,-3 1 0 0,3 1 0 15,0-1 0-15,-1 2 0 0,3 0 0 0,-2 0 0 16,1-1 0-16,0 1 0 0,2 0 0 16,0 0 0-16,2 0 0 0,-2-3 0 0,3 1 0 15,-1 1 0-15,1-1 0 0,0-1 0 16,-1 0 2-16,3 0-2 0,-1 0 1 0,1-2 1 16,-2 1-1-16,4-1-1 0,-1 0 0 15,0-1 0-15,2 1 0 0,-3 0-1 0,1 0 1 16,-3-2 0-16,2 0 0 0,-2 2 0 15,0 0 0-15,0-1-1 0,-3 1 0 16,2 0 1-16,-2-1-1 0,0-1-1 0,0 2 2 16,0-1 3-16,0-2-2 0,0 0 1 15,-2 0 2-15,1 1-3 0,-1-1 0 0,-2 1-1 16,4-3-1-16,-3 2 0 0,1-1-1 16,-1-3-1-16,1 2 3 0,-1 0-1 0,1 2 0 15,-1-2 1-15,0 3 0 0,1 0 0 16,-1 0 1-16,0 1 0 0,0 1 2 15,2 0-2-15,-1 1 0 0,-1 2 0 0,0 1-1 16,-1 1 0-16,1-1-1 0,1 3 1 16,1-2 0-16,-1 0-2 0,2 0 2 15,-1 1 0-15,1 0 1 0,0 0-1 0,1 0 0 16,-1 0 0-16,2-2 0 0,-1 2 1 0,1 0 0 16,1-1 1-16,2 0 0 0,-2 0-1 15,2-1-1-15,3-1 0 0,-2 1 0 16,2-3 0-16,0-1 0 0,1 0 0 0,-1 0 0 15,0-1 0-15,0-3 0 0,0 1 0 16,0-1 0-16,-3 1 0 0,0 1 0 0,-2-3 0 16,1 2 0-16,-4-2 0 0,0 1 2 15,0-2-1-15,-4 1 0 0,2 1 1 16,-3-1-1-16,1-1 1 0,-3 0-1 0,2 2-1 16,-2-2 0-16,2 2 0 0,-1-1 0 15,1 2-1-15,0-1 1 0,0 1 0 16,1 1-2-16,1 0 2 0,-1 1 2 0,1-1-1 15,0 2-1-15,-2 0 4 0,2 0-2 16,0 2-2-16,-2 1 0 0,2-3 2 0,0 5-2 16,0 0-2-16,1-1 2 0,1 1 0 15,-1 0 0-15,4 1 0 0,-1-2 0 0,1 1 0 16,-1 1 2-16,3-2-2 0,-1 1 0 16,1-2 2-16,-1 0 0 0,-1 0-2 15,1-2 0-15,2 0 0 0,-2 1 0 0,0-2 0 16,2 0 0-16,-3 0 0 0,4-2 0 15,-3 1 0-15,2 0 0 0,-2-2 0 0,0 0 0 16,0 0 3-16,-1-2-1 0,1 1-1 0,0-1-1 16,0 1 0-16,-1-1 1 0,-2 3-1 15,0-5 0-15,0 2 0 0,-2 0 0 16,-1 0 0-16,0 0-1 0,0 1 0 0,1-2 1 16,-2 2 0-16,-1-1 1 0,-2 4 0 15,0-2-1-15,0 1 0 0,-1 2 0 0,2 2 0 16,-3 1 0-16,2-2 0 0,3 4 0 15,-1-1 0-15,0-1 0 0,2 2 0 16,1 0 1-16,0 0 0 0,0 2 1 0,2-2-2 16,2 2-1-16,-2-2 1 0,2 1 0 15,1 0 0-15,0 0 1 0,2 0 1 0,0 0-1 16,0-2-1-16,1 3 0 0,2-5 0 16,0 1-1-16,0-1 0 0,1-2 2 15,-2 0 0-15,1-2 0 0,-2 2 0 0,0-5 1 16,2 2 0-16,-3-1-2 0,0 0 2 15,-2-2 0-15,-2 0 0 0,1 0 0 16,-2-1-1-16,-3-1 0 0,1 1-1 0,-3 0 0 16,2-1 0-16,-3 1-1 0,-2 2 1 15,0 0 1-15,2-1 1 0,-1 3 1 0,0 0 0 16,0 2 1-16,1 1 0 0,1 0-1 16,2 0-2-16,0 0-1 0,1 3 0 15,-1-2 0-15,3 1-1 0,0-1-2 0,0 3 0 16,5-1 1-16,-2 2-3 0,0-1-2 0,0 1-2 15,2 2-4-15,0 0-16 0,0-1-49 16,4 1-67-16,-3-4-159 0,-4 2-82 16,-2 2-41-16,-2 4-8 0,-1 1 40 0</inkml:trace>
  <inkml:trace contextRef="#ctx0" brushRef="#br0" timeOffset="129402.8716">7555 14727 159 0,'2'-5'311'15,"-1"3"32"-15,-1-1-1 0,0-1-66 0,2 3-78 16,-2-3-50-16,1 4-30 0,-1-3-24 16,0 1-10-16,2 0-11 0,-2 2-11 0,0 0-14 15,0 0-12-15,0 0-11 0,0 0-8 16,0 0-8-16,0 2-4 0,0-1 0 16,0 3 0-16,0 0-4 0,-2 1 4 0,2 0-2 15,-1 0 1-15,1 1-2 0,0 0 1 16,0 0 0-16,1 0-3 0,-1 0 2 0,2 0 1 15,1-3-2-15,-1 2 3 0,1 0 0 16,3-2 1-16,-1-2-1 0,1 2-3 0,-1 0 2 16,3-3-3-16,1 0 0 0,-2-3 0 15,-1 3 0-15,2-3 2 0,-2 1-2 0,0 0 2 16,-1-1 1-16,-3 0-1 0,1-1-2 16,-1 2 0-16,-1 1 2 0,-1-4-3 15,-1 2 0-15,-1 0 1 0,0-1 0 0,1-1 0 16,-2 1 0-16,-1-1 2 0,1 1 1 15,0-1-2-15,-3 0-1 0,3 2 0 0,-2-2-2 16,0 1 1-16,0 1-1 0,1-1 1 16,-4 3-1-16,3-1 0 0,0 2 4 0,-1 0-2 15,-2 2 0-15,2-1 1 0,0 1 0 16,1 3 0-16,-2-1-1 0,4 1 0 16,-2 0 1-16,1 1-1 0,1 2-1 15,3-1 0-15,-2 1 1 0,1-2 1 0,2 0-1 16,1-1 0-16,-1 2 0 0,4-2 0 0,0 1 0 15,1-2-1-15,0-1 1 0,1 1 0 16,0-1 1-16,0 0 0 0,-1 0 0 16,1-1 0-16,-1-1 1 0,2 1-2 0,-4-1 0 15,3 1 0-15,-2-2 2 0,-2 0 0 16,2 0 0-16,-1-2-1 0,-2 2 0 0,-1-1 5 16,1-2-3-16,-1 0 2 0,1 0 1 15,-2-2-2-15,0 0-2 0,0-1-1 16,-2-1 1-16,1 1-1 0,-2-1-1 0,1-1 0 15,-4-1 0-15,3 0 2 0,-2 0 0 16,-1 3-2-16,-1-1 1 0,2 2 0 0,-2 0 1 16,0 2 2-16,-1 2-4 0,2 1 4 15,-3 1-2-15,2 2 1 0,1 0 1 16,0 1-1-16,-2 1 1 0,3 0-4 0,0 1 4 16,2 0-4-16,0 3 0 0,0-1 1 15,1-1-1-15,0 0 1 0,2 1 1 0,2-1-1 16,1 0 0-16,2 0 0 0,0-2 0 15,1-1 3-15,2 1-1 0,0-1 1 0,0-2 0 16,2-1-1-16,0 1 1 0,-2-2-1 16,-1 0-2-16,2-2 0 0,-1 1 0 0,-2-1 0 15,1-1 0-15,-2 0 0 0,-1 2 0 16,-2-2 1-16,-1-2 1 0,1 0-2 16,-2 0 1-16,-2 1 0 0,-1-3-1 0,-1 1 0 15,-1-1-1-15,0 0 0 0,-1 3 4 16,-1-3-1-16,-4 1 0 0,3 1 2 15,0-1 1-15,0 3 0 0,1 0 3 0,0 3-2 16,1-3 2-16,3 3 0 0,-2 0-2 0,3 3-1 16,1-1 0-16,-2 1-2 0,3 0-4 15,-2 1 0-15,2-1 0 0,2 3 0 16,-2-1 0-16,3-1 0 0,-2 2-1 0,-1-1-3 16,2 2-3-16,-2-2-3 0,2 0-10 15,-2 0-7-15,0-1-6 0,-2-3-25 16,2 1-54-16,0-2-75 0,0 0-138 0,0 0-70 15,-2 0-36-15,-2 0 8 0,1-3 40 16</inkml:trace>
  <inkml:trace contextRef="#ctx0" brushRef="#br0" timeOffset="135910.54">7084 13962 239 0,'0'0'283'0,"0"0"6"15,2-2-33-15,-2 2-56 0,0 0-52 0,0-2-32 16,1 2-25-16,-1 0-15 0,3 0-11 16,-3 0-9-16,0-3-10 0,0 3-3 15,-3 0-5-15,2 0-3 0,1 0-3 0,0 0-2 16,-2 0 0-16,1 0 0 0,-1 0-4 15,2 0 0-15,-2 3-6 0,2-3-4 16,-1 0-3-16,-1 2-2 0,2 0-3 0,-1 3 1 16,-1-2-1-16,0 4-2 0,-1-1 5 15,1 1-1-15,1 2-2 0,-1 0 0 0,2-1-2 16,-1 2 1-16,1 1 0 0,1-1-3 16,-1 1-2-16,2-1 2 0,-1-1-1 0,1 0-2 15,0-2-1-15,1 1 1 0,-1-4 4 16,-1 3-1-16,2-4 2 0,-1-1 1 0,0 1 2 15,-1-3 3-15,1 0 0 0,-2 0 5 16,1 0-1-16,2-2-1 0,-1-3 0 16,-1 0-4-16,1-2-3 0,-2-3-2 0,2 2-4 15,-1-1-1-15,1 0 0 0,-1-1-2 16,-1 0 1-16,2-2 1 0,0 0 1 0,-1-1 0 16,2 1-1-16,-1 2 0 0,-2 1-1 15,3-1-1-15,-3 1 1 0,2 1-1 16,-1-1-1-16,2 2 2 0,-3 0-2 0,0 1-2 15,2 0-1-15,-2 2 4 0,1-1-3 16,-1 1 2-16,0 2-1 0,0-2 3 0,0 3 1 16,0-2-1-16,2 3 1 0,-2-2-1 15,0 2 1-15,0 0-1 0,0 0 0 0,0 0 0 16,0 0 0-16,0 2 0 0,2-2-1 16,-1 1-1-16,1 1 0 0,-1-1 2 15,3 0 0-15,-1 2 0 0,0-1 1 0,2 2-1 16,-1-1-1-16,1 0 0 0,1 1 3 15,-1 3 0-15,2-3 0 0,0 0 4 0,1 3-2 16,-1-4 1-16,-1 4-4 0,2-2 1 16,1 0-2-16,-2-1 0 0,-1 1 0 0,-1-1 0 15,2 0 0-15,-2-2-2 0,-2-1 0 16,-1 1-2-16,1-1 4 0,-3 1-3 0,2-2 2 16,-2 0 1-16,0 1 0 0,0-1 0 15,-2-1 0-15,-1-1 1 0,0 1 1 0,0-1-1 16,-1-1 1-16,-3 0 0 0,2 1-1 15,0-1-1-15,-1-1 0 0,-1 1 0 0,2-2 0 16,-4 3 0-16,3-1 0 0,-2-1 0 16,3-1 1-16,-2 3-2 0,2-1 1 0,2 0-1 15,-1 1-1-15,3 1 2 0,-1-2-2 16,2 3 2-16,0-1 0 0,0-1 0 0,0 2 0 16,0 0 0-16,0 0 0 0,0 0 2 15,0 0-2-15,0 0 0 0,0 2 0 0,0-2 0 16,-1 0 0-16,1 0 0 0,0 1 0 15,0-1 0-15,1 0 0 0,-1 2 0 16,2-1 2-16,-1 2-1 0,1-2-1 0,3 4 0 16,-2-1 0-16,2 1 1 0,2 2-1 0,-2 0 0 15,2 1 0-15,-1 0 0 0,1 3 0 16,0-1 0-16,-2 0-1 0,1 2 1 16,2 0-1-16,0 2 1 0,-2-2-2 15,2 2-1-15,0-3 0 0,1 3-1 0,1 0 2 16,-3-1-2-16,1-1 2 0,1-1 2 0,-3 0 0 15,2 1 0-15,-3 0 0 0,2 0 3 16,0-2 0-16,-1 0 1 0,1 1-1 16,-1-1 2-16,0 2-2 0,-1-2-2 0,1 2 3 15,1-2-2-15,-1 0 0 0,2-1 1 16,0 1-1-16,-2 1 0 0,2-1 1 16,1 0 0-16,-1 0 2 0,2-4-1 0,-1 2 1 15,1-2 1-15,-2 1-3 0,-2-1 2 16,2-1-1-16,-2-2-1 0,-2 2 1 0,0 0-2 15,0-1 2-15,-1 1-1 0,0 0-2 16,1 0 1-16,-2 0 2 0,1-2-4 0,0 0 2 16,-1 3-1-16,0-3 0 0,-1 0-1 15,1 0 0-15,-1 0-1 0,1 0 1 16,1 0-1-16,-3-1 1 0,2 0-2 0,-1 2 2 16,1-1 0-16,1-1 0 0,-2 1-1 15,1 1 0-15,0-1 1 0,-1-1 0 0,2 1 1 16,-3 2 0-16,2-1-1 0,1-1 0 15,0 2 0-15,-1-5 0 0,0 3 0 0,-1 0 0 16,1 0-1-16,-1 0 1 0,1 0-1 16,2-1-1-16,-4 1 1 0,2 0 0 0,1 0 1 15,-1-2-1-15,-1 2 1 0,1 0 1 16,0-2 1-16,-1 3-2 0,2-1 0 16,-1-1 0-16,0 0 0 0,1 1 0 0,-2-1 0 15,1-1 0-15,0 1 0 0,0-1 0 16,0 0 0-16,0 2-1 0,-1-3 1 0,-1 0 0 15,0 3 0-15,0-3 0 0,0 0 1 16,0 0 2-16,0 0-2 0,0 0-1 16,0 0 0-16,0 0 0 0,0 0 0 0,0 0 0 15,0 0-1-15,0 0 0 0,0 0-1 16,0 0 2-16,0 0-1 0,0 0 0 0,0 0 1 16,0 0 0-16,0 0 0 0,0 0 0 15,0 0 0-15,0 0 0 0,0 0-1 0,0 0 1 16,0 0-1-16,0 0 0 0,0 1 0 15,0-1 1-15,0 0-2 0,0-1 0 16,0 1 0-16,0 0 1 0,0 0-2 0,0 0 3 16,0 0 0-16,0 0 0 0,0 0 0 15,0 0 0-15,0 0 0 0,0 0-1 0,0 0-1 16,0 0 2-16,0 0-1 0,0 0-1 16,0 0 1-16,0 0 0 0,0 0 1 15,0 0 0-15,0 0-1 0,-1 0 1 0,1 0 0 16,0 0 1-16,0 0-1 0,0 0 0 15,0 0 1-15,0-3-1 0,0 3-1 0,0 0 1 16,0 0-3-16,1-3 3 0,-1 1-1 16,0-1 1-16,0-2 0 0,0 1 0 0,3-3 1 15,-3 2 1-15,2-1-1 0,-2-2 0 16,0 1-1-16,2-1 0 0,-2 1 0 16,1 1-1-16,-1-2 0 0,0 2 1 0,0 3 0 15,0-1-2-15,0 2 2 0,-1 1 2 16,1-1-1-16,0 2-1 0,0 0 0 0,0 0 0 15,0 2 0-15,1-1 0 0,-1 1 0 16,2 0 0-16,-2 0 0 0,3 1 0 0,-1 0 0 16,-1-1 0-16,3 0-1 0,-3 1-1 15,1 1 1-15,0-1 1 0,0 0 0 16,-2 1-1-16,2-1 0 0,-2 2 2 0,0-1 0 16,-2 2 0-16,2 0 1 0,-2 0-1 15,0 1 1-15,0 0-2 0,1-2 0 0,-1 2-1 16,2-2 1-16,-2 2 0 0,2-2 0 15,0 0 1-15,-1-2-1 0,-1 2 1 0,2-2-2 16,0 0 1-16,0 0 0 0,0 0 1 16,0-2 0-16,0 1 0 0,0-1 1 15,0 1-1-15,0-2 0 0,0 0 2 0,0 0-3 16,0 0 0-16,0 0 2 0,-2-2-1 16,1 1 1-16,1-1-2 0,-3 1 2 0,-1-1-1 15,1-1 0-15,-4 2-1 0,2-1-1 16,-2-1 1-16,-1 2-2 0,0-1 0 15,-2 1 0-15,3-1 0 0,-1 1 2 0,3-1 2 16,-2-1-1-16,2 3 1 0,0-2 1 16,2 2-2-16,-2 0 1 0,2 0-2 0,0 0 0 15,-2 0 0-15,2 0 1 0,2 0-1 16,-1 2 0-16,0 1 2 0,2-3-1 16,-1 0 0-16,1 2-1 0,-2-1 0 0,2-1 0 15,0 0-1-15,0 0 1 0,0 2-1 16,0-2-1-16,0 0 2 0,0 0 0 0,0-2 0 15,0 2 0-15,0 0 0 0,2 0 0 16,-2 0 0-16,1-1 2 0,-1 1-1 0,0 0-1 16,0 0 0-16,2-2 0 0,1 2 0 15,0 0-1-15,3 0-1 0,-1-3 2 16,2 3 0-16,-1 0-1 0,-1 0-1 0,2 0 1 16,-2 3 0-16,2-3 0 0,-1 0 1 15,-1 0 0-15,2 2 0 0,-2-2 0 0,0 1 0 16,-2-1 0-16,-1 2 0 0,-1-2 0 15,1 1 0-15,1-1 0 0,-1 3 0 0,1-1 1 16,1-1-2-16,1 1 1 0,0-1 0 16,0 1 2-16,1-1-1 0,-1 1 0 0,1-1 1 15,-3 1-2-15,0-2 0 0,1 1 0 16,-3 1 0-16,1-2 0 0,-1 0 0 16,1 0 0-16,-2 0-1 0,0 0 1 0,0 0-1 15,0 0 1-15,0 0 1 0,0 1 0 16,0-1 2-16,0 0-2 0,0-1 1 0,0 1-1 15,0 0 0-15,0 0 1 0,0 0-2 16,0 0 1-16,0 0 3 0,0-2-1 16,0 1-1-16,-2-1-1 0,1-1 1 0,1 0-2 15,-2 0-2-15,-1-3 2 0,3 3-2 16,-2-3 1-16,1 2 1 0,-1-2 0 0,2-2 0 16,0 2 0-16,-1-1 0 0,1-1-1 15,-2 1-1-15,2 1 1 0,0 0 0 16,-2 0 1-16,2 0 1 0,-4 1 0 0,4 0 2 15,-1 1 0-15,-1-1-1 0,0 2 0 16,2 2-2-16,-1-2-2 0,-1 2 2 0,2-3-2 16,-3 3 2-16,3-1 2 0,0 2 0 15,0-2 0-15,-2 2-2 0,2 0 0 0,0-2 0 16,-1 2-1-16,1 0 1 0,0 0 0 16,0 0 0-16,0 0 0 0,-2 0 0 15,2 2 0-15,0-2 0 0,0 0 0 0,0 0 0 16,0 0 0-16,0 2-1 0,2 0 1 15,-2-1-2-15,0 1 2 0,0 1 0 0,0 0 0 16,0 1-2-16,0-2 2 0,-2 1 0 16,2 2-1-16,0-1-1 0,2 1 2 0,-2-1 0 15,1 2 0-15,-1 0 0 0,2 2-1 16,-2-1 2-16,0-1-1 0,-2 1 0 16,2 1 1-16,0 0 0 0,0 0 0 0,0-1-1 15,0-1 0-15,0 1 0 0,0-1 0 16,0 0 2-16,0 0 0 0,0-1-1 0,0-2 2 15,0 2-2-15,0 0 0 0,0-2-2 16,0-2 1-16,0 2 0 0,0 1-1 0,0-3 1 16,0-1 0-16,0 2 0 0,0-2 0 15,0 0 1-15,0-2-1 0,0 2 0 16,0 0 2-16,0-1-1 0,0 1 1 0,0 0 0 16,-1-1 0-16,-1-2-1 0,0 3 1 15,2-3 0-15,-3 3 0 0,2 0-2 0,-1-1 0 16,-2 1 0-16,0-1 0 0,1 1 0 15,0 0 0-15,-2-2 0 0,2 2-1 16,-2-1 1-16,0 1 0 0,-2-2-1 0,2 2-1 16,-1 0 1-16,-1-2 1 0,1 1 0 0,-2 1 0 15,2-2-1-15,-1 0 0 0,1 2 1 16,0-2-2-16,1 1 1 0,0-1 0 16,1 0 1-16,0 1 0 0,1-2-1 0,0 3 1 15,0-1 0-15,0-1 1 0,1 2-1 16,2-1 0-16,0 1 0 0,0 0 0 15,0 0-1-15,0 0-1 0,0 0 1 0,0 0-1 16,0 0 0-16,0 0 0 0,2 0 0 16,1 1 2-16,0 1 0 0,0-1 0 0,0-1 0 15,2 2 0-15,-2-1 0 0,4-1 0 16,0 0 0-16,-2 1 0 0,3-1 0 16,0 2 0-16,3 0 2 0,-1-2-2 0,-1 1 0 15,2 1 0-15,0-2 1 0,-1 2 1 16,1-2-2-16,-2 2 1 0,-1-1 0 0,-1-1-1 15,0 2 2-15,-2-2-2 0,1 0 2 16,-1 2-2-16,-3-1 1 0,1-1-1 0,-3 0 0 16,2 0-1-16,-1 0 1 0,-1 0 0 15,0 0 0-15,0 0 1 0,0 0 0 0,3 2-1 16,-3-2 1-16,0 0-1 0,0 0 0 16,0 0 0-16,2-2 0 0,-2 2 2 0,0 0 0 15,-2 0 0-15,2 0-1 0,-3-1 0 16,0-1 0-16,0 0-1 0,0 1 0 15,-2-3 0-15,2 4 0 0,-1-3 0 0,0 1 0 16,0-1 2-16,-1 0-2 0,0 0 0 16,0 0-2-16,0 0 2 0,0 0 0 0,2 0-1 15,-1 0 1-15,-1-1-1 0,3 1 1 16,-1 0 1-16,-2-2-1 0,2 1 1 16,0-1-1-16,-2 0 0 0,1 1 0 0,-1 1 2 15,0-3-1-15,0 2 0 0,0 1 1 16,-1-2-1-16,0 1-1 0,1-1 3 0,0 1 0 15,2 1 0-15,-2 0 1 0,2 0 0 16,0 0-2-16,1 0 0 0,-2 0-1 0,1 1-1 16,0-3 0-16,-1 2 1 0,3-2-1 15,-2 1 2-15,-1 0-2 0,1 1 0 0,0-2 0 16,1 2 2-16,-2-1-1 0,1-1-1 16,1 3 1-16,-1-1 1 0,1-2-1 15,-1 2 1-15,0-2-1 0,1 1 1 16,-1 1-1-16,-2-1 0 0,1 1 0 0,2 1 0 15,-1-3-1-15,0 5 0 0,0-3 4 0,-1 1-3 16,3 0 2-16,-1 1-1 0,-1-1-2 16,3 0 3-16,-2-1-1 0,-1 3-2 15,2-1 0-15,-2 0 1 0,3-1 1 0,-2 1 1 16,2-1 0-16,-3 0 1 0,3-1 0 16,-3 1 0-16,1 0-1 0,1-1-2 0,-3 0-1 15,3-1 2-15,-2 1-1 0,-1-2-1 16,1 0 0-16,-1 3 0 0,2-3 1 0,-1 2 1 15,1 0 0-15,1 2 0 0,-1-1-1 16,1-1 0-16,-1 1-1 0,2 0 0 16,-2-1 0-16,1 1 0 0,-1 1-1 0,1-3 0 15,-1 1 1-15,2 2 0 0,-2-2 0 0,2 0 0 16,-1 0 0-16,-1-1 0 0,1 1 0 16,-1-2 1-16,-1 1 0 0,0-1 1 15,1 1-1-15,1-1-1 0,-2-1 0 0,1 2 0 16,0-1 0-16,-1 0-1 0,2 0 1 15,-1 0 0-15,0 3 0 0,-1-3-2 16,1 3 2-16,1-3 0 0,1 2 0 0,-3 1-1 16,2-1 1-16,-1-1 0 0,0 0 0 15,-1 1 0-15,0-1 0 0,1 1 0 16,1-1 0-16,-1 2 0 0,1-3 0 0,-1 2 0 16,0 0-1-16,1 0 1 0,-1-2 0 15,0 0-2-15,1 2 0 0,1-4 2 0,-3 3 0 16,2-1 0-16,-1 0 3 0,0 0-1 15,1 0 1-15,-1 3-2 0,1-3-1 16,-1 1 0-16,0 0 0 0,-1 2 0 0,3-1-3 16,-3-2 3-16,1 2 0 0,1 2 2 15,-1-4-2-15,0 3 0 0,1 0 0 0,-2-1-2 16,2 0 2-16,-1-1-1 0,0 1 1 16,1 1 0-16,-1 0 1 0,-1-1-1 0,3-2 0 15,-2 3 0-15,1-1 0 0,-1-2 2 0,0 2-4 16,1-1 2-16,-1 1 0 0,-1-2 2 15,1 2-2-15,1-1 0 0,-3-1 0 16,2 1-2-16,0 2 2 0,1-3 0 0,-1 2 0 16,1-1-1-16,-1 1 1 0,0-2 0 15,-1 3 0-15,0 0-1 0,1-1 0 0,1 1 1 16,-1-1 0-16,0 1-1 0,1 0 1 16,-2 1 0-16,3-1 0 0,0 0 1 15,-1 1-1-15,1-2 1 0,-2 2-1 0,2-2 0 16,0 0-1-16,-2 1-2 0,2-1 3 15,0 0 0-15,-1 0 0 0,1 2 0 0,-2-2 0 16,2 1 0-16,-2-1 0 0,1 2 0 16,1-1 0-16,-2-1 2 0,1 1-2 15,-1 2 0-15,0-3 0 0,-1 1-2 0,3 0 0 16,-1 1 1-16,-1-1-2 0,2 0 3 16,-2 2 0-16,1-3 0 0,-1 1 0 0,-2 0 0 15,2-1 0-15,1 1 2 0,-1-1-2 16,-1 1 0-16,1 0 0 0,1 1 1 0,-1-3-1 15,2 3 0-15,-2 1 0 0,2 0-1 16,0-2-1-16,0 2 1 0,0 0 0 16,0 2-1-16,0-2-2 0,0 0 1 0,0 0 1 15,2 3-2-15,-2 0 3 0,2 1 1 16,-1 1 0-16,1 0 0 0,1 0 0 0,-1 2 0 16,-1-1-1-16,3 0 1 0,0-2 0 15,-1 2 0-15,0-2 0 0,0 3 0 0,1-3 0 16,-1 0 0-16,0 3 0 0,2-4 1 15,-2 2-1-15,1 0 0 0,1-1 0 0,0-1 0 16,-2 2 0-16,2 2-2 0,0-2 2 16,2 0-1-16,-2 2 1 0,0-1 0 15,0 2-1-15,1-1 1 0,-1-1 0 0,-1 1 1 16,1-2-1-16,0 2 0 0,0-2 1 16,0 2-1-16,-2-2 0 0,3 1-1 0,0 0 0 15,-2-2 1-15,0 3-1 0,1-3 1 16,0 2 1-16,1-1 0 0,-3-2-1 15,0 2 0-15,2 0 0 0,-2-1 0 0,-1-1 0 16,0 2 0-16,-1 0 0 0,1-1 1 16,1 1 1-16,-3 1 0 0,3-2 1 0,0 0-1 15,-1 3-2-15,1-3 0 0,-2 0 0 16,3 1-1-16,-1 0-1 0,0 0 2 0,0 0 0 16,0 2 1-16,2-3-1 0,-3 2 0 15,2-2 1-15,-1 1-1 0,2-1 0 16,-3 2 1-16,3-2-1 0,-2 1 0 0,2 0-1 15,1-1 1-15,-2 0 0 0,3 1-2 16,-1-1 2-16,-1 1 1 0,0 0 0 16,2 0 0-16,0 0-1 0,-2 0 0 0,0-1 0 15,-1 1 0-15,2 1 1 0,-1-2-1 16,-2 0 2-16,2 3-1 0,-2-3 0 0,2 2 0 16,-2-3-1-16,3 2 1 0,-3-1-1 15,2 1 0-15,-1-2 0 0,-1 2 0 0,0-1 1 16,0-1 0-16,-1 2-1 0,-1-3 0 15,1 1-1-15,2 0 1 0,-2 0 0 0,-2 0-1 16,3 0 1-16,-1-1 0 0,-1 0 1 16,-1 2-1-16,2-1-1 0,1 0 1 0,-1 0 0 15,-1 0 0-15,1 1-1 0,0-1 1 16,1 1 0-16,-2 1 0 0,1-2 0 16,2 1 0-16,-4-1 0 0,2 1 0 0,0-3 0 15,-1 1 0-15,-1 0 1 0,0 1-1 16,2-3-1-16,-2 0 1 0,0 0 1 0,0 0 0 15,0 0 0-15,0 0-1 0,0 0 0 16,0 0 0-16,0 0 0 0,0 0-1 0,1 2 1 16,-1-2 1-16,0 3-1 0,2-3 0 15,-2 0-1-15,0 2 1 0,3-2-1 16,-3 1 1-16,0 1 0 0,2-2 0 0,-1 1 0 16,-1-1 0-16,2 2 0 0,0-2-1 15,-1 1 1-15,-1-1 0 0,2 0 0 0,-2 2 0 16,1-2 0-16,1 1 0 0,0-1-1 15,0 2 1-15,0-1 0 0,0 1 1 0,-1-2 0 16,1 1-1-16,-1 1 0 0,-1-2 0 16,2 1 0-16,-2 1 0 0,2-2 0 15,-2 0 0-15,0 0 0 0,1 0 1 0,-1 0 0 16,0 0 0-16,0 0 2 0,0 0-2 16,0 0 0-16,0 0 1 0,-1-2 0 15,-1 1 0-15,2-2-1 0,-2 1-1 0,-1-1 1 16,2 0-2-16,-3 0 0 0,0 0-1 15,1 0-2-15,0-2 3 0,-1 0 0 0,-2 0-1 16,1 0 2-16,0 0 0 0,-2-2 0 16,2 2 2-16,-1 0-2 0,-1-1 0 0,2 0 0 15,-2 0 0-15,2 0-2 0,0 0 1 16,-1 0 1-16,-1 1-1 0,1-4 0 16,-2 2 0-16,2 1 1 0,-1-1-1 0,0-1 0 15,-1-1 0-15,-2 2 1 0,2-2 0 0,-4-1-1 16,2 2-1-16,1 0 2 0,-2-1 0 15,1 2-1-15,2-1 0 0,-1 2 1 16,3-2 0-16,-1 4 0 0,2-2 0 0,1 0 0 16,-1 1 0-16,2 2 0 0,0-2 0 15,1 1 1-15,-1 0-1 0,1 1 0 0,2 0 0 16,-3 0 0-16,0-1-1 0,1 2 0 16,-1-1 1-16,0 0 0 0,0-1 0 0,0 1 0 15,1-3 0-15,-1 2 0 0,0 0 0 16,0 0-1-16,0-2 1 0,-1 1-1 15,1 1 2-15,0-1 0 0,-1 0-1 0,0 0 2 16,1 0-2-16,0 0 0 0,-2 1 0 16,2-1 0-16,0 1 0 0,-1 0 0 0,0 1 1 15,-1-2-1-15,2 1 0 0,-2 1 0 16,2-2 0-16,0 2 0 0,0 0 2 16,-1 0-2-16,3 1 0 0,-3-3 1 0,2 2 1 15,0-1-1-15,1-1-1 0,-1 2 0 16,-1-4 1-16,1 5 1 0,2-5-2 0,-3 4 0 15,0-1 0-15,1 1 0 0,-1-1-3 16,1 0 2-16,-3 0 1 0,0 0 0 16,0 1-1-16,2-2 0 0,-1 2 1 15,0 1 0-15,0-3 0 0,1 3 0 0,-1-3-1 16,1 2 1-16,-1 3 0 0,1-4 0 16,2 1 0-16,-1 1 0 0,0-1 0 0,-1 1-2 15,2 0 2-15,-1 1-1 0,2-1 1 16,-2 0 0-16,2 1 1 0,0-1 1 0,-3 1-2 15,3 1 2-15,0-1-1 0,-3-1-1 16,2 2 0-16,1 0 1 0,-2-1-1 0,2 1-1 16,-1-2 0-16,1 2 0 0,-2 0 0 15,2 0-1-15,0 0 2 0,0 0 0 0,0 0 0 16,0 0 0-16,0 0-1 0,0-1 1 16,0 1 0-16,0 0 1 0,0 0-1 0,0 0 0 15,0 0 0-15,0 0 0 0,0 0-1 16,0 0 0-16,2 1-1 0,-1-1 0 0,1 3 0 15,-1-1 2-15,4-1-1 0,-2 3 0 16,3 0 0-16,-1-1 1 0,0 2 0 16,0 0 0-16,4-1-1 0,-3 1 1 0,1 0 0 15,1 1 1-15,-1-2-1 0,1 2 1 16,1 0 0-16,-1 0-1 0,1 0 1 16,-1 0-2-16,-2-2-1 0,1 3 1 0,0 0 1 15,-2 0 0-15,0 1 0 0,-2-1 0 16,2 3 1-16,-2-3-1 0,-1 2-1 0,2 0-1 15,-1 0 1-15,0 0 1 0,1 1 0 16,-1 2 0-16,0-4 0 0,3 1 0 16,-2-1 0-16,1 1 0 0,2-2-2 0,-1 0 1 15,-1 1 1-15,3-1 1 0,0 2 1 0,0-1-2 16,-2-2 0-16,4 3-2 0,-1-1-2 16,1 1 0-16,-1 0-3 0,2 3-10 0,0-2-9 15,-1 2-16-15,4-3-69 0,-1 2-45 16,-4 1-26-16,-1-1-7 0,-5 8-91 15,-1-3-79-15,-4-1 19 0,2-4 18 0,0-2 13 16</inkml:trace>
  <inkml:trace contextRef="#ctx0" brushRef="#br0" timeOffset="138396.5449">14091 11533 100 0,'-3'-2'315'0,"0"2"21"15,-1-1 11-15,3 1-60 0,-1 1-124 0,-1-1-62 16,0 2-29-16,-3 1-13 0,3 0-1 16,-4 1-1-16,2 0-4 0,-1 0-4 15,0 3-6-15,-2 0-4 0,3 1-5 0,-1 2 2 16,1 0-4-16,0 2-3 0,-1 1-4 16,3-1-4-16,0 2-3 0,1 0-5 15,-1-1 0-15,3-1 0 0,0 1 0 0,-2-1-1 16,2-2 0-16,0-1-3 0,2-2-1 15,0 1-2-15,-1-2 2 0,2-3-2 0,2 4 0 16,-1-2-1-16,3 0-2 0,-1-2-2 16,-1 1 0-16,3 1-1 0,-3-2 0 15,1-1-1-15,-1 1 1 0,-2-1 0 0,0 1 0 16,1-2 0-16,-3 1 0 0,1-1 0 16,-1 0 0-16,1 3 0 0,1-3 0 15,-3 1-15-15,3-4-40 0,-2 1-79 0,-1 1-161 16,0 0-82-16,0 0-44 0,2-5-12 15,-2 2 29-15</inkml:trace>
  <inkml:trace contextRef="#ctx0" brushRef="#br0" timeOffset="138799.2989">14305 11514 119 0,'1'0'299'0,"1"-2"23"15,-1-1 16-15,-1 2-83 0,2-1-92 16,-2 1-51-16,0 1-26 0,3-2-9 16,-3 2-11-16,0 0-8 0,0 0-12 0,0 2-3 15,-3-1-7-15,1 4-3 0,1-2-1 0,-2 3 2 16,-1 0 3-16,1 1-6 0,1 3-6 16,1-2-5-16,-1 1-7 0,1-1-2 0,-1 1-2 15,2 0-3-15,0-2-2 0,0 1-2 16,0 0-2-16,0-2-2 0,3 2 1 15,-1-1-2-15,1 1-24 0,2-3-63 0,-5 2-165 16,0 1-92-16,-5 1-49 0,0-3-24 16,-3 0 10-16</inkml:trace>
  <inkml:trace contextRef="#ctx0" brushRef="#br0" timeOffset="139566.3127">14413 12546 174 0,'-1'-1'311'0,"1"-2"19"0,-2-1 13 0,2 1-109 15,0-2-89-15,-1 3-50 0,1-5-26 16,0 4-8-16,0-2-10 0,0 0 0 0,0 1-3 16,1 1-1-16,1-2-5 0,-1 2-4 15,-1 1 0-15,2 0-7 0,1 0-4 0,0 1-5 16,-1 1-4-16,5 0-6 0,-2 0-6 15,2 0 0-15,-1 1-2 0,-1 1-3 0,2 0 1 16,-3 0-1-16,2 1-1 0,-3 0 0 16,2-1 1-16,-2 5 0 0,1-2 0 0,-1 0 1 15,-1 0 0-15,-1 2 2 0,-1-2-2 16,-1 0 2-16,-1 1-2 0,-3 0 1 0,0 0 1 16,-1 1-3-16,-3 1 2 0,-1-1-2 15,2 1 1-15,0 0 1 0,-3-3-2 0,3 3 1 16,0 0 1-16,3-2 0 0,-1 1-1 15,0-1-1-15,4-1 1 0,-1 2-2 16,2-1 0-16,1-2 0 0,1 1 0 16,1 0 0-16,1-2 4 0,3 1 1 0,2-1 3 15,0-1 3-15,0 1 1 0,2-2 2 16,0-1-1-16,0 0 1 0,1 0-4 0,2 0-1 16,-2-1-2-16,1-2 0 0,0 3 0 15,-3 0 0-15,0-2-2 0,-1 0-2 0,-3 1 2 16,-2-1-1-16,-1 0-1 0,-2 2-2 15,0-3-1-15,0 1 0 0,-3-1-6 0,0 3-21 16,-1-4-44-16,-2 3-87 0,-6 1-149 16,-1 0-76-16,-3 0-37 0,3-2-1 15,-1 1 31-15</inkml:trace>
  <inkml:trace contextRef="#ctx0" brushRef="#br0" timeOffset="139940.0823">14238 12558 54 0,'0'0'284'0,"0"0"26"16,0 0 14-16,-2 1-66 0,2 1-82 0,-3 1-53 15,0-1-32-15,-2 3-13 0,-4 0-4 16,1 2 0-16,0 1-8 0,-3-1-3 16,2 4-3-16,-1-2-4 0,2 3-2 0,-3-2-1 15,6 1-4-15,1 2-1 0,-3-1-8 16,5 0-6-16,-2 0-8 0,4 0-6 0,0 0-7 16,3-2-6-16,0 2-5 0,0-3-1 15,2 3-1-15,2-6 0 0,-1 4-1 0,3-3 2 16,-2-1 0-16,1-1-1 0,-2 2-1 15,3-2 1-15,-2-2-1 0,-1 2-5 16,0-3-14-16,-1 1-41 0,1-3-112 0,-3 4-143 16,-3-4-78-16,2 3-36 0,-2-3-5 15,-2 2 29-15</inkml:trace>
  <inkml:trace contextRef="#ctx0" brushRef="#br0" timeOffset="142421.6023">13778 12821 237 0,'-2'0'302'0,"2"0"13"0,0 0-17 16,-1 0-104-16,-1 0-77 0,2 0-41 0,-1-3-20 16,-1 1-13-16,0 0-6 0,2 1-4 15,-4-3-4-15,2 3 2 0,-1-2 0 16,0-1-4-16,0 2 3 0,0-1 2 0,1 2-2 15,0-3-7-15,2 3-3 0,0-2-4 16,2 2-6-16,-2-1-2 0,3-1 5 16,0 2 2-16,1-2 2 0,0 1 3 0,2 0-1 15,-1 2 2-15,-2 0-8 0,1 0-5 16,-3 0-3-16,2 0-1 0,-1 4-1 0,1-4-1 16,-3 3-1-16,4 0-1 0,-3 1 0 15,1 0-1-15,0 0 1 0,0 0 0 0,-2 2-2 16,2-2 2-16,-2 1 0 0,0-1 0 15,0 1 2-15,-2 0-1 0,0-3 2 16,0 3-1-16,-1-2 2 0,-1 1 0 0,1-3-2 16,-2 2 1-16,0-2 0 0,1-1 2 15,-4 1-2-15,0-1 1 0,0 0-1 0,0 0 0 16,-3-1 1-16,3 0-1 0,-3 1-1 16,0-1 3-16,0-1-3 0,0 1 0 0,-2 1-2 15,0-2 2-15,3 2-1 0,0-2 1 16,2 2-1-16,3 0 3 0,-1-1 0 0,3 1 1 15,2-3 0-15,-1 2 2 0,2-2 6 16,2 1 2-16,-2-3 2 0,3 0 3 16,0 0 0-16,1 0 0 0,-1-2 0 0,2-1-5 15,0-1-1-15,-2 2-1 0,1-2-2 16,0 0 0-16,-2 1-4 0,2 0 0 0,-2-2-1 16,-1 3-1-16,1-1 0 0,-2 2-4 15,0 0 2-15,0 2-1 0,0-1-2 0,0 1-1 16,0 1-9-16,0 0-18 0,0 0-32 15,3-1-50-15,2 0-112 0,-2 1-118 16,2-2-58-16,4 3-16 0,-1-5 12 0,2 3 41 16</inkml:trace>
  <inkml:trace contextRef="#ctx0" brushRef="#br0" timeOffset="142648.0358">13789 12525 21 0,'-3'-2'301'0,"-2"0"29"0,2-1 18 0,1 3-24 15,1-2-115-15,-1 0-81 0,2 2-45 16,0-1-23-16,0 1-20 0,2 1-15 0,-1 1-10 16,1 0-21-16,1-2-46 0,-3 3-111 15,0-3-108-15,0 0-54 0,0 2-29 16,-3 5-5-16,-3-2 34 0</inkml:trace>
  <inkml:trace contextRef="#ctx0" brushRef="#br0" timeOffset="143656.6224">13475 12743 215 0,'-13'3'319'0,"5"-3"22"0,0 0 20 16,3 0-114-16,0 0-79 0,2-3-45 16,-1 1-19-16,2 0-8 0,1-3-12 0,-1 4-10 15,2-3-15-15,3-1-4 0,-3 1-12 16,2-1-11-16,2 1-11 0,-1-1-5 0,-1 1-5 15,1-2-5-15,2 2-2 0,0-3 2 16,0 2-3-16,1-2 0 0,0 2-1 0,1-2 0 16,-1 0-1-16,0 1 1 0,3 1 1 15,-4 1-3-15,3 1 0 0,-3 1 0 16,0 1 1-16,2 2-2 0,-2 1-2 0,0-1 3 16,-2 2 0-16,-1 2 0 0,-2-1 0 15,0 2 2-15,0 2-1 0,-2 0-1 16,-1-1-1-16,0 2-1 0,1-1-1 0,-3-1 1 15,1 0 0-15,1 0 0 0,-2 1 1 16,2-1 1-16,-2 0 3 0,0 1-1 0,0-3 0 16,0 3-1-16,-2-4 3 0,-1 1-2 15,0-1 1-15,-1 1 0 0,-1-2 0 16,-1 0 1-16,0-2-4 0,0 1 0 0,1-1 0 16,1 1-2-16,0-4 0 0,1 2 2 15,-1-1-1-15,0-1 1 0,3-1 1 0,-2 0-1 16,3 0 0-16,1 0 0 0,-1-1 0 15,3-1 0-15,1 1-1 0,1 0 0 0,0 0 1 16,1-1 0-16,-1 2 2 0,2-1-2 0,0 1 2 16,-1 0-2-16,-1 0 0 0,2 2 1 15,-2-2-1-15,3 3 0 0,-3 0 1 16,0 0 0-16,-3 0-1 0,3 4 1 0,-2-1 1 16,1 2 0-16,-3 0-2 0,1-2 4 15,0 4-1-15,-3-1-3 0,1 2 0 0,-3-3 0 16,2 3 0-16,-4-2-1 0,2 1 1 15,-1-1 1-15,1-1-1 0,1-1 1 16,1 1 2-16,-3-2-2 0,4-1 1 0,-1 1-1 16,1-3-1-16,0 0 1 0,-1-3 0 15,3 1-1-15,-2-3 0 0,0 0 1 16,2 0-1-16,0-1 0 0,0-2 0 0,-1-1 2 16,2 1-2-16,0-3-2 0,2 0 2 15,0 1 0-15,0-2 0 0,2 1 2 0,0 2-1 16,0-1 1-16,0 2-1 0,-1 3 2 15,-1 0-3-15,2 0 0 0,-1 3 0 16,-1 2 1-16,2-3-1 0,-2 3 0 0,0 0 0 16,2 0 2-16,-1 3-2 0,-1-1 0 15,4 3 0-15,-3 0 0 0,-1 0 0 0,2 2 1 16,-1-2 2-16,-2 4-3 0,-1 2 1 16,1-1-1-16,-3 3-1 0,1-1 1 0,-2 1 0 15,0-1 1-15,0 1 2 0,-2-1-1 16,2-1 1-16,0-1-2 0,1-2-1 15,0 0 0-15,0-3 0 0,3 0 0 0,-3-1-1 16,3-1 1-16,-1-1-3 0,2-1 1 16,-2-1-1-16,2 0 2 0,0 0 1 0,-3 0 0 15,2-1 0-15,-3-1 3 0,-2-1 0 16,0 2-3-16,1-2 0 0,0-1 0 0,-3 2-2 16,2-2-1-16,-2 0 2 0,0 3 2 15,-1-2 2-15,1-1-1 0,0 4 0 0,0-2 0 16,3 0 0-16,-1 2-2 0,-2 0 0 15,2 2 0-15,0 0 0 0,-3 3 0 16,-3 2-2-16,4-2 2 0,-2 4 0 0,4-1 0 16,-1 1 0-16,2-1 0 0,3 2 0 15,0 0 2-15,2-2-2 0,2 1 2 0,1 0-4 16,2-2 2-16,-2-1 0 0,3-1-2 16,-3 1 1-16,2-3-4 0,-2-1 1 15,-1 0-8-15,0-2-15 0,-1 0-20 0,1 0-28 16,-2-3-44-16,2-1-91 0,-4 2-118 15,-3 1-51-15,3-2-18 0,-1-2 13 0,3 1 33 16</inkml:trace>
  <inkml:trace contextRef="#ctx0" brushRef="#br0" timeOffset="143940.4577">12909 12654 193 0,'-3'-6'318'0,"-1"-1"23"16,3 2 16-16,-4 2-117 0,3 1-77 16,-1 1-52-16,0 2-28 0,-3 2-14 0,4 2-8 15,-2 1-10-15,0 0-1 0,1 2-4 0,0 4-3 16,3 0-6-16,-2 0-2 0,1-1-3 16,1 3-6-16,-2-1-7 0,2 2-4 15,0 0-6-15,0 0-5 0,-2 2-2 0,1-4-4 16,-2 2 2-16,-2-1 0 0,1-3-1 15,-3 2-18-15,1-4-23 0,-3-3-34 16,-1 1-40-16,3-1-58 0,-1-2-63 0,-2-1-42 16,0-1-29-16,2 0-14 0,-1-1 14 15,3-1 40-15</inkml:trace>
  <inkml:trace contextRef="#ctx0" brushRef="#br0" timeOffset="145035.5179">12722 12893 65 0,'-3'-2'220'0,"1"0"9"15,-1-1-2-15,-2 1-19 0,1 1-28 0,-4-2-36 16,2-1-36-16,-1 4-13 0,-1-2-6 15,1-1-3-15,0 0-7 0,2 0-7 16,2 2-2-16,2-2-5 0,-1 0-7 0,0 1-3 16,2-1-2-16,0 0-5 0,2 0-6 15,0 1-5-15,1-1-10 0,0-1-5 16,3 1-8-16,-1 1-4 0,1-1-4 0,-1 1 2 16,1 0-4-16,-2 1-2 0,-1 1-1 15,0-2 1-15,0 2-1 0,2 0-1 0,-4 2 0 16,2-1 0-16,1 1 0 0,-1 0 2 15,-2 2-2-15,-1-1 2 0,0 2-1 16,0-1 1-16,-3 0 2 0,0 2-3 0,-2 0 3 16,1-2-4-16,-1 4 0 0,-1-2 2 15,-1-2-1-15,2 3-1 0,-1-2 0 0,0 0 3 16,0-1-2-16,-1 0-1 0,-1-1 2 16,-1 2-2-16,1-4 2 0,0 1-1 0,-3-1 2 15,3 0-2-15,0-1-1 0,0 0 4 16,1-1-1-16,0 0-2 0,1-1-1 15,-1-1 0-15,2 0 1 0,-2 0 0 0,2-3-1 16,3 1 0-16,-1 0 2 0,2-2 0 16,-1 1-1-16,2-1 0 0,2-1 2 0,-1-1-2 15,-1-1 3-15,3 1-2 0,-1-2 1 16,0 1-1-16,-1-1 1 0,-1 2-3 0,0 0 0 16,0 2 0-16,-1-1 0 0,1 4 0 15,0-1 0-15,0 2 0 0,0 2 0 0,0 1 2 16,-2 0-2-16,2 0 1 0,0 3-2 15,0 2-1-15,0-1 2 0,0 5 0 16,0 0-2-16,0 1 2 0,2 0 0 0,-1 2 0 16,-1 2 0-16,2-2 1 0,-2 2 0 15,2-2 1-15,-4-1 3 0,2 3 0 0,-5 1-1 16,-1-1 2-16,-2 0-1 0,-1 0-4 16,0-1-1-16,3-3 2 0,1-1 0 15,0-1-2-15,1-5-2 0,2 4 2 0,-1-3 0 16,2-1 0-16,-1-1-2 0,2-1 2 15,-2-1 0-15,2 0 2 0,0 0 0 0,0 0 1 16,-3 0 2-16,3-3-2 0,-3 2-2 16,0-2-1-16,0 0 0 0,-1 0-1 0,-2-2-2 15,0 3 3-15,1-3-2 0,0 2 2 16,2-1 1-16,0 1-1 0,1-1 1 16,-2 1-1-16,4 1 0 0,0 2 0 0,0-3 0 15,0 3-1-15,0 0-2 0,0 0 3 16,3 0 0-16,-2 3-1 0,-1-3 1 15,2 2 0-15,-2 1 0 0,-2 1-2 0,1 1-1 16,-4 0 3-16,2 1 0 0,-2 0 0 16,2-2 2-16,-5 4 1 0,2-4 0 0,-3 2-1 15,2-4 1-15,2 3-2 0,0-3 0 16,-1-1-2-16,2 1 1 0,-1-2 0 0,0-2-1 16,2 1 0-16,-2 1 1 0,3-3 1 15,-1-1 0-15,0 1 0 0,0-2 0 16,2 1 1-16,1-4 0 0,0 2-2 0,0 1 0 15,0-3-1-15,0 1-3 0,1 0 3 16,-1 2-1-16,0 0-1 0,0-2 0 0,0 2 2 16,0 3 1-16,0-1 0 0,0 2 1 15,0-1-1-15,0 0 2 0,-1 2-2 0,1-1 0 16,-2 1 2-16,2 0 0 0,-1 0-1 16,-1 1-1-16,-1-1 0 0,-1 4-1 0,1-1-1 15,-2 0-2-15,-1 0 3 0,-1 2 5 16,-2 0-1-16,-2 2 0 0,-1-2 2 0,-1 2-2 15,-1-2 0-15,0 2-3 0,-2-4 0 16,2 4-2-16,-4-1-1 0,2-2 2 16,1 1-4-16,0-2 4 0,3-2 1 0,1 1 1 15,1-2 0-15,5 3 3 0,-1-3 0 16,3 0 1-16,1 0-2 0,2 0-2 16,0 0 2-16,0 0-1 0,0 0-2 0,2 0 0 15,3 1-2-15,-1 0 1 0,1 1-11 0,-2-1-38 16,2 3-72-16,0 1-171 0,-2 0-88 15,-1 5-46-15,-1-1-14 0,-2 2 21 0</inkml:trace>
  <inkml:trace contextRef="#ctx0" brushRef="#br0" timeOffset="145240.7492">12147 13305 275 0,'6'4'357'15,"0"1"31"-15,-1-3 26 0,3 2-125 16,0-3-93-16,1 1-53 0,3-2-34 0,-3 0-26 15,5 0-24-15,1-3-20 0,0-1-12 16,1 3-11-16,1-2-5 0,0 0-6 16,-4 0 0-16,0 0-3 0,0 0-1 0,-4 0-2 15,-1-1-11-15,-1-1-41 0,-6 0-137 16,-1 0-135-16,0-2-70 0,0-1-37 0,-3 1-8 16,-2 0 28-16</inkml:trace>
  <inkml:trace contextRef="#ctx0" brushRef="#br0" timeOffset="145556.5538">12498 12598 287 0,'6'0'345'0,"2"-2"19"16,3 2 19-16,0-3-138 0,2 1-89 15,2-1-41-15,0-1-19 0,2 3-17 0,-1-2-8 16,-2-1-16-16,1 4-11 0,-1-2-10 16,-2-1-8-16,-1 2-3 0,-3-3-4 0,0 4-2 15,-3-1-3-15,3 1-3 0,-7 0-4 16,2-1-3-16,1 1-3 0,-3 0-1 15,2 1-1-15,-1-1-7 0,1 1-38 0,-3 1-91 16,-3 0-157-16,-5-1-83 0,-3 2-43 16,-3-1-17-16,-3 2 24 0</inkml:trace>
  <inkml:trace contextRef="#ctx0" brushRef="#br0" timeOffset="146396.8604">12325 12634 91 0,'-6'0'285'0,"1"2"24"0,-1-2 14 16,2 0-84-16,-3 1-87 0,4 1-53 15,-2-1-30-15,0 0-20 0,-1 3-12 0,3-1-3 16,1 0-7-16,-1 1-7 0,0 0-1 15,0 0-3-15,1 1 0 0,-1 0 3 0,1 0-2 16,1 0 3-16,-1-1-1 0,1 1-2 16,-4-1 0-16,5 0-1 0,-3 1 2 0,1-2-2 15,-1 0 1-15,2 0-1 0,-3-1 2 16,1 0-5-16,0 1 2 0,1 0-3 0,-1-3 2 16,0 2 0-16,1 1-2 0,-2-2-2 15,2-1 0-15,-1 1 2 0,2 1-2 16,-1-2-1-16,-1 1 1 0,0 1 1 0,-1 0-3 15,-1 1 0-15,0-3-2 0,0 2 0 16,-2 1-1-16,2-3 3 0,-1 2 0 0,-1 0 0 16,0-1 3-16,1 1 0 0,-1 0 3 15,2-2-2-15,1 3 1 0,-2-2 1 0,-1-1-1 16,2 1 2-16,-3-1-1 0,-1 0 0 16,1 2 1-16,-1-2-2 0,-4 0 2 15,2 1-2-15,1 1-2 0,-4 1 1 0,3 1-3 16,1 1 0-16,-2 1-3 0,4 1 0 15,0 1-1-15,-1-1-1 0,4 1-1 0,0 0-1 16,2 1-2-16,0-2 0 0,0 1 0 16,1-1 0-16,0 0-2 0,2 0 2 0,-4 1 0 15,4 1 0-15,-1-1 0 0,-1-1-1 16,2 0 1-16,-2 0 0 0,-1 1 0 0,0-1 0 16,-2-1-2-16,0 1 2 0,-4-1 3 15,1 2-3-15,0-3 2 0,-2 2-1 16,0-2 1-16,0 2-2 0,0-1-2 0,0-2 2 15,-2 3-1-15,0-4 2 0,2 2-1 16,-2-2 0-16,-4 0 0 0,1 0 0 0,0-1 2 16,0-2-2-16,-2 0 3 0,1-2-3 15,-1-1 0-15,1 0 0 0,2-1-1 0,0-1-1 16,0 0 2-16,2-3 3 0,0-1-2 16,2 0 3-16,2 1-2 0,0-1-2 15,1 0-2-15,2 0 0 0,2 1 0 0,1 2 0 16,1-2 0-16,1 0 2 0,1 3 0 15,2-3 0-15,2 1 0 0,4 0 0 16,-1 1 0-16,0-1-2 0,4-1 4 0,2 1-2 16,0-1 2-16,0 0-1 0,2-1 0 0,3-3 4 15,-2 2-4-15,-1 1-1 0,1-1 0 16,-4 1 2-16,1 0-2 0,-3 0-2 16,-1 2 2-16,-1-1-1 0,-2 3-2 0,-3 1 3 15,1 1-8-15,0 1-31 0,3 2-74 16,0 2-171-16,-4 1-94 0,-2 1-50 15,-4-3-19-15,-1 3 17 0</inkml:trace>
  <inkml:trace contextRef="#ctx0" brushRef="#br0" timeOffset="154800.6887">9265 10735 142 0,'2'0'254'16,"-2"-3"16"-16,2 1-39 0,-2 2-51 0,0-2-61 16,-2 1-39-16,2-1-20 0,0 0-7 0,-2 2-7 15,2-1-7-15,0-1-7 0,0 2 1 16,0 0-5-16,0-2-6 0,0 2-3 15,0 0-5-15,2 0-4 0,-2 0-4 0,0 0 1 16,2 0-3-16,-2 0 0 0,1 0 1 16,-1 0 2-16,0 0 1 0,2 0 1 0,-2 0 3 15,0 0 2-15,0 0 3 0,0 0 1 16,1 0 2-16,2 0 2 0,-3 0 1 16,0 0 0-16,0 0 0 0,0 0-3 15,2 0 0-15,-1 0-4 0,3-3-1 0,-3 3-6 16,2 0-2-16,1-1-2 0,-1 1-5 0,-2 0 2 15,1 0 0-15,1 0 1 0,-1 0-3 16,2 0 0-16,-2 0 0 0,1 0 0 16,-1 0-1-16,1 0-1 0,-2 0 2 0,1 0 0 15,1 0 3-15,-1 0-3 0,-1 0 4 16,1 0-4-16,0 0 4 0,-1-1 0 0,1 1-2 16,2 0 3-16,-1 0-3 0,-1 0 4 15,0-2-5-15,1 2 2 0,0-1-2 0,0 1 1 16,2 0-2-16,-2 0 2 0,5 0-2 15,-2 0 2-15,-1 0-1 0,2 0-1 0,-1 0 3 16,3 0-3-16,-2 0 0 0,-1 0 2 16,2 0 0-16,-1 0 0 0,0 0-1 15,-1-2 1-15,1 2-2 0,-1 0 0 0,2 0-2 16,-2 0 2-16,-1 0 0 0,1 0 0 16,2 0 0-16,-2 0 3 0,-1 0-2 15,0 0 1-15,0 0-2 0,1 0 0 0,0 2 0 16,-1-2 2-16,1 0-2 0,-1 0 0 15,2 1 0-15,0 1 1 0,-2-2 2 0,1 0-3 16,1 1 1-16,2-1-1 0,-1 0 1 16,0 0-1-16,2 1 0 0,0-1 1 15,0 0-1-15,1 0 1 0,0-1 2 0,-1 1-2 16,-1-1 0-16,2 1 0 0,0 0 0 16,-1 0-1-16,1 0 0 0,-2 0 3 0,1 0-1 15,2 0-2-15,-4 0 1 0,5 0 3 0,-2 0-1 16,2 0-3-16,2 0 1 0,-2 0 0 15,4 1 0-15,0 0 0 0,1-1-1 16,-2 3 1-16,3-3-1 0,0 2 0 16,-3 1 0-16,1 1-1 0,-1-3 1 0,1 1 0 15,-2 0 0-15,2 1 0 0,-1-3 1 16,1 2 1-16,0-1-2 0,-2 1 0 0,2-1 1 16,-4 1 1-16,4-1-1 0,-4-1-1 15,3 2 1-15,-2-2-1 0,0 1 0 16,2 1 3-16,1-2 2 0,-1 1-1 0,3 1 1 15,-1-1-1-15,1 1 1 0,-1-2-2 16,0 1-3-16,-1-1 0 0,1 3 0 0,-1-3 2 16,-1 2-4-16,1-1 2 0,-2 1 3 0,0-2-3 15,0 1 0-15,0 1 0 0,0-2 3 16,-1 1-3-16,-1 0 2 0,1-1-1 16,-2 2 1-16,2-2-1 0,-1 0-1 0,1 0 0 15,-1 0 2-15,4 0 0 0,-2 0-1 16,2 0 0-16,-1 2-1 0,4-2 2 0,-2 1-4 15,1-1 0-15,-1 2 2 0,0-2 0 16,-1 4 0-16,-2-4 1 0,0 1-1 16,0 1 0-16,0 0 0 0,-2 1-1 0,1-2 1 15,-1 0 0-15,0 2 1 0,3-3 0 16,-4 0 1-16,2 3-1 0,1-2-1 0,0 0 0 16,-2-1-3-16,3 0 3 0,-2 0-1 15,3 0 0-15,-2 0 1 0,2 0 0 16,-2-1 1-16,0 1-1 0,1 0 1 0,-2 0 1 15,1 0-2-15,0 0 0 0,-2 0-2 16,1 1 0-16,-1-1 1 0,-1 0 0 0,-1 0 1 16,1 0 0-16,0 2 0 0,-1-2 2 15,1 2 0-15,1-2 0 0,0 0 0 0,1 0 3 16,-1 0-3-16,1-2 0 0,2 2-1 0,1-2 1 16,-1 2 0-16,3 0-1 0,1 0-1 15,-3 0 1-15,1 0 1 0,-2 2 0 16,3-2 0-16,-3 2 1 0,3-2-2 0,-2 1 3 15,-1-1-2-15,1 2 1 0,-2-2 0 16,2 2-1-16,-4 1 1 0,4-3 0 16,-4 0-1-16,4 2-2 0,-1-1 2 0,1-1-2 15,-2 0 3-15,2 2-2 0,-1-2 0 16,3 0-1-16,-5 0 3 0,4 0-2 0,-3 1 0 16,-2-1-1-16,-2 0 1 0,3 0 0 15,-4 0-1-15,-1 0 0 0,2 0 3 16,-3 0-2-16,0 2-1 0,-3-2 0 0,3 1 0 15,-4-1-1-15,1 0 0 0,0 2 1 16,0-2 0-16,2 0 0 0,-2 1 2 0,2 1 0 16,-1-2-2-16,1 0 2 0,0 1 1 15,1-1 0-15,-1 0-2 0,-1 0 1 0,1 0-1 16,2 0 1-16,-5 2 2 0,3-2 0 16,-1 0-3-16,0 0 5 0,1 0-3 15,-1 1-1-15,-1-1 1 0,1 2-2 0,0-2 2 16,1 0-1-16,-1 0-1 0,-1 0 1 15,1 0 1-15,3 0-1 0,-2 0-2 0,1 0 2 16,-2 0-1-16,3 0 0 0,-1 0-1 16,-3 0 2-16,2 0-1 0,-1 0 4 0,-2 0-2 15,1 0 1-15,-2 0-2 0,-1 0 1 16,0 0-1-16,-1 0 1 0,1 0-2 0,1 0-1 16,0 0 0-16,-1 0 2 0,2 0-4 15,-1 0 1-15,1 0 1 0,0 0 3 16,1 0-2-16,-1 0 0 0,0 0 2 0,2 0 0 15,-1 0-2-15,-2 0-1 0,1 0 3 16,-1 0-1-16,-2 0-1 0,1 0 2 0,1 0 2 16,-3 0-3-16,0 0 2 0,0 0-2 15,2 0 1-15,-2 0 1 0,0 0-1 0,0 0-2 16,0 0 1-16,0 0 0 0,-2 0 0 16,2 0-1-16,0 0 1 0,0 0 2 15,0 0-4-15,-1 0 2 0,-1 0-2 0,2 0 0 16,0 0-4-16,-2 0-2 0,1 1-26 15,-2-1-86-15,1-1-159 0,-5-2-83 16,-5 1-46-16,-2-1-20 0,-5-1 16 0</inkml:trace>
  <inkml:trace contextRef="#ctx0" brushRef="#br0" timeOffset="180450.3418">7607 14755 102 0,'2'0'251'0,"-1"-1"19"16,1 1-27-16,-1 0-36 0,-1 0-52 0,2 0-43 15,0 0-31-15,-2 0-17 0,1 0-10 16,-1 1-7-16,0-1-3 0,0 0-3 0,0 0 0 15,0 2-2-15,0-2-5 0,0 0-2 16,0 0-5-16,0 0-5 0,0 0-2 0,0 0-3 16,0 0 2-16,2 1 0 0,-2-1 0 15,0 0 2-15,0 0-1 0,0 0 1 16,0 1-3-16,-2-1 2 0,-1 0-1 0,1 2-2 16,-2 0 2-16,-2-2 1 0,1 1-1 15,0 1-1-15,0-2 0 0,0 2-4 0,-1-2 2 16,0 2-1-16,1 1 0 0,-1-3 2 15,-1 3-3-15,1-1 2 0,-2-2 0 0,2 1-2 16,1 0-1-16,-1-1-3 0,1 3-1 16,-1-3-1-16,1 0-2 0,0 0 0 15,1 3 0-15,-1-2-1 0,0 0-2 0,-3 1-3 16,4 0 0-16,-1-1 0 0,0 1 2 16,-2 0-2-16,3-2 0 0,-2 3 3 15,-1-3-1-15,1 0-1 0,-1 2-1 0,0-1 0 16,-1 1 0-16,1-2 1 0,1 1 2 15,0-1-2-15,-2 2 1 0,2-1 1 0,-1-1 1 16,1 2-2-16,-2-1 0 0,2-1 0 16,1 0-2-16,0 2 0 0,0-2 0 15,-1 1-1-15,0-1 1 0,1 0 0 0,0 0 1 16,-1 0 1-16,1 2 0 0,-4-2-1 16,4 0-1-16,-3 0 1 0,0 1 0 0,-1 1 2 15,1-2 2-15,-2 3 0 0,0-2-1 16,0 1 0-16,0-1-4 0,0 1 0 15,0-1 0-15,3 1-3 0,-1-1 0 0,-1 0 2 16,3-1 1-16,-1 2 0 0,-1 0-1 0,1-2-2 16,-1 3 3-16,1-3 0 0,1 0 0 15,-3 2 0-15,2 0 0 0,1-1 3 16,-2 1-2-16,0 0-1 0,0-1 1 16,2 1-1-16,-2 0 0 0,0 1 0 0,0-3 0 15,2 3 0-15,-2-2 0 0,1 2-1 0,0-1 1 16,-1-1 0-16,1 1 0 0,1-2-1 15,-1 2-1-15,0 1 2 0,1-1 0 0,-1-1-1 16,0 1 1-16,0-1 0 0,1 1 0 16,-1 1 0-16,1-2 0 0,-2 0 1 15,2 3 1-15,1-3-1 0,-3 2 0 0,-1-1-1 16,3-1 0-16,-1 1 0 0,-1 1 0 16,-1-2 0-16,1 2-1 0,-2-2 1 0,1 3 0 15,-2-4-1-15,3 3-1 0,0 1 2 16,-1-1-1-16,1-1 1 0,1 1 0 15,-1-1 3-15,2 1-3 0,-2 1 0 0,2-3 2 16,-1 2-3-16,-2-1 1 0,3 0-1 16,-1 0 1-16,1 1 1 0,-2-1 0 0,0-1-1 15,2 1 0-15,-2 1 1 0,1-2 0 16,0 1-1-16,-1 0 0 0,0 0 1 16,1 1-1-16,-2 0-2 0,3 0 1 0,-2-1 1 15,0 1 0-15,0 0 1 0,2-1-1 16,-1 2 2-16,1-4 0 0,1 3-1 0,-4 1-1 15,3-1 0-15,-2 0 0 0,-1-1 2 16,0 0 0-16,0 4 1 0,2-4 0 0,-3 1-1 16,2 1 1-16,-2-2-2 0,1 3 3 15,1-2-2-15,-2 0 1 0,-1 1 0 16,3-1-2-16,-3 0 0 0,3 0-1 0,-3 2 1 16,2-2 0-16,-1 0 1 0,1-1 0 15,1 2 1-15,0-1-1 0,-3 1-1 0,3-1-1 16,0 0 0-16,-2 0 0 0,1 1 2 15,1-1-2-15,-1-1 3 0,-2 1-2 0,1 1 1 16,1 1-2-16,-2-5 1 0,1 3 1 16,-1 0 1-16,2 0-2 0,1 0 0 0,0 0-1 15,0-1 0-15,-3 1 0 0,3 0-1 16,-2 0 1-16,1-2 0 0,0 2 0 16,-1-1 0-16,1 0 0 0,1 0 1 0,-2 0-1 15,2-2 0-15,-1 3 1 0,-1 0 0 16,2-3 0-16,-3 1-1 0,2 2 0 0,1-1-1 15,-1-1 1-15,1 1-1 0,1-1 1 16,-1 0 0-16,1 2 0 0,0-3 0 0,1 4 1 16,-1-4-1-16,1 1-1 0,-2 2 0 15,2-1 1-15,1 0 0 0,-3-2 0 16,3 0 0-16,-4 2 1 0,1 1 0 0,0-3 2 16,-1 2-3-16,-1-1-2 0,1 1 0 15,-4 1 1-15,2 0 1 0,1-2-2 0,-2 2 0 16,1 0 2-16,1 0 2 0,-1-1-1 15,5 1-1-15,0-2 0 0,1 1 0 16,-1-1 0-16,1-1 0 0,2 2 0 16,0-1 0-16,-1-1 0 0,3 1 1 0,-1-1-1 15,1 0 1-15,1 2 0 0,0-2-1 0,0 0 0 16,-2 0-1-16,2 0 0 0,0 0 1 16,0 0-1-16,0 0 1 0,0 2 0 15,0-2 1-15,-2 0-1 0,2 0 0 0,0 0 0 16,0 3 0-16,2-3 0 0,-2 0 0 15,2 0 0-15,-1 0 0 0,2 0 3 0,2 3 0 16,2-3 0-16,0-3-1 0,3 3 0 16,-1-3-2-16,5 3 1 0,-2-4-1 15,3 0 1-15,1 1 2 0,1 0-1 0,0-1-1 16,1-1 0-16,4 2-1 0,-2-3 0 16,0 2-1-16,-1-1 0 0,0 3 1 0,-2-5 0 15,-1 5 0-15,1-4 0 0,-2 4 0 16,2-3 0-16,-4 1 0 0,1-2 0 0,0 2 0 15,0 0-2-15,1 0 2 0,0-2 0 16,0-1 0-16,0 2 0 0,1-3 0 0,2 3 2 16,-1-3-2-16,0 1-2 0,-2 0 2 15,2 0-1-15,-4 2 1 0,4-1-3 0,-2 0 2 16,0 0 2-16,1 0-1 0,0 0 1 16,-2 2-1-16,3-3 3 0,-4 3 1 15,1 0-1-15,1 0-1 0,-1 0 0 0,-2 1-1 16,2 0 1-16,-1 0-2 0,-1 1 0 15,0 0 0-15,-1-1 0 0,3 3 1 0,-3-4 0 16,-1 3-1-16,2 0 0 0,-2-2 0 16,0 1 0-16,0 1 0 0,-2-2 0 15,2 1 0-15,-1-1 0 0,2 2 0 0,-1-3 0 16,2 2 0-16,0-1 0 0,-1 0 0 16,3 0 0-16,0 1 0 0,0-3 2 0,1 3-1 15,0-1-1-15,-2 0-1 0,4-1-1 16,-4 0 1-16,3 1-2 0,-3 0 2 0,1 1 1 15,-3 1 0-15,0-3 0 0,1 4 1 16,-4-3-1-16,2 1 0 0,-1 0-1 16,-2 0 0-16,-1 0 0 0,2-1 1 15,0 2 0-15,-2-1 0 0,2-1 0 0,0 2 0 16,3-4 0-16,-1 2 0 0,1 0 0 16,1-1 0-16,-1-1 0 0,3 0-1 0,-2 2 0 15,-1-2 0-15,1 1 1 0,-2-1-1 16,0 0 1-16,-1 2 0 0,-1-1 0 0,-2 1-1 15,2-2 0-15,0 2 1 0,-2-1 1 16,-1 1 0-16,1 0 2 0,2 0-2 0,-2 1 0 16,1-1-1-16,-1 0 0 0,1 0-1 15,0 2 0-15,0-1 1 0,-1 1-1 16,2-1 1-16,1 2-1 0,-2-3 0 0,-1 1 0 16,0 2-1-16,2-3 2 0,-3 3-2 15,0-2 1-15,-1 0-2 0,1 2 3 0,0-1 0 16,-2-3 0-16,3 4 0 0,-1-3 0 15,1 2 0-15,1-2 0 0,4 0 0 0,-2 0 0 16,1-1-1-16,1 1 1 0,-2-1 0 16,-1 2 0-16,2 0 0 0,-1-1 0 0,-3 2 0 15,1-1 0-15,-2 1-2 0,-2-1 2 16,0 2 0-16,-2-1 0 0,1 1 2 16,-2 0-2-16,-2 0 1 0,-2 0 2 0,2 0-2 15,-4 0 1-15,-1 0-1 0,-1 1-1 16,-1 1 1-16,1-1 0 0,-1 1-1 0,1-1-1 15,-3 1-1-15,1-1 2 0,2 2-2 16,-4-2 2-16,2 3 0 0,-1-3 2 0,-3 1 0 16,3 0 0-16,-3 0 0 0,-1 1-2 15,0 0 1-15,-3 1-1 0,1-1 0 16,-3 1 0-16,0 1 0 0,0 0 0 0,-2 0 2 16,1-1-1-16,-3 2 2 0,-1 2-2 15,-2-2 1-15,2 1 0 0,-1-2-1 16,1 0-1-16,-2 3 0 0,-1-4 0 0,1 3 1 15,2-2-1-15,-2-2 0 0,0 4 0 16,3-4 0-16,-1 1 0 0,1-1 0 0,1 2 0 16,2-1 0-16,-3 1 0 0,2-2-1 15,0 1-2-15,0 1 3 0,0-2-2 16,0 2 2-16,2 0 0 0,0-1 0 0,1 2-1 16,2-2 0-16,-2 1-1 0,2 0 2 0,2-3-1 15,0 1 1-15,2 0 0 0,0 1-1 16,-1-1 0-16,1 0 1 0,1 0 0 0,1 2 0 15,-1-4 0-15,0 4 0 0,2-3 1 16,-3 2 0-16,1-1 0 0,1-1-1 16,0 3 0-16,2-2 0 0,-1 0 0 0,1 1-1 15,1 0 1-15,0 0 1 0,1 0-1 16,-2 1 2-16,3-2-2 0,-1 2 0 0,1-2 0 16,-2-1 0-16,2 2 0 0,0-1 1 15,-1 0-1-15,2 1-1 0,-4-1 1 16,4 0 0-16,-1 0-2 0,1-1 2 0,2 1 0 15,0-3 0-15,-2 3 0 0,4-3 0 16,-1 1 0-16,1-1 0 0,-1 1 0 0,2-1-2 16,0 2 1-16,0-2 1 0,-2 0-1 15,1 0 0-15,-1 2 1 0,0-1 1 16,1 1-1-16,-1-1 1 0,-1 0-1 0,1 2 0 16,-1-3 2-16,2 3-2 0,-1-2 0 15,-1 0 0-15,2-1 1 0,-1 2-1 0,0-1 0 16,1-1 0-16,-1 2 0 0,2-2 0 15,-3 2 0-15,3-2 2 0,-2 0-2 0,2 2 0 16,-1-2 0-16,1 0 0 0,-2 3 0 16,2-3-2-16,-3 0 2 0,1 2 0 15,-1-1 2-15,0 1-2 0,0-1 0 0,-3 1 0 16,1-1 0-16,0 2 0 0,0 0 0 16,-1-1 1-16,-2-1-1 0,2 2 0 0,1 0 0 15,-3-1 0-15,-1 2 0 0,3-1-1 16,-4 0 1-16,2-1 0 0,-1 4 0 15,-1-4 0-15,2 2 1 0,-3-1-2 0,2-1-1 16,-1 1 2-16,1 1-2 0,1-3 2 16,0 2-1-16,1-1 1 0,0 0-1 0,0-2 2 15,1 2-1-15,0 1 1 0,-1-1 0 16,0-2 0-16,0 1-1 0,2 1 0 0,1-1 0 16,-1-1 0-16,-1 2 0 0,3-1 0 15,-1 1 0-15,1-1 0 0,0-1 0 0,1 0 0 16,-1 0 0-16,2 0 2 0,-1 0-1 15,0 0 0-15,2 0-1 0,-3 0 0 0,3 0 0 16,0 0 0-16,0 0 0 0,2 0 0 16,-1 0 0-16,3-1 0 0,0-1 0 0,4-1-1 15,3 2 0-15,0-2-1 0,2 1 4 16,3-3-2-16,3 1 0 0,0 0 0 16,4 0 0-16,3 0 0 0,2 1 0 0,0-3 0 15,3 2 0-15,0 1-2 0,-1-1 2 16,0 0 0-16,0 1 0 0,-4-1 0 0,2-2 0 15,1 1 0-15,-4 1-1 0,0-2-1 16,0 1 1-16,-3-2 0 0,-2 0-1 16,-2 3 1-16,2-2 0 0,-3-1 1 0,2 0 2 15,-2 0 0-15,-1 1 0 0,0-2 0 16,0 3-1-16,-2-1 1 0,0-1-1 16,-1 3 0-16,1-1-1 0,-1-1 0 0,0 2 0 15,2-2 0-15,-2 2 0 0,1-3 0 16,-1 3 0-16,-1 0 0 0,-1-1 0 0,1 1 0 15,-2-1 0-15,0 1 0 0,-2-1 2 16,0 2-2-16,-2 0 0 0,-1 1 0 0,-2 0 0 16,0 0 0-16,-1 1-2 0,1 1 2 15,-1-2 0-15,-1 1 0 0,4 1 0 16,-4-1 0-16,2 1 0 0,-1-3 0 0,0 3 0 16,-1-3 0-16,2 3 0 0,2-1 0 15,-3-2 0-15,3 3 0 0,-2-1 0 0,0-1 0 16,-2 2 0-16,1 0 0 0,-1-2 2 15,1 2-1-15,-2 0-1 0,0 0-1 0,0 0 1 16,0 0-2-16,0 0 2 0,-2 0 0 16,-1 0 0-16,-3 0 2 0,-2 2-2 15,-1-2 0-15,-5 0-2 0,-1 3 2 0,-4-1 0 16,0 0 0-16,-3 4 0 0,-3-2 0 16,-3 1 0-16,-4 2 0 0,0 0-1 0,-1 1 1 15,1 1 0-15,1-2-1 0,1 1-1 16,1-1 2-16,1-1 2 0,1 2-1 0,2-2-1 15,4-2 0-15,-1 2 1 0,0-1-1 16,4-1 0-16,0 1 0 0,0-1 2 0,2 1-4 16,-1-1 2-16,4-1 0 0,-1 0-1 15,0-1-2-15,1 1 3 0,2 0 0 16,-2-2 0-16,1 0 0 0,2 1 0 0,1-2 0 16,0 0 0-16,-1 2 0 0,4-2 0 15,-1 0 0-15,4 0 0 0,-3 0-1 0,3 0 1 16,3 0 0-16,-2 0-1 0,1 0 0 15,1 0 1-15,1 0-1 0,1 0-1 16,1 0 1-16,3-2 0 0,0 2 0 0,4-2 0 16,-2 0 1-16,4-1 0 0,0 0 1 15,0-1-1-15,1 0 1 0,1 1 0 0,0-1 1 16,2 1-1-16,3-2-1 0,1 2-1 16,1 0 0-16,0-1 0 0,-1 1-1 15,1 1 1-15,1-1 1 0,0 1 0 0,3-2 0 16,-2 1 0-16,0 2-2 0,3-3 2 15,0 4 0-15,0-3 2 0,0 2-1 0,1-2 3 16,-3 2 0-16,1-3-1 0,1 3-1 16,-3-1-2-16,-2 0 0 0,1-1 0 0,2-1 0 15,-1 2 0-15,1-3 0 0,-2 1-1 16,2-2 0-16,0 1-1 0,-1-1-1 0,-2 2 1 16,1-3 0-16,0 2-1 0,-3-2 3 15,0 0-2-15,0-1 1 0,-1 3-2 0,-1-3-3 16,-1 1-2-16,-2 1-2 0,-3 0 0 15,1 0-1-15,-5 1 0 0,-1 0-2 16,-2-2-18-16,-1 2-36 0,-2 2-42 0,-1-1-33 16,-8 4-79-16,-1-1-117 0,-4 1-43 15,7-4 1-15,-1 1 29 0,-1 1 22 16</inkml:trace>
  <inkml:trace contextRef="#ctx0" brushRef="#br0" timeOffset="197235.1158">14412 13893 162 0,'1'0'315'0,"1"0"27"15,0-1 12-15,-1 1-89 0,-1-2-95 16,0 2-52-16,0-2-26 0,0 2-16 0,0-1-9 16,-1-1-4-16,-1 0-5 0,0 2-5 15,2 0-5-15,-1-3-4 0,-1 3-4 0,2 0-6 16,2-2-6-16,-2 2-7 0,1-2-5 16,3 1-4-16,0-1-5 0,6 0-4 15,1 2 1-15,-2-3-3 0,3 1-1 0,0 2 0 16,-1 0 2-16,0 0 1 0,0 0 0 15,-3 2 4-15,3 1 0 0,-1-3-3 0,-2 2 0 16,-2 0 0-16,2 1 0 0,-3-1-2 16,-4 1 0-16,2 2-1 0,-3-1 0 15,-3 1 0-15,2 1 3 0,-4 0-1 0,-1 1 1 16,-1 0-1-16,1-1 0 0,-1-1-2 16,-2 2-2-16,3-2-1 0,1-3-2 0,-3 3 1 15,3-3 0-15,-1 1 2 0,2 1 1 0,-3-3-1 16,4 3 1-16,-2-3 0 0,3 1-3 15,-1-2 3-15,3 0 0 0,0 1 0 16,0-1 0-16,0 1 0 0,3 2 0 0,2-1 0 16,0-1-1-16,3 1 0 0,1 1 1 15,1 0 2-15,0 0-1 0,0-1 4 0,2 2 0 16,-3-1-1-16,4 0 1 0,-2 0-2 16,-2 1-3-16,1-1 0 0,-4 2 0 0,2 0 0 15,-3-3 0-15,-1 5 0 0,-1-4 2 16,1 4-1-16,-4 0-1 0,0-1 0 0,0 0 0 15,-4 0 1-15,3-1-1 0,-4 1 0 16,2-2-1-16,-3 0 1 0,1 3 0 16,-1-5 0-16,-1 1 0 0,-2 1 0 0,1-3 0 15,0 1 0-15,-1 0 0 0,-1-2 0 16,2 0-3-16,0 0 3 0,-1-2-3 0,1 2 0 16,0-2-3-16,-1 1 3 0,1-1-1 15,1 0 0-15,-1-1 2 0,1 1-1 0,0 2 1 16,1 0-1-16,1-2 3 0,0 1 0 15,2 1-1-15,-1 0 1 0,2-2 0 16,1 2-1-16,1-2 0 0,0 2-1 0,0 0 2 16,1 0 0-16,-1 0 2 0,6 2 0 15,-1 0-1-15,1-1-10 0,2 1-23 0,-1-2-33 16,0 0-54-16,-4 0-127 0,-3 0-108 16,0 0-48-16,0 0-9 0,0 0 17 15,-3 2 44-15</inkml:trace>
  <inkml:trace contextRef="#ctx0" brushRef="#br0" timeOffset="197687.5563">14241 13955 164 0,'4'-5'296'0,"-3"-4"31"0,-1 6-19 15,2-2-53-15,-2-1-68 0,0 3-51 16,0 0-32-16,0 2-18 0,-2-1-13 0,-1 0-8 16,0 4-6-16,-2 0-2 0,-3 2 0 15,-3 2-4-15,-2 2 0 0,-1 2-6 16,1 2-8-16,0 3-7 0,0 1-10 0,1 1-7 15,3 1-8-15,1-1-4 0,3 1-3 16,1-2 0-16,2 0-1 0,0 1 0 16,4 0 1-16,0-1 0 0,1-1 0 0,0-2 0 15,3 3 0-15,-1-3 0 0,4-4 3 16,-4 2 0-16,3-2 0 0,-3-2 1 0,4 0 1 16,-2-2-1-16,-3 0 1 0,3-3-2 15,-1 1 0-15,0 1-1 0,-1-3-2 16,-2 1 0-16,0 0 0 0,1 1-3 0,-3-3-1 15,1 2-3-15,-1 1 1 0,-1-3-5 16,-3 2-31-16,3-4-60 0,-3 4-178 0,-3-1-94 16,-2 2-49-16,-2-3-20 0,1 2 17 15</inkml:trace>
  <inkml:trace contextRef="#ctx0" brushRef="#br0" timeOffset="199094.9516">13823 14061 272 0,'5'1'346'0,"-3"-1"17"0,1 2 0 0,-1-2-126 15,-1 1-97-15,1-1-55 0,-2 0-30 16,0 0-8-16,0 1-7 0,0-1 3 15,-2 0 0-15,1 0-4 0,-2 0-2 0,-1 2-3 16,-1 0-3-16,-2-2-2 0,1 1-3 16,-1-1-1-16,0 2-1 0,0-2-7 0,1 0-2 15,-1 0-3-15,-1 0-4 0,1 0-1 16,0 0-1-16,-1 0-1 0,0 1-2 16,-1-1 3-16,3 0-1 0,-1 2 1 0,2-1-2 15,1 1-3-15,-1 0 4 0,4 0-5 16,-1-1 0-16,1 3 0 0,-1-1 2 0,2 2-2 15,0-1 2-15,0 1 0 0,0-2 0 16,0 2 0-16,-2 2 0 0,2-2 0 0,0 0 0 16,0-1 1-16,-3 2 1 0,3 2 0 15,-3-2 1-15,1 1-1 0,-3 0-1 0,2 1-1 16,-3-1-1-16,0 0 3 0,1 0-1 16,-3-1 1-16,3 0 1 0,-2-1-1 15,0-1-2-15,-1 1 1 0,2-2 2 0,-2 0-1 16,2-1-3-16,-1 0 2 0,1-1-1 15,3 3 0-15,0-4-6 0,-2 1 3 0,2-1-1 16,1 2-2-16,2-2-10 0,-1 2-16 16,1 0-29-16,1 1-33 0,1 0-80 15,1 1-115-15,2 1-82 0,-4 2-28 16,4-2 2-16,1 3 19 0</inkml:trace>
  <inkml:trace contextRef="#ctx0" brushRef="#br0" timeOffset="199447.7339">13681 14355 38 0,'5'3'325'15,"0"1"38"-15,-2-1 22 0,-1-2-24 0,0 1-108 16,-1 0-75-16,2 1-49 0,-1-2-23 16,-2 1-18-16,3-2-14 0,-3 0-15 0,1-2-16 15,-1 2-16-15,0-1-9 0,2 1-9 16,-2-3-10-16,-2-1-26 0,1 0-42 0,-4 0-135 16,-1 1-132-16,1-2-69 0,-1 5-30 15,-1-3 2-15,-2 1 33 0</inkml:trace>
  <inkml:trace contextRef="#ctx0" brushRef="#br0" timeOffset="199712.8224">13484 13951 146 0,'-3'0'334'16,"3"2"26"-16,0 0 17 0,-2-2-76 0,2 3-111 15,0 2-66-15,0 2-37 0,0-2-20 16,2 0-10-16,-2 2-5 0,3 2-8 15,-3 0-5-15,3-1-7 0,-1 0-3 0,1 1-5 16,1 1-1-16,-2 0-4 0,0-2-1 16,-2 0-1-16,0 0-4 0,-2-1 0 0,0 0-4 15,-2 1 1-15,1-3-2 0,-2-1 0 16,2 3-1-16,-2-2-4 0,0-2 0 0,0-1-1 16,0 1 0-16,0-1-2 0,2-1 1 15,-4 1-1-15,2-2 1 0,0 1-1 16,2-1 0-16,-3-1 0 0,3 1 0 0,0 0-2 15,1-2-8-15,-1 2-13 0,1-1-21 16,1-1-27-16,-1 2-32 0,1-5-64 0,-1 2-89 16,0-1-84-16,-1-1-33 0,3 2 0 15,0-2 17-15,2-2 59 0</inkml:trace>
  <inkml:trace contextRef="#ctx0" brushRef="#br0" timeOffset="199972.3929">13419 13938 193 0,'-3'-4'321'0,"-2"3"26"0,2-1 3 16,-2 2-83-16,-1 2-82 0,1-1-55 15,-1 3-31-15,1-1-17 0,-1 2-8 0,-2 2-9 16,3 0-5-16,-1 3-6 0,1 0-6 16,0 1-6-16,2 2-7 0,-3-1-9 0,3 2-6 15,-2 1-5-15,2-2-5 0,0 0-5 16,0-1 0-16,-1-2-3 0,3 0-2 0,-1-1 0 15,-2-1-2-15,2-1 2 0,-1-3-2 16,1 2-6-16,2-3-9 0,-1-2-18 0,-1 3-17 16,-1-3-21-16,1 1-19 0,-1-1-20 15,0 1-12-15,0-2-22 0,-2 0-36 16,2 0-41-16,-2 0-39 0,1 0-36 0,-3 0-4 16,2 0 23-16</inkml:trace>
  <inkml:trace contextRef="#ctx0" brushRef="#br0" timeOffset="200232.2368">13223 14159 131 0,'-6'4'289'0,"1"-4"37"0,1 1 2 15,0 1-41-15,-1-2-75 0,2 2-57 16,-2 0-32-16,0-1-21 0,-4 3-15 0,3-1-6 16,-2-1-6-16,-3 5-8 0,0-2-8 0,1 3-13 15,-4-2-11-15,3 2-10 0,-3-2-8 16,3 1-9-16,1 0 0 0,1 0-5 16,1-2-2-16,2 0 1 0,1-1-2 0,-1-1 4 15,4-3-6-15,2 2-8 0,-1-2-14 16,1-2-30-16,1-1-27 0,-1 1-50 15,0-3-97-15,-1 0-113 0,-1 0-46 0,1 0-7 16,2-1 13-16,-1-1 34 0</inkml:trace>
  <inkml:trace contextRef="#ctx0" brushRef="#br0" timeOffset="201001.6005">12983 14023 100 0,'-2'-7'352'0,"-1"-1"36"15,0 1 19-15,3 1-38 0,0 0-130 0,3 0-86 16,0 1-51-16,0-1-31 0,-1 4-17 16,4-3-9-16,-2 2-9 0,-1 1-10 15,0 2-7-15,3-2-7 0,-3 4-6 0,2-2 0 16,2 3-3-16,-3 1-1 0,1-1 0 16,-2 2-1-16,3 0-1 0,-3-1 0 0,-1 2 2 15,1-1-2-15,2 1 0 0,-2-1 0 16,-1 2 0-16,1-2 1 0,-1 0 1 0,-1 0 1 15,-1 0-3-15,-1 0 0 0,-1 0 1 16,-3 2-1-16,2-4-1 0,-2 2 2 16,-1-1 0-16,-2 0-1 0,2 0-1 0,0-1 0 15,-3-2 0-15,-1 2-3 0,0-1 3 16,0-1 1-16,-2-1 0 0,2 0 1 0,-2-1 1 16,-1-1-2-16,2-1 0 0,0-1 0 15,0 0 0-15,3-1-3 0,2 0 1 0,0-1 2 16,1 1 0-16,2-2 0 0,-1-1 0 15,4 1 0-15,0 0 0 0,0 0 0 0,2 0 2 16,0 1-4-16,-1 0 2 0,2 0 2 16,2 2-2-16,0-1 3 0,-2 1-1 15,0 1 0-15,2 0 2 0,-2 1 0 0,3 1 1 16,-1-1-2-16,0 2 0 0,-1 0-1 16,1 2 0-16,-2-1-1 0,1 3 0 0,-3-1 0 15,2 2-1-15,-3-2 3 0,2 3 2 16,-2 1-3-16,2 0-1 0,-2 0 2 0,0 1-2 15,-2 0-1-15,2-3 0 0,-2 2 1 16,2 0 1-16,-3-1 1 0,3-2-3 16,-1 1 4-16,-1-1-4 0,-1 2 0 0,-2-3 0 15,0 2 0-15,-4-1 0 0,1-1-4 16,-2 0 4-16,-2 2 0 0,1-2-1 0,-2-1 0 16,-3 1 0-16,3-1 1 0,-2 0 1 15,0-1 1-15,2 1-2 0,1-2 0 16,0 0 0-16,2 0 0 0,2-2 0 0,0 1-1 15,2-3 1-15,1 1 0 0,1 1 1 16,0-1-2-16,1-1 1 0,0 0 0 16,1-2 0-16,-1 2-1 0,3-1 0 0,-1-2 1 15,-4 1 0-15,5-1 1 0,0-3-1 16,2 1-1-16,2-1 0 0,-1-2-1 16,2-1 1-16,2 2-3 0,-1-1 2 0,2-1 2 0,-2-1-3 15,4 2-1-15,-2-2 2 0,1 2-2 16,-3 1 0-16,2-1 0 0,0-2 3 0,0 4-2 15,-2 2 0-15,-3-1 1 0,2 3 2 16,-3 0 0-16,0 4 0 0,-1-1 0 16,-1 3 0-16,0 0 0 0,0 3 0 0,-1-1-3 15,-1 4 3-15,0 1-1 0,1 1-10 16,-3 2-19-16,1 0-24 0,-2 2-33 16,-2 0-54-16,2-2-91 0,-5 2-101 0,-1-2-41 15,-3 2-10-15,3-2 17 0,0 2 43 16</inkml:trace>
  <inkml:trace contextRef="#ctx0" brushRef="#br0" timeOffset="201538.7483">12632 13968 144 0,'-1'-6'309'16,"-1"2"29"-16,0-3 5 0,-1 2-67 0,3 0-84 15,-2 2-59-15,-1-1-27 0,2 1-22 16,-1 2-14-16,0-2-7 0,2 3-10 15,-4 0-5-15,-1 0-7 0,-1 3-4 0,-1 0-3 16,1 3-2-16,-3-2-4 0,1 4-5 0,0-1-3 16,0 2-3-16,-1-1-7 0,1 0-3 15,-2 0-4-15,3 0 1 0,0 1 0 16,2-1-2-16,0 1 0 0,2-1 2 0,2-1-2 16,-1 0 2-16,2-1-4 0,2 0 2 15,-1 0-2-15,2-1 0 0,1-1 0 16,0 2-2-16,-2-3 2 0,1 2 2 0,-1 0-2 15,0 0 2-15,-2 0-1 0,0 0 0 16,-2 0-1-16,0 0 0 0,-3-1-1 16,-1 2 1-16,1-1-1 0,-4-1 0 0,1 0 1 15,-2 3 0-15,1-3 0 0,-2-1 0 16,-2 1-3-16,2 0 3 0,0-3 0 0,0 1 0 16,-1-2 2-16,0 2-1 0,1-2 0 15,0-2 0-15,3 2 0 0,0-3-1 0,-1 1 2 16,4-3-2-16,0 1 0 0,-1 0 1 15,4-1 0-15,-1 1-1 0,0-1 0 0,3-1 0 16,-3 0 2-16,3 1-2 0,3-2-2 16,-3 0 1-16,3 0-3 0,-1-3 2 0,1 3-1 15,0-2 1-15,2 1 2 0,0-1 1 16,0 1 0-16,2-2-1 0,-2 1 0 16,1-1 2-16,-1 3-2 0,2 0 0 0,-3 0 0 15,1 2-2-15,-2 1-2 0,2-2 3 16,-2 3 1-16,0-2-13 0,-1 3-38 0,1-1-64 15,-3-2-169-15,0 1-91 0,-3 4-48 16,-3 2-15-16,-3 0 26 0</inkml:trace>
  <inkml:trace contextRef="#ctx0" brushRef="#br0" timeOffset="213677.5126">14186 13629 248 0,'-2'-2'358'15,"2"-1"29"-15,-1 2 17 0,-1-2-112 0,1 1-98 16,-1-1-62-16,2 2-34 0,-2-2-22 16,2 0-11-16,-3 0-16 0,2 0-8 15,-1-2-13-15,0 3-8 0,-1-3-7 0,3 2-4 16,-3-1-3-16,0-1-3 0,0 2 0 16,1-1-2-16,2-1-1 0,-1 0-1 0,-1-1 0 15,4 0-1-15,-1-2 2 0,-1 1 0 16,2 0 4-16,0 0-3 0,-1-3 0 0,3 1-1 15,0 1 0-15,1 1 0 0,-1 0-1 16,4-1 1-16,2 1 0 0,-4-1 0 16,4 0 0-16,-1 5 0 0,0-4 0 0,1 4 0 15,-3-2-1-15,2 5 0 0,-3-2 1 16,0 2-1-16,-1 0-1 0,0 2 0 0,3-2 2 16,-4 3 0-16,1 1 0 0,0-1 0 15,-2 2 0-15,1-2 0 0,-1 2 0 16,-2 0 2-16,1 1-2 0,1-2 0 0,-6 2-2 15,1 1 2-15,-2 1 2 0,0-1-2 16,-2 2 0-16,-1 1 0 0,0-2 3 0,1 0-2 16,1 1-1-16,-2-1 1 0,2-1-1 15,-4 1 0-15,3 0 0 0,-1-3 0 0,-2-1 0 16,-2 3 1-16,0-2-1 0,0-1 0 16,-5-2 2-16,1 2-2 0,-2-1-2 0,0-2 0 15,0 1 2-15,-1-2-1 0,2 0-2 16,-1 0 3-16,4-2 2 0,-1 1 1 0,5-1-3 15,1 1 0-15,1-3 0 0,3 3-1 16,1-1-1-16,3-1 2 0,1-1 0 16,1-1 1-16,2 2 0 0,3-1-1 15,-1 1 0-15,0 1-1 0,-1-1 0 0,3 3 1 16,-3-2-2-16,-1 2 2 0,1 2 0 16,-1-2 3-16,-1 3-3 0,0-3 0 0,0 4 0 15,1-1 1-15,-2-1 0 0,-2 3-2 16,2 0 1-16,-2 1 0 0,0-2 0 15,-2 1-2-15,2 1 0 0,-2-1 2 0,-2 2 2 16,-1 0-2-16,-1-1-2 0,-2 1 2 16,0 1 0-16,-3-1-2 0,3-2 2 0,0 3 0 15,-3-2 0-15,3-2 0 0,0 1 0 16,0-1 0-16,-1 1 0 0,3-4 0 16,-1 2 0-16,-1-1 0 0,2-1 0 0,3 1 0 15,0-2 0-15,1 0 0 0,1 0 0 0,-1 0 0 16,2 0-4-16,0 0-15 0,0-2-30 15,3-1-46-15,-1 2-118 0,1-2-125 0,-1-2-60 16,2 2-19-16,1-1 10 0,0-1 37 16</inkml:trace>
  <inkml:trace contextRef="#ctx0" brushRef="#br0" timeOffset="213974.6736">14258 13248 151 0,'2'-12'324'15,"1"3"30"-15,-1 2 21 0,-1-1-79 16,-1 4-91-16,0-1-54 0,0 3-31 0,0 2-21 16,0 0-18-16,0 0-13 0,-3 4-13 15,0 1-15-15,-2 3-10 0,-1 1-7 0,2 1-4 16,-3 4-5-16,2 1-8 0,-1-1 0 15,0 4-2-15,-1-1-4 0,4 1 0 0,-2 0 0 16,2-2 2-16,0-2-2 0,1 0 0 16,1-4 3-16,-1 1-6 0,2-4-3 0,0 0-18 15,-1-4-31-15,1-1-53 0,-5 0-131 16,2-2-110-16,-2 1-54 0,5-1-15 0,-3 0 17 16,-2 0 41-16</inkml:trace>
  <inkml:trace contextRef="#ctx0" brushRef="#br0" timeOffset="214429.393">13963 13343 54 0,'-2'-4'311'0,"-1"1"32"0,2 1 23 0,-3 1-41 15,1 1-106-15,0 0-66 0,-1 0-41 16,0 1-20-16,0 3-12 0,-1-1-9 15,2-1-10-15,-4 5-11 0,4-2-12 0,0 2-10 16,0 1-7-16,1-1-4 0,2 3-5 16,0 1-4-16,2 0 0 0,-2 3-4 0,2 0-4 15,-1 1 3-15,-1-1 0 0,-1 3-3 16,-3 1 2-16,1-1 2 0,-2-1-2 0,0-1-1 16,-1-1 1-16,-3-1 0 0,3-1-2 15,-3-2 1-15,1-2-1 0,-2 0 2 0,0-2-1 16,2-2 3-16,-3 1-2 0,0-3 2 15,-3 0-2-15,0-1-2 0,-4-1-2 16,-1-1 2-16,-1-1 2 0,-1-2 1 16,0 1 1-16,-2-3 0 0,-1 0 2 0,4-1-3 15,-1-2-3-15,2 0 0 0,5 0 0 16,1-3 0-16,4 2 0 0,4 0 1 0,3 0 1 16,4-1 0-16,3 1 1 0,3-2-2 15,4 0 0-15,1 2-1 0,3 0-1 0,0 1 0 16,2 0-2-16,-1 2-2 0,1-1-3 15,-2 5-19-15,2 1-21 0,-6 2-34 0,-1 2-110 16,0 3-130-16,-1 2-68 0,1 4-20 16,-2 1 3-16,1 1 24 0</inkml:trace>
  <inkml:trace contextRef="#ctx0" brushRef="#br0" timeOffset="216545.145">14598 14035 110 0,'5'-5'306'0,"-3"1"29"16,-1 1 21-16,-1 1-71 0,-1-3-91 15,-1 5-52-15,-3 0-24 0,-3 0-15 16,-2 0-4-16,-3 5-8 0,-3-3-7 0,0 5-14 16,-3-2-15-16,3 2-16 0,-1 1-16 15,1-2-12-15,2 3-4 0,1-1-2 0,1-1-2 16,2-1 0-16,1-1 1 0,1 2-2 15,2-2-2-15,2 0 0 0,1-3 0 0,2 0-1 16,1-1 1-16,4 1 0 0,1 0 0 16,6-4 0-16,0-1-1 0,4-1-1 15,2-1-1-15,3-2-3 0,1 0-1 0,1-2-3 16,0-1-4-16,-3-1-2 0,3 2 0 16,-4-3-1-16,-2 4 3 0,-2-1 2 15,-5-1 3-15,-1 3 3 0,-3 1 4 0,-1-1 4 16,-4 3 4-16,0 1 0 0,-5 2 4 15,-2-1 3-15,-3 1 4 0,-1 2 1 0,-3 2-1 16,-2 0-2-16,-1 0 0 0,-2 2-5 0,0 1-2 16,-1-1-5-16,-1 2 0 0,5-2-3 15,-1 2-3-15,2-2 2 0,2 2-2 0,0-2 1 16,3 0 2-16,-1-2 2 0,5 2 0 16,1-4-2-16,3-1 0 0,1 2-1 15,2-2-2-15,1-2 2 0,6 1 0 0,0-4 1 16,4 2-2-16,1-2 2 0,1-2-1 15,1 0 1-15,0 0-2 0,1-3 1 16,0 1 2-16,-2-2 1 0,0 1 3 0,-1 1-2 16,1 0 0-16,-3 1 0 0,-1 1-3 15,-1 0 1-15,-2 0 1 0,-1 3-4 0,-1-2 2 16,-2 2-2-16,0 0 0 0,-3 3-4 16,0 0 1-16,-1-1 3 0,-3 2-2 0,-2 2 1 15,-5 0 2-15,-5 3 1 0,-6 3 0 16,0 1 0-16,-5 1 0 0,0 0 4 15,0 2-3-15,2-1 2 0,3-1 2 0,3 0 0 16,0-2-2-16,4-1 0 0,0 2-2 16,5-4 1-16,2-2-1 0,2 1-1 0,3-3 0 15,2 1 2-15,1 0-2 0,3-2 0 16,0-2-2-16,6 0 2 0,2-3-3 0,2 2 1 16,1-2 0-16,2-2-1 0,0 2 0 15,3-4 2-15,-2 0 1 0,2 0-3 0,0-2 2 16,0 1 1-16,1 0 0 0,-5 1 0 15,0-1 0-15,-3 3 0 0,-3 1 0 16,1-2 0-16,-6 4 0 0,1-1 0 0,-2 2 0 16,-1 0 0-16,-2 3 0 0,-2 0 0 15,-4 0 0-15,-4 0 0 0,-7 6-2 0,-3 0 2 16,-3 2 0-16,-2 2 0 0,-3 1 1 16,1 1 1-16,0 2 4 0,0-4-2 0,2 0-2 15,4 1 2-15,2-3-3 0,3 0 2 16,2-1-3-16,3-3 2 0,5 1-2 15,0-5-2-15,3 3 2 0,1-3 0 0,4 0 0 16,1 0 0-16,4 0 0 0,1-3-1 0,5-2-2 16,4-2 1-16,1 0-2 0,2-2 3 15,2 0-4-15,0-3 3 0,2 1-1 16,-2-4 2-16,2 1-1 0,-2 0-4 0,-1 1 5 16,-4 1 1-16,-1 2 0 0,-2 1 3 15,-4 2-1-15,-4 2 1 0,0 0-1 0,-3 2-3 16,1-1 1-16,-4 3 0 0,-4 1 1 15,-2 0-1-15,-3 1 0 0,-3 3 0 0,-6 1-1 16,-3 2 0-16,-3 1-2 0,-1 5 1 16,1-3 2-16,-1 4 2 0,0-3 1 0,2-1 2 15,2 2-1-15,0-2 0 0,5-1 0 16,1-1-2-16,3-2-1 0,3-2-1 0,3-3 2 16,3 3-2-16,1-4 0 0,4 0 0 15,2-2 0-15,4-1-2 0,3-3 1 16,2 0-1-16,2-1 0 0,3-2-1 15,-1-2 1-15,0 1-1 0,1-4 2 0,1 2-2 16,-1-1 2-16,0 1-1 0,-2 0-1 0,-5 0 3 16,1 4-4-16,-5 2 4 0,-2 2 0 15,-2 1 0-15,-1 3 2 0,-4 0-1 0,-1 0 0 16,-6 4 1-16,-3 3-1 0,-2 3-1 16,-5 0 0-16,0 4 0 0,0-1 2 0,-1 2 1 15,-1 0 1-15,2 0 0 0,0-1 0 16,2 1-1-16,-1-3 0 0,1 1-1 15,4-2-4-15,2-1 4 0,2-3 0 0,3 1-2 16,1-1 0-16,3-2 0 0,4-2 0 16,1 2-4-16,5-2 3 0,1 0-1 0,4-1-1 15,-2-2 1-15,3 2-2 0,-2 0 0 16,0-2 0-16,-3 0 2 0,1 0 2 16,-2 0 0-16,-2 0 0 0,1 1-1 0,-6-1 1 15,2 0-1-15,-3 2-1 0,0-2 0 16,-1 1 2-16,-2 1 1 0,-4 1 0 0,1 1-1 15,-3-1 2-15,-3 2-1 0,-2 2-1 16,1 0 0-16,-2 0 0 0,0 1 1 0,-2-1-1 16,1 2-1-16,-1 0 1 0,-1-2 0 15,4-1-1-15,2-1-1 0,3 0 1 16,2-3 1-16,2 1 0 0,2-1-1 0,1-2 1 16,4 1 1-16,0-2-1 0,2-1 0 15,5 0-1-15,1 1-1 0,1-3 2 0,5-1 0 16,0 0 0-16,3 0 0 0,0-3 0 15,0 1 0-15,1-1 0 0,1 0 0 0,-4 0 0 16,2 1 2-16,-6 3-1 0,2-1-1 16,-5 0 0-16,1 2 0 0,-1-1 0 15,-6 3 0-15,1-2 0 0,-2 3 0 0,-1-1 0 16,-2 1 1-16,-2 1-1 0,-4 0-1 16,-2 2 2-16,-3 2-1 0,-2-1 0 0,-2 1 0 15,-1 0 2-15,-1 0-1 0,-3 2-1 16,1-2-1-16,1 0 1 0,-2 0 1 0,2 1 0 15,2-3 1-15,-2-1 2 0,4 2 0 16,2-3-2-16,4 1 1 0,1-1 0 0,4-1-2 16,0 0 1-16,3 0-1 0,0-1-1 15,6-1 0-15,1-1 0 0,4-3-3 16,3 2 2-16,0-2-2 0,5-1 2 0,-1 0-1 16,2-1 0-16,0-1-1 0,-2 1 2 15,2 0 1-15,-5 1 0 0,2-1 0 0,-4 1 0 16,-1 1 0-16,-2 1-1 0,-4 1-2 15,-1 3 1-15,-4-1 1 0,-1 0 1 16,-1 2 0-16,-7 2 0 0,0 0 1 0,-5 1 0 16,-4 2 0-16,-2 0 3 0,-2 2-3 15,-2 1 2-15,-1-1 1 0,2 0-2 0,3 0 1 16,3 0-3-16,4-2 2 0,2-3-2 16,1 1 0-16,4 1-2 0,0-3 2 15,4-1 0-15,1 2-3 0,0 0 3 0,1-2-4 16,2 1 3-16,2-1-15 0,0 2-44 15,2-2-58-15,-2 2-171 0,-3 1-90 0,-7-1-47 16,-2-4-13-16,-3 2 35 0</inkml:trace>
  <inkml:trace contextRef="#ctx0" brushRef="#br0" timeOffset="218967.0502">12550 14180 141 0,'6'-2'309'0,"0"-3"32"0,-4 2 2 0,1-1-63 16,-1 4-81-16,0-2-52 0,-2 1-26 0,0 1-19 15,0-2-10-15,-2 2-9 0,0 0-9 16,2 0-13-16,-3 0-16 0,1 2-12 16,-4-1-11-16,-3 3-6 0,-1-1-6 0,-1 2-2 15,-3-1-2-15,1 1-2 0,-2 0-2 16,-1 0 2-16,0 0-2 0,3 1 0 0,-1-3 0 15,5 0 1-15,2 0-2 0,2-2-2 16,2-1 1-16,0 0-1 0,3 0-1 16,5-1 2-16,-1 0 0 0,5-4 0 0,2 2 0 15,3-1 2-15,2-1-2 0,3 0-2 16,1-2-1-16,3 0-4 0,0-1 0 16,2-3-4-16,0 3-1 0,2-3-2 0,-2 1-2 15,0 0 6-15,-2-2 2 0,1 2 1 16,-4 3 5-16,0-1 2 0,-5 1 0 0,1 1 0 15,-2 1 1-15,-1 2 1 0,-5-1 4 16,1 2 1-16,-6 1 0 0,1-1 2 0,-3 2 0 16,-1 0 0-16,0 0-2 0,-3 2 2 15,-2-1 0-15,-6-1-1 0,2 3-2 0,-4 0-2 16,-3 0 0-16,2 2-4 0,-5-1 0 16,-1 1 0-16,-1-1-2 0,-1 2 0 0,0-2 0 15,0 3 1-15,1-2-2 0,1-2 3 16,2 1-1-16,2-1 1 0,3-1 0 0,4-1 0 15,3 1 1-15,3-2 1 0,1 0-1 16,4-2 0-16,2-1-1 0,6 0 1 16,2-1 0-16,3-1-2 0,2 2 1 0,3-4-1 15,-2 3 1-15,4-2 0 0,-3-1-4 16,5 1 3-16,-2-2-1 0,0 1-1 16,-1-1-1-16,-1 1 3 0,2-3 0 0,-4 5-3 15,1-4 2-15,-2 4 2 0,-3-1 0 16,-2 2 2-16,-2 1 3 0,-2 0-1 0,-3 1 0 15,-2 0-2-15,-1 1 3 0,-2 1-5 16,0 0 0-16,-5 0 0 0,-3 1 0 0,-3 3-1 16,-5 0 0-16,-1 1-1 0,-4 0 1 15,1 2 1-15,-4 0 0 0,-2 0 0 0,0 3 0 16,-3 0 0-16,-1-2 3 0,0 0-1 16,0 2-2-16,2-3 2 0,1 1 0 0,2-1-1 15,1-2-1-15,5 0-1 0,0 0 1 16,6-1 1-16,-1-1-2 0,3-1 0 0,2 1 1 15,4-3 1-15,2 0-1 0,1 0-1 16,2 0-1-16,4-5 2 0,2 3-1 16,5-3 1-16,2 0 0 0,4-2 0 0,2 2 0 15,3-3 0-15,2-1-1 0,1 0-3 16,0 0 2-16,-1 0-1 0,1-1 3 16,2 1-4-16,-5-1 3 0,2 0 0 0,-3 2-1 15,-1-1 0-15,0 0 2 0,-3 2-2 16,-2 2 2-16,-4-2 0 0,-1 1 0 0,-3 2 0 15,-3 1 0-15,-3 1 2 0,-1 0-2 16,-3 1 0-16,-6 1 2 0,-1 1 0 0,-4 1-1 16,-5 3-1-16,-3-1 1 0,0 2 3 15,-4 1-1-15,-2 2-1 0,-4 0 3 0,1 0-2 16,-1 2 0-16,-1-3-1 0,0 1 0 16,3 1-2-16,3-3 0 0,0 1 0 15,3-1-4-15,4-3 4 0,4 1 0 0,2-2 0 16,6 0 0-16,3-3 2 0,0 2 0 15,5-2-2-15,0-2-1 0,5 1-2 16,1-2 3-16,4-2-1 0,4 1-1 0,2-2 0 16,1 0 1-16,1 0 1 0,2 0 0 0,2-1 0 15,2 0-2-15,-1 2-1 0,2-3 3 16,0 0 0-16,-2 1-2 0,1 0-1 0,-3 3-1 16,1-3 3-16,0 2 1 0,-3 0-3 15,0-2 1-15,0 2 0 0,-3 0 4 16,-2 2-4-16,-5-1 2 0,0 1 2 0,-6 1-2 15,-2 0 0-15,-1 1 0 0,-3-3 2 16,-2 3-1-16,-3 1-1 0,-4-2 1 0,-1 2 0 16,-4 2-1-16,-1-1 0 0,-2 3 0 15,-4-1 3-15,0 2-1 0,-3 0 0 16,-1 2 0-16,-4 0 2 0,1 0-2 0,-1 1-1 16,4-1-1-16,-1 1 2 0,4-1-1 15,3-3-1-15,6 3 0 0,0-4 1 0,5 2 0 16,3-5-1-16,2 2 0 0,3 0 0 15,1-2-2-15,1 1 0 0,1-1 0 0,1 0 1 16,-1 0 0-16,2 0 1 0,0 2 0 16,-1-2-12-16,-1 2-24 0,0-2-50 15,0 0-65-15,0 0-154 0,-5 0-82 0,-1 0-33 16,-1 3 6-16,1 1 33 0</inkml:trace>
  <inkml:trace contextRef="#ctx0" brushRef="#br0" timeOffset="224467.9061">7400 16566 78 0,'0'0'318'0,"0"-2"30"0,0 2 18 16,0-1-52-16,0 1-111 0,2 0-71 0,-2 0-38 16,0 0-22-16,0 0-6 0,0 0-6 0,0 0-3 15,0 0-7-15,0 0-12 0,1 0-7 16,-1 0-8-16,0 0-7 0,0 0-3 0,0 0-3 16,0 0 0-16,0 0-2 0,0 0 1 15,0 0-2-15,0 0 4 0,0 0-1 0,0 0-1 16,0 0 1-16,0 0 0 0,0 0-2 15,0 0 2-15,0 0-3 0,0 0 0 0,0-2-2 16,-1 2-2-16,1-1-2 0,0 1 0 16,0-2 0-16,0 2 0 0,0-2-3 0,0 1 4 15,0 1-2-15,-2 0 0 0,2-1 0 0,0 1 1 16,0-2 2-16,0 2-3 0,0 0 0 16,0 0 2-16,0 0-2 0,0-1 2 0,0 1-2 15,0 0 0-15,0-2-2 0,-2 2 0 16,2-1 2-16,0 1 0 0,-1-3 0 0,-1 1 0 15,2 1 0-15,-1-1 0 0,-2-1 0 0,3 2 0 16,-2-2 2-16,2 0-4 0,-1 0 2 16,1-1 0-16,-2 1 0 0,2-2 0 0,0 1 0 15,0-1 2-15,0 2-2 0,0-4 2 16,0 2-2-16,0 0 0 0,-2 0 0 0,2 0 0 16,0 0-2-16,-1 1 2 0,1-2-2 15,0 2 0-15,-2-1 0 0,2 1 0 0,0-3 1 16,-1 2 0-16,-1 2-1 0,0-4 2 0,-1 4 0 15,2-1 0-15,-3-1 0 0,3 2 0 16,-4 0 2-16,2 0-1 0,-2 0-1 0,2 2 0 16,-2 1 1-16,1 0 0 0,-3 3 1 15,0-1-2-15,0 3 1 0,-1 0 0 16,-2 2 0-16,1-1-1 0,1 3 2 0,0 1 1 16,-2-1-1-16,0 1 2 0,2 2 1 0,1 0 0 15,-2 1-2-15,5 1 1 0,0-2-2 0,1-2 0 16,1 2 0-16,2-1-1 0,2-3 2 15,1 2-1-15,2-3 1 0,0 0-2 0,2-2 1 16,0 0 0-16,1 0-2 0,0-3 0 16,1-1 0-16,-1-1 0 0,2 0-2 0,0-1 2 15,-1 0 0-15,0 0-2 0,-2-2 2 0,0-1-1 16,1 1 1-16,-3 1 1 0,1-1-1 16,-1-1 0-16,3-1 0 0,-5 2-1 0,2-4 0 15,-2 2-1-15,0 0 0 0,-1 2 2 16,1-4 2-16,-1 2-2 0,-1-3 2 0,1 1-1 15,1-1-1-15,-2 0 0 0,-1-1 1 16,2-1-1-16,-1 0 2 0,-1-2-2 0,2 1 2 16,-2 3-2-16,0-2 0 0,0 3 1 15,0 0-1-15,0 4 0 0,0 1 0 0,0 0 1 16,0 1-1-16,0 1 0 0,0 0 0 16,0 0 0-16,0 1 0 0,0 3 0 0,0 1 4 15,-2 2-1-15,2-2 0 0,-1 5 1 0,-1-3 0 16,2 2 2-16,0-2 0 0,0 1 0 15,2 2 3-15,-1 0 2 0,1-1 1 0,1 1 1 16,-1 0 2-16,1-2 1 0,2 0 4 0,1 2-2 16,0-3 0-16,2 1 0 0,0-3 0 15,0 0-1-15,1 2-3 0,1-5-2 16,-2 0-3-16,3 1-2 0,-3-3-4 0,0 0-2 16,-2 0 3-16,2-2-2 0,-2 1-1 0,-1-1 0 15,0 1 0-15,0 0 0 0,-2-2-1 0,0-1 0 16,-2 3 1-16,1-3 0 0,-2 1-2 15,2 1-1-15,-2 0 0 0,-2-1-4 16,2 0-6-16,-2 1-15 0,-2 0-12 0,1-1-6 16,1 0-19-16,-3 1-42 0,2-3-57 0,-2 1-154 15,-3 0-71-15,-2 1-42 0,0 0-8 16,2 1 32-16</inkml:trace>
  <inkml:trace contextRef="#ctx0" brushRef="#br0" timeOffset="225000.5758">7473 16150 63 0,'0'-2'308'16,"0"2"33"-16,-2-3 25 0,2 3-47 0,0 0-100 16,0 0-63-16,0 0-40 0,0 0-24 0,2 0-15 15,0 3-9-15,1-1-10 0,0-2-8 16,3 2-11-16,2-2-6 0,-2 1-7 16,4 1-5-16,-1 0-7 0,-1-2-1 0,2 0-3 15,-1 0-1-15,2 0-2 0,-1-2-2 0,2 2 0 16,-1 0-2-16,-1-2 0 0,2 1-3 15,-2 1 0-15,2-2 0 0,-2 2-3 0,1 0 2 16,0-2-1-16,-1 2 2 0,-1-3 0 16,-2 3 0-16,0 0 1 0,-2 0-1 0,0 0 0 15,-2 0 0-15,2 0 0 0,-3 0 0 0,-1 0-2 16,-1 0-10-16,0 3-17 0,0-3-27 16,-3 2-41-16,0-2-99 0,-4 3-123 0,-4 2-63 15,2-1-20-15,1 1 6 0,0-4 27 16</inkml:trace>
  <inkml:trace contextRef="#ctx0" brushRef="#br0" timeOffset="225264.4166">7609 16170 28 0,'0'-2'295'0,"0"1"35"15,-2-3 26-15,2 3-37 0,-2-1-88 0,2 2-62 16,-2-2-34-16,0 2-22 0,-1-1-16 16,3 1-12-16,-3 1-16 0,1 1-11 15,-1 0-16-15,-2 3-10 0,2 1-12 0,-2 0-4 16,-1 3-5-16,1-1-4 0,2 2-4 0,0 2 0 15,0 0-1-15,-1-2 3 0,3 2 1 16,-1 0 0-16,1 0 0 0,-1-2-1 0,4 2 1 16,-1-2 0-16,-1-1-3 0,3-3 2 15,-3 0 0-15,2 0-2 0,1-3 0 0,-1 0-1 16,-1 0-1-16,1-2-3 0,0 0-2 0,-1-1-3 16,1 0 0-16,-2-1-5 0,1 0-20 15,-1-2-35-15,0 0-87 0,0 3-152 0,-1-2-80 16,1 2-39-16,0 0-3 0,0 0 25 15</inkml:trace>
  <inkml:trace contextRef="#ctx0" brushRef="#br0" timeOffset="226217.1879">8112 16665 6 0,'6'0'296'0,"-2"0"42"0,1-2 25 16,-3 0-30-16,1 2-85 0,-3-3-70 0,3 1-43 15,-3 0-26-15,2-3-19 0,-2 1-13 16,1 0-15-16,-1 1-14 0,0-2-13 0,0-1-10 16,0 2-7-16,-1-1-5 0,-1-1 0 0,2 2-2 15,-1-2-1-15,-1 2-3 0,0-3-1 0,1 2-4 16,-1 0 2-16,-1 0-3 0,-3-1 0 15,4 2 3-15,-2 1-1 0,-1 0 2 0,0-1-3 16,-2 3 1-16,0 0-2 0,-1 1-2 16,0 1-1-16,1 0-4 0,-3 4 1 0,0 0 0 15,2 0 0-15,-3 3 3 0,2-1 1 0,1 5 0 16,-3-2 0-16,4-1 0 0,3 1 1 16,0 1 0-16,3-1 1 0,1 0 1 0,1 0-1 15,3-1 1-15,0-1 0 0,3-1 0 16,2-1 0-16,-1-2 2 0,2 0-1 15,0 0-1-15,0-1 2 0,1-3-2 0,2 0 1 0,-4 0-1 16,1-2 2-16,-1-1-1 0,-1 1 0 16,0 0-1-16,0-1 0 0,-2 0-2 0,-1-3 0 15,0 1 0-15,0 0 0 0,-1-2 0 16,2 0-2-16,-1 0 2 0,0 0 0 0,1-2 0 16,-1 0-2-16,0-1 2 0,-1 1 2 15,1 0-2-15,-2 0-2 0,-1 1 2 0,0 0 0 16,-1 4-1-16,-1 1-1 0,2 0 2 15,-2 1 0-15,0 1-1 0,0 1 1 0,0 1 1 16,0 1-1-16,-2 3 2 0,2 0-1 0,0 2 4 16,0 1 1-16,-1 1 2 0,1-1 5 15,0 3 3-15,1-1 4 0,1-1 1 0,1 0 5 16,0 0-1-16,2-2 3 0,1 1-1 16,0-1 1-16,2-4-1 0,-1 1-2 0,4-1-4 15,-2 0-5-15,1-3-2 0,1 0-4 16,-2-2-5-16,-1 1 0 0,0-2-2 0,0-1-3 15,-3 3 0-15,-2-1-1 0,-1 0-3 16,-1-1-2-16,-1 1-12 0,0-1-14 0,-1 2-14 16,-3 0-6-16,3-2-6 0,-3 3-13 15,1 0-31-15,0 3-33 0,-1 1-132 0,-3-1-100 16,1 0-49-16,4-1-11 0,-1 0 23 0,3 1 40 16</inkml:trace>
  <inkml:trace contextRef="#ctx0" brushRef="#br0" timeOffset="226806.7065">8749 16710 253 0,'0'0'343'0,"0"1"30"0,0-1-6 0,0 0-99 16,0 0-88-16,0 0-59 0,0 0-35 15,1 0-19-15,1 0-8 0,1 2-7 0,1-2-3 16,1 0-6-16,2 0-3 0,-1-2-10 16,2 2-6-16,3 0-1 0,-2-1-6 0,-1 1-3 15,3-2-3-15,0 2-3 0,1 0-3 0,0-2-5 16,-1 2 0-16,2 0-4 0,-2-1 3 16,-1 1-2-16,-1 0 1 0,-3 0 0 0,-1 0 2 15,0 0 0-15,-2 0 0 0,-1 0 0 16,-2 0 0-16,-2 0-1 0,0 1-4 0,-1 1-12 15,-2 1-20-15,-1 0-26 0,-3-1-34 0,-1 2-62 16,2-1-70-16,-3-2-66 0,3 3-59 16,-3-1-12-16,0-1 11 0,3 1 51 0</inkml:trace>
  <inkml:trace contextRef="#ctx0" brushRef="#br0" timeOffset="227069.011">8759 16767 133 0,'-6'3'296'0,"3"-2"36"15,2 1-14-15,-1 1-47 0,0-2-67 16,-1-1-53-16,3 3-33 0,0-3-18 0,0 1-15 15,2-1-5-15,1 2-7 0,0-2-10 16,2 2-12-16,4-2-7 0,-1-2-10 0,0 2-8 16,3-2-10-16,-3 1-2 0,2 0-5 0,0-1-4 15,-2 2 0-15,0-1 0 0,-1 1-2 16,2-2-2-16,-3 1 0 0,2-1-2 0,-3 2-3 16,2-1 3-16,-1 1-3 0,-2 0-4 0,1 0-11 15,0 0-18-15,-2 1-31 0,-1-1-68 16,-2 0-142-16,0 0-90 0,0 0-36 15,3 2-6-15,0 2 18 0</inkml:trace>
  <inkml:trace contextRef="#ctx0" brushRef="#br0" timeOffset="228502.54">9399 16915 118 0,'4'0'355'15,"-3"2"37"-15,1-2 24 0,1 1-44 16,2 4-112-16,0-1-88 0,0 2-54 0,2 2-32 16,-2 2-23-16,3 2-23 0,-2 3-17 0,2 2-13 15,-2-1-7-15,2 2 0 0,0-2-3 16,0 1 0-16,0 0 0 0,0-2 0 0,0-1 2 15,0-2 0-15,-2-2-1 0,2-2 0 0,-3-1 0 16,1-1 0-16,0-3 1 0,-1-2-2 16,-2 0 1-16,2-2-1 0,-2-3 0 0,2-1 0 15,1-1 0-15,-3-1-1 0,2-3-1 16,0 0 1-16,0-2 1 0,0 0 0 0,-1 0 0 16,2-3 1-16,-3-2 1 0,-1 1-1 0,1-3-1 15,1-3 0-15,-3 0 0 0,2-3-3 16,1-1 2-16,0-3-1 0,4-2 1 15,-2-1 1-15,2 0-2 0,0-1 5 0,2-2-1 16,-2 2 1-16,0 1-1 0,2-3 0 16,-3 0-1-16,-1-1-1 0,2 2-1 0,-3-3 0 0,3 4 0 15,-4-1 1-15,3 3-2 0,-4-1-1 16,2 1 3-16,-2 2-2 0,3 1 1 16,-3 1-1-16,0 2 2 0,-1 0 0 0,1 4-1 15,-3 1 2-15,2-1 3 0,-2 5-2 0,0 1 2 16,0 4 1-16,0-1 0 0,-2 5-5 15,2 2 2-15,0 1-1 0,0 3-2 16,2-1 1-16,1 4 0 0,2-1 0 16,2 1-2-16,1 4 1 0,1-2 1 0,2 3 0 15,1-2 0-15,1 3 0 0,4-2 0 0,2 3-3 16,2-4 1-16,2 2-1 0,4 1 1 16,2 0-2-16,4-4 2 0,2 3 2 0,3-2 0 15,3 0 0-15,3-2-3 0,2 2 2 16,1-2-2-16,5-1 2 0,2 2 0 0,4-3-1 15,0 1 0-15,3 1 2 0,5 0-2 16,-1-3 2-16,5 1-1 0,0 2 0 0,2-3-1 16,-2 3-1-16,0-1 0 0,0-1 1 0,0 1 3 15,1-2 3-15,-2 0 1 0,1 3 2 16,0 0-1-16,2-2 0 0,1 3-2 0,0 0-5 16,1-1-2-16,-1 2 1 0,3 0-1 15,-3 2-1-15,0-3 3 0,-1 2 0 0,1 1-1 16,2 1 0-16,0-2 0 0,0 1 2 15,0 1 0-15,-3-3 0 0,-7 4-2 0,-3-4 1 16,-5 2-1-16,-5 0 0 0,-4-2 2 0,-6-1 1 16,-7-2 3-16,-6 2-2 0,-7-3 2 15,-5 1-1-15,-6-1-3 0,-4 1 0 0,-6-2 0 16,-2 0 0-16,-6 0-13 0,-1-2-38 16,-6 4-59-16,-2 2-172 0,-6 0-94 0,-6 1-45 15,-6-2-14-15,0-1 23 0</inkml:trace>
  <inkml:trace contextRef="#ctx0" brushRef="#br0" timeOffset="229612.5428">10221 16890 261 0,'2'-7'322'0,"-2"2"25"0,0-3-23 0,0 2-95 16,-2-2-71-16,2 0-40 0,-1-2-22 0,-1 2-10 16,-2 1-3-16,-1-3-1 0,2 1-5 15,-2 1-7-15,0 3-12 0,0-3-10 0,-1 2-15 16,0 2-10-16,1-1-10 0,0 0-5 15,-1 2-6-15,1 1 1 0,-1-1-3 0,1 1-2 16,1 1 1-16,-3 2 0 0,1 1 0 16,-3 1 0-16,-1 1-1 0,0 1 2 0,0 2 2 15,0-1-2-15,0 3 0 0,0 0 0 0,2 1 0 16,1 2-2-16,2 0 4 0,0-2 1 0,1 0 1 16,3 1-2-16,-1-3 3 0,4 2-1 15,-1-1-2-15,3-4-2 0,0 2 0 16,0-1-2-16,3-2 2 0,-1-1-1 0,3 0 1 15,1-1 0-15,-2-1-1 0,3-1 1 0,-1 0-2 16,-1-1 2-16,-1-1 0 0,3-1 0 16,-3 0 0-16,0-1 0 0,1-1 2 0,-2 0-1 15,-1 0 0-15,-1 0 1 0,1-2-1 16,-1 0 1-16,-1-1-1 0,-2 2-1 0,1-2 0 16,0-1-3-16,1 1 0 0,-1-4-1 0,0 5 0 15,-1-1 1-15,-1 1-1 0,1 1 4 16,2 2 0-16,-4 2 0 0,2 1-1 0,-2-1 1 15,0 2 0-15,0 0-1 0,1 0 1 0,-1 0 0 16,0 2 0-16,2 1 1 0,-2 1 0 16,2 2-1-16,-1-1 1 0,1 2 1 15,-1 0-1-15,1 3 1 0,0-2 3 0,-1 3 4 16,3-2 3-16,-1 2 1 0,0-2 1 0,1-1-2 16,1 1 0-16,-2-2-3 0,1-1-2 15,-1-2 0-15,0 1 0 0,0-2 0 0,0 0-1 16,3-2-1-16,-3 1 0 0,-1-1 1 15,1-1-3-15,-1 0-1 0,1 2-1 0,-3-2 3 16,3 0-3-16,-1-2 1 0,1 2 1 16,2 0-3-16,-1-1 0 0,0-1 0 0,-1 1 0 15,0-2-7-15,-1 3-6 0,-1-2-5 0,1 2-6 16,-2 2-32-16,0-2-61 0,-5 6-136 16,2-3-109-16,-8 1-57 0,6-4-24 0,0 2 14 15,-3 1 50-15</inkml:trace>
  <inkml:trace contextRef="#ctx0" brushRef="#br0" timeOffset="230660.8922">10321 17023 84 0,'0'-2'321'0,"-1"0"39"0,1-1 26 15,-2 3-52-15,2-3-96 0,-2 1-58 0,1 1-46 16,1-1-30-16,-2 2-21 0,2 0-18 0,-1 0-16 16,-1 2-14-16,2 1-12 0,-2 0-8 0,1 0-5 15,-2 1-3-15,3-1 0 0,0 2-4 16,0 0-2-16,0 0 2 0,3-1-2 0,-2-1 1 15,1 1-1-15,0-1 1 0,1-1-2 16,0-1 0-16,0 1 0 0,0-2-1 0,1 0-1 16,0-2 0-16,-2 1 1 0,2-1-2 15,-2-1 3-15,1-1-1 0,-3 1 1 16,2-1 0-16,-1-1 0 0,-1 2 0 0,0-2 0 0,0 0 0 16,-1 1 0-16,-1 1 1 15,-1 0-2-15,1 0 0 0,-2 1-7 0,2 0-6 16,-1 1-17-16,0-2-27 0,1 3-29 0,1-1-75 15,1 1-113-15,-5 0-81 0,5 0-37 16,0 0 0-16,0 0 20 0</inkml:trace>
  <inkml:trace contextRef="#ctx0" brushRef="#br0" timeOffset="231296.4882">10430 16595 91 0,'2'-7'312'0,"-2"2"31"16,0 1 24-16,0-1-63 0,0 2-91 0,0 1-54 16,0-1-31-16,0 3-21 0,0-3-15 0,0 3-13 15,1-2-14-15,-1 1-18 0,0 1-15 16,0-2-12-16,2 2-8 0,-1 0-5 0,1 0-6 16,1 0 1-16,-1 0-2 0,3 2-2 15,-2-1 2-15,2 1 0 0,-1 1 2 0,2-3-2 16,-1 4 0-16,0-1-2 0,-2 0 1 0,2 2-3 15,-2 0 1-15,2-1 0 0,-2 1 1 16,-2-1 2-16,1 2 0 0,0-1 0 0,-1 0 1 16,-1 1 0-16,-1 0 0 0,-1 0-1 15,0-1 3-15,-1 1-2 0,-3 1 1 0,2 0 1 16,-3-2-2-16,2 2-1 0,-1 0 2 16,1-1-2-16,-1-1 0 0,3 0 2 0,0 0-2 15,0-1 2-15,-1-1-2 0,4 0 0 16,-3 0 2-16,3-1-2 0,-2-1 2 0,2 1-1 15,2-2 0-15,-2 3 1 0,3-2 0 16,-1-1-2-16,1 3 1 0,0-3 1 0,2 1 0 16,1 1-2-16,0-2 1 0,1 2-1 0,-1-2 0 15,2 1 0-15,0-1 0 0,-2 0 0 16,2 2 1-16,-3 0 0 0,4-2-1 0,-4 0 0 16,0 0-1-16,1 0 0 0,-2 0-2 0,0 0 1 15,-1 0 2-15,0 0 0 0,1 0 2 16,-3 0-5-16,2 0-8 0,-3-2-23 15,0 2-26-15,0 0-37 0,0 0-112 0,0 0-121 16,-1 2-55-16,-1 1-17 0,2-3 11 0,0 4 26 16</inkml:trace>
  <inkml:trace contextRef="#ctx0" brushRef="#br0" timeOffset="231765.6079">10728 16890 276 0,'-2'1'345'16,"2"-1"30"-16,0 0-23 0,0 0-96 16,2 0-83-16,-1 2-58 0,-1-2-33 0,4 2-19 15,1-2-10-15,-1 0-2 0,0 0-3 16,4 0-7-16,0 0-8 0,-2 0-3 15,4 0-4-15,-2 0-2 0,1 0-4 0,2 0-2 0,-1 0-3 16,2 0-1-16,1 0-6 0,0 0-3 16,-1 0 0-16,-2 0-5 0,2 0 3 0,-3 0-3 15,-3 0 2-15,2 0-2 0,-2 0-1 0,-1 0-2 16,-2 0-1-16,0 0-6 0,-1 0-10 16,-1 0-9-16,-1 0-19 0,-1 0-17 0,-1 3-21 15,-1-3-28-15,1 0-67 0,-3 0-75 16,1 0-72-16,-4 2-28 0,3 0-3 0,1 1 20 15</inkml:trace>
  <inkml:trace contextRef="#ctx0" brushRef="#br0" timeOffset="232092.7411">10843 16982 209 0,'-2'3'304'0,"2"-2"20"0,-1 0-21 16,-1 0-39-16,0-1-64 0,1-1-44 15,-1 1-32-15,2-2-22 0,-1 0-17 0,1-1-11 16,0 0-15-16,0-1-10 0,1-1-11 0,-1-2-7 15,2 4-7-15,-1-2-6 0,-1-3-3 16,2 1-4-16,-2-1-3 0,3 1-1 0,-3-3-3 16,2 2 2-16,1-4-4 0,0 0 1 15,-1-3-2-15,5 0-1 0,-2-1 0 16,0-3-1-16,0 2-1 0,1-1 0 0,0 4 2 0,-3-1 0 16,1 4-1-16,-3 3 1 0,1 3 0 15,1 0 0-15,-3 3 0 0,0 1 0 0,0 2-2 16,0 1 0-16,-1 4 2 0,-1-2-1 15,0 4-8-15,1 1-18 0,-3 1-24 0,4 0-40 16,-3 0-104-16,-1 1-131 0,-1-3-62 16,4 1-19-16,2 1 8 0,-1-1 27 0</inkml:trace>
  <inkml:trace contextRef="#ctx0" brushRef="#br0" timeOffset="240927.0133">10356 16801 261 0,'-2'0'289'16,"2"0"20"-16,2 0-49 0,-2 0-85 16,2 0-65-16,-1 0-37 0,1-2-25 0,-1 2-13 15,1-1-6-15,2 1-5 0,-2 0 0 0,0-2 4 16,-1 2 4-16,1 0 4 0,-1-1 8 15,-1 1 11-15,0 0 7 0,2 0 5 0,-2 0 3 16,0 0-1-16,0 0-6 0,0 0-6 16,0 0-8-16,0 0-9 0,0 0-6 15,0 0-8-15,0-1-6 0,0 1-6 0,0 0 0 16,2-3-4-16,-1 3-2 0,-1 0-2 0,0 0-2 16,0 0-1-16,0 0-3 0,0 0 0 15,0 0-1-15,0 0 0 0,0 0-1 0,0 0 1 16,-1 3-1-16,-1-2-1 0,0 3 3 0,-1 1 0 15,0-1 0-15,-1 3 5 0,0-2 0 16,1 3 2-16,-2 0 2 0,2-1 1 0,0 1 3 16,1-1-1-16,-1 1 1 0,0-1-3 15,3 1 2-15,-2-3-2 0,-2 0-2 0,4 2 2 16,0-2 2-16,0 2 0 0,0-4 1 16,0 2 1-16,4 1 2 0,-2 0 2 0,-2 0 2 15,3-1 2-15,0-1 1 0,-1 2 2 16,1 1 3-16,0-4 6 0,1 4-2 0,0-2 4 15,-2 0 2-15,4 0 1 0,-3 0-2 0,0-1-4 16,-1 0-5-16,1-1-5 0,0 0-4 16,-1 1-6-16,1-2-6 0,1 1-1 0,-3 0 0 15,3-1 0-15,-2-2-3 0,1 3 0 16,-3-2 0-16,3 0 0 0,-3 1-2 16,2-2 1-16,0 0 2 0,-1 0-1 0,-1 1 0 0,0-1 0 15,2 2 0-15,-2-2-1 0,1 0 1 16,-1 2 2-16,2-2 2 0,1 1 2 15,-1-1-2-15,1 0 2 0,1 2-1 0,-2-2-1 16,3 0-3-16,-2 0 0 0,0 2-2 0,-1-2 1 16,1 0 0-16,-1 0-3 0,-1 0 2 15,1 0-1-15,-2 0-1 0,2 0 2 0,-2 0-2 16,1 0 0-16,-1 0 0 0,0 0 0 0,0 0 0 16,0 0 0-16,0 0 0 0,0 0 3 15,0 0-2-15,0 0-1 0,0 0 0 0,0 0 2 16,0 0 1-16,0 0 0 0,-1 0-1 15,1 0 2-15,0 0 1 0,0 0 2 0,0 0-1 16,-2 0 2-16,0 0-1 0,1 0 3 0,-1-2-1 16,-1 0-2-16,1 1-3 0,-1-1 2 15,-2-1-3-15,2 0-2 0,-3 2-1 16,3-2 2-16,-2-2-1 0,0 2-1 0,0-1 0 16,2 1 3-16,-2-2-3 0,1 1 1 15,-1-1-1-15,2 1 0 0,1-1-1 0,-1 0-1 16,0 2 1-16,1-2-2 0,1 1 3 0,-1 1-2 15,2-1 2-15,-1 1-1 0,-1-2 0 16,2 3 1-16,0-1 1 0,0-2-1 0,0 2 0 16,0-3 1-16,2 2 1 0,-1-1-2 0,-1 0 0 15,0 2 0-15,0-4 0 0,0 2-3 16,0 0-1-16,0 0 2 0,0 0 0 0,0 1 0 16,0-1 1-16,0 1 1 0,2 0 1 0,-1 1 0 15,-1-2-1-15,2 2 2 0,-2-1 1 16,3-1 1-16,-3 1-1 0,3-1 0 0,-1 1 0 15,0-1-2-15,-1 2-1 0,-1 1-1 16,2-1-1-16,-2 3 4 0,0-2-2 0,2 0 0 16,-2 2-2-16,0 0 2 0,0 0-1 15,0 0-4-15,1 0 0 0,-1 0-2 0,0 0 0 16,2 2-9-16,0 0-14 0,-2-2-20 16,2 3-21-16,-2-3-21 0,3 4-13 15,-3-4-7-15,0 3 3 0,2-3 19 0,-1 3 22 16,-1 0 16-16,0-1 7 0,2 2-1 0,0-1-8 15,-1 0-14-15,2 0-26 0,2 0-30 0,0-1-73 16,-1 2-77-16,1-1-66 0,-2 0-23 0,2-3 2 16,-1 4 22-16</inkml:trace>
  <inkml:trace contextRef="#ctx0" brushRef="#br0" timeOffset="241394.2854">10471 16905 63 0,'2'2'282'0,"0"-2"33"15,-1 0-10-15,2-2-37 0,-3 2-53 16,2-2-64-16,-2 1-38 0,2 1-19 0,-2-2-12 16,1 0-1-16,-1 2-1 0,0 0-5 0,0 0-7 15,2 0-10-15,-2-3-7 0,1 3-15 0,-1 0-12 16,0 0-4-16,0 0-5 0,0 3 0 16,0-3-5-16,0 0 1 0,0 4-1 0,0-1-5 15,-1 0 1-15,-1 0-1 0,1 1-4 0,-1-1 3 16,2 2-3-16,-2-2 0 0,2 0-1 0,2-1-1 15,-2 0 1-15,3 1-3 0,-1-3-2 16,2 2 1-16,-1-2-1 0,2 0 1 0,0-2-1 16,1 1 5-16,1-3 0 0,0 2 0 15,1-1 0-15,0-2 0 0,0 1 0 0,0-1 0 16,-2 3-2-16,1-3 1 0,-4 0 1 0,0 3-2 16,1-3 1-16,-2 3 0 0,-2-1 1 15,-2 1 0-15,-2-1-2 0,1 1 2 16,-2 0 0-16,-1 1 0 0,-1-1 0 0,-2 2 0 15,3-2 2-15,-1 1-1 0,-1 1 0 0,2-2 1 16,0 1-2-16,3 1-2 0,0-1 2 16,1 1-1-16,0 0 0 0,2 1-1 0,0-1 4 15,0 3-1-15,2-3 0 0,0 3-1 16,-1 0 0-16,2-1 0 0,-1 0-1 0,0 1 2 16,-1 2-1-16,1-3-8 0,-1 0-17 0,-1 1-23 15,0 1-30-15,0-3-47 0,0-1-96 16,0 0-103-16,0 0-52 0,0 0-12 0,6 0 10 15,-1-1 34-15</inkml:trace>
  <inkml:trace contextRef="#ctx0" brushRef="#br0" timeOffset="241891.3161">10613 16849 70 0,'2'0'273'16,"0"-1"35"-16,-1 1-14 0,2-2-33 0,-1 1-53 15,0-1-57-15,-1 1-31 0,1 1-16 16,1-2-10-16,-3 2-3 0,0-2-3 0,2 1-7 16,-2 1-9-16,1-1-12 0,-1 0-11 0,0-1-14 15,0 2-11-15,2-1-12 0,-2 1-4 16,0-2-3-16,2 2-3 0,-2 0 2 16,0 0-1-16,0 0 1 0,0 2 3 0,1-2 3 15,-1 0 1-15,0 1 1 0,3 2 5 0,-2-1 4 16,1 2 1-16,0-1 9 0,-1 1 7 0,1 2 5 15,-1-1 10-15,1 1 8 0,1-1 9 16,-1 2 4-16,0-2 5 0,-1 3-1 16,2-1-1-16,-1-3-4 0,1 2-7 0,0-1-5 15,-2 0-6-15,3 0-5 0,-3-1-5 0,1 0 1 16,-1 0 3-16,-1-1 8 0,0 0 10 16,-3 1 7-16,0 0 4 0,0 1-4 0,-3 2-7 15,-2-2-9-15,1 2-10 0,1-2-7 0,-3 0-3 16,1 0-3-16,1-1-1 0,1 0-4 15,3-1-2-15,-1 0-8 0,2-1-3 0,0-1-5 16,1 0-6-16,-1-1-1 0,2 2-4 16,2-2-4-16,-1 0-2 0,1 0-8 0,2 0-14 15,1 0-36-15,-2 0-54 0,0-2-56 16,2 2-54-16,-1-1-36 0,-1 1-3 16,-2-1 14-16,1-1 22 0,0 2 15 0,-1 0-11 15,-1 0-117-15,0 0-66 0,-3 3-24 0,-2-2 7 16,0 4 32-16</inkml:trace>
  <inkml:trace contextRef="#ctx0" brushRef="#br0" timeOffset="242669.122">10334 17091 95 0,'0'0'190'0,"0"0"11"0,0-2-3 16,0 1-10-16,3-1-23 0,-3 2-27 15,1-1-35-15,-1-1-27 0,0 2-19 0,2-2-11 16,-2 1-10-16,0 1-8 0,2-3-5 15,-1 3-7-15,-1-1-1 0,0-2 2 0,0 1 3 16,2 1 8-16,-2-1 11 0,0 1 10 0,0-1 12 16,0 0 5-16,-2 1 9 0,2-1-1 15,0 2-3-15,0-2-5 0,0 2-6 16,-1-1-6-16,1-1-7 0,0 0-8 0,0 1-7 16,1 1-4-16,-1-2-8 0,0 2-4 0,0-2-4 15,0 2-5-15,2 0-4 0,-2-3 1 16,0 1-3-16,0 0 0 0,0 1-1 0,0 1 0 15,1-2-1-15,-1 2 0 0,0-2-1 0,0 2 2 16,0 0 0-16,0 0-2 0,-1 0 2 16,1 0 0-16,0 0 2 0,0 0-2 0,0 0 2 15,0 2 0-15,0 0 4 0,0 1 4 16,-2-1 5-16,2 3 7 0,-1-2 8 0,-1 2 12 16,2-1 11-16,0 2 13 0,-2 0 17 0,2 0 18 15,0 2 20-15,0-1 20 0,0 1 19 16,0 0 18-16,0 1 2 0,2 1-3 15,-2-3-9-15,2 2-14 0,-1 0-18 0,-1-1-22 16,0-2-10-16,0-1-11 0,0 2-9 0,0-5-9 16,0 3-16-16,0-2-11 0,0-1-12 15,0 0-11-15,-1 1-10 0,1-3-6 0,0 0-5 16,0 2 0-16,0-2-4 0,0 0 0 16,0 0 0-16,0 0-2 0,0 0-4 0,0 0-9 15,-2 0-24-15,2 0-47 0,0 2-84 0,-2-2-95 16,2 0-66-16,0 0-39 0,0-2-51 15,-1 0-36-15,1 2-84 0,-6 2 6 0,3 0 25 16,1 1 22-16,0 0 57 0</inkml:trace>
  <inkml:trace contextRef="#ctx0" brushRef="#br0" timeOffset="243791.541">11211 16908 120 0,'9'-3'318'0,"-2"-2"31"15,-1 0 17-15,-1 1-67 0,0-1-87 16,2 0-61-16,-2-3-29 0,-2 1-19 0,-1 2-11 16,0-2-14-16,-2 1-13 0,0-4-14 0,-2 5-14 15,0-3-12-15,1 3-11 0,-2 0-3 16,1-2-6-16,-1 3-4 0,-3 1-3 0,3 0 0 16,-1 0-2-16,-2 3 4 0,1 0-1 15,-3 0 0-15,-1 3 1 0,1 0 0 0,-2 2 1 16,1 0-1-16,-2 2 1 0,1 2 1 0,0 0 2 15,0 0 0-15,0 1 3 0,3 1-2 16,0-1 1-16,1 0-1 0,3 2-1 16,1-5-3-16,0 1-1 0,2 0 2 0,0-2-1 15,2 2 0-15,3-4-1 0,0 1 0 0,0-3 2 16,4 0-1-16,-1 1 1 0,0-3-1 16,0 0 1-16,1-2 1 0,-3 1-2 0,2-2-1 15,-3 2 0-15,1-4-1 0,-1 2 1 16,1-2-1-16,-2 1 1 0,0-2 0 0,-2 2 0 15,1-3 0-15,1 0 0 0,-2 2 1 0,0-3-1 16,-1 1 0-16,1-2 0 0,0 4 0 16,-1-1-1-16,1-1-3 0,-2 3 3 0,1 0-1 15,-1 1-1-15,0 0 3 0,0 1 0 16,0 0 2-16,2 2 1 0,-2-1 4 0,0 1 2 16,0 1 5-16,-2 1 5 0,2 0 11 0,0 4 10 15,0-2 9-15,-1 2 8 0,-1 2 11 16,2-1 4-16,0 3 3 0,2-2 0 15,-1-1 0-15,1 3-1 0,0-1-3 0,1 0-5 16,0-2 0-16,0 1-11 0,1-3-5 0,1 2-8 16,-1-2-7-16,-1-2-8 0,0 2-7 15,0-1-6-15,2-1-3 0,-2-3-5 0,-1 2-1 16,1 0 0-16,0-1-5 0,-2 1-1 0,1-2-8 16,0 2-11-16,-1-1-30 0,-1 1-39 15,0-2-38-15,0 1-29 0,3 0-10 0,-1 0 2 16,0 1-1-16,-1 1 3 0,1 2-7 15,-4-1-105-15,-3 2-96 0,-1-1-50 0,0-2-5 16,3 4 21-16,1-1 40 0</inkml:trace>
  <inkml:trace contextRef="#ctx0" brushRef="#br0" timeOffset="244192.4111">11357 17086 98 0,'4'-3'313'15,"0"0"37"-15,0 0 16 0,-3 0-41 16,1 2-81-16,-2-2-52 0,0 1-40 0,-2 1-29 0,2 1-23 15,-1 0-22-15,-2 1-24 0,0 1-21 16,0 4-13-16,0-2-13 0,-1 4-1 16,1-1-2-16,2 2 2 0,-1-2 2 0,0 2 3 15,1 1 2-15,1-3 2 0,0 2-2 0,0-1 0 16,1-1-1-16,-1 1 0 0,2-3-3 16,0 2-1-16,-1-2-2 0,1 0-1 0,-1-1-4 15,1-1 1-15,-2-1 1 0,0 0-4 16,0-2-3-16,0 0 2 0,0 0-4 15,0 0-7-15,-2-2-5 0,1 0 0 0,-1 2-2 0,1-3-20 16,1-1-32-16,0 1-61 0,-5 1-137 16,1-1-102-16,0 1-50 0,4-1-11 15,4-2 24-15,0 1 54 0</inkml:trace>
  <inkml:trace contextRef="#ctx0" brushRef="#br0" timeOffset="244673.6328">11552 16803 182 0,'2'-5'326'0,"-1"1"33"0,1 1 2 16,-2 0-64-16,0 1-80 0,-2-1-51 15,1 1-34-15,-1 2-25 0,-2 0-20 0,1 2-16 16,-2 1-19-16,-1 0-19 0,-1 3-12 16,1 3-9-16,-3-2-2 0,0 5 1 0,1 1 9 15,-2 2 7-15,2 0 7 0,1 0 4 0,2-1 2 16,1 1-3-16,1-1-6 0,1 0-5 15,4-1-7-15,-2 1 0 0,4-2-3 0,1-2-4 16,-2 1 2-16,4-3 0 0,-1 2 0 16,3-5 0-16,-1 2 2 0,0-2-3 0,2-2 1 15,-1 1-3-15,-1-1 1 0,0-1-2 16,1 1-3-16,-2-3 0 0,-1 0-5 0,1 0 0 16,-3 0-2-16,2 0-3 0,-1 0-4 0,-2-3-6 15,2 3-15-15,-2-4-17 0,2 3-15 16,-2-3-4-16,1 1-8 0,0 1-16 0,-1-1-22 15,0-2-27-15,-1 2-106 0,-4-1-111 0,2 2-55 16,0-2-10-16,2-1 17 0,1 1 38 16</inkml:trace>
  <inkml:trace contextRef="#ctx0" brushRef="#br0" timeOffset="245013.4369">11695 16863 63 0,'2'-7'328'0,"-2"3"46"0,0 0 30 0,0-2-36 15,1 1-104-15,-1 1-71 0,0 1-56 16,0 0-38-16,0-1-27 0,2 4-20 0,-1 0-16 16,-1 0-11-16,0 0-12 0,-1 2-3 0,-1 3-5 15,2 1-5-15,-1 0 2 0,-3 3 0 16,3 1 0-16,-1 0 0 0,-1 2 3 0,1-2 0 16,-1 0-1-16,1 0-2 0,2 1 0 0,-3 0-1 15,3-2-1-15,0 0 0 0,2-1 0 16,-1-1 0-16,1-2 0 0,1 2 1 0,2-2-1 15,-2-2 0-15,-1 1-1 0,1-1-2 16,-1-2 1-16,-1 1-2 0,2-2 2 16,-1 0-10-16,-1 0-29 0,2-2-43 0,-1 1-102 15,-2 1-137-15,-2-5-76 0,-1 3-29 0,5 0 9 16,1 1 34-16</inkml:trace>
  <inkml:trace contextRef="#ctx0" brushRef="#br0" timeOffset="245310.1777">11817 16854 143 0,'1'-5'347'0,"2"1"40"15,-1 1 30-15,-2-1-66 0,0 3-104 0,3-1-72 16,-3 2-52-16,1-2-38 0,1 2-25 16,1 2-21-16,0 0-12 0,-1 3-7 0,3 1-8 15,-2 1-3-15,3 2-2 0,0 0-1 0,-1 4 2 16,0-1-1-16,-2 0 1 0,0-1 1 15,1 1 1-15,-3 0 0 0,1 1 3 0,-2-1-3 16,0 1 1-16,0-1 3 0,0-2-2 0,-2 1 1 16,1-1 0-16,-1-3-1 0,0 1-1 15,-1-1-2-15,-2-2-1 0,2 0 0 16,0-2-3-16,0-1 0 0,-2 2-3 0,2-3-3 16,-2-1-10-16,2 2-9 0,-2-2-8 0,1 0-3 15,-1-2-9-15,0-1-23 0,-1 0-37 16,1-1-84-16,-3-2-140 0,0-1-72 0,-1 2-32 15,3-4 3-15,-1 1 35 0</inkml:trace>
  <inkml:trace contextRef="#ctx0" brushRef="#br0" timeOffset="245930.3683">11473 16566 229 0,'-3'-5'302'16,"3"2"21"-16,0 0-30 0,0 0-70 0,0 0-67 15,0 2-38-15,0-2-22 0,0 0-12 16,3 1-7-16,-3 0-4 0,2 1-5 16,-2 1-3-16,2-1-7 0,-1 0-6 0,-1 1-6 0,2-2-6 15,-2 2-8-15,3-1-6 0,-1-1-8 16,1 2-4-16,1 0-1 0,1 0-4 15,0 0-3-15,-2 0-1 0,2 0-3 0,0 0 1 16,-2 2-3-16,1-1 0 0,1 1 1 0,-2-1 0 16,2 0 1-16,-2 2 1 0,2 0 1 15,-2 2-1-15,-1-1-1 0,2 0-1 0,-1 1 0 16,-1 0-1-16,-2 0-2 0,0 2 1 16,0-2 1-16,-2 2-1 0,1 1-1 0,-1-3 2 15,-2 2-1-15,2 0-2 0,-2-1 3 0,0 1-1 16,0-1 0-16,0-1 0 0,1 2 1 15,0-2 0-15,-3 0 0 0,3-2 0 16,0 2 0-16,-1-1-1 0,4-1 2 0,-1-2-1 16,-1 0 0-16,2 1-1 0,3-1 1 0,-3 1 0 15,5-2 0-15,0 0 0 0,2 0 0 16,2 0 1-16,-1-2-1 0,2 2 0 0,-2-1 0 16,0 1 0-16,2-2 0 0,-1 1 0 15,-1 1 1-15,-1-1-1 0,-1 1 0 0,0 0 1 16,0-3-1-16,-1 3 1 0,-2 0 1 15,-1 3-4-15,1-3-11 0,-1 0-34 0,-1 0-62 16,-1 0-174-16,-3 2-93 0,-2 3-48 0,-3-2-11 16,0 2 16-16</inkml:trace>
  <inkml:trace contextRef="#ctx0" brushRef="#br0" timeOffset="246841.9971">12222 16958 109 0,'-3'0'323'16,"-1"0"33"-16,2 0 21 0,-1 0-65 16,2 0-95-16,-1 0-61 0,2 0-40 0,0 0-24 15,0 0-11-15,0 0-10 0,2 0-12 0,-1 0-12 16,2 0-11-16,1 3-10 0,1-3-6 15,2 2-5-15,-1 0-3 0,4-1-2 0,-1-1-4 16,1 2-3-16,-1-2-1 0,2 2-2 16,0-2-1-16,-1 0 1 0,2-2-1 0,-2 2 0 15,1-2 0-15,2 1-2 0,-4 1 2 16,2-2-1-16,-3 0 1 0,0 2 1 0,-1 0 1 16,-3 0 0-16,1 0-1 0,-4 0 2 0,2 0 2 15,-3 0-4-15,0 0 0 0,0 0-4 16,0 2-2-16,0 0-12 0,0-1-12 0,0 1-11 15,-1 0-14-15,-1 1-7 0,1-3-5 16,-1 4 0-16,-1-1 4 0,0 0 9 0,2-1 12 16,-1 0 7-16,0 1 11 0,-1 0 10 15,-2 0 4-15,2 0 5 0,-2 2 5 0,-1-3 0 16,3 3 4-16,-2 0 4 0,0-1 3 0,-1-1 4 16,1 3 4-16,-1-2 0 0,3-1 0 15,0 2 1-15,0-1 2 0,1-1 3 0,0-3 4 16,1 2 7-16,1 0 8 0,-2-2 6 15,2 0 1-15,0 0-2 0,0-2-3 0,2 0-9 16,-1 2-8-16,1-5-7 0,0 2-7 16,-1-1-6-16,3-1-5 0,-3-2 0 0,2 2-1 15,0-1-4-15,-3-1 1 0,2 0-2 0,-4 0 2 16,2 0 0-16,0-3 0 0,0 1 2 16,-3 1-1-16,3-4 1 0,3 2 2 0,-3-3-2 15,2 0 1-15,-1-2-2 0,2 3 0 0,-3-2-2 16,2 1-1-16,1 2-1 0,-3 2-1 15,2 1 3-15,-1 3-1 0,-1 2 2 0,0-1 0 16,-1 3-1-16,1-1-2 0,0 4-1 16,-2-1 3-16,2 3-3 0,-1 3-18 0,-1-1-35 15,2 1-61-15,-2 1-167 0,2 0-89 16,-3 2-47-16,3-2-7 0,0 1 21 0</inkml:trace>
  <inkml:trace contextRef="#ctx0" brushRef="#br0" timeOffset="247591.4691">12729 16933 21 0,'7'-4'307'0,"-2"-2"37"16,1 0 24-16,-2 0-29 0,-1 0-102 0,-1-1-73 15,-1 0-45-15,-1 2-23 0,0-2-20 16,0 1-6-16,-1 2-10 0,-1-2-4 0,-1 1-10 16,-1 2-7-16,0 0-10 0,-1 2-7 0,-1 1-4 15,-1 0-4-15,-1 3-6 0,0-1-5 16,-1 3 3-16,0 0-4 0,-1 2-1 0,-1 3-1 16,0-2-1-16,1 1 1 0,-2 2-1 15,2 1 0-15,2 1 0 0,-1-3-2 16,3 2 3-16,1 0 0 0,3 0 0 0,2-2-1 15,0-1 0-15,2 0 1 0,1-3-3 0,2 1 2 16,2-4 1-16,1 2-1 0,-1-3 1 0,3-2 0 16,0-2 0-16,-2 0 0 0,0-1-2 15,3 0 2-15,-3-1 2 0,0-1-2 16,-1 1 1-16,0-2 0 0,-2 0-1 0,0 0 0 16,-2-1 0-16,2-1 0 0,-2 1-1 0,0-2 0 15,2 2 1-15,-4-1-2 0,2 1 2 16,-1 1 2-16,-2 0-2 0,2 2 2 15,-2-1-2-15,0 4 3 0,0-3-3 0,0 3 1 0,0 1 0 16,-2 0-1-16,2 0-1 0,-2 3 1 16,1 0 0-16,-1 3 0 0,-2-1 1 0,2 2-1 15,1 1 5-15,-1-1-2 0,0 0 2 16,2 3 0-16,0-1 4 0,0 0 4 0,2 0 0 16,0-2 3-16,1 2 4 0,1-1 0 15,1-4 3-15,-2 2-2 0,2-2 1 0,2-1-4 16,-3 1-2-16,2-3-3 0,-1 1-3 15,0 0-1-15,0-2-2 0,0-2-3 0,-2 2-4 16,0-2-2-16,1 2-7 0,-1 0-11 0,-1 0-14 16,0 0-4-16,-1 2-8 0,-1-2-24 15,3 2-32-15,-3 1-40 0,0-3-157 0,-3 4-85 16,-3-1-35-16,4 2 0 0,0 0 24 16</inkml:trace>
  <inkml:trace contextRef="#ctx0" brushRef="#br0" timeOffset="247881.2891">12880 17163 326 0,'2'0'379'16,"0"0"33"-16,-1 0-17 0,-1 1-92 16,-1-1-91-16,-1 2-67 0,0-2-46 0,1 1-32 15,-2 2-22-15,-1 1-17 0,1 1-11 0,0 2-6 16,1-2-2-16,-1 2-1 0,1-2 5 15,-2 2 0-15,4 0 0 0,-3 0-1 16,3-1-1-16,0 2 0 0,0-1-4 0,3-1-2 16,-3-1-2-16,4 0 0 0,-2-3-3 0,0 1 0 15,-1-1 0-15,1 0 0 0,1-2-2 16,0 0-8-16,-1 0-4 0,1 0-2 0,0 0-13 16,-1-2-37-16,0-1-61 0,-6-1-154 15,0 4-91-15,-4-3-50 0,4 3-16 0,4 0 25 16</inkml:trace>
  <inkml:trace contextRef="#ctx0" brushRef="#br0" timeOffset="248402.9072">13119 16815 151 0,'-2'0'363'16,"1"0"40"-16,-2 0 22 0,-1 0-59 15,0 1-113-15,-1 3-83 0,0-4-60 0,-1 5-35 16,1 0-24-16,0 2-17 0,0 2-14 15,2 1-5-15,-3 0-3 0,3 5 1 0,3-1 1 16,-1 1 0-16,2 1 0 0,-1-1 0 0,3 0-4 16,3 2-1-16,-3-2-4 0,2 1-1 15,0-1-2-15,2-3-2 0,-1 0 1 16,0-2-1-16,0-2 0 0,-2-1 0 0,0-2-1 16,1-1-2-16,0-2 0 0,1-1-4 0,0 0-6 15,-1-2 1-15,2 0-2 0,-1-1-22 16,0-1-33-16,-1-1-77 0,-4 1-159 0,-1-2-82 15,-1 3-42-15,2-3-4 0,1 0 22 16</inkml:trace>
  <inkml:trace contextRef="#ctx0" brushRef="#br0" timeOffset="248777.6721">13226 16965 148 0,'3'-4'349'0,"-1"-1"34"15,0 0 24-15,1 0-64 0,0 3-99 16,0-3-72-16,1 2-46 0,1 0-31 0,0 0-19 15,2 2-26-15,-1-1-17 0,2-1-15 16,1 2-7-16,-1-1-5 0,0 1-4 0,0 1-4 16,2 0 2-16,-2 0 0 0,-2 1 0 0,2 1-2 15,-4-1 2-15,0 2 0 0,-1-1 0 16,-2 0 2-16,1 3-4 0,-2-2 2 0,-2 3 0 16,1 0 0-16,-4 1 0 0,2 1-1 0,-3-1 1 15,-1 3 0-15,1-1-2 0,1 0 2 16,0-2 0-16,2 1 0 0,-1-3 0 15,2 2 0-15,-1-2 3 0,3 0-1 0,0-2-2 16,0 1 2-16,2-1-2 0,1 1-2 0,1-3 2 16,3 1 0-16,-1 1-2 0,0-3 2 15,4 0 0-15,-1 0 0 0,-1-1 0 0,4-1 0 16,-2 0 0-16,-2 1 2 0,2-1-2 16,1 0-2-16,-5-1 2 0,2-2 0 0,-1 1 0 15,-2 1-6-15,0-2-16 0,0 0-34 16,-2 1-45-16,1-1-123 0,-4-1-121 0,0 0-59 15,0 0-18-15,4 0 14 0,1 1 39 16</inkml:trace>
  <inkml:trace contextRef="#ctx0" brushRef="#br0" timeOffset="249093.4776">13585 16854 287 0,'2'-2'388'15,"-2"-1"34"-15,0 2 11 0,0-1-110 16,0 2-107-16,-2 2-71 0,-1 1-52 0,3 1-32 15,0 2-20-15,0 2-15 0,0 2-10 16,5 1-9-16,-5 1-6 0,0 1 3 0,0 1-2 16,1 1 4-16,-1-1 1 0,-1 1 0 0,1-1-1 15,-5 0 2-15,2-1-2 0,1-1-4 16,-4 0 0-16,1-2 1 0,-3 0-2 0,-1-1 0 16,-1-2-2-16,-1-1-5 0,0 0 0 0,0-1-2 15,0-2-7-15,-3-1-26 0,6 1-50 16,-4-1-110-16,0-2-132 0,1-2-73 0,2 2-27 15,1 0 5-15,-2 0 39 0</inkml:trace>
  <inkml:trace contextRef="#ctx0" brushRef="#br0" timeOffset="249608.1309">12831 16633 155 0,'7'-7'315'16,"-3"-1"26"-16,0 1 10 0,-1 1-86 15,-2 0-87-15,1 0-50 0,-2 1-29 0,0 0-16 16,0 3-7-16,0 0-5 0,0-1-6 16,0 3-10-16,0-2-10 0,2 1-8 0,-1 1-9 15,2 1-6-15,0 1-4 0,0 1-4 0,2 1-1 16,0-1-5-16,1-1-2 0,-1 3-3 15,3 0 0-15,-2-3-1 0,-1 3 1 0,1-2 0 16,-1 1 1-16,0 1-2 0,-2-2 3 16,0 1-3-16,0-1 0 0,-3 1 1 0,0 1 1 15,-1 0 1-15,-1-1-2 0,-3 0 3 16,2 3-3-16,-3-2-3 0,1 0 0 0,0 2-3 16,1-3 0-16,0 2-2 0,0-2 3 0,2 1 0 15,-1-1 2-15,2-1 0 0,2 0 2 16,2-1 0-16,-1-1-2 0,2 0 1 0,0 1 0 15,0-2 3-15,4 0-2 0,2 0 2 16,-2 0 1-16,1 0 0 0,-1 0-3 0,3 0 0 16,-1 0 0-16,-1 0-1 0,2 0-1 15,0-2 0-15,-3 2 0 0,3 0-11 0,-3-1-30 16,-1 1-46-16,-6 1-133 0,-1-1-123 16,-8 0-61-16,2 0-25 0,-2 4 10 0,-3-1 34 15</inkml:trace>
  <inkml:trace contextRef="#ctx0" brushRef="#br0" timeOffset="251157.2811">6830 16698 265 0,'-5'1'372'0,"0"1"27"0,-3-2 17 15,5 1-121-15,0-1-100 0,1 2-64 0,-1-2-41 16,3 0-24-16,-2 0-14 0,2 0-7 0,2 0-14 16,0 1-9-16,1-1-8 0,0 1-4 15,0-1-2-15,3 0-3 0,-1 0 0 0,0 0 0 16,0 0-3-16,-2 0 1 0,0 0 1 0,0 0-3 15,-1 0 1-15,2-1 1 0,-2 0-1 16,-1-2 1-16,1 0-2 0,0 1 0 0,-2-1-1 16,0 0-1-16,0 0 0 0,0 1 0 15,-2-3 1-15,0 2 1 0,1 0-1 0,-1-1 0 16,2 2 1-16,-4-1-1 0,2 1 0 16,-1 0 0-16,0 2 0 0,0 0 0 0,0 0 0 15,-1 0 0-15,1 2-10 0,3 1-22 16,-3 1-32-16,3-4-45 0,-2 3-122 0,-2-1-119 15,-1 0-49-15,5-2-13 0,0 0 16 0,3 3 36 16</inkml:trace>
  <inkml:trace contextRef="#ctx0" brushRef="#br0" timeOffset="251492.0767">6908 16486 111 0,'-1'-6'365'0,"-2"-1"40"15,0 2 23-15,1 2-38 0,1 0-123 16,-1 1-97-16,0 2-60 0,1-2-38 0,1 2-23 16,-2 0-15-16,2 0-14 0,0 2-12 15,2 0-1-15,-1 1-4 0,1 2 0 0,-2-2-2 16,3 1-1-16,-1-1 0 0,1 0-2 0,0 0 0 16,-2-1 1-16,3-1 0 0,-1 1 1 15,0-2 0-15,0 0 0 0,2-2 0 0,0-1 0 16,-2 0 0-16,3 0-1 0,-1-1 1 0,-2-1 0 15,0 1 2-15,-3-1-2 0,0 1-6 16,-3-1-15-16,-2 2-24 0,-1 2-35 0,-3 1-71 16,-3 1-106-16,-5 4-96 0,1 0-44 15,1 0-3-15,0 1 20 0,-2 2 60 0</inkml:trace>
  <inkml:trace contextRef="#ctx0" brushRef="#br0" timeOffset="252141.6777">6551 16626 45 0,'-3'0'339'0,"1"-2"46"0,-1 1 24 0,-3-2-16 15,3-2-126-15,0 1-89 0,0-2-61 16,-1 0-38-16,1 0-24 0,2-1-13 0,-1 0-14 16,0-1-8-16,-1 1-8 0,-1-1-2 0,2 1-2 15,-1 0-4-15,1 0-2 0,1-1 0 16,1-1-2-16,0-1 0 0,1 3 1 0,1-3 1 15,1 2-2-15,3-1 0 0,-1 0 0 0,0 1 0 16,1 0 0-16,-1 0 0 0,0 0 0 16,4 4 0-16,-4-1 0 0,1 2-2 0,1 2 2 15,-2 1 0-15,0 1 0 0,0 1 2 16,0 1 1-16,0 2-2 0,0 0 2 0,-2 0 0 16,-1 2 2-16,0-2-1 0,0 3 0 15,-2-1 2-15,0 1-2 0,-2-1 1 0,2 1-2 16,-2-3 0-16,0 3-3 0,0-1 1 0,-1-2-1 15,0 3-1-15,1-2 1 0,-3 1 1 16,-1-1 2-16,1 2-2 0,-4-1 0 0,1 1 0 16,-2-1-1-16,0 1-1 0,0-3 1 15,-1 4 0-15,-2-5-1 0,2 2 0 16,-1-1-1-16,-1-3-3 0,2-1 2 0,-2 1 0 16,4 0 1-16,-1-2-1 0,-1 0 3 0,5-2 0 15,-1-1 0-15,3 2 0 0,0-2 0 16,0 0 0-16,1 0 0 0,1 0 0 0,2-1 0 15,0 2 0-15,2 0 0 0,-2-1 0 16,3 1 0-16,1-1 0 0,1 3 0 0,-2-2 0 16,4 2 0-16,-2 0 0 0,1 0 0 0,0 2-1 15,-1-2-1-15,-2 3 0 0,0 1 0 16,1-1 2-16,-1 2 0 0,-2-1-1 0,1 2 0 16,-2-2 1-16,2 1-1 0,-1 1 0 0,-1-2 0 15,0 2 0-15,-3-1 1 0,3 1 0 16,-2-1 0-16,-1 2 0 0,0-2 0 0,-2 0 0 15,0 2 0-15,-2-3-1 0,0 2 0 16,-1-2 1-16,0 1 1 0,-1-2 0 0,1 0 2 16,-2 1 0-16,2-2 2 0,-1 0-3 15,0 0-2-15,2 0 0 0,1-1 0 0,-2-1-1 16,3 2-3-16,2-2 2 0,0 0-1 16,1 0-2-16,1 0-8 0,1-2-21 0,0-1-23 15,1 0-32-15,3-1-55 0,-1-2-117 0,-2-2-90 16,3-1-31-16,1 1-5 0,4-4 16 15,-1-1 52-15</inkml:trace>
  <inkml:trace contextRef="#ctx0" brushRef="#br0" timeOffset="252474.4715">6486 16448 123 0,'4'-12'343'0,"-1"-1"34"16,-2 3 24-16,-1-2-59 0,0 1-115 15,0-1-76-15,0 0-46 0,2 0-25 0,-2-1-14 16,3-1-14-16,-1-1-6 0,1 3-9 0,0-5-6 15,2 4-10-15,-1-2-4 0,-2 3-7 0,1-1-1 16,0 3-4-16,1-2-3 0,-1-1-1 16,-2 4-2-16,1 2-1 0,0 1 0 0,-1 0 0 15,1 1 1-15,-2 3 1 0,0 0 0 16,0-1 1-16,0 3 2 0,0-2-1 0,0 2 0 16,2 0-12-16,0 2-28 0,-2 1-41 15,-2 0-124-15,-2 3-133 0,-2 3-65 0,-2 0-27 16,-2 0 8-16,-4 0 30 0</inkml:trace>
  <inkml:trace contextRef="#ctx0" brushRef="#br0" timeOffset="252943.1851">6232 16351 138 0,'2'-7'275'0,"-1"1"20"0,1-1-29 15,2 2-54-15,-4-4-64 0,2 2-48 0,1-3-24 16,-1 3-12-16,1 0 0 0,-3-1-1 0,3 1-1 16,-3 2 1-16,0 0 1 0,2 0 3 15,-2 3 4-15,-2 0 1 0,2 1-3 0,0-1-5 16,0 2-8-16,-1 0-13 0,-1 2-9 16,2 2-13-16,-2 1-6 0,2 1-6 0,-1 4-3 15,-1 0-2-15,2 4-4 0,-2-1 0 16,2 3 0-16,0 1 0 0,2 3 0 0,-2 0-1 15,2-1 0-15,-1 4 1 0,1-1-1 0,-2 1 1 16,0-1 0-16,2 1 1 0,-4-3 0 16,2 3 0-16,-3-3-1 0,-1-1 0 0,1 1 0 15,-4-4 0-15,0 2 0 0,-1-2 2 16,-4-3-2-16,2 0 0 0,-1-1 0 0,-1-1 3 16,-1-2-1-16,-3-1-2 0,0 1 0 0,-1-4 0 15,-1 2 0-15,-2-4-1 0,0 0 0 16,0-1 0-16,2 0-1 0,0-2 2 15,1-2 0-15,0 0 0 0,2-1 0 0,2-2 0 16,-1 0 0-16,3-2 0 0,0 0 3 0,2-3-1 16,2 0-1-16,-1 2 2 0,2-2 1 15,3-1-2-15,0 1 1 0,3-1 1 0,1-1 0 16,3 2-1-16,3-3 0 0,0 2-2 16,1-1 2-16,3-1-1 0,1 1-2 0,1-2 2 15,1 0-2-15,1 1 1 0,0 1-2 0,0 0 1 16,0 2 0-16,-2 0-2 0,-2 1-1 15,0 1-2-15,-3 4-1 0,0 0-8 0,-2 1-30 16,0 3-48-16,-6 4-124 0,-3-1-123 16,-3 3-62-16,1-3-30 0,2 2 13 0,-5-1 40 15</inkml:trace>
  <inkml:trace contextRef="#ctx0" brushRef="#br0" timeOffset="253697.8438">5754 16365 348 0,'-4'5'396'0,"1"5"25"0,1 0 22 16,-1 5-146-16,2 0-111 0,-1 1-68 0,2 1-41 16,0 0-25-16,-2-1-18 0,1 1-14 15,-1-2-10-15,0 0-3 0,-1 0-5 0,2-2-2 16,-3-1 0-16,0-2 0 0,-1 0 0 15,2-1 0-15,-2-1 0 0,-1-3 0 0,1 1-2 16,-2-1-12-16,0-1-22 0,-1 1-30 0,3-4-50 16,-1 1-95-16,-2-2-120 0,3 1-55 0,2 1-14 15,3-2 13-15,0 0 39 0</inkml:trace>
  <inkml:trace contextRef="#ctx0" brushRef="#br0" timeOffset="254751.5757">5564 16590 48 0,'-12'-4'304'0,"1"-1"37"0,-1-2 23 0,-1 3-43 0,1 0-99 16,0-2-60-16,3 1-43 0,-2-1-27 16,3 0-16-16,1 1-12 0,1 0-10 0,0 0-9 15,3 1-11-15,1 0-8 0,2-3-6 0,2 2-7 16,1 0-4-16,3-3-4 0,-1 1-1 16,1 0-4-16,1 2 0 0,-1-1 0 0,3 3 0 15,-4-1-2-15,3 3-1 0,-3 0 3 16,1 0-1-16,0 2 1 0,-1 0 1 0,-2 2 0 15,0-1 3-15,1 1-1 0,-1 1 3 0,0-1 1 16,-1 1 0-16,-1 1 6 0,-1 0 1 16,0 2 1-16,-3-1-2 0,0 1-3 0,0 0 0 15,-2-1-3-15,0 2-4 0,-3-3-1 16,1 0 1-16,0 1-1 0,-1-2 1 0,-3 0-2 16,3 1 0-16,-1-2 2 0,-1-1-2 15,1-2 1-15,1 3-2 0,1-3 0 0,1-3 0 16,0 3 0-16,0-2 0 0,1-1-2 0,0 0 0 15,0-1 1-15,0-2 1 0,1 0 1 16,-1-1-1-16,2-1 1 0,-2 1 1 0,2-2-1 16,1-1-1-16,-1 0 0 0,0 2 0 15,1-2 0-15,0 2 0 0,0 0 0 0,2 0 2 16,0 2-2-16,0 1 0 0,0 0 0 0,0 3-2 16,2-1 2-16,-2 1-2 0,2 2 0 15,-2-2 0-15,2 4 2 0,1 0-1 16,0 1 0-16,-1-1-1 0,1 3 2 0,0 2 0 15,-1 3-1-15,1 0 1 0,-3 2 1 0,0 2 3 16,0-1-4-16,0 3 2 0,0-1 1 16,-1-1 0-16,-1 0-1 0,0-3-2 0,1 1 2 15,-1 0 1-15,-1-5-2 0,1 0 1 16,-1-1-2-16,0-1 2 0,1-2-1 0,-2-2-1 16,1 1 0-16,-2-1 0 0,0 0-1 0,2-1 1 15,-2-1-2-15,2 1 2 0,-3-3-2 16,3 2 2-16,0-2-3 0,-1 0 3 15,3 0-1-15,-3-1 1 0,3 1 0 0,-1 0-2 16,-1-2 2-16,3 2 0 0,0-1 0 0,0 0-1 16,0-1 0-16,0 2 1 0,0 1 0 15,0 0 1-15,0 1 0 0,0-1 1 0,0 2-1 16,0 0 1-16,0 0-2 0,0 3 0 16,0-1 0-16,0 3-2 0,-3 0 2 0,3 3-1 15,-3 0 1-15,-2-2 0 0,2 4 0 0,-2-3 0 16,2 2 0-16,0-2 0 0,0 1 0 15,-1-4 1-15,3 1-1 0,-1 2 0 16,-2-4 2-16,2-2-1 0,-1 0-1 0,0 1 0 16,1-1 0-16,-3-2 2 0,2 1-2 0,0-3 0 15,-2 2 0-15,-1-4 0 0,1 0 0 16,1 0-2-16,-3 0 2 0,-1-3 0 0,1 2 0 16,-1-2 0-16,1 1-1 0,1 0 1 0,-2-2 1 15,2 0-1-15,3 1 0 0,-1 0 0 16,3 1 0-16,-1 0 0 0,2 1 0 0,0-2 2 15,0 2-2-15,3 2 0 0,-3-1 0 16,2 2-2-16,0 1 2 0,-1 0-1 0,1-1 1 16,-2 3-2-16,0 0 2 0,1 3 3 0,1-1-1 15,-2 1 2-15,-2 4 0 0,1-1 1 16,-1-1 0-16,-1 3 1 0,1-2 0 16,-2 2 2-16,0 0-1 0,1-3 0 0,-3 3 1 15,3-2 2-15,-2-1 0 0,0 0 4 0,-1-2 0 16,-1 2 0-16,0-1 4 0,-1-1-1 15,0 0-2-15,0 0 0 0,-3-1-2 0,3-1-1 16,2 1-5-16,-3-2-2 0,4 0-2 0,-2 0 0 16,4 0-3-16,0-2 0 0,1 2-2 15,-1 0-5-15,3 0-8 0,0 0-11 0,0 2-6 16,3-2-5-16,-1 4-10 0,4 0-26 16,-1 1-45-16,-3-1-90 0,-1 1-126 0,-1 2-69 15,2-3-27-15,1 4 12 0,1-2 42 16</inkml:trace>
  <inkml:trace contextRef="#ctx0" brushRef="#br0" timeOffset="255081.3313">5121 16830 66 0,'3'5'357'0,"0"-4"45"16,0 0 25-16,-1-1-21 0,4-1-118 16,2 0-103-16,2-2-67 0,1-2-40 0,4 1-22 15,1-1-19-15,3-2-12 0,-1 4-6 16,2-4-3-16,-1 1-5 0,-1 2-1 0,-1-1-5 15,-4-1-4-15,1 2-2 0,-5 1-6 0,-1-2-1 16,0 4-5-16,-5-3-28 0,0 3-41 16,-1-1-104-16,-4 0-137 0,-3-1-75 0,0-2-35 15,1 3 7-15,0-1 30 0</inkml:trace>
  <inkml:trace contextRef="#ctx0" brushRef="#br0" timeOffset="255413.3454">5457 16260 335 0,'5'-15'390'0,"0"2"31"0,-2 1 22 16,2 3-141-16,-2 1-105 0,3 0-68 16,-3 4-44-16,1-1-29 0,-1 0-19 0,0 1-13 15,2 3-8-15,0-2-3 0,2 1 0 0,-2-1 1 16,3 2-2-16,0-1 0 0,3 0-1 15,0 1-1-15,-1 0-3 0,4 0-3 0,-3-1-1 16,3 1-1-16,-3-1-1 0,-3 0-2 16,1 1-1-16,-2 1 1 0,-4 0-5 0,0 1-3 0,-3-1-6 15,0 2 2-15,-5-2-1 0,-1 2-13 16,-5-1-24-16,0 1-52 0,-3 0-134 0,1 4-114 16,-3 2-62-16,-1-1-16 0,1 1 9 15,-1-1 49-15</inkml:trace>
  <inkml:trace contextRef="#ctx0" brushRef="#br0" timeOffset="256014.0213">5170 16213 135 0,'0'-2'312'15,"-2"-1"32"-15,1 3 9 0,-2-2-57 0,-1 2-91 16,1 0-54-16,-2 0-32 0,4 0-26 15,-1 0-13-15,-1 2-13 0,3-2-10 16,-3 0-12-16,3 3-9 0,0-3-10 0,3 4-6 0,-3 1-2 16,0-2-6-16,3-1-2 0,-3 3-4 15,2 0-1-15,-2-2-2 0,1 4-3 16,-1-1 2-16,-1-2 1 0,-1 2 0 0,-1-1-2 16,0 2 3-16,0-1-1 0,-2 1 1 0,0-2 0 15,-1 2-1-15,1-3-2 0,-1 2 1 16,0-2 1-16,-1 1-1 0,2 1-2 0,-1-3 1 15,0 0 3-15,1-1-4 0,-1 2 0 16,-2-3 2-16,1 1-1 0,0-2 0 0,-3 1 0 16,2 1 0-16,-3-2 2 0,0 3-2 0,0-2-1 15,-3 0 0-15,3 4-2 0,-2-2 0 16,2 1 2-16,0 1 0 0,2 2 0 0,2-2 2 16,1 2-1-16,1-1 0 0,2 2-1 15,1 1 2-15,-1 0 1 0,3 0-2 0,0 1 2 16,3-2-2-16,-1 3-1 0,-1-1 2 15,3 2-2-15,-3 0 0 0,1-2 0 0,0 2 1 16,-2 0-1-16,0-2 2 0,0 0-2 0,-2 1 1 16,0-1-1-16,1-1 0 0,-3 2 0 15,1-4 0-15,0 3-1 0,-4-1-1 0,0-4 2 16,1 3 0-16,-1-1-1 0,-5-1 1 16,2-1-2-16,-1 1-2 0,0-4 3 0,-2 3-2 15,1-2 1-15,-1-1 1 0,2 0 2 16,-3 1-1-16,4-3 0 0,-2 0 0 0,-1 0 1 15,3 0 1-15,0-3 0 0,0 3 2 16,2-2-1-16,-1 0 1 0,3-1 1 0,-1 0 0 16,1 0 2-16,-1-1 0 0,1 1 3 15,0-2 3-15,3 1 5 0,-2-1 4 0,0-1 5 16,3 1 9-16,-1 0 8 0,-1-3 11 0,2 3 8 16,1-4 9-16,-1 2 1 0,2-2-1 15,0 2 4-15,0-2-5 0,3 0-3 0,-1 1 7 16,1-1 8-16,0 1 7 0,0-1 5 15,2 1 6-15,1-1 4 0,1-2-11 0,2-1-13 16,-1 2-10-16,0-1-10 0,0 2-13 16,-1 1-12-16,0-2-6 0,-1 3-3 0,-1-3-12 15,0 4-3-15,1-2-5 0,-3 1-7 0,2-1-12 16,-2 1-34-16,2 2-59 0,-2 1-66 16,2-1-59-16,1 0-31 0,2 0-16 0,0 3-1 15,4-1 1-15,-7 6-39 0,-3-2-78 16,-1 3-38-16,6 0-14 0,1-1 16 0,1 2 44 15</inkml:trace>
  <inkml:trace contextRef="#ctx0" brushRef="#br0" timeOffset="267586.2401">12074 10411 135 0,'-2'2'309'16,"-1"0"17"-16,2 1 13 0,-2-3-90 0,1 4-106 15,2-1-62-15,0-1-28 0,-1-1-12 16,-1 1-2-16,2 0 3 0,-2 1 0 0,2-1 2 15,-3 2-3-15,0 1 0 0,0 0-6 16,-2 2-4-16,0 0 0 0,1 1-3 16,-3-1 1-16,4 3-1 0,-2-2-3 0,-1 1-1 15,3 0-2-15,-1 0-2 0,0 0-5 16,-1 0-1-16,2 1 4 0,0 0-2 0,0 0 0 16,0-1 0-16,-4 2 0 0,1-1-1 15,1-1-1-15,-3 0 0 0,3 0-2 0,-3 0-1 16,1-1 2-16,-1 0-3 0,0 0-2 15,1-2 0-15,-2 2-3 0,0-1-3 0,1 1 2 16,-3-2-3-16,1 1 1 0,-1 1-2 16,0-1 3-16,-2 1-1 0,1-1 1 0,2-1-2 15,-1-1 0-15,0 1-1 0,0 0 0 16,0-2 0-16,-1 1 0 0,2 1 0 16,-1-3 4-16,0-1-3 0,1 1-1 0,2 1 0 15,-2 0 0-15,1 0 0 0,1 0 0 16,-1 1 0-16,0-2-1 0,-1 2 2 0,0 0-1 15,0-1-2-15,0 1 0 0,0-1 2 16,1 1 0-16,0-2-1 0,0 0 1 0,0 1 3 16,1-3-2-16,-1 3 0 0,-2-3-1 15,1 1 0-15,1 0 0 0,-4 0 0 16,2 1 1-16,-2-1 0 0,-1 1 0 0,1-2 1 16,1 0-2-16,1 2 0 0,0-3-3 15,-2 3 2-15,2-3 1 0,-1 0 0 0,0 1 0 16,1-1-1-16,0-1 1 0,3 1-2 15,-1 0 0-15,-2-3 2 0,3 3 0 0,1 0 0 16,-2 0-1-16,-2 0 0 0,1 0-1 16,-2 0-2-16,1 3 1 0,-2-3 0 15,-1 1 1-15,4 0 0 0,-1-1 2 16,-1 2 0-16,2-2-1 0,-1 0 1 0,2 0 0 16,-1 0-1-16,-1-2 0 0,3 2 1 15,0-1 1-15,0 0 0 0,-1 1 0 0,3-3-1 16,-1 3 2-16,-1-3 0 0,-1 3-2 15,1-2 0-15,2 2 0 0,-1-3 1 0,-2 3-1 16,1-2 0-16,0 0 0 0,-2 1-1 16,1-1-1-16,1 0 2 0,0 2 0 0,-1-2 2 15,3 1-2-15,-4-3 1 0,2 2-1 16,-3-3 0-16,2 1 0 0,-1-1-1 0,-1 1 1 16,3-1 1-16,-2-1-1 0,1 3 0 15,0-2 0-15,-1 0 0 0,-1 2-1 16,-2-1 1-16,2 0 0 0,-1 0-2 0,2 0 2 15,1 1 0-15,-2-1 0 0,1 1 0 16,2-1 0-16,-1 1 3 0,1-2-3 0,0 1 0 16,0-1-1-16,0 1 1 0,4-1 0 15,-1 1-2-15,0-1 2 0,0 0 3 0,3-2-3 16,-3 2 0-16,1-2 0 0,0 0-1 16,0 0-1-16,0 2 2 0,0-3-2 15,-1 2 1-15,-2-3-2 0,2 3 3 0,-1-2 0 16,1-1 0-16,0 1 1 0,-1-1 0 15,1 0 1-15,-1 0-2 0,3 0 0 16,-2 0 0-16,3-1 2 0,-1 2-2 0,0 0 0 16,0-1 0-16,0 2 0 0,1-1 0 0,-1-1 0 15,0 2 0-15,1-2 0 0,-1-1 0 16,0 0 0-16,0 0 0 0,-1-1-2 16,1 1 2-16,1-1-2 0,0-1 2 0,0 1 0 15,1-1 0-15,1 0 2 0,-2 0-2 16,2 1 2-16,-2-1 0 0,2 1-2 0,0-1 0 15,0 2-2-15,0-2 0 0,0 1-1 16,0 1 1-16,2 1 0 0,-2-2-1 0,0 1 5 16,0 0 0-16,0-2 4 0,0 0-2 15,-2 1 0-15,2-1 3 0,0 0-5 16,2-1-1-16,-2 1 1 0,3 0 0 0,-1-1-2 16,2 1 0-16,1-1 0 0,0 0 0 15,-2 1 0-15,2-3 0 0,1 0 0 0,-1 2 2 16,4-2-1-16,-2 0 2 0,-1 0-3 0,2 0 0 15,1 2 0-15,-1 0 0 0,0-1 0 16,3 0 0-16,-3 1 0 0,2 1 0 16,0-2 0-16,0 2 0 0,0-1 0 15,1 1 0-15,-2 1 0 0,2 0 0 0,0 1-2 16,-1 0 0-16,-1 2 1 0,2 0 1 0,0-1 0 16,1 2 0-16,0-1 1 0,-1 3-1 15,2-1 0-15,-2 0 0 0,2 1 0 16,-1 1 0-16,1-3 0 0,2 4 0 15,-2-2-1-15,3 0 0 0,-2 0 1 0,2 1 0 16,-3-1 0-16,-2 0 0 0,3 3 1 16,-4-1 0-16,-1 1-1 0,2-1-1 0,-3 1 0 15,3 0 0-15,0 1 1 0,-1-1-1 16,2-1 1-16,-1 2 1 0,1-1 0 0,2 0-1 16,-2 1 0-16,4-2 0 0,-2 2 0 15,0-2 0-15,2 1 0 0,0-1 0 0,2 0 2 16,-1 1 2-16,-3 1 0 0,2 0-1 15,-2 0 2-15,-1 1-1 0,-2 0-2 16,0 1-2-16,0-1 0 0,-1 1 2 0,-1 0-1 16,2 1-1-16,0-2 1 0,2 2-1 15,-1-1 0-15,1 1 0 0,1-1 2 16,1-1-2-16,0 2-2 0,1-1 2 0,-2 1 0 16,2-1 0-16,-2 2-1 0,-1 0 0 15,1 0 1-15,-3 0 1 0,-1 2 0 0,1 0 2 16,-2 0-2-16,-1 2 0 0,0-2-1 15,0-1-1-15,0 3-1 0,0-1 0 0,3-1 2 16,-2 3 0-16,3-2 3 0,0 0-4 16,1 0 1-16,2 1 1 0,-2 0 0 15,1 1-1-15,-1-1 0 0,1 0 0 0,-3 4 1 16,-1-2-2-16,-2 2 0 0,1 0 1 0,-1 1-3 16,0 0 3-16,1 0 0 0,-1 2-1 15,0-1-2-15,-1 1 1 0,2 0 2 16,-3 1-1-16,2 2 0 0,-1 1 1 0,0 0 1 15,-2 1 0-15,0 1-1 0,-2-2-1 16,2 2 1-16,-2 0 0 0,-1 0-8 0,1 3-20 16,-3-3-50-16,0 6-97 0,-3-2-145 15,1 1-78-15,4 4-34 0,-4-2 2 0,-1 1 37 16</inkml:trace>
  <inkml:trace contextRef="#ctx0" brushRef="#br0" timeOffset="272450.3964">7198 10226 187 0,'3'-1'295'0,"0"1"20"0,-1-1-21 15,1-1-85-15,1 1-83 0,-2 1-47 16,0 0-25-16,-1 0-10 0,1-2-1 0,-1 2 5 16,1 0 2-16,-2 0 6 0,0 0 5 15,0 0 0-15,0 2-2 0,-2-2 0 0,1 0-6 16,1 0-7-16,0 0-5 0,-2 0-7 15,2 0-7-15,-3 0-2 0,1 0-4 16,-2 0-3-16,3 0 1 0,-3 0-1 0,-1-2-2 16,2 2-1-16,0 0-3 0,-2 0 1 15,-3 0-3-15,-1 0-1 0,1 2 0 0,-2-2-2 16,-2 1 2-16,1 1-2 0,-5-2-3 16,2 0-1-16,-3 1 0 0,-1 0-1 0,-1 1-2 15,-1 0 3-15,0-2-2 0,0 1 1 16,0 1 0-16,-3-1-2 0,1-1 2 15,-1 2-2-15,-1-1-1 0,0 1 1 0,0-2-3 16,-1 2 5-16,3-2-2 0,0 0 0 16,0 2 1-16,1-2 0 0,-1 1-1 15,5-1-1-15,-1 0-2 0,2 0 1 0,-1 0 1 16,3 0 1-16,-2 0 0 0,3 0 0 0,1 0 0 16,1 0 0-16,1 0-1 0,-1 0-1 15,3 2 0-15,2-2-1 0,1 2 2 0,0-2-1 16,1 1 2-16,1-1-2 0,1 0 2 15,-1 0-2-15,3 0 2 0,0 2 0 0,0-2 0 16,0 0 0-16,0 0 0 0,0 0 2 16,0-2-1-16,0 2 0 0,1 0-1 15,-1 0 0-15,2-1 0 0,0 1 0 0,-1-2 2 16,4 0-1-16,-1-1 2 0,0 1-3 16,0-1 2-16,1 0 1 0,0-4-2 15,2 3 1-15,0-2 1 0,-2 0-2 0,3-2-1 16,-2-1 0-16,2 2 0 0,-2-1 0 15,-1 3 0-15,2-3 0 0,-1 2 0 0,1 0-1 16,-2 2 1-16,0 1-1 0,-2-2 1 16,1 2 0-16,-3 2 1 0,1-1 0 0,-1 2-3 15,-1-3 2-15,0 3-2 0,0-1 2 16,-1 1 0-16,-1 0 0 0,1-1 0 16,-1 1 3-16,0 0-2 0,2 0-1 0,-3 1 2 15,1-1-2-15,1 0 0 0,1 1 1 16,-2-1-2-16,1 3-1 0,-1-3 0 15,0 0 0-15,-1 2 2 0,-1-1-2 0,1 1 2 16,0 1-1-16,-1 0 1 0,-2 0 0 16,1-1 0-16,0 2-1 0,-1 0-1 0,0 1 2 15,-2-3-2-15,1 3 2 0,-2 0-3 16,1 0 3-16,0-1 0 0,2-1-1 0,-2-1 1 16,2 1 0-16,1 1-2 0,2-3-2 15,-2 1 4-15,3 0 0 0,1-1 0 0,-1 1-1 16,2-1 0-16,-4 0 1 0,4-1-1 15,0 3 1-15,0-3 0 0,-2 2 0 16,2-1 0-16,0 2 0 0,2-1 0 0,-2 1 1 16,4 1 0-16,-1-1 0 0,1 0 1 15,0 0-1-15,0 2 0 0,2-3 2 0,-1 3-3 16,2 0 3-16,0-3-3 0,-1 3 2 16,-1-2 1-16,0 1 0 0,2 1 4 0,-2 0 4 15,0 0 0-15,-2 0 0 0,2 1 2 16,-2-1-2-16,-1 0-5 0,2 0 1 0,-2 1-4 15,-1-2-2-15,1 1-4 0,-2-2-7 16,2-1-4-16,-1 0-5 0,2-2-27 16,2-2-55-16,-5 6-141 0,2-3-113 15,-2-1-59-15,3-1-27 0,0-3 6 0,3 1 51 16</inkml:trace>
  <inkml:trace contextRef="#ctx0" brushRef="#br0" timeOffset="288772.8173">28575 17233 230 0,'0'0'281'0,"0"-2"13"0,1 2-56 0,-1 0-69 16,0 0-69-16,0 0-41 0,0 0-18 16,0 0-6-16,0 0 1 0,0 2 2 0,0-2 8 15,2 0-1-15,-2 2-3 0,0-2-2 0,0 0-8 16,0 0-5-16,0 0-8 0,0 1-2 16,0-1-4-16,0 0-2 0,-2 0 2 0,2 0-4 15,-1 0 1-15,-2 0-2 0,-1 2 0 16,3-1 0-16,-4 1 1 0,0-1 0 0,0 1-1 15,-1-1 0-15,2 2-1 0,-1-2 1 16,-2 3-1-16,2-1-1 0,1-1 0 0,-4 1-1 16,2-1 1-16,1 1 1 0,-2 1 1 0,3-1-2 15,-2-1-1-15,-1 3 1 0,1-2-2 16,-1 0-1-16,0-1-1 0,-1 2 3 0,0-1-4 16,1 1 1-16,-3-1 0 0,2 1 0 15,1 0-1-15,1-1 2 0,-3 0 0 16,1-2-1-16,-1 1 1 0,3 0-1 0,-3 1-1 15,1-1 1-15,-2 1 1 0,1-1-1 0,-1 0 2 16,2 1-1-16,0-3-2 0,-2 2 3 16,0 0-2-16,0-1 1 0,0 3 0 0,-3-1 0 15,0-3 0-15,4 2-2 0,-1 0 2 16,-1-1 1-16,2 1-3 0,-3 1 3 0,3-1 0 16,0-2-1-16,-1 1-2 0,-1 0-1 0,3-1 0 15,-1 1 0-15,-1-1-1 0,-1 2 0 16,3-2 2-16,-1 0 1 0,0 0 4 0,-1 0-1 15,0 0 2-15,-1 0 1 0,2 0 3 0,-1 0 0 16,-2-2 2-16,2 2-1 0,0-1 0 16,-2 1 1-16,4 0-1 0,-2 0-2 15,0 1 2-15,0-1 0 0,-1 2-1 0,0-2-3 16,0 0-1-16,0 0 1 0,-2 0-1 0,2 0 0 16,-1 0 0-16,-1 0 0 0,2 0 1 15,-3 0 0-15,2-2-3 0,0 1 0 0,1 0-1 16,1 0 0-16,-1-1 2 0,2 1-3 15,-3-1 0-15,2 0 3 0,0 1-3 0,0-1 0 16,0 0 0-16,0 2-1 0,0-3 0 16,1 3 0-16,0-4-2 0,-1 3 1 0,-2-1-1 15,0 0 0-15,1-3 1 0,-3 3-1 16,1-1 2-16,-1 0-1 0,2-1 0 0,-2 1 1 16,1-2-2-16,0 0 0 0,2 3 0 0,1-3 0 15,0 2 0-15,2-1 0 0,0 0 2 16,0 2 2-16,0-2-1 0,2 0 0 0,-1-1 0 15,1 2-1-15,-3-1-2 0,2-1 0 0,-1 2 0 16,-1-2-1-16,1-2-1 0,0 3 2 0,0 0 0 16,0-1 2-16,-1-1 1 0,1 2 0 15,0-2 2-15,0 0 1 0,0 0 1 16,2 1-3-16,-1 0 1 0,1 0 0 0,0-2 0 16,1 2-1-16,-1 0 0 0,1-1-2 0,0 0 2 15,0 1-1-15,-1 0-2 0,2 0 2 16,0-1-2-16,1 2-1 0,0-2 0 0,0-1 0 15,1 2 0-15,0-2 0 0,-1 0 2 16,-3-1-1-16,5 1 0 0,-2-1 0 0,-1 1-1 16,1 0 0-16,1-2 0 0,-1-1 0 15,3 3 0-15,-1-1 0 0,1-2 1 0,1 3 1 16,-1-3 0-16,2 3-1 0,-1-2-1 16,1 1 0-16,0-1 0 0,-1 1 0 0,3-3-1 15,-3 2 1-15,2 0 0 0,2 0 0 0,-4 0-1 16,2 1 0-16,1-2-1 0,-3 1 1 15,2 1 2-15,1-2-2 0,1 0 1 0,-2 1 0 16,0-2-2-16,1 1 1 0,-1 0-3 0,1-2 1 16,-1 2 1-16,0-2-1 0,0 2 1 15,1-1 2-15,-1 0 0 0,0-1-1 0,1 0 2 16,-1 0-1-16,-1 2 0 0,1-2-1 16,-1 0 1-16,1 2 1 0,0-2-1 0,1 0 0 15,-3 0 0-15,1 0 2 0,-1 0-2 16,4 0 0-16,-4 2 2 0,2-2-2 0,2 2-2 15,0 3 0-15,2-3 1 0,2 3-1 16,-1 0 1-16,1 1 4 0,3 0 0 0,2 0 3 16,-1 0 2-16,0-1-3 0,0 2-1 15,3-2-2-15,-2 2-1 0,2 0-1 0,-2 1-1 16,-1-1 1-16,1 1 1 0,0-1-1 0,-3 2 0 16,2-2 0-16,1 2 0 0,1 0 2 15,-1-1-2-15,-2 1 0 0,6 1-2 0,-6-3 2 16,6 2 0-16,-4-1 0 0,3 1-1 0,1 3 0 15,2-2 1-15,2 2 0 0,-1 0 0 16,4 0 0-16,1 0-1 0,-3 0 0 16,2 0 0-16,-4 2 0 0,3-2 1 0,-4 0 0 15,1 3 1-15,-4-1 1 0,1 0-1 0,-1 1-1 16,0-1 0-16,0 2 0 0,1-1-1 16,-2 2 0-16,1-2 2 0,1-1-1 15,-1 1-1-15,4 0-1 0,-4 0 1 0,4 2-3 16,-1-4 2-16,-2 2-2 0,1 0 1 0,-2 0 2 15,-1 0 1-15,-1-1 0 0,2 1 0 0,-2-2 0 16,0 2 0-16,2 0 0 0,-3 0 0 16,2 1 0-16,-3-1-2 0,-2-3 1 15,0 4-1-15,-3 1 2 0,0-2 0 0,-1-1 0 16,0 3 3-16,1-2-2 0,0 1-1 0,-1 1 0 16,0 1 0-16,1-2 0 0,-2 0 0 15,2 1-2-15,0 0 0 0,-2 0 2 0,1 2 0 16,2-2 0-16,-5-2-2 0,4 2 2 0,-3 2 0 15,2-2 0-15,-1 2 0 0,-2-2-2 16,1 3 2-16,0-2 1 0,0 1-1 0,0 1 0 16,0 1 0-16,0-1 1 0,0 1-1 0,2-1 0 15,-2 0 0-15,-1 1 0 0,0-2 0 16,2 2-1-16,-2-1 0 0,0-1 1 16,-1 3 0-16,0-1 0 0,-1-2-4 0,-2 3-13 15,0 1-43-15,-5-3-78 0,-3 2-159 16,-6-2-82-16,-1 1-45 0,-3 3-7 0,1 0 29 15</inkml:trace>
  <inkml:trace contextRef="#ctx0" brushRef="#br0" timeOffset="291767.7926">28495 18141 215 0,'0'3'282'16,"0"-2"14"-16,0-1-52 0,0 2-62 0,0-1-65 15,0-1-39-15,0 0-20 0,0 0-5 16,0 0-3-16,-1 0 4 0,-1-1-4 0,1 1-3 16,-4 0-2-16,5-2-7 0,-1 2-4 0,1 0-5 15,-2 0-5-15,0 0-2 0,2 0-3 0,-1 2-3 16,-1-2 0-16,1 0-1 0,-1 0 1 16,0 0-1-16,1 0-1 0,-1 0-1 0,1 1 3 15,-1-1-1-15,-1 1-1 0,1 1-1 0,0-2 0 16,-2 0 0-16,-1 2-6 0,4-1 1 15,-2-1-1-15,-2 2 0 0,2-2 1 0,-2 2 0 16,0 1 2-16,-1-1 0 0,0 0 0 0,-1 1 2 16,1-1-1-16,-3 1 0 0,1-1 0 0,-1 1 2 15,1 1-3-15,1-1-2 0,1-3 1 16,1 5-1-16,-2-5-2 0,2 3-3 0,0-1 1 16,0 1-2-16,0 0 2 0,0 0 0 0,2 1-1 15,-4-1 1-15,2 2 3 0,-2-1-1 0,1 0-2 16,1 1 1-16,-2-1-1 0,-2 3 0 15,1-3 1-15,2 2-1 0,-2-1 2 0,-5 0 1 0,4 2 1 16,-1-1-1-16,-2-2 2 0,-1 2-1 16,-1-1 0-16,1 1-1 0,-1-2-2 0,1 1 2 15,-1-2-5-15,3 2 0 0,1-1 2 16,-2 0 0-16,2 0 0 0,1-4 0 0,-4 4 0 16,5-1 1-16,-1-1-4 0,0-1-1 15,1 1 0-15,0-2 0 0,1 0 0 16,1 2-1-16,-2-2 1 0,2 0 0 15,-4 3 1-15,-1-3-1 0,2 0 2 0,-4 0-2 16,-1 0 2-16,-1 0-2 0,-2 2 0 16,1-1-2-16,-3-1 2 0,2 0-2 0,0 2 4 15,-1-1-4-15,2 1 2 0,1-2 0 16,-1 0-1-16,2 0 1 0,-1 0 0 16,1 0 0-16,1 0 0 0,0-2-1 15,1 1 1-15,1-1-2 0,-1 1 2 0,0-1-2 16,1 2 2-16,-1-3 0 0,1 1 0 15,-2 0 2-15,4 1-2 0,-3-1 0 16,2 0 0-16,-2 1 0 0,3-3 0 16,-2 4-2-16,1-4 2 0,-1 3 0 0,-1-2-3 15,0 1 3-15,0-1-3 0,1-1-1 16,0 2 0-16,-3-1-3 0,1-1 2 0,0 1 0 16,1 0 2-16,0-2-1 0,0 0 1 15,2 1 3-15,1 0 0 0,-2-1 0 0,3-1 1 0,0 2 1 16,0-1-2-16,0 0 0 0,2 1 0 15,-1 0 0-15,0-3 0 0,1 3 0 0,-1-2-1 16,1 0 1-16,-1 0 0 0,0 0 0 16,-1 2 1-16,1-2-1 0,1 1 0 0,-2-2 0 15,3 1 0-15,-1 2 0 0,0-3 0 0,-1 1 0 16,0 0 0-16,0 0 0 0,2 2 0 16,1-4 0-16,0 3-1 0,0 0 1 0,2-1 0 0,-2 1 0 15,2-2 1-15,0 1-1 0,1 2-1 16,-1-3 0-16,2-1 1 0,-1 3-1 0,1-3 0 15,0 1 1-15,0 0 0 0,-2 2 1 16,0-1-1-16,1-2 1 0,-1 3-1 0,-3-4 0 16,2 2 1-16,-3-1-1 0,0-1 0 0,-1 1-1 15,-1-3 1-15,-1 1 0 0,1 0 0 0,-2-2 0 16,2 0 0-16,-1 2 0 0,3 0 0 0,1 0 0 16,0 2 0-16,0 0 0 0,4-2 0 15,-1 3 0-15,2-3-1 0,0 3 1 0,2-3 0 16,-1 3 0-16,3-1-1 0,0 3 1 0,0-3 1 15,-1 0 0-15,0 1 0 0,0-1 0 0,1-1-1 16,0 2 2-16,-1-2-2 0,0 0 0 16,-1 0-2-16,-1 0 2 0,3-1 0 0,-1 0-2 15,0 0 1-15,-1-2-1 0,-1 2 1 0,3-1 0 16,-3-1-2-16,2 2 3 0,-2 0-1 16,1-2 1-16,0 4 0 0,-1-3 0 0,1 2 1 15,0-1-1-15,-1 2 4 0,1-2 1 0,-1 3-2 16,3-1 2-16,-1 1 0 0,2 0 0 0,0 1-2 15,0 0-3-15,2 0 2 0,-2 0-2 16,-1 0 1-16,4 0-1 0,-3 1 0 0,3-2 0 16,-3 2-1-16,3-2 1 0,1 2-1 15,-3 0 1-15,2-2 0 0,0 2 0 0,1-1 0 16,-1 1 0-16,1 1 0 0,0-2 0 16,-3 1-1-16,0 0-1 0,-1 2 2 0,3-2 0 15,-2 2 2-15,2-1-1 0,-1-1 0 0,1 0-1 16,1 0 0-16,1 1 0 0,-2-1 0 15,2 1 0-15,2 0-1 0,-3-1 0 0,4 2-1 16,-4-1 5-16,2 1-1 0,2-2 2 16,-2 2 1-16,1 0 1 0,0 0-1 15,-3 1-4-15,4-3 1 0,-1 2-2 0,0-1 0 16,2 1 0-16,-1-1 0 0,-1 3 0 0,1-3 3 16,-4-1-2-16,4 3-1 0,-4-1 0 15,4 1 0-15,-4 1 0 0,1-2-1 0,2 2 0 16,0 1-1-16,-1-2 2 0,1 1 0 0,1 1 0 15,-1-2 2-15,0 1 0 0,-1-1-2 16,1 1 3-16,0-1-2 0,1 2-1 0,0-2-1 16,0 2 0-16,0 2-1 0,-1-2 1 0,2 2 0 15,-1-1-1-15,3 1 2 0,-3-1 0 16,-2 1 0-16,3-1 0 0,-1 2 0 0,-1-2 0 16,-1 2 0-16,2-1 0 0,-2 1 2 15,0-1-2-15,1 0 1 0,-2-2-2 16,-2 3-1-16,4-1 2 0,-3 0 0 0,0-2 0 15,4 1-2-15,-4-1 4 0,2 2-2 0,2 0 0 16,0 1 3-16,1-3-2 0,-2 2-1 16,1 0 0-16,3-1 2 0,-2 1-1 0,2 1-1 15,-2-1 0-15,4-1-3 0,-1 1 1 16,-1 2-3-16,1-1 0 0,1 0-1 0,-1 0 2 16,-3 0 2-16,2-1 0 0,-3 3 2 0,1-3 0 15,-3 2-1-15,-1-1 1 0,0 0-1 16,0 0 1-16,-2 0-1 0,-1 1 0 0,2 1 1 15,-3-2 0-15,0 4 1 0,-1-3 0 0,4 2 0 16,-2-1 0-16,-1 2-1 0,1 0 0 16,2 1-2-16,0-1 2 0,-1 2 0 0,3 1 0 15,-1-1 0-15,-2 1 0 0,3 0 0 16,-3 2 0-16,0 0-1 0,0 0-5 0,2 0-9 16,-2 0-11-16,4 0-20 0,-3 0-36 0,0 2-46 15,-2-1-123-15,-1 1-98 0,-1-2-42 0,-1 1-9 16,0-2 22-16,-3-1 36 0</inkml:trace>
  <inkml:trace contextRef="#ctx0" brushRef="#br0" timeOffset="296730.5126">18360 17917 162 0,'4'-1'282'0,"-3"-2"20"0,2 1-23 0,1-1-68 15,-3 1-73-15,2 1-46 0,-3-2-21 16,5 2-9-16,-5-1-3 0,0 1 4 0,0 1 0 16,1-3 0-16,-1 3 0 0,0-2-7 0,2 1-7 15,-2 1-9-15,1-2-6 0,-1 2-8 16,2 0-3-16,0 0-5 0,-1 0-5 0,3 0 1 16,-1 2-4-16,2-2-2 0,-1 1-2 0,4-1-3 15,-2 0 2-15,4 0-3 0,0 2-1 16,2-2 1-16,-1 0 0 0,2 1 0 0,-1-1 1 15,4 2 2-15,-2-2-2 0,2 0 2 0,-2 0-4 16,4-2 2-16,-4 2-1 0,3 0 2 16,1 0 0-16,1 0 1 0,-2 0 1 0,4 0-1 15,-1-1-1-15,1 1-1 0,1-2 1 0,0 2 1 16,3-1-2-16,0 1 2 0,1 1 0 0,1-1-1 16,0 2 2-16,0-1-1 0,1 1 1 0,-1 1-3 15,-2-2-3-15,0 2 3 0,-1 0 0 0,2 0-1 16,-3 0 0-16,-1 0 2 0,1 0-2 15,0-2 0-15,-1 1-2 0,0-1 0 0,2 1 0 16,-2 1-1-16,4-3 0 0,-1 2 2 0,2-2 3 16,-2 0 1-16,1 2 0 0,0-2 0 15,0 3 0-15,0-1-2 0,0 0 1 0,-3-1-2 16,1 1-2-16,1 0 2 0,-1 1-1 0,1-3-1 16,-1 2-2-16,-2 0 1 0,0-2 1 0,0 0-1 15,-1 0 0-15,1 0 1 0,0 0 1 0,0 0 0 16,-1 0-1-16,1 0 2 0,0 0-2 15,-1 1 0-15,-1 1 0 0,1 0-1 0,-4-1 0 16,2 1 1-16,-2-2 0 0,-1 2 1 16,2 1 0-16,-4-3 0 0,2 2-1 0,-3-1 0 15,0-1 2-15,-1 0-1 0,1 0-1 0,-1 0-1 16,-1 0 1-16,3 0 1 0,1 0-1 0,-3 0 2 16,4 0-2-16,1 0 2 0,-2 2-2 0,3-2 0 15,0 0-2-15,2 0 2 0,1 1-2 16,-2 1 2-16,3-2 2 0,0 3-2 0,1-3 0 15,-1 1 2-15,0-1-1 0,0 2 0 0,-1-1-1 16,0 0-1-16,-2 1 1 0,1-2-1 16,-3 2 1-16,0-2-2 0,2 0 2 0,2 0 0 15,-5 0 0-15,2 0 2 0,0 0-2 0,2 0 1 16,-1 0-1-16,1 0 1 0,-2 0-1 0,3 0-1 16,-4 0 2-16,1 0 1 0,-1 0-2 0,2 1 1 15,-2-1 0-15,-1 0 0 0,0 2-1 16,-2-2-1-16,-1 1 1 0,1 1-1 0,-1-2 0 15,1 0-1-15,-1 1 2 0,1-1 0 0,-1 2 2 16,0-2-2-16,2 0 3 0,-1 0 0 0,0 0 2 16,-1 1-1-16,4-1 0 0,-4 1-2 15,4 1-1-15,-4-1-1 0,3 1 2 0,-2 1-2 16,-1-3 2-16,0 2 0 0,0 0-1 0,0 0 0 16,0-1-1-16,0 1-1 0,-4 0 1 15,4-2 0-15,-4 0 0 0,2 0 1 0,0 0 0 16,-1 0 0-16,0 0-1 0,-1 0 0 0,0 0 0 15,-1-2 2-15,0 2 0 0,1 0 3 0,1-2-4 16,-2 2 3-16,1 0-2 0,-1 0-1 16,0 0 0-16,0 0 0 0,0 0-1 0,-2 0 0 15,2 0 0-15,-1 0 0 0,0 2-1 0,-2-2 1 16,2 0 0-16,-3 0 0 0,1 0 0 0,1 2 1 16,1-2 0-16,-3 0-1 0,1 0 2 15,0 0-1-15,-2 0 0 0,3 0-1 0,-3 0 0 16,2 1 0-16,-2-1 0 0,1 0-1 0,-3 0 2 15,2 0-1-15,-1 0 2 0,0 0-1 16,-1 0 0-16,3 2-1 0,-3-2-1 0,2 0 1 16,0 0 0-16,-1 1-1 0,1-1 1 0,0 0 1 15,0 1-1-15,0-1-2 0,-1 3 1 16,1-3-1-16,1 0 0 0,-3 0 2 0,3 0 0 16,0 0 0-16,0 0 2 0,0 0-2 0,-1 2 0 15,0-2 0-15,0 0 0 0,1 0 0 0,1 0 0 16,-1 0 0-16,0 0 0 0,0 2 1 0,1-2-1 15,-1 0 0-15,1 1 0 0,1-1 0 16,-1 0-1-16,-2 0-2 0,2 2 3 0,-2-2 0 16,0-2 1-16,1 2 1 0,0 0-1 0,-1 0 0 15,-1 0 0-15,-1 0 0 0,-1 0-2 0,4-1 1 16,-4 1 0-16,1 0 1 0,1-2-1 16,-1 2 0-16,1-2 0 0,0 2 1 0,-2 0-1 15,1 0 1-15,-1 0 0 0,2 0-1 0,-1 0 0 16,-1 0 0-16,0 0 0 0,0 0 0 15,0 0 0-15,0 0 0 0,0 0 0 0,0 0 0 16,0 0 0-16,0 0 0 0,0 0 1 0,2 0-1 16,-2 0 0-16,0 2 0 0,0-2 0 0,0 0 2 15,0 0-2-15,0 0 1 0,0 0 0 16,0 0 1-16,0 0-2 0,0 0 0 0,0 0 0 16,0 0 0-16,0 0 0 0,0 0 1 0,0 0 1 15,0 0-1-15,0 0 1 0,0 0 1 0,0 0-2 16,-2 0 1-16,2 0 2 0,0 2-2 15,0-2 3-15,0 0-1 0,0 1 2 0,0-1 2 16,0 2-1-16,0-2 3 0,0 0-2 0,0 0 4 16,0 0-4-16,0 0 2 0,0 0-3 15,0 0 3-15,0 0-4 0,-1 0 1 0,1 0-2 16,0 0 2-16,0 0 1 0,0 0-2 0,0-2-1 16,0 2 1-16,0 2-2 0,0-2 3 0,0 0 0 15,0 0 0-15,0-2 0 0,-2 2 1 0,2 2-1 16,0-2-2-16,0 0-1 0,0 0 2 15,0 0-3-15,0 0 2 0,0 0-3 0,0 0 2 16,0 0-2-16,0 0 0 0,0 0 1 16,0 0 0-16,0 0 2 0,0 0 0 0,0 0 0 15,0 0-1-15,0-2 2 0,0 2 0 0,0 0-2 16,0 0 3-16,0 0-2 0,0 0 1 0,0 0 0 16,0 0-1-16,0 0 2 0,0 0-2 0,0 0 0 15,0 0 1-15,0 0 2 0,0 2-2 16,0-2 0-16,0 0 0 0,0 0 2 0,0-2 0 15,0 2 1-15,0 0 3 0,0 0 2 0,-1 0 3 16,1 0 1-16,0 0 0 0,0 0 1 16,0-1 0-16,0 1-2 0,0 0 0 0,0 0 0 15,0 0-1-15,0-2 0 0,0 2-2 0,0 0-1 0,0 0-5 16,0 0 0-16,0 0-2 0,0 0-3 16,0 0-1-16,0 0-1 0,0 0 1 0,0 0-2 15,0 0 1-15,0 0-1 0,0 0 0 16,0 2 0-16,0-2 0 0,0 0 0 0,0 0 0 15,0 0 2-15,0 0-1 0,0 0-1 0,0 0 1 16,0 0-1-16,0 0 2 0,0 0-1 16,0 0 0-16,0 0 1 0,0 0 0 0,0 0 0 15,0 0-1-15,0 0-1 0,0 0 0 0,0 0-1 16,0 0 2-16,0 0 0 0,0 0-1 16,0 0 0-16,0 0 2 0,0 0-1 0,0 0 0 15,0 0-1-15,0 0 0 0,0 0 0 0,0 0 0 16,0-2-1-16,0 2 0 0,0 0-1 0,0 2 2 15,0-2 0-15,0 0 0 0,0 0-1 0,0 0 0 16,0 0-5-16,0 0-3 0,0 0-3 0,1 0-8 16,-1 0-14-16,0 3-23 0,0-3-19 15,0-2-11-15,0-1-11 0,-1 1-27 0,1 2-59 16,0 7-138-16,-2-2-76 0,-4-3-41 0,-7-9-13 16,0-3 23-16,0 1 66 0</inkml:trace>
  <inkml:trace contextRef="#ctx0" brushRef="#br0" timeOffset="333479.5201">11895 13358 65 0,'-1'0'298'0,"1"-3"25"0,-2 3 16 0,2 0-55 16,0 0-115-16,0 0-66 0,0 0-27 15,0 0-7-15,-1 0 4 0,1 0 6 16,0 3 4-16,0-3-3 0,0 0-8 0,1 0-16 16,-1 0-15-16,0 0-16 0,2 0-8 15,-1 0-6-15,4 2-3 0,2-2 2 0,3-2 2 16,3 2 0-16,4-3 1 0,3 1 0 15,2-3 1-15,0 3-4 0,0-3-1 0,3 0-1 16,-1 0-1-16,1 0-1 0,-1 3 1 16,-2-2-3-16,2 0 1 0,0 3 0 0,-3 0-1 15,0-1 0-15,0 1-3 0,-1-1 0 16,-2 1-1-16,1-1 1 0,-2 2 0 16,0-1 0-16,-1-1-1 0,-1 1 2 0,-3 1-2 15,1-2 2-15,-4 0-2 0,-1 2 0 16,-2 0 0-16,-1 0-2 0,-2 0 2 0,-3 0 0 15,2 0 0-15,-2 0 0 0,2 0 0 16,-4 2 0-16,2-2 0 0,0 0 0 0,-2 2 0 16,2-2 0-16,-3 0-2 0,2 0 0 15,-4 0 2-15,-1 0-1 0,-1 1 0 16,-2-1 1-16,-4 2 1 0,2-1-2 0,-3 1-1 16,-2 1-2-16,-3 0-2 0,3-1 3 15,-2 2-2-15,-2 0 3 0,1 1 2 0,1-1-1 16,0 1 0-16,-1 0-1 0,3-2 0 15,1 2-1-15,0-1-2 0,1-1 4 16,3-1-2-16,0 1 1 0,0 1 3 0,1-3 4 16,2 1 0-16,-1-1 1 0,1 0-1 15,-2 0 1-15,1 3-1 0,1-4-3 0,-1 3-2 16,0-2 0-16,0 1 0 0,3 1 0 16,-2-2-2-16,3 2 2 0,-1-2 0 0,3 3 0 15,1-1 0-15,1 1 0 0,-1-1 0 16,4 1 2-16,1 0-1 0,2 1 0 0,2-2 0 15,3 1 2-15,0-3-1 0,4 1 0 16,-2-2 1-16,4 0-3 0,0-2 2 16,1-1 0-16,-1 1-2 0,1 2-2 0,-2-3 2 15,2 1 3-15,-2 0-3 0,0 1 1 16,0 1-1-16,0-2 1 0,-2 0-2 0,1 2 1 16,0-1 0-16,0-1-1 0,-4 2 1 15,1-1 1-15,-2 1-1 0,-1 0 0 0,-1 0 0 16,-2 0-1-16,-1 0 0 0,1 1-1 15,-4-1 2-15,1 0 0 0,0 0 0 16,-1 2-2-16,-1-2 2 0,0 0 0 0,0 0 0 16,0 0 0-16,0 0-2 0,0 0 2 15,-1 0 0-15,1 1 0 0,-2-1-1 16,0 2-1-16,-1 0 2 0,-3-1 0 0,2 1 0 16,-3 0 0-16,-1 1 0 0,0-3 2 15,-3 2-2-15,2 0 0 0,-4-1-1 0,0 3-1 16,1-1 2-16,-4-1 0 0,1 1 0 15,0 1-1-15,0 0 1 0,0-2 1 0,2 2-1 16,-1-3 0-16,1 2 0 0,1-3 1 16,-1 3 1-16,2-1 1 0,-2-1-1 0,1 1 3 15,-1-1 2-15,2 0-4 0,1 3 1 16,1-3-1-16,1 1-2 0,3-1-2 16,-1-1-1-16,4 0 1 0,-1 2 1 0,1-2-3 15,2 0 2-15,-2 0 2 0,4 0 1 16,-2 0-2-16,4 1-3 0,-1-1 3 0,5 3 0 15,0-2 0-15,3 1-1 0,0-1 1 16,5-1 0-16,-4 2-2 0,3 0-2 16,2-2 1-16,2 1 2 0,-3-2-3 0,4 1 4 15,-2-2 3-15,4 0-1 0,-3 1 3 16,0-1-1-16,0 1 1 0,0 0-2 0,-3-1-1 16,-1 2 0-16,-2 0 0 0,-2 2-1 15,0-1 0-15,-3-1 2 0,0 3-1 0,-2-3-1 16,-3 1-1-16,2 1 2 0,-3 0 1 15,-1-2-4-15,1 1 1 0,0 1 1 0,-2-2-1 16,0 0 0-16,0 0 1 0,0 0 1 16,0 0-2-16,0 0 0 0,0 0-2 15,0 0-2-15,1 0-4 0,1-5-10 0,1 0-56 16,-1 1-114-16,-1 0-138 0,-4-3-69 16,3-3-39-16,-5 1-10 0,-3 0 44 0</inkml:trace>
  <inkml:trace contextRef="#ctx0" brushRef="#br0" timeOffset="340490.3902">27606 16576 257 0,'1'-2'324'0,"-1"2"16"0,0 0-9 15,3 0-123-15,-3 0-93 0,0 0-45 0,0 0-21 16,0-1-1-16,0 1 2 0,0 0 2 0,0 0 0 16,0 0-1-16,0 0-6 0,0 0-5 15,0 0 1-15,0 0 1 0,0 0 2 0,-3 0 0 16,3 0-3-16,0 0-4 0,-1 0-5 15,1 0-7-15,-2 0-4 0,1-2-1 0,1 1-4 16,-2 1-2-16,0-1-2 0,1-2-2 0,1 3-3 16,-3 0-2-16,1-3-3 0,0 1-1 15,1 1-1-15,-2-1 0 0,-2-1 0 16,0 0 0-16,2 2 1 0,-2-2 1 0,1 0-2 16,0-2 0-16,-1 1 0 0,1 0 2 0,-4-1-4 15,3-2 2-15,-1 2-1 0,-1-2 1 16,-2 0-1-16,1 0 0 0,-1-1 1 0,-3 1 1 15,-2-2 0-15,2 1-1 0,-4-1-1 16,2 1-2-16,-4-1 0 0,1 1-2 0,0 0 1 16,-1 1 0-16,2-1 4 0,-1 1-1 0,1-1 0 15,-1 3 0-15,1-2-1 0,-1 2 2 16,1-2 0-16,-3 2 2 0,2-2-2 0,1 1 1 16,-2-1 0-16,1 2-2 0,0-1 0 15,-4 2 1-15,3-2 1 0,-3-1-1 0,3 4-3 16,-3-2 3-16,1 0 0 0,2 0-2 0,0 1 2 15,0 1-1-15,2-2 1 0,2 5-1 16,0-4 1-16,-1 3 0 0,2-1 1 16,0 0 0-16,-1 1-1 0,2 1 2 0,0 0 2 15,-1 1-3-15,4 1-1 0,-4-2 0 0,4 2 0 16,-3-1-2-16,3 1-3 0,0 0 3 16,1-2 1-16,0 3 1 0,2-3 0 0,-2 0 1 15,3 2-1-15,-2 0 0 0,1-1 0 0,2-1 1 16,0 0-1-16,1 0 0 0,2 2 1 15,-1-2-1-15,0 0 0 0,2 0 0 0,0 0 0 16,0 0 2-16,0 0-2 0,0 0 0 16,0 0-2-16,0 0 2 0,2 0-1 0,-2 0 0 15,2 0 1-15,-2-2-1 0,3 2 1 16,-2 0 1-16,3-1 1 0,0-1 0 0,2 0-2 16,-1 2 0-16,2-3 0 0,1-2 0 0,1 0-2 15,0-2 2-15,1 2 0 0,1-2 0 16,-2-1 0-16,1 0 0 0,-2 0 0 0,1 1 0 15,-1-1 2-15,-3 1-2 0,0 3 0 16,0-2 0-16,-1 2 0 0,-1 1 0 0,-3 0 0 16,3 1 0-16,-3 1 0 0,0-1 2 15,0-1-2-15,0 2 0 0,-3-1 0 0,3 2 0 16,-3 0 0-16,-1 0 0 0,1 0 0 0,-1 0 0 16,-1 2 0-16,2-1 0 0,-3 0 0 15,1 1 0-15,-2 1-2 0,-2-1 0 16,1 4 2-16,-1-2 0 0,0 1-1 0,1-2 0 15,0 2 1-15,-2-3 0 0,4 3 0 0,0-3 0 16,1 3 1-16,-2-5 0 0,3 3-1 16,1-1 0-16,1-2 0 0,1 2 0 0,1-2 0 15,0 1 0-15,0-1 0 0,0 2 0 0,0-2 0 16,1 2 0-16,1-1 0 0,1 3 0 16,1-1 0-16,0 1 0 0,0 1 2 0,1-1 0 15,2 2-2-15,-3 0-2 0,2-2 0 0,1 3 1 16,-4-2-2-16,2 2 2 0,0 0 1 15,-1 1 1-15,1-1-1 0,0-1 1 0,-2 2 0 16,2-1-1-16,-1 1 0 0,0 1 0 16,1-1 1-16,-1-3-1 0,1 4 1 15,-4-4-1-15,4 0 0 0,0-2 2 0,0 2-2 16,3-2 0-16,-1-1-13 0,1-2-47 16,-3 0-115-16,-2 0-142 0,1-2-75 0,-1-2-39 15,-3-3-9-15,-5-1 35 0</inkml:trace>
  <inkml:trace contextRef="#ctx0" brushRef="#br0" timeOffset="341416.1774">25472 16462 74 0,'6'-1'310'0,"2"0"37"0,-3-1 20 0,-2 1-50 15,-2-1-95-15,1 2-66 0,-2 0-31 16,0 0-20-16,0 0-11 0,-2 0-11 16,1-2-13-16,1 1-16 0,-3 1-12 0,-1-2-15 15,3 2-14-15,-4-1-5 0,2 1-6 16,0 0 1-16,-2-1-3 0,2 1 0 0,-2 0 0 0,0-3 1 16,-1 3 0-16,2 0-1 0,-1-2 2 15,2 0-2-15,-2 1 0 0,1-1 0 0,1 0 0 16,2-1 0-16,-1 1 0 0,-1 0 0 15,2-1 0-15,-1 0-2 0,2-1 2 0,2 1-1 16,-1-2 2-16,2 2-1 0,-1 0 0 16,-1 0 0-16,2 2 0 0,1 0 0 0,-1-1 0 15,-1 2 0-15,-1-2-1 0,2 2 1 16,-1 2 1-16,0-2-1 0,-1 2 0 0,1 0 0 16,-1 1 0-16,-1 2 0 0,0 1 0 15,0 1 0-15,0 3 0 0,0-2 0 0,-1 3 2 16,-1-1-2-16,2 2-2 0,0-1 2 15,-1-1-1-15,1 1 1 0,-2-1 0 0,0-1 1 16,-1 2 3-16,-2-2-1 0,0 0 2 0,-1 0-2 16,-1-2-1-16,0 1-1 0,1-3 2 15,-1 3-3-15,0-4 0 0,2 1 0 0,-2-2 0 16,4 1 0-16,0-1 0 0,0-2 0 0,1 0-3 16,1-1 2-16,-1 1-1 0,-1-1-1 15,2 0-1-15,1 0 1 0,-2-1-12 0,1 0-22 16,-3 0-26-16,3-4-29 0,-3 0-48 15,0 0-92-15,-1 1-96 0,-3-1-43 16,2 0-6-16,1-2 12 0,0 2 40 0</inkml:trace>
  <inkml:trace contextRef="#ctx0" brushRef="#br0" timeOffset="341844.9087">25268 16533 136 0,'-3'0'308'0,"0"-1"30"15,-1-1-2-15,1 2-60 0,2 0-89 16,-4 0-53-16,1 2-30 0,-1-1-17 0,-2 2-4 15,-1 1-5-15,-2 1-4 0,1 1-5 16,0-1-12-16,-3 2-11 0,0 1-13 0,2 0-7 16,1 1-9-16,-2-2-5 0,1 1-5 0,2 0-1 15,-1-2-2-15,3 0-1 0,-1-2-3 16,4-2 0-16,2 0 2 0,-1 0-2 0,0 0 0 16,1-1-2-16,1-1-4 0,0 0-9 15,0-1-21-15,0-1-28 0,1-1-32 0,1-1-71 16,0-2-102-16,-2 1-85 0,0-2-31 15,1-1 3-15,1-1 18 0</inkml:trace>
  <inkml:trace contextRef="#ctx0" brushRef="#br0" timeOffset="341919.8623">25163 16395 103 0,'4'-7'327'0,"-3"1"36"16,1-1 21-16,0 2-58 0,-1-2-108 0,-1 5-71 15,0-3-46-15,0 3-30 0,2-1-18 16,-2 0-15-16,1 0-11 0,-1 2-10 16,2-2-9-16,1 3-2 0,-3 0-14 0,0 0-18 15,-3 0-28-15,1 3-26 0,-2-1-96 0,-3 5-122 16,-3 1-58-16,0-1-16 0,0 0 8 16,-3-2 19-16</inkml:trace>
  <inkml:trace contextRef="#ctx0" brushRef="#br0" timeOffset="342559.8619">24862 16411 278 0,'0'-6'324'16,"1"2"28"-16,-1 1-37 0,0-2-79 0,0 2-71 16,0 1-48-16,0 1-31 0,0 1-15 0,0 0-10 15,0 0-4-15,2 0-6 0,-2 0-1 16,1 0-1-16,-1 1-2 0,4 1-4 0,-4 1-7 15,3 2-5-15,-1-1-5 0,2 0-5 0,-1 3-9 16,0 0-2-16,0 2-5 0,1-2-4 16,-3 5-1-16,2-2 0 0,-1 0-1 0,0 2-1 15,-2-1 0-15,0-1 1 0,0 0 2 16,-2-1 1-16,0 3-1 0,-2-2 0 0,0-1 2 16,0 1 0-16,-4-1-1 0,2 0 0 15,-2 0 0-15,1-2-2 0,1 1 1 0,-3-1-1 16,1-2 0-16,0 1 0 0,-3 0 3 0,1-2-3 15,0 1 2-15,1 0-2 0,-2-1-2 16,1-1 2-16,0 0 0 0,0 0 0 0,0-1 0 16,-2 0 2-16,4 1-2 0,-2-3 2 15,2 2-1-15,-1-2-1 0,0 0 0 0,1 0-1 16,-2 0-1-16,2 0 2 0,0-2 0 16,-2 2 0-16,2-3 0 0,-2 3 0 0,0-2 2 15,0 0-4-15,2 1 2 0,-1-1 0 16,-1 0 0-16,2 1-2 0,1-2 2 0,-1 2 0 15,1-2 0-15,0 1 2 0,2-1-2 0,1 2 0 16,-3-4 0-16,3 2 0 0,1-1-2 16,0-1 2-16,-1-1-1 0,3 1-1 0,-3-2 1 15,4 0 1-15,-3-3 0 0,3 3 0 16,-1 0 1-16,1-2 2 0,-2 1-1 0,0-1-2 16,2 1 0-16,0 0 0 0,2 1 0 15,0-2 0-15,-1 1-2 0,2-1 2 0,1 1-1 16,1-1-1-16,1 2 1 0,1-1-1 15,-2 1-2-15,0 0 1 0,2-1-15 0,-3 1-42 16,2-3-51-16,-3 6-157 0,-3-2-99 0,0 1-52 16,0-1-13-16,0 2 27 0,2-1 44 15</inkml:trace>
  <inkml:trace contextRef="#ctx0" brushRef="#br0" timeOffset="342981.1987">24651 16339 255 0,'4'-3'375'0,"-4"2"30"16,1-1 23-16,-1 0-109 0,0 1-112 0,0 1-66 16,0-1-44-16,0 1-27 0,0-2-21 15,0 2-11-15,0 0-14 0,0 0-11 0,0 0-7 16,0 0-5-16,2 0-3 0,-1 0-14 16,-1-1-23-16,0 2-34 0,0-1-35 0,-3 2-87 15,-2 0-113-15,-3 3-67 0,-2 0-15 0,2-1 10 16,-4 0 25-16</inkml:trace>
  <inkml:trace contextRef="#ctx0" brushRef="#br0" timeOffset="343391.9433">24229 16445 290 0,'0'-4'334'0,"-1"1"26"0,-1 1-25 16,2-1-91-16,-1 3-73 0,-1-2-42 16,0 0-25-16,2 1-13 0,-1-1-11 15,1 2-12-15,0 0-11 0,1 0-15 0,-1 2-9 0,4-1-13 16,-3 3-6-16,1-1-5 0,1 1-1 16,0 1-2-16,1-1 0 0,1 2-2 15,0-1-3-15,2-2 1 0,-4 2-2 0,2 0 1 16,-2-1-1-16,1 0 0 0,-2 1 0 0,-1 0 2 15,-1-1-2-15,0 2 2 0,-1-1 0 16,-1 0-2-16,-2 0 3 0,1 2-2 0,-2-3 1 16,0 2-2-16,-1-2 0 0,-1 1 0 15,-2 1 0-15,1-2 4 0,-2 0-4 0,0 1 0 16,-2 0 0-16,3-1 0 0,-5-1 0 0,3 2-4 16,-2 0 4-16,0-2 0 0,4-1-1 15,-4 0 0-15,4-1 1 0,-3-1-1 0,3 2 1 16,0-2 0-16,1-2 0 0,0 2-2 15,2-1 1-15,2-1-1 0,0 0 0 0,2-1-1 16,0 3-7-16,1-4-12 0,-1-1-17 16,2 1-26-16,0-2-19 0,-1 0-23 0,1-1-28 15,-2-2-58-15,0 2-51 0,-2-3-52 16,1 3-32-16,0-3-5 0,-2 3 20 0</inkml:trace>
  <inkml:trace contextRef="#ctx0" brushRef="#br0" timeOffset="344056.9881">23981 16448 153 0,'-3'-8'301'16,"0"1"29"-16,0 0-9 0,-1 1-59 0,3 2-82 15,-4 1-57-15,4-2-36 0,-1 2-18 16,2 2-8-16,0-2-6 0,0 2-2 0,0-1-9 16,2 0-8-16,-1 1-10 0,4-2-6 0,-4 1-6 15,3 2-3-15,-1-2-2 0,-2 2-1 16,4 0-2-16,-2 0-1 0,1 0-4 0,-1 2-1 16,3 1 0-16,-5 0 2 0,3 1-2 0,-1-2 0 15,0 2 1-15,0 1 0 0,0 0 1 16,1-1-2-16,-1 2 1 0,0-1 0 15,1 0-1-15,0 0 3 0,-3 2 2 0,-1-3 2 16,0 2 2-16,0-1 4 0,0 0 1 0,-1 1 2 16,-3-1-1-16,2 1-1 0,-3-3-1 15,0 0-3-15,0 1-3 0,-1 0 1 0,-2-2-2 16,-1 0 0-16,-1-1 0 0,0-1 0 16,0-1-2-16,-2 1 1 0,-2-2 0 0,2-1 1 15,-1 0-1-15,-1 2 0 0,-1-4-3 0,1 2 3 16,1 0-4-16,1 0-1 0,2 0 0 15,2 0 0-15,-1 0 2 0,4-1-2 16,2 0 0-16,2 1 2 0,-3-2-4 0,4 0 2 16,0 0 0-16,4 0 0 0,-3 1-2 0,2-1 2 15,1 2 2-15,0-2 0 0,-1 2-2 16,2 2-2-16,0-2 2 0,0 1 0 0,0 1-2 16,-1-1 2-16,4 2 0 0,-3 0 0 0,1 0 0 15,-1 2 0-15,1-1 0 0,0 1 0 16,-1 1 0-16,-2 1 0 0,0-1 0 0,1 2 0 15,-3 0 2-15,1 0-2 0,-2 2 2 16,0-2 0-16,-2 2-2 0,1-2 3 0,-1 3-2 16,-1-2-1-16,0 0 0 0,-2 0 0 15,2-2 0-15,-3 2-1 0,1-1 1 0,0 0-1 16,0-1 1-16,-1 1-2 0,-2-1 2 16,0 2-2-16,0-3 0 0,0 1 2 0,-3 1 0 15,0 1 2-15,2-2 0 0,-4 0 0 0,4 3 0 16,-4-4-2-16,4 2 0 0,-1 0 1 15,3 0 1-15,0-3-1 0,2 3 1 0,0-2 1 16,4 4-1-16,-3-3 0 0,3 2-1 16,-1-1 2-16,1 3-1 0,-1-2 0 0,0 3 1 15,1-1-1-15,1-3 0 0,-3 4-1 16,3-4 0-16,0 2 0 0,-1-3-1 0,1 2 0 16,-4-1 0-16,3-3 0 0,-1 1 1 15,1 2-1-15,-3-2 0 0,1-2 0 0,-2 1 0 16,0-1 0-16,-4 2 0 0,3-3 0 0,-4 1 0 15,0-1 0-15,-2 0 0 0,3-1 0 16,-5 0 0-16,2-1 0 0,-2 1-1 0,0-2 1 16,-2-2-1-16,2 2 1 0,-2-1 0 15,4 0 0-15,-1-1-1 0,0 1 0 0,4 1 0 16,1-2 0-16,0 1 0 0,3 1 1 0,4-1 0 16,1-2 0-16,0 2 1 0,5-2-1 15,4-2 0-15,-1 1 2 0,5-3-1 16,0 2-1-16,2-2 1 0,1-2 1 0,0 2-3 15,-1 0-17-15,0-2-47 0,-5 1-93 0,-2-1-149 16,0 0-80-16,3 0-40 0,-3-1-7 16,-3-1 39-16</inkml:trace>
  <inkml:trace contextRef="#ctx0" brushRef="#br0" timeOffset="354317.7006">5664 15291 18 0,'2'0'243'0,"-2"3"16"0,0-3 5 16,0 1-67-16,3-1-76 0,-3 0-48 15,3 1-26-15,-3-1-14 0,2 2-4 0,-2-2-1 16,2 0-2-16,-2 0 1 0,1 2 0 15,-1-2 2-15,0 1 4 0,0-1-3 0,0 2 0 16,0-2-3-16,-1 0 1 0,1 1 1 16,-2-1 1-16,2 1 0 0,-2 2 4 15,-1 1-5-15,0 0 0 0,1 0-2 16,1 1-6-16,-4-2-4 0,4 2-3 0,-1-1-2 16,-1-1-3-16,0 3-1 0,1-1 0 15,-1-1-1-15,0 1 0 0,0 1 0 0,-1-2-2 16,4-1 2-16,-4 2 2 0,1-3 1 0,1 1 3 15,-1 2 3-15,0 2 3 0,-2-2 2 16,0 0 0-16,0 2 1 0,-2-1-2 16,2 2-4-16,0-1 2 0,-1 1-2 0,1 0 0 15,0 1-1-15,-2-1-1 0,2 1 3 16,-2-1-2-16,1-1-3 0,-2 2-1 0,0 0-1 16,0-1-1-16,0 2-1 0,-1-3-1 15,3 1-1-15,-1 1-1 0,1-1-4 16,-2 1 3-16,2 0 1 0,-1-2-3 0,3 1 0 15,-1-1 0-15,0 0-1 0,-3 1 1 16,4-1-2-16,-1 3 1 0,-2-3-1 0,1 2 2 16,-3 1-2-16,2 0 3 0,-1 2-2 15,0-2-1-15,-2 2 3 0,2-1 0 0,-1 1 0 16,0 0 0-16,1-2 3 0,0 3 3 16,0-1-2-16,-1-2 1 0,1 0 1 15,2-1-2-15,-1 0-1 0,0-1-6 0,0 2 2 16,-1-3-1-16,2 3-1 0,-3-3 0 15,1 2 0-15,-2-1 1 0,-4 1 0 0,4 0 1 16,-1 0-2-16,-3-2 2 0,3 3-1 16,0-1-1-16,-2-2 0 0,2 2 0 0,0 1 1 15,-2-1-1-15,1 2 0 0,1 2-1 16,0-1 1-16,-2-1 0 0,2 0 0 0,1 0 0 16,0 0 1-16,0-1 1 0,0 3-2 15,0-3 1-15,0 2-2 0,0 0-1 16,-2 1 1-16,1-2 1 0,-2 2 0 0,2-1 0 15,0 2 1-15,0-1-1 0,-2 0 2 0,2 0-2 16,-3 1 1-16,3 1 0 0,0-2-1 16,0 0 2-16,0 1-2 0,-2-1 0 0,2 1-4 15,1-1 1-15,1 1 0 0,-2-2 0 16,1 0 3-16,1 1 1 0,-2 1 0 0,3-2 0 16,-3 1 0-16,2-1 0 0,-1 2-1 0,-1 0 0 15,0 1-1-15,1-1 0 0,-2 1 1 16,2 2 1-16,-2-3 0 0,4 1 0 0,-2-2-1 15,1 0 0-15,-2 1 0 0,3-3-3 16,-2 3 0-16,-1-2 1 0,2 0 0 0,-3 0 2 16,0 0 0-16,1 0 0 0,-3 1 0 0,3-1 0 15,-2 0 2-15,-1 1-2 0,1 0 0 16,-4-1 0-16,4 1-2 0,-3 1 2 0,2 1-1 16,-2 0 0-16,2 0-1 0,0 1 2 15,0 0 1-15,0-1 2 0,1 3 2 16,-1-2 0-16,1-1 2 0,0 4-2 0,2-5-3 15,0 1 3-15,3 0-3 0,-3-3-2 0,3 2 0 16,-1-2 0-16,0 1-2 0,-1-2 1 16,2 2-1-16,-3-1 0 0,1 2 2 0,1-2 0 15,-2 1 0-15,-2 1 0 0,2 0 0 0,-3 1 4 16,3 0-1-16,-2-1-2 0,4 1-1 16,-1-1 0-16,-1 0-1 0,3 1 1 0,-1-2 0 15,-2 0 0-15,3-1 2 0,0-2-1 0,1 2 3 16,0-2-3-16,-1 0 1 0,1-1 0 15,-1 0-4-15,1-1 2 0,-3 2-1 0,2 0-1 16,-1-1 2-16,-2 3 0 0,1-2 0 16,-1 0 0-16,0 1-1 0,2 0 2 15,-1 1-1-15,-1 0 0 0,3 1 0 0,0-3 0 16,2 0-1-16,0 0-2 0,1-3 1 0,3 1-1 16,-1-3 3-16,0 0-1 0,1 2 1 15,2-3 0-15,-1 1 0 0,-1-2 1 0,0-1 1 16,2 1-2-16,-1 0 1 0,-2 2 0 15,2-1-1-15,-1-1 0 0,-1 3 1 0,0-3-1 16,-1 3 0-16,1-2 0 0,0 1 2 0,0-1-2 16,-2 3 1-16,1-2-1 0,0 0-3 15,-1 2 2-15,1-2-1 0,-1 1 0 0,2 0-1 16,-1 0 1-16,1-1 2 0,-1-2 0 0,4-2 0 16,-2 1 0-16,2-1 0 0,-1-1-2 0,1 0-1 15,1 0 1-15,-1 0 2 0,2-1 0 16,0 1 0-16,0 0 0 0,1-2 2 0,-3 1-2 15,2-1 1-15,-2 2-1 0,0 0-1 16,0 0 1-16,0 0 0 0,0 0 0 0,0 0 0 16,0 0 1-16,0 0 3 0,0 0-4 0,0 0 2 15,0-1 0-15,2-1-2 0,-2-1 0 0,0-1-2 16,1-2 4-16,-1-2-1 0,2 3 1 0,-2-4 1 16,1 6 0-16,1-4-2 0,-2 0-1 15,0 2 1-15,2-1 0 0,-2 0-1 0,0 2 1 16,0-1 1-16,0 2-1 0,0 0-1 0,-2 2 0 15,2-2-6-15,-2 0-13 0,1-2-19 16,-1 1-35-16,-1-2-45 0,0 2-61 16,-3-3-126-16,1 2-63 0,0 0-18 0,2-5 12 15,3-1 35-15</inkml:trace>
  <inkml:trace contextRef="#ctx0" brushRef="#br0" timeOffset="356165.9197">5492 15268 89 0,'3'2'230'0,"-1"-2"11"0,-2 3-25 0,3-2-41 15,-3 1-63-15,2-1-35 0,-2 2-18 16,0 0-12-16,2-1-11 0,-2 1-6 16,0 0-6-16,-2 1-2 0,2 1 0 0,-2-1 2 15,1 0 2-15,-1 1 0 0,-1 2-2 16,0-4 1-16,-1 2 4 0,1 1 1 0,-3 2-2 15,3 1-2-15,-2 1 1 0,0 0-1 0,1 2 0 16,-1 3-2-16,0-4-3 0,-1 3 0 16,1-2 1-16,-1 1-3 0,1 1 0 15,-1-1-1-15,-4 2-1 0,2 0 0 16,-1 3 0-16,-2 0-1 0,-2 2-2 0,2 2-4 16,-5 0 0-16,2 5 0 0,0-4-2 15,-1 5 5-15,0-3 3 0,0 0 3 0,0 0 3 16,-1 0 1-16,-1-2 5 0,-2 2-2 15,1-1-1-15,-4 0-1 0,0 1-5 0,0 1-1 16,-4 0-1-16,1 4-4 0,-3 1-1 16,1-2-1-16,-1 5 2 0,1-4-1 0,3 0-2 15,-3-2 2-15,3 0-2 0,2 1-2 16,3-5 0-16,-3 1-4 0,3 1 2 0,2 0-3 16,-1-3-1-16,0 3-2 0,0 0 1 15,1 1-1-15,2 0 0 0,-3-1 0 0,0 4 0 16,-1-4 0-16,0 3 0 0,0-2 0 15,-1 0-1-15,-1-2-1 0,0 0 1 0,-1 0-1 16,2-1 2-16,-1-2 0 0,-1 2 2 0,-2-1 2 16,1 0 3-16,2 3 3 0,-1-3 2 15,0 0-2-15,3 1 3 0,-3-2-5 0,1 0-1 16,2 0-4-16,0 3-2 0,1-3-1 0,1 1 0 16,2-1-1-16,0 1 1 0,1-3-2 15,2 2 2-15,0 0 0 0,-2-1 2 0,1 1-1 16,1-2-1-16,-2 0 0 0,-2-1 0 15,2 2 2-15,-3-1 0 0,0 1 1 0,0 1 0 16,-3 0 0-16,4-2-1 0,-1 1 0 16,2-2 0-16,0-1-1 0,2 0 1 0,3 0-2 15,1-2 4-15,1-4 0 0,3-1-2 0,0 0 1 16,4-2-1-16,-1 0-1 0,-1-2 0 16,3 0-1-16,-3-2-1 0,3 2 0 0,-1-2-1 15,-1 2-1-15,0-2 1 0,1 0 1 0,-1 3-1 16,-1-4 0-16,0 2 0 0,-1 0 2 0,1-1 0 15,3-3 0-15,-1 1 0 0,-1-3 2 0,2 2-2 16,0-2-2-16,0-2 2 0,0 1 0 16,2-2 0-16,-1-1 0 0,1-1 0 0,-1 0 0 15,1 1-1-15,1 0 1 0,-1-1-1 16,1-1 2-16,-1-1 2 0,3 0 2 0,-1-3-3 16,2 1 4-16,1-1-1 0,1-3-2 15,1 0-2-15,2-2-1 0,-1 0 0 0,2-3 0 16,-1 0-1-16,2-1 1 0,1-1-1 0,-3 1-1 15,3-4 2-15,-1 0 0 0,3-1-3 16,-2-2 1-16,0 1 1 0,2-4-1 0,0 0-1 16,0 4 3-16,-2-1 0 0,-1 2 0 15,0 4-1-15,-1-2 0 0,-1 4 1 0,0 1 0 16,0 2 0-16,-1 0-3 0,-1 2 3 0,-1 1 0 16,-2 0-1-16,1 2 0 0,-1-3-1 15,0 1 1-15,1 2 0 0,-2-2 0 0,1 0 1 16,-1 0 0-16,1-1 0 0,0 1 1 0,-1-2-1 15,0 2-2-15,-2 0 0 0,0 2 0 16,-1 1-1-16,2-1 0 0,-4 3 2 0,3 2 0 16,-3 0-1-16,0 2 1 0,0-1 0 15,0 3 1-15,-1-2 0 0,-1 3-1 0,2 0-5 16,0-1-3-16,0 1-6 0,-3 0-13 16,2 0-13-16,1 1-11 0,-2-1-9 0,-1 3-10 15,-2 2-9-15,0 0-5 0,-1 3-11 16,-2 1-8-16,0 1-8 0,0 0-33 0,0 1-32 15,-4 2-28-15,2-1-27 0,-1 2-25 16,-3 3-5-16,1 1 28 0</inkml:trace>
  <inkml:trace contextRef="#ctx0" brushRef="#br0" timeOffset="356664.8245">3940 17326 24 0,'-2'-2'237'16,"1"1"24"-16,-1-2-9 0,2 0-33 0,-3 0-37 15,3 0-48-15,-3 0-33 0,3 0-21 0,-1-1-14 16,1 1-8-16,0 0-6 0,0-2-3 16,1 1-4-16,2-2-6 0,-3 1-5 0,3 0 2 15,0 1 0-15,-1-1-3 0,0 2 1 16,-1-1-4-16,1 1-2 0,-1 1-5 0,1 2-3 15,-2 0 0-15,0 2 6 0,2 0 9 16,-1 1 6-16,1 4 4 0,-2 3 2 0,0 2 0 16,0 1-8-16,0 0-14 0,0 2-8 0,0 4-5 15,1-3-6-15,-1 2-1 0,2-1-1 16,-2 2-2-16,3-1 1 0,-3-2-1 0,3 1 0 16,-1-2-2-16,-1 2 0 0,-1-3 2 15,2-2-2-15,-2 0 2 0,1-3-1 0,-1-1 2 16,0-5-3-16,2 2 0 0,-2-3 0 15,2 0 0-15,-1-4 0 0,2 0 0 0,2-3 0 16,-2 0 2-16,4-2 0 0,0-4-1 16,1 2-1-16,1-2-1 0,1 0-1 0,-2 0-3 15,2 1 1-15,2-2 1 0,-2-1 0 0,1 2 1 16,0-2 1-16,0 1 1 0,0-2 0 16,2 2 0-16,-4-1 0 0,3 2 0 0,-2-1 0 15,0-1 0-15,0 1 0 0,-1 2-5 16,-3 1-13-16,1-1-41 0,-1 1-63 0,-6 1-143 15,4 3-98-15,-8-4-51 0,8 1-17 0,-8-3 26 16,3 1 58-16</inkml:trace>
  <inkml:trace contextRef="#ctx0" brushRef="#br0" timeOffset="359384.6398">5690 15123 178 0,'-5'4'297'15,"2"2"19"-15,-2-1-1 0,2-2-106 0,1 1-88 16,2-3-52-16,0 1-27 0,0 0-21 16,0-1-9-16,0 1-6 0,2-1 0 15,0 0-2-15,-1-1 2 0,-1 3-3 0,0-3 4 16,2 4 5-16,-2-4 1 0,3 1 1 16,-3-1 1-16,2 3 1 0,-1-1-2 0,1 0-5 15,0-2-2-15,-1 2 0 0,3 1 0 16,-2-3 0-16,3 3 0 0,-2-1 0 0,0 1 5 15,0 1 1-15,1-1-1 0,-1 0 0 16,0 0 5-16,-3 2 5 0,4-4 3 0,-4 2 5 16,2-1 6-16,-2-1 7 0,2 0 4 15,-2-1 1-15,0 0 1 0,1 0-2 0,-1 0-3 16,0-1-2-16,0 1-3 0,0 0-7 16,0-1-5-16,0-1-7 0,0 1-6 15,-1-2-5-15,-1 0-5 0,2 0 0 0,0-2-1 16,-2 2 0-16,1-3-2 0,-2 2 3 15,3-3 0-15,-3 0 0 0,3-1-2 0,-2 3 1 16,-1-4-2-16,0 2 0 0,-2-1-1 16,2-1 0-16,-2 0 0 0,2-2 2 15,-3 1 6-15,1-1-1 0,2 1 1 0,0-2 1 16,-1 0 1-16,1 0-1 0,0 0 0 16,1-1-1-16,-2 1 2 0,1 2 3 15,0-2 2-15,-2 0 3 0,2 3 3 0,-2-4-2 16,-2 1 3-16,0-2 4 0,2 1 6 0,-3 1 5 15,0-2 4-15,2 3 2 0,0-2 4 16,1 3-7-16,0-1-8 0,0 1-8 16,2 1-8-16,-2 1-2 0,1-2-2 0,1 0-3 15,-1 3 1-15,3-3 0 0,-4 2 2 16,2-2 0-16,-1 1 0 0,1-2-3 0,-3 1-2 16,3-1 1-16,-2 0-3 0,-1 1-1 15,1-3-2-15,0 1-2 0,2-1 1 0,-3-3 0 16,3 1-1-16,0 0 0 0,1 2 0 15,-1 2 1-15,1-1 2 0,1 2 6 0,-1 0 11 16,0 5 12-16,1-3 13 0,-2 4 11 16,1-2 7-16,-2 0 0 0,-1 1-7 15,3 1-10-15,-3-1-9 0,2-3-11 0,-2 1-9 16,2 0-7-16,0-3-3 0,0 1-3 16,0-1-4-16,0-2-3 0,0 0 1 15,-1-1-2-15,3-3 0 0,-2 3 1 0,1-4 3 16,-1 3 1-16,0 0 0 0,-2-1 2 0,2 1-1 15,-2 1 0-15,2 1-1 0,-2-2 0 16,2 2-1-16,0-1 1 0,-2 1 0 16,3 0-1-16,-2-1-1 0,2 0 1 0,1 1-1 15,-1-3-1-15,2 1 0 0,-3 0 2 16,3 1-2-16,-2-2 2 0,-1-1 2 16,2 1 0-16,-1-1 0 0,0 1 1 0,-1-2 2 15,0 0-1-15,1 0-2 0,-2 2-2 16,2 1 0-16,-1-1 0 0,2 1 4 0,-1 2-2 15,0-1 2-15,1 2 1 0,-1-2 0 16,0 1 0-16,1 0-4 0,1 2-1 0,-2-3-2 16,1 2-1-16,-1-1 0 0,2 0 1 15,-3-2-2-15,1 1 3 0,2-4 0 16,-4 3 1-16,2-5 0 0,1 2-1 0,-1-1 2 16,-1-2-1-16,1 2 1 0,1-1 0 15,-1 2 3-15,-1-1-2 0,1-1-2 0,-1-2 0 16,1 3-2-16,-1-2 1 0,-1 2-3 15,2-1 2-15,-1 1-2 0,0 0 4 0,1 0-3 16,-1-1-1-16,3 2-3 0,0-1 1 16,0-2-1-16,2 0 1 0,-1 0 0 0,1-3 2 15,1 1 2-15,-3-2-2 0,2 0 2 16,-2-1-4-16,-2 0 1 0,1 1 4 0,-1 1-2 16,-1 3-2-16,-2 0 5 0,2 2 1 15,-1 1 0-15,1 0-1 0,-1 0 0 16,1 1 1-16,-1 0-1 0,3 0-1 0,-2-1 0 15,-1 3 0-15,1-4-1 0,0-4 0 16,1 0 0-16,-1-2-1 0,-1-1-1 16,2-4 1-16,-1 2 0 0,0 0 2 0,-2 2-1 15,2-1 2-15,-2 4 0 0,0 0 0 16,-1 3 0-16,0 2 0 0,1 2 0 0,2 1-2 16,-2-1-2-16,2 3-2 0,-1-2 2 15,0 2 0-15,3 0 0 0,-1 2 2 16,-1-2 2-16,3 1 0 0,-2 1 0 0,2-1 2 15,0 1 0-15,-1-1 1 0,1 1 1 16,-2 0-1-16,0 0 1 0,2 0-2 0,-1-1-1 16,-1 3 0-16,1-4 1 0,-1 0 2 0,0-2-4 15,-1 0 0-15,3 1 0 0,-3 3-4 16,3 3 0-16,0-2 2 0,0 6-2 0,0-2 4 16,0 5-2-16,0-2 1 0,0 0 0 15,-3 2 1-15,3 0-2 0,0 0 1 16,-1 0 1-16,1 2-3 0,-2 0 1 0,0 5 0 15,1-2-1-15,-1 7 1 0,-1-2 0 16,1 3 1-16,-1 2-3 0,1 3 2 0,-1 4-2 16,0-2 1-16,0-1-2 0,-3 5 1 15,3-2 2-15,-2-1 0 0,0-1 1 16,2-3 1-16,-2-2 1 0,2-2 1 0,0 0 0 16,0-4 2-16,1-1-1 0,2-4 0 15,-3-1-3-15,3-1 2 0,0 1 0 0,0-2-1 16,0-1-1-16,0 0 1 0,0 0 1 15,0-1-1-15,0-2-1 0,0-2-1 16,0-2-1-16,0-3-4 0,0 0 1 0,3-2-1 16,-3-2 1-16,4-3-1 0,-3 0 1 15,3-1 0-15,0-4 2 0,-1 2 4 16,0 0 1-16,2 1-1 0,-2 1 3 0,0 2 1 16,-1 2 0-16,0 3-5 0,-1 4 0 0,-1 2 0 15,3 1-4-15,-3 2 1 0,3 1-2 16,-1-1 1-16,1 4 1 0,2-2 0 0,0 1 1 15,1 2 2-15,0-2 0 0,2 3 0 16,0-3 0-16,0 1 1 0,3 1 2 0,-2 0-1 16,1-1 1-16,1 1-2 0,-2 1 4 15,1 1-2-15,2-2 1 0,-2 4 0 16,1 0-1-16,2-2 2 0,-2 2 1 0,3 1 0 16,-3-1 1-16,-1 1 0 0,0-2 2 15,-2 2 1-15,-1 1-2 0,1-2-1 0,-2-2 2 16,-1 3 4-16,0-1-3 0,-1-2 0 15,1 0-1-15,-2 1-2 0,1-3 0 0,0-1-6 16,-4 2 0-16,3-3 0 0,-3 1 0 16,2-2 0-16,-2 0-3 0,0 1-6 15,0-1-9-15,0 2-16 0,0-2-51 0,0 4-47 16,0-1-25-16,0 2-56 0,-2 3-52 16,-3 1-22-16,-1 3 22 0,0 1-63 0,-4-2-72 15,0 2 10-15,-2-4 34 0,4 1 24 16</inkml:trace>
  <inkml:trace contextRef="#ctx0" brushRef="#br0" timeOffset="361223.4898">6109 15201 234 0,'0'1'295'0,"1"1"16"0,-1-1-30 16,0-1-100-16,0 2-69 0,0-2-43 0,0 1-19 16,0 0-8-16,0-1 1 0,0 2 3 15,2-2-1-15,-2 0-1 0,0 0-8 0,2 0-7 16,-1 0-10-16,4 0-5 0,-1-2-4 16,1 2-3-16,2-1 2 0,2 1-2 15,0-1 4-15,3-1 2 0,0 2 4 0,1 0 4 16,3-1-1-16,1-1-1 0,2 1 1 15,2-2-2-15,1 0-6 0,3 0-4 0,0-1-1 16,0 2 0-16,-2-3-2 0,2 2-3 16,-1 2 2-16,-2-1-2 0,-3-1 1 15,1 1 1-15,-1 2-4 0,0 0 2 0,0 0 4 16,-1 0-4-16,1 0 1 0,-1 0 0 16,-1 0 0-16,1 0 5 0,0 0 5 0,-1 0 3 15,3-2 2-15,-2 0 0 0,4-1 4 16,-1 1-9-16,0-4-3 0,2 2-4 0,-1-1 1 15,2 3-1-15,-3-4-4 0,1 4 2 16,-2-1-3-16,-2 0 0 0,0-1-1 16,0 1 0-16,-1 0 0 0,0 0 0 0,-1-2-1 15,2 1 0-15,-1-1 2 0,0 2-1 16,3-2 1-16,-1 1 1 0,-1 1 1 0,2 1-2 16,0-1 2-16,-1 0-3 0,-2 2 2 15,4 1-2-15,-5-1 0 0,1-1 0 0,-2 2 0 16,0 2 0-16,-2-1 0 0,1 0 0 15,-1-1 0-15,-1 3 0 0,1 0 0 0,1-2 0 16,0 0 0-16,1-1 0 0,0 2-2 16,4-2 2-16,-3 0-1 0,1 1 1 15,1-1 0-15,1 0-2 0,1 2 2 0,-2 0-1 16,2-2 1-16,0 0-1 0,2 2 0 16,1-2 1-16,1 0 1 0,1 0 0 0,-1 0-1 15,3 0 3-15,1 0-3 0,-1 0 7 16,3 0 4-16,-1 0 2 0,1 0 0 0,0 3 3 15,0-3-1-15,1 0-1 0,-1 0-7 16,0 2-2-16,0-1 0 0,0 1 1 16,0-1 2-16,2 1-3 0,0-1 4 0,-1 2-2 15,4 0-4-15,0-1 0 0,1 1-1 16,2 0-2-16,0 0-2 0,0 1 1 0,1-1-1 16,-1 0 2-16,-1-1 0 0,1 4 0 15,-3-5 0-15,2 4 0 0,0-2-1 16,-2-1 1-16,1 4 0 0,-1-4-1 0,1 1 0 15,0 1 2-15,-1 1 1 0,0-3-2 16,2 1 0-16,-1 0 0 0,3 1-2 0,1-1 1 16,-2 0 0-16,4 2 0 0,-2-1 3 15,1 1 1-15,-2 1 2 0,1-3-1 0,-2 1 0 16,-3-1 1-16,4 0-3 0,-4 0-1 16,0 1 0-16,1-1-2 0,-1-1 1 0,3 0 2 15,-4-1 3-15,1 1 0 0,-1 0 1 16,-1 0 0-16,-3 1-1 0,0-3-3 0,-2 2-1 15,1-1-1-15,-2 1-1 0,-1-1 0 16,-3 1 1-16,2-1 1 0,0 2 0 16,0-2-1-16,-3 3 0 0,-1-3 1 0,-2 1-1 15,1 1-1-15,-5 0 1 0,1-3-2 16,-2 1 1-16,0 2 2 0,-3-3-1 0,1 2 0 16,0-1-1-16,-3-1 1 0,-2 0 0 15,1 2 0-15,-1-2 0 0,-2 0 0 0,-2 1 0 16,1-1 0-16,-3 2 0 0,3-2 0 15,-3 0 0-15,1 0 1 0,-1 0-1 16,-1 0 2-16,0 0-1 0,0 0-1 16,0 0 0-16,0 0 1 0,0 0-1 0,0 0-10 15,-1 0-27-15,-1 0-61 0,-1 0-56 16,-4 0-153-16,-2 3-81 0,-3-3-35 0,-1 0 7 16,-4-3 45-16</inkml:trace>
  <inkml:trace contextRef="#ctx0" brushRef="#br0" timeOffset="365465.2057">18507 872 230 0,'-1'4'303'0,"1"-2"11"15,-2 2-15-15,2-4-117 0,0 1-70 0,0 1-33 16,2-2-10-16,-2 0 4 0,0 0 8 16,1 0 10-16,-1 0 1 0,0 0-7 0,0 0-10 15,2 0-11-15,-2 0-10 0,0 0-11 16,0 0-9-16,0 0-9 0,0 0-6 0,-2 0-1 15,2-2-6-15,2 1-2 0,-1-3-1 16,-1 1-1-16,4-2-1 0,-3 0-4 0,2 0-1 16,-1 0-2-16,1-2 0 0,1 3-1 0,0-2-1 15,2-1-1-15,-1 2 1 0,1-1-2 16,-1 0 1-16,2 2-2 0,-1-3 1 0,-2 5-1 16,1-1 2-16,0 2 3 0,0 1 0 0,0 0 0 15,1 1 0-15,-2 2 3 0,1-1 0 16,0 3-1-16,0 0 0 0,0 1 0 15,-1-2 3-15,1 1-2 0,-2 1 1 0,0-2-4 16,2 2 2-16,-2-2 0 0,1 1-1 0,-3 0-1 16,2 2 0-16,-1-4 0 0,2 2 0 15,0-1 0-15,-1 1-1 0,2-1 1 0,-4 1 2 16,4-2 0-16,-2 1-2 0,1-1 2 16,1-1 1-16,-1 1-3 0,-3 1 0 0,2-3 0 15,-1 1-2-15,0-1 2 0,-2-1 0 16,0 2 0-16,0-2-1 0,0 0 1 0,0-2 3 15,-2 2-3-15,0-1 0 0,2-1 0 0,-3 1 0 16,3 0 0-16,-1 1 0 0,-1-3 0 16,0 3 0-16,1 0 0 0,-3 0 0 0,0 0 0 15,-1 3 0-15,1-2 0 0,-3 3 0 16,-2 0 0-16,-1 1 0 0,2-2 0 0,-1 2 0 16,-2-1 3-16,3 3-3 0,0-2 2 0,0-1 1 15,0-2-3-15,0 5 0 0,2-4 2 16,-2 1 1-16,0-1 0 0,3-2 0 0,-1 3 1 15,0-1 2-15,-2-2-5 0,3 1 0 16,-3-2 1-16,3 0-1 0,-4 0 0 16,5 0 1-16,-5 0-1 0,5 0 1 0,-3-2 2 0,1 1-3 15,0-1-1-15,1 1 1 0,2-1-1 16,0 0-1-16,-1 1 1 0,1 0 0 16,3-1 0-16,0 1-1 0,0-1 0 0,0 2-1 15,0-1 1-15,0 1 1 0,3-2-2 0,-1 2-1 16,0 0-1-16,-1 0 4 0,1 0 0 15,-1 0 0-15,1 2 0 0,1-1 0 0,-3 1 2 16,3 1-2-16,-1-2 0 0,0 2 1 16,-1 0 0-16,-1 0 1 0,0-1 0 0,5 1-2 15,-5-1 0-15,0 0 0 0,0-1 0 0,0 3 0 16,0-1 0-16,0-1 1 0,-5-2 0 16,2 5 1-16,0-2-1 0,-2 4 0 15,-1-2-1-15,-2 2 0 0,-2-2 0 0,2 1 1 16,2 0 0-16,-1 0 2 0,0 0-3 15,1-1 1-15,1-1-1 0,-2 1 0 0,4-2-1 16,-2 2-4-16,-1-3-5 0,0 0-13 0,1-1-21 16,-3-1-35-16,3 0-29 0,-1-3-34 15,2 1-78-15,-1-1-104 0,0-1-41 0,2-1-1 16,1-3 16-16,4 2 25 0</inkml:trace>
  <inkml:trace contextRef="#ctx0" brushRef="#br0" timeOffset="365930.9176">18368 848 226 0,'0'-7'298'0,"0"1"17"16,0-1-23-16,-1 0-92 0,1 3-61 15,-2 0-35-15,2 1-8 0,0 1-7 0,0 1-4 16,0-1-8-16,0 0-13 0,0 2-15 0,0 2-13 16,0 0-6-16,0 2-4 0,-1 1-1 15,1 0 1-15,0 2 0 0,0 3-5 0,0 0-4 16,0-2-3-16,0 3-2 0,-2-2-4 0,2 1-2 15,-2-1 2-15,2 2-2 0,-1-3-3 16,-1 1 1-16,2 1-3 0,-2-1 1 16,2-3 0-16,-1-1-2 0,-1 2 2 0,1-3-2 15,-4 2 2-15,1-1 1 0,-1-1 0 0,-2 1 1 16,1-1 2-16,-5 1 0 0,3-2 1 16,-2-1 1-16,-2 1-2 0,-1-3 1 0,-1 2-2 15,-2-2 0-15,-1 0-1 0,-1 0 0 16,0-2-2-16,-3 2 2 0,0-3-2 0,3 1-1 15,1-3-1-15,2 2 2 0,2-4 1 0,1 4-1 16,0-4 1-16,4 2-1 0,-2-1-1 16,3-1-1-16,1 1-1 0,1-1-1 15,2 2 0-15,-2-2 1 0,4 2-1 0,-1-2 2 16,2 1 0-16,2-1 0 0,-1 2 0 0,2-1 0 16,0 0 0-16,1 0 0 0,-3 1 0 15,2-2 0-15,1 2 0 0,-1 0 0 0,-2 0 0 16,3 0-4-16,1 0-6 0,0 0-14 15,0 2-22-15,0-4-44 0,3 4-46 16,-1-2-140-16,-2-1-85 0,0 0-34 0,3-2 2 0,2 0 26 16</inkml:trace>
  <inkml:trace contextRef="#ctx0" brushRef="#br0" timeOffset="366321.6731">18278 592 294 0,'0'-3'357'0,"-3"0"24"0,1 0 24 0,1 2-130 16,-1-3-84-16,1 3-51 0,-1-2-26 16,0 3-21-16,2-2-20 0,0 0-23 0,0 0-21 15,0 2-10-15,0 0-9 0,0 0-5 0,2 0-2 16,-2 0-1-16,2 2-2 0,-2 1-4 0,1 0-23 16,1-1-60-16,-2 3-87 0,0 0-144 0,-2 1-76 15,1 0-36-15,-3 3 2 0,0 3 47 0</inkml:trace>
  <inkml:trace contextRef="#ctx0" brushRef="#br0" timeOffset="366691.7948">18312 1182 162 0,'1'7'275'0,"2"-1"11"0,3-1 12 15,-1-1-125-15,-2 1-63 0,0-3-29 0,1 1-12 16,-3 1-5-16,3-4-2 0,-3 3-2 16,2-1-1-16,-1-2-3 0,1 3 2 0,-2-3 2 15,1 0-2-15,-1 2-4 0,3-2 0 16,-1 2-3-16,2-2-6 0,0-2-9 0,4 2-4 16,-3-2-6-16,2 2-9 0,0-3-4 0,1 3-6 15,-1-4-3-15,-3 3 0 0,2-3-1 16,-3 3 0-16,0-2-2 0,0-1 1 0,-2 4 0 15,-1-3-1-15,-1 0 0 0,-1-2 1 0,-3 1-1 16,-2-2 1-16,-2 1-1 0,0 1 0 16,-4 0-1-16,-1-3 1 0,-1 2 0 15,-2 3 3-15,3-1-1 0,-2 1 3 0,0 0 0 16,1 2-1-16,3 2-2 0,-1 1-3 16,2 1 0-16,5 0 0 0,0-1-1 0,4 3-3 15,-1-2 0-15,5 1-3 0,1-1-10 0,-1 2-18 16,3-3-33-16,-1 0-42 0,-3-1-103 15,-2-2-108-15,0 0-53 0,0 0-15 0,-7 0 18 16,-1-2 33-16</inkml:trace>
  <inkml:trace contextRef="#ctx0" brushRef="#br0" timeOffset="367081.7013">17835 633 12 0,'4'2'290'0,"-3"-2"29"0,-1 0 18 15,0 0-36-15,0 0-104 0,0 3-64 16,0-1-28-16,0 1-7 0,-1 2 1 0,-1 0 4 16,0 5-1-16,0-2-7 0,0 5-16 0,0-3-20 15,2 2-16-15,0 0-14 0,-1 0-9 16,1-1-8-16,-2 1-3 0,2-2-2 0,0 0-3 16,0 2 1-16,0-2-2 0,0-2 0 15,-1 3-2-15,1-2-1 0,-2-1 0 0,0 2 0 16,2 0 0-16,-3-1 0 0,3-1 0 0,-3 0-1 15,0 1 1-15,1-2 0 0,1 2-6 16,-3-1-11-16,2-1-26 0,-2 0-35 0,0-4-38 16,-3 2-35-16,1-1-84 0,-2-4-81 0,-5 3-46 15,2-1 0-15,0-4 18 0,2-1 23 16</inkml:trace>
  <inkml:trace contextRef="#ctx0" brushRef="#br0" timeOffset="367168.6482">17654 918 116 0,'-3'0'292'16,"1"0"28"-16,-1 1-19 0,3-1-44 0,-2 2-73 15,-1-2-58-15,0 0-30 0,1 2-8 16,-1-2 4-16,0 3 2 0,-2-3 2 0,-1 4-3 16,0-1-10-16,-1-1-16 0,-1 3-18 0,-2-2-15 15,2 2-11-15,-2-1-7 0,-1 1-8 16,2-1-4-16,-3 2 0 0,3-2-2 16,1 1-2-16,3-2 0 0,-1-1 0 0,1 2 0 15,-1-3 0-15,3 1-1 0,-2-2-4 16,4 1-6-16,-3-1-15 0,3-1-27 0,-1-1-33 15,0 0-36-15,1-3-89 0,-1 2-116 0,-3-3-51 16,4-1-9-16,2-3 13 0,1 2 28 16</inkml:trace>
  <inkml:trace contextRef="#ctx0" brushRef="#br0" timeOffset="367536.3552">17529 793 268 0,'4'-1'356'0,"-2"-1"28"0,0 0 16 0,-2-1-121 16,0 3-86-16,0 0-56 0,-2 0-29 0,2 0-23 15,-2 0-15-15,1 0-15 0,-2 0-15 0,2 0-12 16,-1 0-10-16,-4 5-8 0,-1 0-3 16,-1 2-1-16,-1-1-1 0,1 2 1 15,0-1-2-15,1-2 0 0,0 5-2 0,1-4 0 16,1 1-2-16,0 0 0 0,0 0 0 0,0 0 0 16,-1-2 0-16,3 0-2 0,0 1 1 15,-2-2 1-15,2-1 0 0,0 2 0 0,-2-2 0 16,-3 0 0-16,3 0 0 0,-3-2-3 15,0 2 1-15,-1 0-2 0,0 0 1 0,1 1 0 16,-2-1 2-16,1-3-1 0,2 4 0 0,2-1 1 16,2-1-5-16,0-2-10 0,0 0-12 15,2 0-20-15,1 3-22 0,-2-3-19 0,2 0-14 16,-1 0-6-16,1 0-1 0,-4 0 9 16,4 0 13-16,-3 0 9 0,2 0 9 0,-3-3-14 15,4 3-48-15,0 0-69 0,-3 0-51 16,0-2-24-16,0 0-4 0,1 1 17 0</inkml:trace>
  <inkml:trace contextRef="#ctx0" brushRef="#br0" timeOffset="368754.5946">17421 696 256 0,'2'0'283'0,"-2"0"18"16,-2 0-53-16,2 0-77 0,-3 0-56 0,3 2-31 16,-3-2-21-16,0 3-10 0,-1-1-9 0,-1 1-5 15,0 1 2-15,2 1 5 0,-4 2 9 0,2-1 4 16,-1 1 8-16,0 0 3 0,1-1-2 16,0 2-4-16,1-1-3 0,-1-1-9 0,-3 2-7 15,3 0-7-15,-1-1-9 0,1 1-8 16,0-3-5-16,-2 1-7 0,2 0-2 0,0-2-2 15,0 1-1-15,0-3-2 0,-1 1 2 0,-1 1 1 16,-1-1-2-16,-1-2 1 0,1 1-1 16,-2 0-1-16,0-2-1 0,4-2-1 15,-3 0 1-15,0 1 1 0,1 1-2 0,4-3 2 16,-4-1-2-16,2 1 0 0,1 3-1 0,2-3 0 16,-1-1 1-16,1 3 0 0,2-3 1 15,1-1-1-15,0 2 0 0,0-2 0 0,0 3 0 16,0-2 0-16,0 0 0 0,0 3-1 15,0-1 2-15,0 2 0 0,0-2-1 0,0-1 0 16,0 3 0-16,0 0 1 0,0 0-1 0,0 0 1 16,0 0-1-16,0 0 1 0,0 3 0 15,0-1-1-15,1 1 0 0,-1 1 0 0,0 1 1 16,-1 0 0-16,1 1-1 0,-2 1 0 16,0 1 0-16,-2 2 2 0,-1 0-1 0,0 0-1 15,2 0 1-15,-3 2-1 0,-1 0 2 16,1-1-2-16,0 0 0 0,0 1 0 0,-1-3 0 15,-2 1-2-15,3-2 2 0,-1 0 0 0,-1 0 3 16,-1-2-1-16,1 0-2 0,-2 1 1 16,1 1 1-16,-2-3 1 0,1-1-2 0,-1-1 3 15,0-1-2-15,0 3 1 0,-3-5-1 16,4 2-1-16,-2-2 1 0,-2 0 1 0,1 0 0 16,-1-2 1-16,1 2 0 0,1-5 2 0,2 3-3 15,0-1-2-15,1-1-1 0,1 1 0 16,3-4-1-16,0 1 0 0,-1 0 0 15,4-2 1-15,-1 1-1 0,1 0 1 0,0-2 0 16,2 1 0-16,0 1 0 0,0 0-2 16,2-1 2-16,0-1 0 0,0 3 2 0,-1-2-2 15,1-1-2-15,1 1-2 0,2 0-1 0,-2 1-1 16,2-3-1-16,2 3-3 0,2-3-3 16,0 2-19-16,4-3-33 0,1 1-46 0,6-4-45 15,0 2-151-15,0-1-74 0,-1-2-23 16,-1 1 10-16,0 2 37 0</inkml:trace>
  <inkml:trace contextRef="#ctx0" brushRef="#br0" timeOffset="369170.3388">17296 570 249 0,'0'0'338'15,"0"0"26"-15,0 0 6 0,0 0-110 0,-1 0-84 16,-1 0-47-16,1-2-26 0,-1 2-13 15,-1 0-11-15,2 0-14 0,-1 0-18 0,1 0-14 16,-3 0-9-16,1 0-9 0,-2 2-7 0,0 0-3 16,-3-1-1-16,-1 0 1 0,1 2-3 0,0-2-1 15,-2 3 0-15,-2-3-3 0,3 1-10 0,-4-1-24 16,2 1-42-16,-3-1-41 0,3-1-106 16,-2-1-111-16,1-2-49 0,0 0-10 0,3-3 24 15,1 0 33-15</inkml:trace>
  <inkml:trace contextRef="#ctx0" brushRef="#br0" timeOffset="369229.3024">17131 514 78 0,'3'-3'342'0,"1"2"37"0,-2-1 25 0,0 1-34 16,-2-1-111-16,0 0-83 0,0 2-51 0,0-1-34 15,0 0-21-15,0-1-19 0,0 1-15 16,0 0-12-16,0-1-11 0,0 0-3 0,0 2-3 16,0 0-4-16,1 0-3 0,-1 0 0 0,-1 0-2 15,1 2-6-15,0 0-14 0,-2 0-38 0,0 1-52 16,-4 3-120-16,0 0-113 0,-4 1-58 15,2 0-19-15,-6 3 23 0,0 0 44 0</inkml:trace>
  <inkml:trace contextRef="#ctx0" brushRef="#br0" timeOffset="375474.3192">16571 865 122 0,'0'0'306'15,"2"2"23"-15,-2-1 14 0,1-1-79 0,-1 2-91 16,2-2-52-16,-2 2-24 0,0-2-17 0,0 0-7 15,0 1-12-15,0-1-8 0,-2 2-13 16,2-2-6-16,0 0-5 0,-1 0 0 0,-1 0 1 16,0 2 6-16,-1-1 3 0,-2 4-1 15,0 1 0-15,-4 0-4 0,1 0-3 0,0 2-10 16,-2 1-5-16,2-1-6 0,-2 1-4 16,-1-1 0-16,3 1-4 0,0 0 1 0,-1-1-2 15,3-2-1-15,-1 0 0 0,2 1-1 0,2-4 2 16,0 2-1-16,1-3 0 0,-2-2 0 15,4 3 0-15,-2-3 0 0,2 0-1 0,-1 0 1 16,-1 0 0-16,1 2 0 0,-1 0 0 0,0-1-1 16,-1 1-13-16,1 0-34 0,-2-2-50 15,0 0-46-15,-2 0-125 0,-1 3-100 0,-3-3-39 16,5 0 3-16,0-3 33 0,2 1 43 16</inkml:trace>
  <inkml:trace contextRef="#ctx0" brushRef="#br0" timeOffset="376100.016">16446 651 230 0,'3'-2'340'0,"1"2"25"0,-4 0 17 15,1 0-125-15,-1 0-78 0,-1 2-54 0,1-1-34 16,-2 0-17-16,0 3-8 0,-1 0-8 16,-2 4-10-16,1 1-4 0,-1-2-7 0,0 4-6 15,0-1-8-15,2 1-2 0,-2-1-3 16,2 1-4-16,2-3 0 0,-4 2-5 0,2 2-2 16,2-3-2-16,-3-1-2 0,4 0-3 0,-3 0-2 15,3-1 2-15,-2-1 0 0,2 1-1 16,0 0-1-16,-1 0 1 0,1-3-7 0,-2 3-19 15,2-2-32-15,-1 0-45 0,-1-1-48 16,-3-1-118-16,-4-1-90 0,3 0-34 0,-1-1 4 16,2-1 31-16</inkml:trace>
  <inkml:trace contextRef="#ctx0" brushRef="#br0" timeOffset="376627.2919">16272 846 112 0,'-1'0'326'0,"-2"-2"29"16,1 2 17-16,0 0-59 0,-1-1-104 0,3 1-67 15,-2 0-36-15,2 0-18 0,0 0-12 16,-1 0-14-16,-2 1-13 0,2 1-14 0,-1 0-10 16,-3 1-9-16,0 1-1 0,-1 1 1 0,-1 0 1 15,-2 0 3-15,1 0 0 0,-1-2 2 16,-4 2-2-16,0 0-4 0,1-1-6 0,-6 0-6 16,1 1-2-16,0-3-3 0,-4 4 0 15,3-5 0-15,1 2 1 0,-1-2 1 0,1-1-1 16,0 0 1-16,0 0 0 0,-1-1-2 0,1-2 1 15,0-1-2-15,1 1 1 0,3-2 1 16,2-1 0-16,0 0 0 0,3 0-1 0,2-1 2 16,-1-1-1-16,3 1-1 0,1 0-1 15,0 2-1-15,1-2 3 0,2 3-1 0,0 0 0 16,0 1 1-16,0 3 0 0,0-2 0 16,0 2 0-16,0-1 0 0,0 1 0 0,0 0 1 15,0 1 0-15,0-1-1 0,0 2 3 16,-2 1-2-16,2 1-1 0,-3 0 1 0,2 5-1 15,-3-4 0-15,1 2 0 0,-3 1 0 0,-2-1 0 16,3 0 0-16,-3 0 0 0,0-1 0 16,-1 0-1-16,0 2-2 0,-1-3 2 0,-1 0 1 15,3 2 0-15,0-5 0 0,2 3 0 16,-2-3 3-16,3-2-2 0,0 0-2 0,1 0 1 16,-1 0 0-16,0-2 0 0,-1-3 0 15,1 3 0-15,2-5 0 0,0 1 0 0,1-1 0 16,1 1 0-16,1-2 0 0,1-1 0 0,-1 2 0 15,3-2 0-15,1 0 1 0,-1-1 0 16,0 1-2-16,3 1 0 0,-1 0 1 0,0 1 0 16,1-1-2-16,-1 1 2 0,0-1 3 15,1 0-2-15,-5 1-1 0,2 2 0 0,1 0 0 16,-3 0 0-16,1 2 0 0,-1-1-5 0,3 1-14 16,-1 0-32-16,0-1-47 0,5-1-53 15,-5 2-153-15,0-3-80 0,-3 1-26 0,2 0 6 16,-1-2 36-16</inkml:trace>
  <inkml:trace contextRef="#ctx0" brushRef="#br0" timeOffset="376709.2929">15828 603 174 0,'2'0'333'0,"1"-3"25"0,-2 3 14 16,1-2-93-16,-1 0-108 0,1 2-63 0,1-1-38 15,1 0-17-15,-1-1-6 0,0 2-6 0,3-1-1 16,2-1-1-16,0 1-3 0,0-1-3 0,3 1-7 15,0-1-8-15,0 1-4 0,2-1-8 0,-1 0-4 16,1 2-2-16,-2 0-1 0,-1-1 1 16,0 1-20-16,-3-1-30 0,-1-1-51 0,-2 2-106 15,-4 0-109-15,-7 0-59 0,2 0-14 0,-4-1 12 16,-1 1 48-16</inkml:trace>
  <inkml:trace contextRef="#ctx0" brushRef="#br0" timeOffset="377216.7732">15528 670 209 0,'3'0'296'0,"-2"0"20"0,1 0-14 16,0 0-94-16,-1 1-59 0,-1-1-33 16,0 0-11-16,-1 0-4 0,-1 2 0 0,2-2-4 15,0 2-10-15,-2-2-14 0,2 0-18 0,-1 1-15 16,-1-1-12-16,2 2-8 0,-1-2-6 0,-2 0 0 16,1 0-2-16,-3 0-2 0,-1 3 1 0,-4 0-2 15,0 1-3-15,0 1-1 0,0 0-2 16,-2-2-3-16,4 2-2 0,2-1 2 0,-3 3-1 15,4-1 2-15,0-1 3 0,2 2 0 0,1-1-2 16,0 3 4-16,2-3-1 0,2 2-3 16,1 1-2-16,0 1 3 0,1-1 1 15,1 0 0-15,0 0-3 0,0 0 0 0,0 0-1 0,-2-2 0 16,2 2 0-16,-3-2 0 0,-1 2 0 16,1-1 0-16,-2 1 2 0,-2-1-2 15,1-1 2-15,-1 1 1 0,-3-2 0 0,2 1 1 16,-2-1-2-16,-3 1-1 0,-1-2 2 0,1-1-3 15,-2 3 0-15,-2-4-2 0,-1 2 2 16,-2-3 0-16,0-1 3 0,0 1-1 0,-2-2 2 16,0 0 1-16,1-2-2 0,-3 1 2 15,3-1-2-15,2-1-2 0,2-2 1 0,-1 1-2 16,5-1 0-16,0 0 4 0,3 0-1 0,2 0 4 16,-1-2 2-16,2 2 2 0,4-3 1 15,-1 1-3-15,2-2 0 0,3 2-5 0,-1-1-4 16,0-1-4-16,3-1-6 0,1 1-3 15,1-2-19-15,1 3-76 0,-6-2-91 0,3 0-135 16,-5 0-67-16,5-2-40 0,-3 2 1 0,-4-2 65 16</inkml:trace>
  <inkml:trace contextRef="#ctx0" brushRef="#br0" timeOffset="392992.691">14990 900 145 0,'2'1'253'0,"0"-1"21"0,-2 2-38 0,0-2-53 16,0 0-49-16,0 0-23 0,0 0-8 16,0 0-1-16,0 0 3 0,0 0 0 15,0 0 2-15,0 0-6 0,0 0-7 0,-2 0-6 16,0 0-11-16,2-2-14 0,0 2-9 0,0-1-16 16,0 1-9-16,0 0-10 0,0 0-5 15,2-2-5-15,-2 0-2 0,0 0-2 0,-2-1-2 16,2-3 1-16,0-1-3 0,0 1-1 15,0-1 0-15,0-3-1 0,0-1 1 0,0 1 0 16,2-1 0-16,0-1 0 0,-1 1 0 0,4-1 0 16,-2 0-2-16,2-3-1 0,3 4-3 15,-2-1 2-15,0 0-1 0,2 1 0 0,-2 2 3 16,1 1-1-16,-1 1 2 0,-1 1-3 16,0 2 4-16,-2 1 0 0,3 0-1 0,-3-1 0 15,-3 3 0-15,3 1-1 0,-3 0 0 0,2 0-1 16,0 0 0-16,-1 1-2 0,1 1 1 15,-1 1 4-15,1-1-3 0,1 4 2 0,1-2 0 16,-1 2-2-16,1 1 0 0,-1-2 1 0,0 4 1 16,-1-4 2-16,1 2-1 0,0-1 5 0,-1 2-1 15,1-3 0-15,-1 2 1 0,0-1-3 16,-1-1-1-16,-1 2-2 0,0-2-3 0,0-1 0 16,-1 1-1-16,1 0-2 0,-4-2 1 15,4 1-2-15,-3-1 2 0,1-2 4 0,1 0-2 16,-1 0 3-16,1 1 1 0,-3 0 1 0,0-2 0 15,-4 3 0-15,-2-2 1 0,1-1-2 16,-4 2 1-16,2-1-1 0,0-1 0 0,-1 0-1 16,-1 0 1-16,-1 0 0 0,-1 0-2 15,3 0 2-15,-1-1 0 0,3 1 0 0,0-2 0 16,3 2 0-16,1-1 0 0,1 1 0 16,0-2-1-16,-1 1 0 0,3-1 1 0,-2 2 0 0,2-2 0 15,0 2 0-15,-2 0 0 16,0 0 0-16,-1 0 0 0,2 0-3 0,-3 2 2 15,2 0 1-15,0-2 1 0,2 1-1 0,-1 1 0 16,2-1 0-16,-1-1 0 0,1 2 0 16,1-1-3-16,-1-1 3 0,2 2 2 0,-1-1-4 15,-1 1 2-15,0-1-2 0,1 2 2 0,-2 2 0 16,-1-2-2-16,1 1 3 0,-3 0 0 16,1 3 1-16,1-2 3 0,-3 2-2 0,2 0 1 15,0 0 2-15,-2-1-1 0,1 1-1 16,-1-1 1-16,2-1 0 0,0 0-1 0,-2 0 0 15,2-1 0-15,0 0 1 0,-1 0-1 16,-1-1-2-16,0-1 2 0,1 1-1 0,1-1-3 16,1 0 0-16,0-1 1 0,2-1-1 15,0 0 0-15,2 0-1 0,0 0-4 0,0-1-12 16,2-1-20-16,0 0-33 0,-1 2-39 0,2-5-49 16,-1 2-109-16,-2-2-86 0,0-2-30 15,5 2 7-15,0-1 24 0</inkml:trace>
  <inkml:trace contextRef="#ctx0" brushRef="#br0" timeOffset="393524.3651">14899 618 271 0,'0'-4'324'15,"0"3"17"-15,0-1-10 0,0 1-121 0,0 1-80 16,1 0-48-16,-1 0-25 0,0-1-16 15,0 1-11-15,0 0-6 0,0 0-10 0,0 0-6 16,2 0-7-16,-1 0-10 0,1 0-27 0,1 0-36 16,-3 0-115-16,0 0-90 0,-3-3-47 0,1 3-21 15,-2-3 10-15</inkml:trace>
  <inkml:trace contextRef="#ctx0" brushRef="#br0" timeOffset="393611.3102">14779 603 169 0,'-4'3'316'0,"3"0"22"16,-3-2 12-16,0 3-96 0,-1 0-89 0,2 1-49 15,-2 2-24-15,0 1-6 0,1-1-6 0,0 0-11 16,0 2-10-16,1 0-14 0,3 2-15 16,-2 1-8-16,1 0-6 0,-1 0-4 0,2-1-7 15,-1 2 0-15,1-3-2 0,-4 2-2 0,3-2-1 16,-1 2-6-16,-1-4-6 0,-2 2-12 15,2-2-19-15,-3 1-28 0,1-3-25 0,2-4-27 16,-2 1-67-16,0 1-86 0,0-4-46 16,0-1-12-16,1-2 6 0,4 3 25 0</inkml:trace>
  <inkml:trace contextRef="#ctx0" brushRef="#br0" timeOffset="394054.6543">14606 788 117 0,'0'2'276'0,"0"-2"23"15,0 0-24-15,0 2-56 0,-1-2-75 16,1 0-48-16,0 1-31 0,0-1-12 0,0 0-9 16,0 0-7-16,0 2-9 0,0 0-7 0,-2-2-8 15,2 0-6-15,0 1 0 0,0 1-3 16,0-1 3-16,-3 0 8 0,3 0 11 0,-2 3 10 16,-1-3 6-16,2 2 4 0,-3-3 2 0,1 3-4 15,3-3-9-15,-3 2-7 0,0-1-3 16,0-1-5-16,1 2-3 0,-1-1-4 15,2-1-1-15,-3 0-1 0,1 0-2 0,0 0 0 16,0-1-1-16,1-1-1 0,-1 2-2 0,0-3 0 16,0 2-1-16,1-1-3 0,-1-2-1 15,0 0 0-15,0 1-1 0,-1-2-1 0,1 0 1 16,-3 0 0-16,3 3 1 0,0 0 0 0,1-1 0 16,1 2-1-16,-1 0 0 0,2-2-1 15,0 3 2-15,0 0-1 0,0 0 0 0,0 0 1 16,0 0 0-16,0 0 0 0,0 0 0 15,-1 0 0-15,1 0 0 0,0 0-1 0,-2 0 0 16,2 0 1-16,-2 3 0 0,-1-2 1 0,-3 2 1 16,-2 2 1-16,0-2 1 0,0 1 2 15,0 1 1-15,-3 0 1 0,0-2-1 16,1 2 2-16,-2-1 2 0,-1 1 1 0,1-3 0 16,-1 3 2-16,-1-3 0 0,1 4 1 0,0-4-2 15,-1 1-5-15,1 1 0 0,0-1-1 16,-2-1 0-16,0-2-2 0,-2 0 0 0,-1 0-2 15,-3 0-1-15,0 0-1 0,-1-2 0 16,2 0 1-16,2-1-1 0,-2 0 1 0,5-1 1 16,-2-2-2-16,0 4-1 0,4-4 0 0,0 2 0 15,1-1 2-15,2 1 3 0,4-1 0 16,1 1 0-16,1-1 2 0,1 2 0 16,1-4 1-16,2 2-4 0,0 0 2 0,0-2-3 15,3 1 0-15,-1-1-3 0,2 2-4 0,-1-1-4 16,-1 0-6-16,1 2-15 0,0-1-27 0,1 3-32 15,-1 2-37-15,0-3-88 0,-3 3-113 16,0 0-47-16,0 0-10 0,3 1 20 0,1 1 26 16</inkml:trace>
  <inkml:trace contextRef="#ctx0" brushRef="#br0" timeOffset="394572.3419">14548 1063 141 0,'-2'1'321'0,"2"-1"30"0,-1 2 11 16,-1 0-65-16,-1-2-82 0,-4 0-56 0,1-2-33 15,-5 0-21-15,0 2-14 0,0-1-14 16,-2-1-15-16,1 2-15 0,-1-1-14 0,0 1-11 16,1 0-8-16,1-1-5 0,0 1-3 15,-2 0-1-15,2 0-4 0,1 0-1 0,-2 0-6 16,1 0-17-16,-2 1-37 0,2 0-41 16,-2 1-89-16,-1-1-134 0,-2 3-68 0,2-3-22 15,3-2 15-15,0 1 33 0</inkml:trace>
  <inkml:trace contextRef="#ctx0" brushRef="#br0" timeOffset="395018.0981">14073 1098 44 0,'-4'2'298'16,"4"-1"32"-16,0 0 26 0,-1 0-52 0,-1-1-80 15,2 0-59-15,0 0-43 0,0 0-27 0,0 0-17 16,0 0-19-16,0 0-19 0,0 0-19 15,0 0-18-15,0 0-29 0,0 0-29 0,-2-1-29 16,1 1-44-16,-2 0-125 0,-6-1-73 16,1 0-27-16,3-1 4 0,-2 2 14 0</inkml:trace>
  <inkml:trace contextRef="#ctx0" brushRef="#br0" timeOffset="395450.993">13713 863 185 0,'0'2'286'0,"0"-2"23"15,0 0-28-15,0 0-58 0,0 0-57 0,0 0-26 16,0 0-15-16,-2 0-3 0,2 0-6 16,-1 0-11-16,-1 2-19 0,-2-2-21 0,1 0-20 15,-2 0-16-15,-1 0-9 0,-1 0-12 16,1 0-2-16,-2 0-3 0,0 0-1 0,3 0-1 15,-3 0-1-15,2-2 0 0,-2 2 0 0,3 0 0 16,-3-2-1-16,1-1 0 0,2 3 0 16,2-2 3-16,0 0-2 0,-1 2 0 15,3-3 0-15,-1 1 0 0,2-1 1 0,-1-1-1 16,1-1 4-16,0 0 0 0,1-1 3 16,-1-2 1-16,2-1 0 0,-1 1 4 0,1 2-2 15,0-3 3-15,-1-1-1 0,1 1-2 0,0 1 2 16,-1 0-3-16,2 0-4 0,-1 1-1 15,2-1-2-15,-1 3-2 0,-1-2-4 0,1 4 0 16,-1-2-6-16,1 3-17 0,-1 0-33 0,-1 4-48 16,1-2-51-16,-4 5-149 0,-1 0-71 0,1 4-26 15,-1 0 11-15,0 5 35 0</inkml:trace>
  <inkml:trace contextRef="#ctx0" brushRef="#br0" timeOffset="395549.9367">13547 1018 33 0,'-3'8'319'0,"0"-6"30"0,3 2 17 16,-2-3-19-16,2 1-123 0,0-1-70 16,2-1-49-16,-2 0-22 0,0 0-18 15,2 0-15-15,-1 0-19 0,-1 2-25 0,3-1-17 16,-3-1-29-16,2 2-39 0,0-4-59 0,-2 2-130 16,-4-3-70-16,1 0-31 0,0-3 5 15,-2 1 25-15</inkml:trace>
  <inkml:trace contextRef="#ctx0" brushRef="#br0" timeOffset="396414.081">13331 732 8 0,'-5'-2'306'0,"2"-1"35"0,0 2 22 15,3 0-24-15,-4-1-112 0,4 2-83 0,0-1-51 16,0 1-31-16,0 0-23 0,2 0-15 0,0 0-4 15,-1 0-10-15,1 1-2 0,1 1-6 0,2 0-1 16,1-1 1-16,2 3-2 0,1 0 2 0,-1 1-2 16,3-1 1-16,-1-1-1 0,-1 2 0 15,2-2-1-15,-3 0-3 0,2-1 2 16,-2 1-2-16,-1 1 2 0,1-1-3 0,-3-1 3 16,0 2-1-16,0-1 1 0,-2 0 1 0,1-1 1 15,-2 3 0-15,-2-3 1 0,-2 1 1 16,1 0 3-16,-2 0 4 0,-2-2-1 0,1 2 5 15,-5-1 0-15,1 1 4 0,-4-2-2 16,2-1-2-16,-3 2 1 0,1-1 1 0,-1-1-1 16,-1 0-2-16,3 0-3 0,-3 0 1 0,3-1-2 15,1-1-4-15,0 1-3 0,2-1 1 16,1 1 1-16,-1-3-2 0,2 1-2 0,1 0 1 16,1-2 0-16,0 1 2 0,3-1-2 15,-1-1-1-15,0 0 1 0,2-1 0 0,0 2-2 16,2-3-2-16,1 2 3 0,-1 0-6 0,0 0 1 15,1 1-2-15,-2 3 2 0,3-1 0 0,-1 2-1 16,1-1 5-16,1 0-1 0,-2 2 0 16,2 0 0-16,-2 0 0 0,0 4 0 0,2-3 1 15,-2 2 2-15,0-1-2 0,-1 2 0 16,-1 0 2-16,-1 1 0 0,0-1 0 0,0 2 0 16,-3-1 0-16,3 2 0 0,-4-1 0 0,1 1 2 15,-1-2 2-15,1 2-1 0,0-2 3 16,-2 3 0-16,0-2 1 0,-1 1 1 0,0-1 0 15,1 2 1-15,0-2-2 0,0-2-1 16,1 2 0-16,0 1-1 0,-1-2-2 0,1-1 1 16,1 1-1-16,2-2 0 0,-1 2-3 15,0-2 2-15,2-1-1 0,2 2-1 0,0 0 0 16,-2-1-1-16,1 0 1 0,2 0-2 16,-3-2 0-16,2 1 1 0,1 0 0 0,-1-1-1 15,0 1 1-15,0-2-4 0,-2 0 4 0,0 0-1 16,0 0 1-16,2 0 0 0,-2 0 2 15,0 0 2-15,0 0-2 0,-2 0 5 0,2 0 0 16,0 0 3-16,0 0 3 0,-2 0 2 0,2 0-1 16,-4-2-2-16,1 1 1 0,0-1 4 15,-2-1-1-15,0 2 2 0,-3-2 0 0,2 1 1 16,-2 1-2-16,2-1-7 0,-1 1 0 16,-2-1-1-16,4 1-4 0,-1 1 0 0,-1 0 0 15,3 0-2-15,0 0 0 0,-1 0-2 0,0 0 0 16,1 0 0-16,1 1 0 0,0-1 1 15,-2 2 1-15,2-2 1 0,-3 1-1 16,1 1 4-16,0-1-2 0,-1 2-1 0,0 0 3 16,-2 2-1-16,-2-2-3 0,2 3 3 15,0-2-3-15,-1 1 3 0,3 0-2 0,-2 0-2 16,1 2 1-16,-2-2 1 0,4 2-1 0,-1-2 3 16,1 3-1-16,0-4-1 0,4 2-1 15,-1 2-1-15,-1-1 1 0,3 1-2 0,0 0 0 16,0 1 0-16,3 4 2 0,0-1-1 0,-3 1 0 15,3 2 1-15,-1 0 4 0,1 2 1 16,-1-2 4-16,0 0 4 0,-1-2 3 16,-1 0 2-16,2 1 1 0,-1-2-1 0,-1-3 1 15,0 0-3-15,0-1-6 0,0-2-2 0,2-1-4 16,-2-1-3-16,0-1-1 0,0-1-1 16,0 1 0-16,0-3 0 0,0 0-3 0,2 0-8 15,-2 0-10-15,1 0-5 0,1-3-5 0,1 1-7 16,1-1-25-16,-1-4-45 0,-1-1-50 15,-4-3-152-15,-2 1-82 0,-2 1-37 0,-1 0 4 16,-1-2 38-16</inkml:trace>
  <inkml:trace contextRef="#ctx0" brushRef="#br0" timeOffset="397031.7477">12876 882 153 0,'-2'-2'306'0,"0"-1"26"0,-2 2 8 16,-1 0-89-16,-3-2-95 0,3-1-56 15,-3 3-26-15,2-1-20 0,-1-3-10 16,2 3-7-16,0 0-1 0,0-1-4 0,3 1-1 16,1-1 2-16,-1-1 1 0,2 1-4 0,0 0-3 15,2-4-4-15,-1 4-5 0,1-2-8 16,-2 1-4-16,3-1-2 0,-3 2-3 0,3 0 2 15,-3 2-3-15,2-3-2 0,-2 4 2 16,0 0 0-16,2-1-1 0,-2 1-1 0,2 0-1 16,-2 0 2-16,0 0 1 0,2 1-1 0,-1-1-1 15,1 2 0-15,1 0 2 0,2 1 0 16,-2-2 0-16,1 4-2 0,0-1 2 16,-2-1 0-16,0 2-2 0,-1-2 2 0,2 2 0 15,-3 0-1-15,-3 0 2 0,3-3-1 0,-1 3 2 16,-1-2 2-16,0-1 0 0,1 0 4 15,-1-2 0-15,-1 5 4 0,1-5-2 0,-2 0 2 16,0 2-1-16,-1-1-3 0,0 1-1 0,0 0-1 16,0-2-2-16,0 1 0 0,0 1-2 15,0-2 2-15,-2 0-1 0,2 1 1 0,0-1 5 16,-1 0-2-16,-1 1 4 0,-2-1 1 16,3 1 0-16,-1-1 3 0,-1 2-2 0,1 0 1 15,0-1-2-15,1 2 1 0,0 0-2 0,-1 0-3 16,1 1-2-16,3 1 2 0,-2 0 1 15,0 2-1-15,2-1 2 0,0 1 0 16,-2 2 0-16,-1-1-2 0,1 1-1 0,1 0-4 16,0-1 0-16,0-2 0 0,0 0-2 0,1-1-1 15,-3 2 0-15,1-2 2 0,2-2-1 16,-2 2-1-16,0-1 0 0,-1 1 0 0,0-3 2 16,1 1-2-16,-1 0 0 0,1 0-2 15,-3-1 2-15,-1 2 0 0,3 0-10 0,-1-2-31 16,1-1-43-16,1-1-62 0,-3 0-160 15,3-1-79-15,1-2-36 0,5-4 6 0,2-1 30 16</inkml:trace>
  <inkml:trace contextRef="#ctx0" brushRef="#br0" timeOffset="397476.5545">12781 681 352 0,'-2'0'396'15,"2"-3"20"-15,0 3 12 0,0 0-145 0,0-2-128 16,0 1-76-16,0 1-41 0,0 0-36 0,0 0-34 16,0 1-40-16,0 1-36 0,-2-2-111 15,-1 3-99-15,0 0-39 0,1-1-6 0,-1 0 19 16,-3 3 26-16</inkml:trace>
  <inkml:trace contextRef="#ctx0" brushRef="#br0" timeOffset="397905.6647">12569 828 208 0,'-3'3'339'0,"-1"-3"19"0,1 3 13 15,0-3-108-15,1 0-113 0,-2 0-64 0,1 0-35 16,3-3-16-16,-2 3-6 0,2 0-1 0,-1 0 0 16,1-3 0-16,-2 3 3 0,0 0-1 15,2-2-2-15,0 1 0 0,-1-3-4 0,-1 3-3 16,2-2-2-16,0-1-5 0,0 1-2 15,0-4-2-15,0 5-3 0,0-2-1 0,2-1-1 16,-1-2-1-16,-1 2 0 0,2-2 1 0,1 2 0 16,-1 0 0-16,1-2 0 0,1 4-1 15,0 0 0-15,-3-1-3 0,1 3 2 0,-1 1-2 16,-1-1 2-16,0 1-2 0,2 1-1 16,-2 0 1-16,2 3 1 0,-1 2 3 0,-1-1 0 15,4 2 3-15,-4 2-3 0,1-1 1 16,1 0 0-16,-1 1-2 0,1-1-4 0,0-1 2 15,-1 1 1-15,2-2-1 0,-3 2 0 0,1-1 6 16,-1 0 2-16,0-2 2 0,-1 2 2 16,-2 0 0-16,2-2 1 0,-1 1-1 0,-3 0-3 15,2 1 1-15,-2 0-2 0,-1 3-2 16,-2-2-2-16,-2 1 1 0,2 1-4 0,-1-3 1 16,-4-1-4-16,4 2 2 0,-4-2-2 15,2-2 0-15,0 3-2 0,-3-4 2 0,1 1-1 16,-2-1 0-16,0-2 1 0,-2-1-2 15,2 2 4-15,0-4-2 0,2 1-2 0,-1 1 2 16,1-3-1-16,4-1 1 0,0 2-2 0,0-2 1 16,3 0 2-16,1 0 0 0,-1-2 0 15,3 2 0-15,0-1-1 0,1 0 0 0,1-2 0 16,1-2-1-16,0 1 0 0,1-1 0 16,2 1-1-16,-1 0 1 0,4-1 1 0,-3 0 0 15,0 1 0-15,2 1-1 0,-2-3 1 16,2 3 0-16,0-3-3 0,1 0 3 0,0 3 0 15,1 0 2-15,1 0-5 0,1 0-17 0,1-3-39 16,-1 3-54-16,-4 0-112 0,1-3-121 16,-1 0-57-16,5-4-20 0,-4 0 21 0,3 1 48 15</inkml:trace>
  <inkml:trace contextRef="#ctx0" brushRef="#br0" timeOffset="398353.3857">12499 558 58 0,'0'0'340'0,"2"-2"35"16,-2 1 17-16,1-1-8 0,-1 2-141 16,0-1-86-16,2 1-44 0,0-1-26 0,-1 1-14 15,4-3-15-15,3 1-15 0,3-1-14 0,0-1-13 16,3 1-8-16,1 1-1 0,0-1-5 16,-2 0-2-16,0 3-4 0,-1-2-3 0,-1 1-8 0,0 1-29 15,-1 0-36-15,-4 0-38 0,-3 0-61 16,-3 0-129-16,-3 3-63 0,-3 0-13 0,-1 0 14 15,-2-1 33-15</inkml:trace>
  <inkml:trace contextRef="#ctx0" brushRef="#br0" timeOffset="398813.2835">12005 773 87 0,'-2'3'328'0,"2"-2"32"0,0-1 15 0,2 0-49 15,-2 0-117-15,0 0-79 0,0 0-46 0,0 0-24 16,0 0-17-16,2 1-8 0,-2-1-10 15,0 2-8-15,2-1-7 0,0 3-6 0,1 1-1 16,0 0-2-16,0 2 1 0,-1-1-1 0,1 0-1 16,-1 1 1-16,-1 0-1 0,1-1 2 15,-2-2 1-15,0 2 1 0,-2 1 5 0,2-2 5 16,-1-1 7-16,-2 3 2 0,-1-1 0 16,1-2 1-16,0 2-2 0,-2 0-2 0,-1-1-7 15,-2 1-3-15,2 0-2 0,-2-1-2 16,-1 2-2-16,-1-2-2 0,2 2 0 0,-3-2 1 15,3 0-1-15,2 0-1 0,-1 0-1 0,2-3-2 16,0-1-4-16,1 3-10 0,1-4-16 16,0 1-26-16,0-2-28 0,-1-1-34 0,1 0-93 15,-2 0-107-15,-4-2-41 0,4-1-5 16,1-2 13-16,0 0 27 0</inkml:trace>
  <inkml:trace contextRef="#ctx0" brushRef="#br0" timeOffset="398901.2297">11955 670 123 0,'-1'-3'315'0,"1"0"28"16,-2 0 22-16,-1 2-76 0,1 1-100 15,2-2-64-15,-4 1-36 0,3 1-24 0,-1 1-15 16,0 1-16-16,1-1-6 0,-2 4-6 16,-1 0-1-16,1 2 3 0,-2 6 3 0,0-1 5 0,0 3 6 15,1 2-2-15,-1-1-2 0,1 2-6 16,0 1-2-16,1-2-6 0,0 1-8 0,-3-2-2 15,3 1-3-15,1 0-2 0,-1-4-3 16,1 1-2-16,-1-4-11 0,0 1-17 0,0-4-35 16,-2 0-36-16,3-2-57 0,-5-2-129 15,0-3-74-15,-1-1-28 0,2-3 9 0,-2-1 24 16</inkml:trace>
  <inkml:trace contextRef="#ctx0" brushRef="#br0" timeOffset="399506.4299">11747 877 56 0,'-2'5'296'0,"1"-4"27"0,-1 2 17 16,-1 0-47-16,-2 2-99 0,-2 1-55 15,0-3-31-15,-3 4-15 0,0-1-4 0,-2 1-12 16,1-2-14-16,-3 2-11 0,3 0-14 0,-3-1-10 16,4-1-10-16,-1 2-6 0,2-3-4 15,1 1-2-15,3-3-4 0,0 2-2 0,2-3-6 16,0 1-14-16,1-2-26 0,-2 0-34 15,2-2-46-15,-1 1-98 0,-2-3-99 0,-1 2-43 16,1-3 1-16,2-1 16 0,0 0 39 0</inkml:trace>
  <inkml:trace contextRef="#ctx0" brushRef="#br0" timeOffset="399643.4016">11453 753 38 0,'-2'3'312'0,"1"-3"26"0,-1 0 17 16,1 3-39-16,-1-3-115 0,2 0-86 0,-2 1-48 16,2 0-25-16,2 2-11 0,-2 1-5 0,3 1-6 15,-1-1 2-15,1 2 1 0,2 1-3 0,-1-2 3 16,1 2 1-16,0 1-2 0,-2-1 4 16,2-1-2-16,-2 2 2 0,2-1 0 15,-1-1-2-15,-2 1 4 0,-1-2 5 0,1 4 2 16,-2-4 1-16,0 0 2 0,0 0 0 0,0 0-3 15,-2-1-6-15,1 1-6 0,-1-1-3 16,-2 1-7-16,1 1-4 0,-2-1-2 0,-2 2-2 16,1 0-4-16,-3 0-1 0,1 0 0 0,0 1 0 15,1-5 0-15,-2 4-1 0,3-3-2 16,1 2 3-16,0-1 0 0,0-1 0 0,0-2 0 16,1 3 2-16,1-3 0 0,1 1-2 15,1 0 0-15,1-1 0 0,0 0-1 16,1-2-6-16,3 3-18 0,1-3-54 0,-1 0-62 15,-1-3-164-15,-1-1-82 0,-1-1-41 0,2 1-6 16,-3-2 42-16</inkml:trace>
  <inkml:trace contextRef="#ctx0" brushRef="#br0" timeOffset="400711.5517">11120 921 165 0,'-2'0'312'16,"0"0"22"-16,1 0 13 0,-1-2-99 0,-1 2-89 16,1-1-49-16,-1 1-23 0,0-4-12 15,-2 3 0-15,1-1-3 0,-1 1-5 0,2 0-5 16,0-2-7-16,-2 3-10 0,1-3-11 15,1 3-6-15,0-3-11 0,0 1-7 0,2 0-5 0,-1 1-3 16,2 0-2-16,2-1-4 0,-1-1-2 16,-1 2-2-16,3-2 0 0,0 0-3 15,0 1 1-15,-1-1 2 0,1 2 0 0,2 0 2 16,0 1-1-16,0 0 1 0,1 0 3 0,0 0-1 16,-3 1 3-16,2 0-1 0,-2 0 0 15,-1 3 2-15,1-3-1 0,-1 2 0 0,-1 0 2 16,-1 2 0-16,0-3 3 0,0 3-1 0,-1 0 1 15,-1-1 0-15,-1 2-2 0,-2-1 1 16,0 0 2-16,2 0 1 0,-3-1 2 0,0 1-1 16,1 0 3-16,0 0-2 0,-1-3-1 15,1 1 0-15,0 0-3 0,-2 0 0 16,2-3-2-16,0 3 0 0,0-1 0 0,0-1 0 16,0-1 0-16,1 0 2 0,-1 0-2 15,0 0 3-15,-3-1 0 0,0-1 1 0,-1 2-1 16,-2-3 1-16,1 3 0 0,0-1 3 0,0-1-2 15,3 1 1-15,-2-1 5 0,3 0-2 0,1 0 0 16,0-1 0-16,2 0-3 0,-2 0 1 16,1-1-3-16,1-1-1 0,0-2-4 0,1 2 1 15,0-2 0-15,2 2 0 0,0-3-2 16,0 1 1-16,2-1 1 0,-2-1-1 0,2 2-1 16,-1-3 2-16,1 3 1 0,-1 0 0 0,-1-3 1 15,2 2-1-15,1 0 1 0,-2-2-2 16,1 1 2-16,1 0-3 0,-1 0 0 15,-1-1-1-15,1 1-1 0,0 1-3 0,-1-2-3 16,2 3 0-16,-1 0-4 0,0 2-2 0,-1 0-15 16,2 0-26-16,3 1-36 0,-1-3-40 15,-2 2-59-15,-1 0-130 0,1-3-57 0,0 1-9 16,2-3 17-16,4 2 29 0</inkml:trace>
  <inkml:trace contextRef="#ctx0" brushRef="#br0" timeOffset="401303.7184">11083 551 24 0,'7'-10'328'0,"-4"3"37"0,-2-1 24 15,-1 2-11-15,3 0-125 0,-6 2-78 16,3-3-49-16,0 5-21 0,-1-1-11 0,-1 0-10 16,1 1-17-16,1 2-18 0,-2-1-9 0,2 1-18 15,0 0-9-15,0 0-7 0,0 0-3 16,2 0-2-16,-2 1-7 0,1 3-9 0,1 0-28 16,-1 0-44-16,-1 2-69 0,-3 0-159 0,-2 0-75 15,-3 2-37-15,-3-1 2 0,-3 1 32 0</inkml:trace>
  <inkml:trace contextRef="#ctx0" brushRef="#br0" timeOffset="401915.7672">10669 788 136 0,'-11'7'319'0,"3"-2"25"16,-3-2 20-16,5-1-72 0,-1 0-105 15,2-2-58-15,2 0-35 0,0-2-18 0,0 0-15 16,1 1-14-16,-2-1-11 0,4-3-8 0,0 0-6 15,0 0-6-15,2 0-4 0,0-2-7 16,1-2-4-16,-3 1-1 0,4 0 0 0,-1-2-1 16,-2 0-1-16,3-1-1 0,-1 0 3 0,0 1 0 15,0-1 0-15,2 1-3 0,-1 1 0 16,0 0 0-16,0 3-2 0,1 0-1 0,-1 3-1 16,0 1 2-16,1-3 0 0,1 5 0 0,-1 0 5 15,-2 0-2-15,2 5 2 0,-2-3 0 0,0 3 2 16,1 0 1-16,-3 1-1 0,3 2 1 0,-2 1 1 15,0 0 1-15,-1 1-2 0,-1 1 4 16,-1-1 1-16,-1 0 3 0,0-2 2 0,-2 1 2 16,1 0 2-16,0-1 3 0,-2-3-2 15,0 0 2-15,0 2-3 0,0-5-1 0,-4 3-2 16,1 0-7-16,0-1 1 0,-2-3-3 16,0 3-2-16,2-1 0 0,-2-2-1 0,1 0-1 15,1 0 3-15,0-1-2 0,-3 0-1 0,3 0 0 16,0 0-1-16,-3 0 0 0,3-1 0 15,0-1 0-15,0 0 0 0,-1-1 0 0,3 1-1 16,-1-1 1-16,4-2 1 0,0 5-1 0,1-4 4 16,-1 1-3-16,3 2 4 0,0 0-3 15,0 1-2-15,2-3 0 0,-1 3 0 0,-1 0-2 16,0 0-1-16,0 0 1 0,0 3-3 16,0-3 3-16,0 1-1 0,-1 2 2 0,1 0 1 15,-2-1 4-15,-1 3 3 0,2-3 0 0,-1 1 0 16,1 2 1-16,-3-2-1 0,1 1-2 0,0 0 3 15,-2-1-3-15,0 0 0 0,2 0 2 16,-4-2-2-16,0 1 0 0,2 0-1 16,-3-1-1-16,3 1-1 0,-4-2-1 0,4 0 0 15,-1-2-2-15,0 1 1 0,0-3 0 0,-1 3 1 16,2-3-1-16,1-1 3 0,-1 1 1 16,0-1-1-16,-1 0 1 0,4-2-4 0,-1 0 3 15,2 0-1-15,1-1-2 0,0-1 0 16,1 0-2-16,1 0 2 0,-1 0 0 0,1 2-3 15,2-1-1-15,-2 1 3 0,1 2 0 0,-1 1-2 16,-1-1 2-16,1 2 2 0,-2-1-1 16,0 3 1-16,2 1-1 0,-1 0 1 0,-1 0-2 15,-1 0 1-15,1 0-1 0,0 0 1 0,0 1 0 16,0 4-1-16,1-1 1 0,-1 4 0 0,0 1 1 16,2 2 1-16,-2-1 1 0,1 2 1 15,-1-1-2-15,0 1-1 0,2 0 2 0,-2-2-1 16,0 0-2-16,2 1 0 0,-2 0 3 15,0-5-2-15,0 4 1 0,0-3-2 0,-2 0 0 16,2-2 0-16,0 0-2 0,-2 0 2 0,1-2-1 16,-1 0 1-16,1-1 1 0,-1 0-1 15,0 0 0-15,-1-1 0 0,0 1 2 16,-1-2-2-16,-1 0 0 0,0 0 0 0,-1 0 0 16,-1-2-2-16,-2 1 2 0,1 1 0 0,0-2 2 15,0 0 1-15,-3 1-2 0,2-1 2 16,0 2 0-16,-3-2-3 0,3 1 1 0,-1 1-1 15,-2 1 0-15,2-1-1 0,-1 2 1 0,0-1-1 16,1 1-1-16,-1 2 1 0,0 0 1 16,3 1 0-16,0 0 0 0,2 2 1 0,1 0 0 15,2 1 1-15,0 0-2 0,3 1 1 16,-2-2-1-16,2 2 0 0,2-2 0 0,-2 1 0 16,2-3 0-16,-1 3-1 0,1-3-1 0,-2-1-2 15,0 1-15-15,0-2-31 0,-2-1-37 16,-1 1-45-16,-5-3-82 0,0 0-125 15,-1-3-52-15,4-1-5 0,2-2 21 0,0-1 33 16</inkml:trace>
  <inkml:trace contextRef="#ctx0" brushRef="#br0" timeOffset="402500.5258">10032 678 184 0,'-3'0'366'15,"1"0"26"-15,-1 0 15 0,3 0-75 0,0 0-139 16,-1 0-81-16,1 3-40 0,-2 0-11 0,2 1-7 16,0 4-1-16,-2-1-2 0,2 5-4 15,-1-2-7-15,-1 1-11 0,0 3-7 0,1-1-6 16,-2 1-3-16,-1-1-5 0,1 0-2 16,-1-2-1-16,1 1-4 0,-2 0-1 0,3-2 1 15,-3-2-3-15,2 1-8 0,2-2-14 0,-3-2-26 16,1 0-36-16,-3-2-39 0,3-2-70 15,-5 1-122-15,0-2-59 0,-3-2-15 0,3 1 20 16,2-1 25-16</inkml:trace>
  <inkml:trace contextRef="#ctx0" brushRef="#br0" timeOffset="403232.6925">9781 898 201 0,'-7'2'310'0,"-1"-2"24"15,-1 0-19-15,-1-2-65 0,2 2-68 0,0-2-46 16,-1 1-23-16,1 0-16 0,3-1-8 0,2 1-11 15,0-1-14-15,1-1-13 0,2 2-12 16,0-1-13-16,2-1-8 0,1 0-8 0,0-1-5 16,2-1-5-16,0 2-1 0,1-4-3 15,2 2 0-15,-2 3-2 0,-2-1 4 0,0-1-1 16,-2 1 1-16,1 1 2 0,-1 1-2 16,-2 1 0-16,2 0 0 0,-1-2 1 0,-1 2-3 15,0 2 0-15,0-2 2 0,3 1 0 16,-2 1 0-16,-1 1 2 0,0 1 0 0,0-1 0 15,0 2 0-15,0 2 2 0,0-2 2 0,0 3 0 16,-4-1 0-16,3 1 1 0,-3-1-1 0,1 1 1 16,-2-1 1-16,0 1 2 0,-1-1-2 15,-3 0 4-15,2-2-3 0,1 0-1 0,-2 0 2 16,-1-2-3-16,1 1 0 0,0-3-3 16,0 1 3-16,0-1-3 0,0-1-1 0,0 0 3 15,-1-1-3-15,3-1 5 0,-1-1-4 16,2 1 0-16,0 0 2 0,-2-2-2 0,2-1 1 15,0 1-1-15,0-1 0 0,2 0-1 0,-2 0-1 16,2 0-1-16,2-3 1 0,-1 1 0 16,2 0 0-16,0 0 4 0,2-2-1 15,-1 2-1-15,1-1 2 0,-1-1-2 0,1 1-1 16,0 1-1-16,-1 0 0 0,-1 1 2 16,0-1-1-16,0 3 1 0,0 1 2 0,0 0-3 15,0 3 0-15,0-1 2 0,0 1-2 0,0 0-1 16,-1 1 2-16,1 1-2 0,-2 2 1 15,2 4-1-15,0 1 0 0,2 1 0 0,-2 2 0 16,1-1 0-16,-1 2 1 0,0-1 0 0,2-1-1 16,-2 2 0-16,1-3 1 0,1 2 1 15,-2-3-2-15,0-1-2 0,0 1 2 0,-2-3 2 16,1 2-2-16,1-5 0 0,-2 4 1 16,1-4 0-16,-1 2 0 0,0-3 0 0,-1 1 1 15,0-3 0-15,-3 2-2 0,1 1 3 16,2-3-2-16,-2 0-1 0,0 2 2 0,1-2-2 15,-2 0 0-15,1-2 1 0,0 2 1 0,2 0-1 16,0-3-1-16,-1 1-1 0,1 2-1 16,2-3 1-16,-1 3-1 0,-1 0 2 0,2-2 0 15,-1 0 0-15,0 2 0 0,2-1 0 16,0 1-1-16,0 0 0 0,0 0 1 0,0 0 0 16,-1 0 0-16,1 1 2 0,0 3 0 0,-2-1-2 15,1 1 0-15,-1 1 0 0,0 0 0 16,-1 2 0-16,0-2 0 0,1 1 0 15,-2 0 0-15,-2 0 0 0,2-1 0 0,-2 1 1 16,1-2-1-16,0-1 0 0,-1 2 0 0,0-4 0 16,-2 1 2-16,3 0-2 0,0-2 0 15,0 0 0-15,0 0 0 0,1-2 0 0,1-1-2 16,0-1 2-16,-2 0-1 0,2 0 1 0,0-2 0 16,-1-2-2-16,1 1 2 0,-1-2 0 15,2 0 0-15,-1 0-2 0,2-1 3 0,-1 1-1 16,2 1 0-16,-2 0-1 0,2 1 1 15,0 1 2-15,0 1-2 0,0 1 0 16,0 1 0-16,0 0 0 0,0 1 0 0,0 2 0 16,0-1 0-16,-1 1-1 0,1 0 2 0,-2 1-1 15,2-1 0-15,-2 2 0 0,1 3 0 16,-1-2 8-16,-3 4 2 0,0 0 2 0,-2 2 0 16,2-1 1-16,0 1 4 0,-1-1-8 0,-3-1-3 15,2 2-2-15,-1-1-1 0,0-1 2 16,-4 2-2-16,-1 0-1 0,-1-3 1 0,1 4-1 15,0-3-1-15,1-2 0 0,3 2 0 16,0-4 0-16,0-1-1 0,3 1 0 16,3-1-8-16,-2-2-4 0,3 0-4 0,-1 0-2 15,3 0-11-15,0-2-29 0,2-1-41 0,1-2-40 16,2 5-136-16,-2-4-97 0,2-4-40 16,0-6 1-16,0-1 34 0</inkml:trace>
  <inkml:trace contextRef="#ctx0" brushRef="#br0" timeOffset="403813.0367">9494 628 77 0,'8'-2'345'0,"-1"-3"33"0,-1 2 20 0,2-1-15 16,1 1-135-16,1 1-82 0,-1-1-48 0,1 0-27 15,-2 0-15-15,1 1-19 0,-1 0-21 16,-2 1-14-16,1 0-8 0,1 1-6 0,-1-2-5 0,0 2-3 15,1 2-1-15,3-1-2 0,-2 0-2 0,1 1-4 16,2 1-9-16,-2-1-31 0,0 4-46 16,0-4-54-16,-6 5-150 0,-3-2-78 0,-1 2-30 15,3 3 5-15,-1-1 38 0</inkml:trace>
  <inkml:trace contextRef="#ctx0" brushRef="#br0" timeOffset="403911.5156">9466 1253 323 0,'0'4'361'0,"0"-3"16"0,0 1 12 16,3-1-150-16,0-1-93 0,2 0-50 16,2-1-26-16,3-1-13 0,0-1-8 0,4 1-10 15,0 0-10-15,2-1-8 0,-2 0-7 0,-1 1-2 16,-2 1-5-16,-1-2-2 0,-4 2-4 15,2-2-1-15,-4 3-2 0,-2-2-7 16,0 0-19-16,-2-1-29 0,0-2-32 0,-2 1-53 16,-3-1-108-16,-2 2-84 0,-1 1-29 0,1-4 2 15,-1-1 18-15</inkml:trace>
  <inkml:trace contextRef="#ctx0" brushRef="#br0" timeOffset="404452.1817">9270 851 41 0,'-3'-13'270'16,"0"3"21"-16,0 2 11 0,-1 1-66 15,3 1-90-15,-2 2-55 0,1 2-30 0,-1 1-10 16,-1-1-6-16,0 1-2 0,1 1-2 0,1 1-2 16,-1-1-7-16,0 2-1 0,-2 0-4 15,2 1 4-15,0 2 4 0,-1-1 2 0,0 1 3 16,-1 1 1-16,2-3-3 0,-2 7-2 0,0-2-6 15,1-1-5-15,-4 0-4 0,2 3-5 16,-4-2-4-16,2 2-2 0,-3-3-3 0,0 1-1 16,-3-1-2-16,3 1-1 0,-2-3-1 15,1-2 0-15,0 2-1 0,4-1 0 0,-2-4-1 16,2 5 0-16,1-5-2 0,-2 0-2 16,3 0 0-16,-1 0 1 0,-1 0 2 0,-1 0-3 15,1 0 3-15,-2 0 1 0,-1 0-1 16,-3 0 1-16,1 0-2 0,-2 2 2 0,0-1 1 15,1 1 0-15,1 0 0 0,1-1 0 0,2 1 1 16,1 0-1-16,1-1 1 0,2 3 1 16,1 0 0-16,0 1-2 0,2 0 3 0,1 2-1 15,-1 0-1-15,1 2-1 0,1 0-1 16,1-2 2-16,-2 3 2 0,2-2-1 0,-2 3 1 16,0 0 0-16,2-2 2 0,-2 0 0 15,1 1-1-15,-2 2 4 0,-1-4 2 0,1 1 1 16,-2-2 6-16,2 0 3 0,-2 3 0 15,-2-5 5-15,2 2 0 0,-1 1 1 0,-1-3-2 16,-2-1-2-16,1 1-2 0,-2-2-3 0,2 1-4 16,-4-1-4-16,2-1-4 0,-2-1-2 15,2-1-3-15,-1 0-1 0,0 0-1 0,0-1 1 16,3 0 0-16,-3 0 1 0,3-2 1 16,0-1 2-16,3 1-1 0,-2-2 0 0,2 1 4 15,3-1 3-15,-1 2 3 0,0-2 5 16,3-2 2-16,0 2 2 0,0-1-1 0,3-2-1 15,-1 1-3-15,1-1-3 0,0-2-4 16,3-1-3-16,-1 1 0 0,1-2 1 0,-1 1 1 16,3-1 3-16,1 1 1 0,-1-1 4 0,0-3 0 15,3 3-4-15,0-1 1 0,-1 1-6 16,-1 1 1-16,-1 1-3 0,0 1-5 0,-1 1 1 16,-1 3-2-16,-2 1-6 0,0 1-6 0,-1 1-12 15,0 2-12-15,0 0-9 0,-1 0-4 16,0 1-1-16,-1 2-4 0,-1 0-10 15,0 0-21-15,-1 1-26 0,-1-1-37 0,-1 2-110 16,-2-1-97-16,0-1-33 0,-1-1 4 0,-2-2 18 16,-2 0 33-16</inkml:trace>
  <inkml:trace contextRef="#ctx0" brushRef="#br0" timeOffset="405148.754">8413 966 91 0,'-3'-2'347'0,"2"1"28"0,-1-1 13 0,0-1-32 16,2 0-138-16,0 0-92 0,0 1-50 0,0-3-25 16,0 0-12-16,2 0-10 0,0-2-8 15,-1 2-3-15,2 0-4 0,-3 1-4 0,2 0 0 16,1 3-4-16,-1-2-1 0,-2 0-3 16,3 3-1-16,1-2 2 0,-2 2-2 0,1-1 0 15,0 1 0-15,1 0 1 0,-1 1-2 0,0-1 1 16,-1 2 3-16,-1-2 3 0,1 3 3 15,0-3 3-15,-1 4 2 0,-1-1 4 0,3 0 0 16,-3 0 1-16,0 1-1 0,0-1 1 16,-3 1 1-16,2 1-1 0,-3 0-4 0,1-2 0 15,-2 1-4-15,0 1-2 0,-1 0-1 0,-3-1-4 16,2 1 0-16,-1-1-2 0,0-1 1 16,-1 0-2-16,3-1 0 0,-2-1-1 15,0 1-1-15,-1-2 0 0,2 3 1 0,1-3 1 16,-1-3 1-16,1 3-2 0,0 0-1 0,1-2 0 15,0 1 2-15,2-2-2 0,-2-1 1 16,2 2-1-16,0-3 1 0,2 2 0 0,-1 0-1 16,2 0 1-16,-1 1-1 0,1 1 0 0,0 0 1 15,0 0-1-15,0 1 0 0,0 0 0 16,-2 0 0-16,2 0 0 0,0 1-2 0,-2 0 0 16,2-1 1-16,0 0-1 0,-3 1 2 15,3-1 0-15,-3 4 0 0,3-1 2 0,-3 0 0 16,-1 1-1-16,1 0-1 0,-3 1 0 15,3-2 1-15,-2 2-1 0,-1-1 0 0,1-1 0 16,-1 0 1-16,-2 1-1 0,-2-1 0 16,2 1 0-16,-2-3 0 0,0 1 0 0,2 0-1 15,0-2 0-15,0 0 0 0,2 0 1 0,1-2-2 16,0 0 0-16,0 1 0 0,2-3 0 16,-1 1 0-16,2-1 1 0,2-1 1 0,0 2 1 15,0-2 1-15,0 2 1 0,2-4 0 16,-2 2 0-16,4-3-1 0,-2 1 1 0,1-1 1 15,2 0 0-15,0-1-2 0,0-1 0 16,-1 0 1-16,2 0 0 0,1 0-2 0,-2 1-1 16,-1-1 1-16,1-1 0 0,-2 1 0 15,3-1-1-15,-4 2 2 0,1 0-2 0,0 2-2 16,1 0 2-16,-3 1-1 0,2-1-2 0,1 0 0 16,-1 1-2-16,0 0 2 0,3-1-1 15,0 2-4-15,1-1-21 0,1-2-46 0,1 2-52 16,-3-3-47-16,1-3-146 0,-4 0-73 15,2 0-20-15,0 2 27 0,-1 1 39 0</inkml:trace>
  <inkml:trace contextRef="#ctx0" brushRef="#br0" timeOffset="405742.7763">8367 591 253 0,'2'0'364'0,"-1"0"22"16,1 0 14-16,-2 0-116 0,2 0-100 15,-2 0-60-15,-2 0-34 0,2 0-14 0,0 0-10 16,-2 0-10-16,2 0-16 0,0 0-17 15,2 0-10-15,-2 0-9 0,3 1-17 0,-1 1-22 16,1 0-45-16,-1 2-64 0,-4-1-149 0,-3 3-81 16,-1 1-30-16,1 0-3 0,-4 0 31 0</inkml:trace>
  <inkml:trace contextRef="#ctx0" brushRef="#br0" timeOffset="406349.3127">8092 831 8 0,'0'5'296'0,"0"-3"30"0,0 1 21 16,0-1-36-16,0-1-105 0,-1 3-70 16,-2-4-45-16,1 5-27 0,-1 0-12 0,0 2-7 15,0-4-8-15,-1 4-8 0,1 0-8 16,0-1-5-16,-2 0 3 0,1 0 1 0,-1 0 5 15,0 1 3-15,-1 1 3 0,-1-1 2 0,-2 0-1 16,1 1-1-16,-3 1-2 0,-3-1-2 0,1-2-4 16,-2-1-1-16,0 3-4 0,-2-3-2 15,1-1-3-15,0-3-4 0,0 1 1 16,2 0-3-16,1-4 0 0,1 0 1 0,4-1 0 16,2-2-1-16,2 2 1 0,1-4 1 0,3 2-2 15,0-3-2-15,0 0-3 0,3 0 2 16,-1-1-3-16,0 2 0 0,1 2 0 0,-2 0 0 15,1 2 1-15,-2 1-2 0,0 1-1 16,0 1 0-16,0 0 0 0,0 0 0 0,0 0 1 16,-2 0 1-16,2 1 1 0,-1 1-1 0,-1-2-1 15,2 0 0-15,-1 1 0 0,-1-1 0 16,0 4-1-16,1-1 1 0,-4 2 1 16,2-1-1-16,-3 1 9 0,1 2 3 0,-3 1 1 0,0-1 0 15,-3 2-1-15,0 1 4 0,-2-1-7 16,-1 2-5-16,-2-4-1 0,-3 3-2 15,-3-3 1-15,3 0-2 0,-5-2 0 0,1 1 0 16,-2-2 0-16,1 0 0 0,0 0 0 16,2-1-2-16,0-2-4 0,0 1-5 0,4-2-3 15,0-2 1-15,3 1 1 0,1-1-2 0,1 1 6 16,-1-3 3-16,3 2 3 0,1-1 1 16,0-2 1-16,2 1 0 0,1-1 0 0,1 3 0 15,1-5 0-15,-1 4 1 0,4-4 1 0,-1 2-7 16,3 0-25-16,0-2-39 0,5 2-50 15,-3 3-110-15,2 2-119 0,-4 0-56 16,6 1-10-16,-1 2 21 0,0 5 41 0</inkml:trace>
  <inkml:trace contextRef="#ctx0" brushRef="#br0" timeOffset="406460.2435">7591 1257 118 0,'7'7'378'16,"-4"-1"34"-16,-1-1 26 0,0-1-12 0,0-2-167 15,0 2-103-15,-2-3-57 0,1 1-31 16,-1-2-26-16,0 1-17 0,0-1-10 16,0 0-6-16,0 0-8 0,0-1-22 0,-1 1-52 15,-7 0-130-15,2 0-133 0,-4 0-66 0,4-3-35 16,-4-1 0-16,-1-4 43 0</inkml:trace>
  <inkml:trace contextRef="#ctx0" brushRef="#br0" timeOffset="407235.2864">7296 885 20 0,'3'-5'288'0,"0"2"30"0,-2 1 26 0,-1-1-22 16,0 1-86-16,0 0-50 0,0 1-28 15,-1 1-20-15,1-2-15 0,0 2-23 0,-3 0-28 16,3 2-22-16,-1-2-17 0,-1 1-12 15,0 1-9-15,1 1-5 0,-2 0-4 0,-1 3-2 16,1-2 2-16,0 2-2 0,-2 2-1 0,2-2 0 16,-1 2 2-16,-1-1 3 0,0 0-1 15,0 0 0-15,0-2 1 0,-1 0 0 0,-3 1-2 16,2-2 0-16,-2 1 0 0,0-2-2 16,0 0 3-16,1 0-3 0,0-2 1 0,-1-1-2 15,1 0 0-15,0 0 0 0,3-1 0 16,-2-1-1-16,2-1 1 0,2 0 0 0,0-1-1 15,-1 0 0-15,1 1 1 0,3-2 0 16,-3 2-1-16,3 1 1 0,-2 2 0 0,2-5 0 16,0 5 0-16,-1 0 0 0,1 0 0 0,0 0 0 15,0 0-1-15,-2 0-1 0,2 0 2 16,-3 3 2-16,2-3-2 0,-2 2 0 0,-2 0 2 16,-2 1 0-16,1 2-1 0,-5-2 7 15,3 1 3-15,-3 0-1 0,-1 2 4 0,0-2-1 16,-3 3 0-16,0-1-5 0,0-1-3 15,-1 2-1-15,-1-2-3 0,0 0 0 0,0-1-1 16,1 1-2-16,-1-2 1 0,-1 1 0 16,0-3 2-16,0 1-1 0,1-2 0 0,1 0 0 15,2 0 0-15,0 0 0 0,1 0-1 0,2-3 1 16,0 3 0-16,1-4 0 0,2 3 0 16,-1-1 0-16,3 2 0 0,-1-2 0 0,2-1 1 15,-1 3-1-15,2-2 1 0,2 0 0 16,-1 1-1-16,1-1 0 0,2 0-1 0,-1-1 0 15,-1 3 0-15,2-2 1 0,0 2 0 16,0-2 2-16,0 1-1 0,0-1 0 0,0 2-1 16,2-2 0-16,-2 2 0 0,1 0 0 0,-1 0 0 15,0 0 0-15,0 0 0 0,0 0 0 16,0 0 0-16,0 0 0 0,0 0 0 0,0 0 0 16,-1 0 0-16,1 2-1 0,-2 0 1 15,2-1 0-15,-2 1 0 0,2-2 1 0,-3 2 0 16,3-2 0-16,-3 3-1 0,-2 2 0 0,-1-1-1 15,0 3 0-15,-2-1 1 0,-2-1-1 16,-1 2 2-16,-3-1 0 0,-2-1-6 16,0 3-5-16,-4-2-1 0,-2 2-3 0,-1 0 0 15,-2-3 0-15,-2 2 8 0,2-3 6 0,0 1 7 16,4-2 13-16,1-2 7 0,1 0 9 16,1-1 2-16,3-2 1 0,0 0-1 0,1-1-9 15,1-2-6-15,-1 0-5 0,3 1-2 0,0-1-5 16,0-2 1-16,2 1-4 0,-1-1 0 15,1 2-1-15,1-2-1 0,0-1 1 16,1 0-2-16,1 2-5 0,0-3 0 0,1-1-5 16,2 0-3-16,0-2-8 0,1 1-3 0,4-2-10 15,-1-1-8-15,4 1-4 0,2-3-17 0,3 3-47 16,0 0-57-16,-5 0-73 0,1-2-123 16,-1 1-63-16,9-1-19 0,-1 3 34 0,2-2 51 15</inkml:trace>
  <inkml:trace contextRef="#ctx0" brushRef="#br0" timeOffset="407847.2579">6725 647 114 0,'11'-5'410'0,"-4"3"39"0,-3-3 23 0,0 3 11 16,-3 0-207-16,2 1-121 0,-3 1-69 16,2-2-40-16,-2 2-19 0,0 0-12 0,0 0-7 0,1 0-4 15,1 3-3-15,1 1-14 0,3 3-23 0,1 0-45 16,4 5-54-16,-7 2-138 0,0 0-106 15,-4 5-41-15,0 0-9 0,-4 4 29 0,0 3 46 16</inkml:trace>
  <inkml:trace contextRef="#ctx0" brushRef="#br0" timeOffset="407951.7134">6695 1338 105 0,'1'6'354'16,"1"-2"30"-16,-2-2 15 0,3 1-31 0,-1-3-149 15,1 0-89-15,2 0-49 0,3-3-20 16,3 1-8-16,0-1-9 0,5-1-7 0,-2-2-7 16,3 1-9-16,-4 1-4 0,0 1-9 0,-2 0-1 15,-2 0-3-15,-1 1-4 0,-2 1-2 16,1 1-13-16,-4-4-23 0,0 4-46 0,-3-4-81 16,0 4-136-16,-5-1-74 0,0-3-26 15,-2 1 2-15,2-6 35 0</inkml:trace>
  <inkml:trace contextRef="#ctx0" brushRef="#br0" timeOffset="408057.6472">6319 793 110 0,'3'0'375'0,"-1"-1"33"15,0-1 16-15,2 2-22 0,-3 0-160 16,1-2-103-16,1-1-57 0,0 3-23 0,2 0-13 16,3-2-4-16,5-3-10 0,0 3-5 0,2-1-7 15,-2-2-8-15,0 3-5 0,1-1-1 16,-3 1-1-16,0 1 1 0,-2 0-1 0,-1-2-1 16,-1 3 1-16,0-3-4 0,-3 3 1 15,-1 3-2-15,0-3 0 0,-1 0 0 0,-1 0 0 16,2 3 2-16,2-2-2 0,-3 2-2 15,4 0-8-15,-1 0-21 0,-1 1-47 0,1 1-49 16,-5 2-147-16,-3-4-94 0,-2-1-45 16,5-2-7-16,0 3 30 0,-3-1 41 0</inkml:trace>
  <inkml:trace contextRef="#ctx0" brushRef="#br0" timeOffset="411038.4841">4528 10213 253 0,'-3'-3'365'0,"-3"-2"33"0,1 0 22 16,0 2-121-16,1 1-85 0,2 0-66 15,-1 2-44-15,1-3-26 0,1 3-20 0,1 0-19 16,0 0-13-16,0 0-10 0,0 0-6 16,0 0-7-16,0 0-1 0,1 3 0 0,1-3-2 15,1 2 0-15,3 1-2 0,2 2 2 16,0-1 0-16,0 2 0 0,4-1 0 16,0-1 0-16,-1 0 2 0,3 1-1 0,-3 0 2 15,3-1-1-15,-3 0-2 0,-1 1-2 16,2-3 1-16,-4 3-1 0,0-1-2 15,0-1 0-15,-2-1-1 0,-1 1 3 0,-2-1 2 16,1 1 0-16,-1 1-3 0,-2-3 2 16,1 2 1-16,1 1 0 0,-2-2 0 0,-1-1 0 15,0 4 0-15,0-2 0 0,0 0 1 16,0-1 0-16,-1 2 1 0,-2-1-2 16,0 1 0-16,-2-1 0 0,-2 1 0 0,-1 1-1 15,-1 1 0-15,-2-1 2 0,-2 0 0 16,-1 0-1-16,0 2 0 0,-3-4 0 0,-2 2 0 15,1 1-1-15,-2-3-1 0,0 2 2 16,0-3-1-16,1 0 0 0,0 0 0 0,2-1 1 16,2-2-2-16,1-1 0 0,3 0 1 15,1 0 0-15,1-3 0 0,3 1-1 0,-2-1 2 16,3-2-1-16,-1-1 1 0,0 1 0 16,1-3 1-16,0 1 1 0,2 1-2 15,0 0 2-15,1 1-2 0,-1 2 1 0,3-1 2 16,0 2-2-16,3 1-1 0,0 2 2 15,2-3 1-15,0 3-2 0,0-1-1 0,3 0 2 16,3 2-2-16,-2 0 0 0,-1 2 0 16,0-2 0-16,-2 2-2 0,-1-1 2 0,0 3-1 15,-2-3-1-15,-1 2 0 0,-1 1 1 16,1-1 1-16,0 3 0 0,-1-1 0 0,-1 1 0 16,0-2 0-16,3 1 1 0,-3-1-1 15,1 1 1-15,-1-2-1 0,2 2 0 16,-2-1 0-16,2 1 0 0,-1-2 0 0,-1 2 0 15,0-1 1-15,-1-1 0 0,-3 2 0 16,0-2 0-16,1 2-1 0,-4 1 0 0,1-2 0 16,-2 1 0-16,-1-1 0 0,-1 2 0 15,2 0 0-15,-3-2 2 0,2 1-2 16,-1 0 0-16,-1 0 0 0,0 2-2 0,0-2 2 16,0 0 0-16,-2 0 0 0,2 1 0 15,-3-2-1-15,1 2 0 0,1 0 0 16,-1 1 0-16,3 0 0 0,-2 0 0 0,4 0 1 15,2 0 0-15,-2-1-1 0,3 1 1 16,2-2 1-16,0 1-1 0,0-1 1 0,-1 3-1 16,1 1 0-16,-2-1 0 0,-1 1-1 15,2-1 0-15,-3 2-2 0,-1-1 2 0,-3 1 1 16,0-1 0-16,0 2 0 0,0-4 0 16,0 0 1-16,0 0 3 0,-2-2 1 0,4 0-2 15,-2-1 2-15,3-3 0 0,0 1-2 16,0-2-25-16,2-2-50 0,-1 1-95 0,3-4-147 15,-1 1-80-15,5-1-38 0,-2-2 2 16,2 2 37-16</inkml:trace>
  <inkml:trace contextRef="#ctx0" brushRef="#br0" timeOffset="411625.1621">4043 10473 138 0,'5'-8'352'0,"-2"4"39"15,1-1 28-15,-2 4-58 0,-2-3-112 0,-2 3-80 16,1 1-52-16,-5 0-34 0,-1 1-24 16,-1 3-18-16,-4 2-14 0,-1-1-10 15,0 3-8-15,1-1-3 0,2 1-3 0,-1 0-2 16,2 0-2-16,1-1-2 0,1 0 2 16,-2-1 0-16,3 0 1 0,-1 0-1 0,1 0 1 15,-2 0 1-15,-1-2-4 0,2 1-16 16,-1-2-31-16,2-1-39 0,-2-2-99 0,2 0-137 15,-2-2-69-15,1-1-21 0,3-4 8 16,1-1 29-16</inkml:trace>
  <inkml:trace contextRef="#ctx0" brushRef="#br0" timeOffset="411726.0991">3806 10230 199 0,'0'-5'371'16,"0"2"30"-16,0 2 13 0,0-1-81 15,0 2-126-15,-2 2-74 0,2 2-47 0,-3 4-20 16,1 0-10-16,-1 2-6 0,0 4-11 0,0 1-9 16,0 1-13-16,-1 0-5 0,1 2-6 15,-1-3-3-15,2 2 2 0,-1-3-4 0,1 1-1 16,-1-3-8-16,0 0-23 0,-3 1-30 16,1-4-39-16,-3 0-98 0,-1 0-131 15,-1 0-58-15,-1 0-18 0,2-2 9 0,-1-4 28 16</inkml:trace>
  <inkml:trace contextRef="#ctx0" brushRef="#br0" timeOffset="412318.7338">3564 10450 231 0,'-1'0'373'16,"-1"-1"28"-16,2 1 15 0,0 0-91 15,-2 1-116-15,2 0-73 0,-3 3-39 16,-2-1-24-16,-1 1-15 0,1 2-11 0,-4 0-15 15,2 1-11-15,-1 1-9 0,0 0-5 16,-1 0-2-16,0 0-5 0,-3 0 1 0,0 1 0 16,1-2-1-16,-3 0 0 0,-1 0 0 15,0 2 0-15,-3-1-2 0,-1-3 1 0,0 2 0 16,-3-2-2-16,-2-2 2 0,1 2 0 16,-1-4 0-16,2 1-2 0,-2-2-1 15,2 0 2-15,1-2-3 0,1-1 3 0,1-1 1 16,3-1 0-16,-1 1 0 0,4-4 2 0,-1 3 0 15,4 0-1-15,2-2-2 0,1 3 2 16,2-2 2-16,0 2-1 0,2 1 1 0,3 1-2 16,-2-1 2-16,2 2 0 0,0-1-2 15,0 0-2-15,0 2 2 0,0 0 0 0,0 0 0 16,0 0 0-16,2 0 0 0,-2 2 0 0,0 0 0 16,0 1 0-16,2-2-2 0,-2 4 2 15,-2-1 0-15,2 1 2 0,0 0 2 0,-2 2-3 16,-1-2-1-16,0 3 0 0,1-3 0 0,-3 2 0 15,1-2-1-15,-1 1 1 0,2-2 0 16,-2 1 0-16,2-2-1 0,-2 1 1 16,-2-2 0-16,2 2-1 0,-3-1 1 0,0-1 1 15,-1-1 1-15,2 1-2 0,-1-2 1 0,0 0 1 16,-2 0-1-16,0 0-1 0,0 0 1 16,1-2 2-16,1 1 3 0,3-3 1 0,0 2 8 15,2-1 6-15,0-2 1 0,1 1 8 16,1-4 5-16,1 1 4 0,1-3-1 0,1-2 3 15,3 0 3-15,-2-1 1 0,2 1-1 0,-2 0 1 16,2 3 0-16,-2-3-3 0,3 3-4 16,-3 0-6-16,0 0-9 0,2 0-6 0,0-2-10 15,0 3-11-15,-2 0-17 0,3 0-27 16,-3-1-28-16,2-1-16 0,-2 1-28 0,2-3-57 16,-2 0-40-16,-3 0-139 0,-1 2-57 15,-1 2-28-15,2 3 6 0,0-4 46 0</inkml:trace>
  <inkml:trace contextRef="#ctx0" brushRef="#br0" timeOffset="412429.6665">3041 10206 224 0,'5'-3'376'0,"-2"2"30"0,-2-1 20 16,2 0-77-16,-1 2-125 0,-1 0-80 16,-1-1-47-16,2-1-24 0,-2 2-20 0,3-2-17 15,2-1-8-15,0 1 0 0,1-1 3 0,3-1 4 16,1-1 1-16,0 0-3 0,2-1-3 15,-1 2-6-15,3-1-7 0,-4 2-7 0,3-1-4 16,-1 1-4-16,-1 1-2 0,-1-1-5 16,-1 3-5-16,1-1-10 0,-2-1-11 0,1 2-1 15,-3 0-6-15,1 0-32 0,-1 2-45 16,-6 1-144-16,-1 0-106 0,-6 1-55 0,4-3-23 16,-2 1 16-16,2 1 40 0</inkml:trace>
  <inkml:trace contextRef="#ctx0" brushRef="#br0" timeOffset="414489.4459">2661 10525 35 0,'0'1'223'0,"0"-1"18"0,-1 2-32 0,-1-2-42 15,2 2-48-15,-3-2-43 0,3 1-35 0,0-1-15 16,0 0-11-16,-1 0-4 0,1 0-2 0,0 0-2 15,0 0 0-15,1 2 0 0,-1-2 2 16,0 0 0-16,3 0 3 0,-3 0 4 16,0 0 4-16,0 0 9 0,2 0 2 0,-1 0 2 15,-1 0 0-15,0 0-7 0,0-2-7 0,0 2-15 16,-1 0-19-16,1 0-33 0,0 0-64 16,0 0-83-16,-2 2-54 0,-1-1-20 0,3-1-7 15,0 0 20-15</inkml:trace>
  <inkml:trace contextRef="#ctx0" brushRef="#br0" timeOffset="415089.2993">2677 10537 48 0,'-1'0'297'0,"-1"-1"34"16,0-1 22-16,1 2-52 0,1-1-92 15,0 1-62-15,0 0-41 0,0 1-20 0,-2-1-12 16,2 0-10-16,0 0-9 0,0 0-7 15,-1 2-9-15,-1-1-8 0,0 4-8 0,2-3-8 16,-3 3-2-16,0-1-3 0,3 1-4 0,-3 0-2 16,0 0-3-16,1 0 0 0,1 0 0 15,-1-3 0-15,-1 3-1 0,0 0 0 0,0-1 3 16,-1 1-1-16,-1 1 0 0,-2-3-1 0,2 1 1 16,-1 1-1-16,-1-1-1 0,1-1 2 15,0-1 0-15,1 2 0 0,-1-3 0 0,1 1 4 16,0-2 0-16,0 2 1 0,1-2 0 15,1-2 4-15,0 0-2 0,-1 1 0 0,1-3-1 16,1 2 1-16,1-1 0 0,-1-1 0 16,1-1-1-16,-1-2 0 0,4 1-2 0,-1-3 1 15,1-1-3-15,1 2-2 0,0-3 1 0,-1 1 1 16,3-1-1-16,-2 1-2 0,1-2 1 16,-2-1-2-16,1 3 0 0,0-2 0 0,-1 2 2 15,0-1 0-15,-1 0 1 0,2 1-2 16,-1 1 2-16,-2 0-2 0,3 0-1 0,-1 1 2 15,-1 1-1-15,3-1-1 0,0 3 0 16,1-1-1-16,1 0-9 0,2 1-41 0,0-1-62 16,1 3-172-16,-2 3-89 0,-4 6-50 15,-3 6-15-15,-5 1 24 0</inkml:trace>
  <inkml:trace contextRef="#ctx0" brushRef="#br0" timeOffset="415706.4402">2541 10868 319 0,'2'4'409'0,"-1"-1"30"0,-1-1 16 16,2-1-114-16,-2-1-144 0,1-1-86 15,1 1-47-15,-2 0-23 0,2-2-11 0,-1 2-5 16,-1-2-3-16,0 2-4 0,0 0-1 16,0 0-6-16,0-1-9 0,0 1-8 0,0 1-7 15,-3-1-31-15,5-2-61 0,-2 2-180 0,0 0-93 16,-4-3-46-16,1-2-24 0,-3-2 16 15</inkml:trace>
  <inkml:trace contextRef="#ctx0" brushRef="#br0" timeOffset="415825.3687">2331 10548 105 0,'0'-2'323'16,"-2"2"25"-16,1 0 18 0,-3 3-65 16,0-1-102-16,-1 5-69 0,2 0-33 0,-2 1-14 15,2 4-10-15,0-4-4 0,0 0-7 0,1 3-11 16,-1 0-9-16,0-1-10 0,2 0-4 16,-1-1-4-16,2-1-7 0,0-3-3 0,0 1-5 15,0-2-3-15,0 1 0 0,0-4 0 16,0 2 1-16,-2-1 0 0,1-1 1 0,-3 1 0 15,1-1-1-15,-2-1-2 0,1 0-1 0,-1 0 0 16,-1-1-2-16,1-1-2 0,0-1 0 16,0 0 2-16,1-1-1 0,-1-1-1 15,-1 1 1-15,4-2-1 0,-4-1-1 0,4 0 1 16,-3-1 0-16,2-1 0 0,0 1 0 0,0-1 1 16,0 1 0-16,0-1-1 0,0 2 1 15,1-1-1-15,0 1-1 0,2 0 0 0,0-1-1 16,0 1 1-16,0 3 1 0,0-1 0 15,2 3 0-15,-2-1 0 0,0 1 0 0,0 1 0 16,0 1 0-16,-2 0-1 0,2 1 1 0,-1 1 0 16,1 3 0-16,-2 2 0 0,-1 2 0 15,-2 3 1-15,-1 1 1 0,-2-2-1 0,-1 4 1 16,-1-2 0-16,-4 2 0 0,1-1 0 16,-1-1-1-16,-2 1-1 0,1-2 2 0,0-3-2 15,-1 0 0-15,4-1 0 0,-1-1 1 16,5-2-1-16,0 0 0 0,2-3 0 0,1-1-1 15,3 1-4-15,0-1-21 0,2 2-42 0,0-1-108 16,0-2-141-16,2 4-77 0,3 2-39 16,0 2 3-16,0-3 27 0</inkml:trace>
  <inkml:trace contextRef="#ctx0" brushRef="#br0" timeOffset="416423.7737">2187 10917 206 0,'5'4'373'0,"0"-1"38"0,-4-1 26 15,1-2-80-15,1 0-118 0,-3 0-82 16,0-2-56-16,0 2-30 0,-3 0-21 0,0 2-9 16,-2-2-3-16,-3 4 2 0,-2-1 5 15,-5 0 1-15,2 0-3 0,-3-2-6 0,3 2-6 16,-2 0-7-16,2-3-10 0,-1 1-8 16,3-1-10-16,1 0-22 0,-2 0-15 0,4 0-9 15,0 0-30-15,3-1-65 0,-4-2-176 0,4 3-78 16,0-3-38-16,2 1-18 0,1-3 17 15</inkml:trace>
  <inkml:trace contextRef="#ctx0" brushRef="#br0" timeOffset="417056.4416">1860 10561 250 0,'2'0'343'0,"-2"0"25"16,-2 0 1-16,2 0-96 0,0 2-89 0,0-2-56 15,-2 0-35-15,1 0-17 0,1 0-16 16,0 1-12-16,-2 0-7 0,1 2-11 0,-1-3-4 15,-1 4-1-15,1-1-4 0,-1 0 1 0,-2-1-5 16,-1 3 0-16,-2-2-5 0,2 2-2 16,-4-2-4-16,-1 1-2 0,2 1 1 15,-1-2-1-15,-2 1-1 0,2-1-2 0,-1-1 1 16,2 0 1-16,2-2-3 0,1 0 0 0,-1 0 0 16,3-2 0-16,1 0 2 0,0 1-2 15,1-4 2-15,-1 1 1 0,3-2-2 0,-2 0 2 16,2-2-2-16,0 1 2 0,0 1 2 0,0-2-1 15,2 0 2-15,0 0 0 0,1 0 0 16,-2 1 0-16,1-2-2 0,1 1 3 0,0 2-1 16,0-2-2-16,0-1 0 0,-1 2 0 15,1 1-4-15,-3 0 0 0,3 1-5 0,1 1-3 16,-1 1-6-16,6-3-12 0,-3 3-38 0,4-1-62 16,-4 4-169-16,-1 2-86 0,-5 6-46 15,0 2-10-15,-3 2 25 0</inkml:trace>
  <inkml:trace contextRef="#ctx0" brushRef="#br0" timeOffset="417179.3645">1740 10824 153 0,'3'7'365'0,"0"-4"29"0,-2 0 17 16,1 0-51-16,0-1-140 0,-1-1-81 15,-1-1-49-15,0 0-24 0,0 0-15 0,0 0-11 16,0 0-12-16,0 0-12 0,0 0-7 0,0 0-5 15,-1 0-1-15,-1 0-4 0,2 0-2 16,-3-1-1-16,3-1-2 0,-3 1-2 0,0-1 1 16,1 1 0-16,1-1-1 0,-1 1 3 0,2-1 2 15,-1 1 2-15,-1-1 1 0,2 1-1 16,-2-1 2-16,2 1-1 0,0-1 3 0,0 1 1 16,0-1 6-16,0 2 4 0,0-1 4 0,0-1 1 15,-1 1 2-15,1-1-3 0,0 1-4 16,-2-1-3-16,2 2-4 0,0-3-5 15,0 1-1-15,0 0-2 0,0 2 2 0,0-1-1 16,0 1-2-16,0-2-18 0,0 2-41 16,2-2-54-16,-6 4-165 0,1 0-95 0,-3 1-47 15,3-1-6-15,0 3 24 0</inkml:trace>
  <inkml:trace contextRef="#ctx0" brushRef="#br0" timeOffset="418749.6713">4209 11388 119 0,'-2'-3'343'0,"0"1"35"0,0 0 26 16,0 1-56-16,2 1-107 0,0-1-72 15,0 1-50-15,0-3-27 0,0 3-22 0,-1 3-15 16,-1-2-17-16,0 2-12 0,1 2-9 16,-1 0-8-16,-1 3-4 0,1 1-1 15,2-3-3-15,0 3 0 0,0 0 1 0,2 2-2 16,-2-2 0-16,1 1-2 0,-1-1 2 15,0 3 0-15,-1-4 0 0,-1 1 3 0,-1 0-2 16,-2 0 0-16,2-3 0 0,-5 3-1 16,4-4 0-16,-3 1-1 0,2-2 1 0,-1 1-1 15,-3-2 1-15,2-1 0 0,1-2 1 16,-2 0 1-16,-3 0-1 0,3 0 1 16,-2 0-2-16,1-5 0 0,3 3 0 0,1-1 0 15,-1 0 0-15,1-1 0 0,3-1 0 16,1 0 0-16,-2 1-1 0,3-2 0 15,0 3-1-15,4-3 2 0,-2 3 0 0,-1-2-1 16,3 4 1-16,-1-2 0 0,0 3 0 0,0-2 0 16,1 4 0-16,-1-2 2 0,0 3-1 15,1 0 0-15,-1 1 0 0,1 1-1 16,-3 1 2-16,1 2-2 0,1 0 0 0,-3 1-2 16,2 1 1-16,-2-2-2 0,0 3 1 15,-2-1 0-15,1 1-2 0,-3-1 3 0,1 0 0 16,-2 0 1-16,-2-1 0 0,2 0 1 15,0-2 2-15,-3-1 2 0,-1 0 0 16,-1-1 2-16,1-2-2 0,-2 0-2 0,1-3 0 16,2 3-1-16,0-2-2 0,-3-1-2 0,3 0 0 15,0 0 2-15,-1-4-4 0,3 4-10 16,-1-3-25-16,3 0-38 0,-1-3-67 16,0 3-115-16,-1-2-101 0,3 4-46 0,1-6-7 15,2 0 25-15,0-4 59 0</inkml:trace>
  <inkml:trace contextRef="#ctx0" brushRef="#br0" timeOffset="419326.3591">4073 11230 224 0,'5'-7'351'16,"1"-2"28"-16,-3 3 17 0,0 1-100 15,0 0-103-15,2 3-57 0,0-1-30 0,0 0-18 16,2-2-12-16,1 0-14 0,-1 1-12 15,4-1-16-15,0-1-12 0,-2 2-10 0,3-1-6 16,0 0-1-16,-1 0-5 0,3 1 2 16,-1-1-2-16,1-1 3 0,1 2-1 0,-3 0-2 15,1 0 0-15,-4 3-1 0,2-1-6 16,-6 2-14-16,-2 2-24 0,-1 1-28 0,-6 1-68 16,-5 2-153-16,-2 3-82 0,-5-1-31 15,-1 4-1-15,-3 1 14 0</inkml:trace>
  <inkml:trace contextRef="#ctx0" brushRef="#br0" timeOffset="419915.5171">3804 11488 207 0,'-11'0'363'15,"1"0"28"-15,0-3 19 0,2 3-95 0,1-5-121 16,2 1-79-16,2-1-52 0,3-2-24 0,0-1-15 15,0 0-9-15,0 0-2 0,3-1-2 16,-1 1 0-16,3 1-1 0,-2-2 0 16,2 2 3-16,0-3 2 0,0 3-2 0,0 0 0 15,2 0-1-15,-1 2-2 0,2 0-5 16,0 1 0-16,0 1-2 0,0-1-2 0,0 3-1 16,-2 1 2-16,0 1 2 0,-1 3 2 15,0-1 4-15,0 1 0 0,1 1 4 16,0 0 1-16,-3 2 0 0,2 0 0 0,0 0-2 15,-2 0 0-15,0 1-1 0,-1-3-1 16,0 1-3-16,-4 1 1 0,0 1-1 0,-2 0-2 16,-3 1-2-16,-1-1-1 0,-4 4-1 15,0-2 1-15,0 0-2 0,-1-1 1 16,-1 0-2-16,0-1 0 0,4 1 3 0,-2-6-3 16,1 4 1-16,1-4-1 0,-1 0 0 15,3-2-1-15,0 2 0 0,0-3 1 0,-1-3-2 16,1 2 2-16,0 0 0 0,-1-2 0 15,1-1 0-15,-2 2 0 0,2-1 0 16,1 0 2-16,-3 1-2 0,2 1 0 0,-1-1 0 16,2 1-2-16,-2 1 2 0,-1 1-2 15,1 1 1-15,1 1 0 0,0-3-1 16,1 3 2-16,0 2 0 0,2-1 0 0,0 1 2 16,2 1-1-16,0-2 0 0,1 1-1 15,1 2 0-15,-1-1 0 0,4 1-1 0,-1 1 0 16,1 1-1-16,1 0-1 0,2-1-19 15,1 1-31-15,-1 1-40 0,1 0-98 0,-3 2-133 16,0 2-70-16,1 1-22 0,0-1 10 0,5-2 28 16</inkml:trace>
  <inkml:trace contextRef="#ctx0" brushRef="#br0" timeOffset="420014.9734">3665 11803 103 0,'6'6'330'16,"-1"-1"37"-16,-2-1 36 0,1-1-46 15,-1-1-98-15,1 1-70 0,-1 0-48 0,-1-2-34 16,0 0-32-16,-1-1-25 0,-1 0-18 15,2 0-17-15,-1 0-7 0,1-1-8 16,-2-3-15-16,0 1-38 0,0-3-83 0,-6 3-161 16,-1-3-84-16,-5 3-45 0,2-5-8 15,-4 1 20-15</inkml:trace>
  <inkml:trace contextRef="#ctx0" brushRef="#br0" timeOffset="420130.2733">3301 11512 165 0,'-3'-1'361'0,"0"-1"34"16,0 1 20-16,3-1-66 0,-3 2-134 16,1 2-78-16,1-1-48 0,-1 4-27 0,1-2-16 15,-1 3-10-15,-1 1-6 0,3 1-7 16,-2 1-7-16,-1-1-5 0,1 3-2 0,-1-2-2 15,0 0 0-15,-3 0-1 0,1-1 2 16,2 0-2-16,-3-2 3 0,1 0-1 16,-3-2-2-16,0 1-1 0,0-2 0 0,2-1-3 15,-3 0-1-15,2-2 2 0,-1 0 0 0,2-2-2 16,-3 2 1-16,2-2 1 0,-1-1-1 16,2 1-1-16,-1-3-1 0,-2 3 2 0,4-1 0 15,-1 0-2-15,1 2-1 0,-1 0 0 16,1-1 0-16,0 2-1 0,2 0 0 0,0 0 2 15,-2 2 0-15,2-1 1 0,0 3 0 0,1-1 0 16,-2 1 0-16,2 1-1 0,1 0 0 16,-1 1 0-16,4 1-1 0,-1 1-12 0,2 1-40 15,2-1-62-15,-4 7-172 0,-2 2-89 16,-1 3-49-16,2 0-13 0,2 0 25 0</inkml:trace>
  <inkml:trace contextRef="#ctx0" brushRef="#br0" timeOffset="420259.404">3181 12017 1 0,'7'5'379'0,"-4"0"46"0,-3-2 24 0,3-2 12 16,-3-1-133-16,2 0-121 0,-2 0-39 15,1 0 7-15,-1 0 15 0,0 0 8 0,0 0-3 16,0-1-26-16,-1-1-67 0,-1 1-98 16,1 1-95-16,-3-4-57 0,1 2-33 0,0-2-50 15,-7 0-122-15,-4 1-92 0,-4 3-18 0,0-5-6 16,-1 5 5-16,-2-2 40 0</inkml:trace>
  <inkml:trace contextRef="#ctx0" brushRef="#br0" timeOffset="420879.0663">2067 11514 328 0,'0'0'401'0,"-2"-2"31"16,1 1 11-16,1 1-129 0,0 0-121 15,0 1-70-15,0 2-46 0,-2 5-27 0,2-1-10 16,-3 6-9-16,1 2-7 0,-1 0 0 16,0 5 2-16,0 2 5 0,0 1 6 0,0 1 2 15,1 0 1-15,1 0-5 0,-1-1-7 0,0-1-2 16,1-1-9-16,1-3-5 0,0-1-5 15,0-2-3-15,0-2-1 0,0-2-3 16,1-1-1-16,1-5-6 0,-2 1-9 0,3-2-16 16,-3-1-12-16,2-1-8 0,1-2-17 0,-1-2-44 15,-1-1-71-15,-1 3-145 0,-1-4-69 16,-3 1-35-16,1-3-5 0,2-1 33 0</inkml:trace>
  <inkml:trace contextRef="#ctx0" brushRef="#br0" timeOffset="421489.6892">2034 11584 265 0,'0'-13'341'15,"-2"2"23"-15,1-1-11 0,-1-1-108 0,2 1-87 16,0 1-52-16,2 1-28 0,1-1-16 0,0 3-7 16,2-2-9-16,1 1-3 0,2 0-8 15,0 2-2-15,0 1 0 0,-2 1-1 0,2 2 0 16,0 0 2-16,-2 0-1 0,2 2-6 0,0 1-2 15,0 0-7-15,2 1-3 0,-1 1-5 16,0-1-5-16,-2 2-2 0,1 0-1 0,-1 0-2 16,1 0 0-16,-1 2 0 0,1-2 0 15,-1 6 0-15,0-4 0 0,1 2 0 0,-2 1 0 16,2-1 2-16,-5 0-2 0,0 1 0 0,-1 1 1 16,-2 0 2-16,-2 0-1 0,-1 1-2 15,-3-1 3-15,1 3-2 0,-1-4-2 16,-1 1 1-16,1-2 0 0,-3 1 0 0,1-2-1 15,0-3 1-15,-2 4 1 0,1-2-2 0,-1-3 1 16,1 1 0-16,0 0 0 0,-1-1 0 16,3-2 0-16,1 0 0 0,2 0 0 0,-1 0 1 15,5-1-1-15,-2 1 0 0,1-1 0 16,1 1 0-16,0 0 0 0,0 0 0 0,1 0 0 16,-1 0 1-16,2 0-1 0,3 1 0 0,-1 0-1 15,2 2 0-15,1-1-3 0,1 3 1 16,-2-1 3-16,3 0-1 0,0 1 1 0,-1 1 1 15,1 0 7-15,0 0 4 0,-1 3 5 16,2-1 10-16,-1 1 7 0,-1 2 3 0,0 0 4 16,1-2 8-16,-1 3-1 0,-1-2-2 0,-1 1-3 15,2-1-4-15,-2-1-5 0,-1 1-12 16,0-3-5-16,-2-1-7 0,0 1-3 0,1-2-2 16,-3-1-3-16,2-1-1 0,-3 0 0 15,3-1-1-15,-3 1 0 0,0-3-2 0,0 0-4 16,0 3-4-16,0-3-7 0,0 0-13 15,0 3-18-15,-2-2-15 0,1-1-7 0,-2 0-12 16,0 1-36-16,1-1-40 0,-1 5-162 0,0-1-74 16,-2 4-41-16,0-5-7 0,2 1 26 15</inkml:trace>
  <inkml:trace contextRef="#ctx0" brushRef="#br0" timeOffset="422095.3185">2516 11875 207 0,'1'-3'378'0,"-1"0"30"0,-1 2 22 15,-1 0-76-15,-1-3-134 0,-2 3-81 16,-1 1-46-16,0-2-29 0,-2 2-19 0,0 0-11 16,-3 2-13-16,1-1-8 0,1 3-8 0,-2-3-1 15,1 2 1-15,2 1-2 0,-2 1 2 16,2-1 0-16,-2 1 0 0,3-1 0 0,0 1-4 15,-1 2 1-15,1-1-1 0,1 1 1 0,0 0-2 16,0-2-1-16,3 3 0 0,1-2 0 16,0 0 0-16,1 0-1 0,2 0 1 0,1-2 1 15,3 3-1-15,0-4-1 0,2 2 1 16,-1 0 1-16,3 0 0 0,0 1 0 0,0-2 0 16,-1 3 1-16,0-3-2 0,1 1-1 15,-2-1-1-15,-2 2-2 0,1-2 3 0,-3 1-3 16,1 0 4-16,-1 2 0 0,-2-4 1 0,2 4 0 15,-3-2 0-15,0 0-1 0,0 2 2 16,-4-2 0-16,2 2-1 0,-3-2 0 0,-1 0 1 16,0 0 4-16,-3-1 1 0,-1 1 1 15,0-1 7-15,-2-1 2 0,2 0 3 0,2-1-1 16,-4-2 0-16,4 3-1 0,1-3-4 16,2 0-4-16,1 0-2 0,-1-3-3 0,2 3-1 15,0 0-2-15,1 0-1 0,-1-2-2 16,1 1-6-16,1 1-9 0,1 0-3 0,-2 0-12 15,2 0-39-15,0 0-46 0,-1 1-143 0,-1 1-101 16,-3 1-54-16,5-3-20 0,-1 4 21 16,-3-3 40-16</inkml:trace>
  <inkml:trace contextRef="#ctx0" brushRef="#br0" timeOffset="423242.6628">3825 12838 275 0,'1'4'343'0,"1"-4"21"0,1 1-4 15,-3-1-121-15,2 2-83 0,-2-2-43 0,0 0-19 16,0 1-3-16,0-1 0 0,-2 0-2 16,2 0-9-16,0 0-18 0,-1 0-18 0,-1 0-17 15,0 0-7-15,-1-1-10 0,0-2-4 16,0 1-3-16,-2 0 1 0,1 1-4 16,0-2 0-16,1-1 0 0,0 2 0 0,3-3-1 15,-2 0 1-15,2 1 0 0,0-1 0 16,0 0-1-16,2 0 1 0,-2 1 0 0,3 0-2 15,-1 2 2-15,-1 0 0 0,1 1 0 16,1-1 0-16,1 2 0 0,1 0 0 0,0 0 0 16,2 0-2-16,-1 2 2 0,1-1 0 15,0 1 0-15,-1 0 0 0,-1 0 2 16,0 1-2-16,-2 2 2 0,0-1-2 0,-2 4 1 16,-2 0-1-16,-2 5-1 0,0 1-1 15,-3 3 0-15,-3 1 2 0,1 0-1 0,-2 1 1 16,0-2 0-16,-1 1 1 0,0-2 3 15,3-3 1-15,-2 0 0 0,1-1 1 0,1-1 0 16,2-5-1-16,-1 2-1 0,4-1-1 16,-3-2 0-16,3-3-2 0,3 0-1 0,-3-1-1 15,1 1-6-15,1-2-1 0,-1 0 1 16,0 0-10-16,-1-2-30 0,0-1-46 0,0 1-91 16,-5 2-140-16,2 0-74 0,-1-3-30 15,3 1 9-15,-1-1 34 0</inkml:trace>
  <inkml:trace contextRef="#ctx0" brushRef="#br0" timeOffset="423847.8794">3643 12961 161 0,'0'-2'365'0,"-2"2"37"16,-1 2 25-16,-2 0-61 0,-2 3-115 16,-3 0-84-16,0 5-54 0,-2-1-36 15,-2 1-23-15,0 0-19 0,-1 1-15 0,4-3-6 16,0 2-7-16,2-3-2 0,1 0 1 15,3-2-5-15,-1 0-1 0,1-2 0 0,3-1-2 16,1-1 0-16,1-1-10 0,0-1-29 16,0-2-46-16,1-2-86 0,-1 1-136 0,2-3-81 15,-2 2-36-15,3-7 10 0,2 1 32 16</inkml:trace>
  <inkml:trace contextRef="#ctx0" brushRef="#br0" timeOffset="423950.8145">3566 12767 18 0,'2'-8'365'0,"0"0"45"0,-2 0 25 16,0 4 18-16,0-1-153 0,0 4-113 16,0-2-74-16,0 2-40 0,0-2-26 0,2 3-19 15,-1-2-10-15,1 2-10 0,-1-1-8 16,3-1-22-16,-3 1-52 0,1-1-113 0,-2 2-140 16,-5 2-74-16,0-1-35 0,-5 1 2 15,-2-1 38-15</inkml:trace>
  <inkml:trace contextRef="#ctx0" brushRef="#br0" timeOffset="424598.2297">3396 12758 28 0,'2'1'347'0,"-1"-1"30"0,1 1 20 16,-2 1 19-16,0 1-155 0,0 0-86 0,0 0-52 16,0 1-24-16,-2 1-15 0,1 2-18 15,1 1-24-15,0 2-18 0,-2 3-8 16,2-1-6-16,0 3-2 0,2-1-1 0,-2 1-2 15,3 2 0-15,-1-3-4 0,1 2 1 16,0-1-2-16,-1 0 3 0,1 2-2 0,0-1-1 16,-2-2 0-16,-1 2 0 0,0-4-1 15,-1 3-2-15,-4-3 1 0,1 2 2 16,-3-3 2-16,1 1-2 0,-5-1 3 0,1-1-2 16,-1 0 1-16,-5-1-1 0,2 3 0 15,-3-6-1-15,2 2 0 0,-5 0 0 16,1-2-2-16,-2-2 0 0,-1-2-2 0,2 3 2 15,-1-3 0-15,-1-1 0 0,0-1 0 0,3-1 2 16,-3-1 0-16,3 0 2 0,1-1-1 0,1-2 2 16,1 0-1-16,2 0 0 0,1-1-2 15,1-1 0-15,2 1 4 0,1-3 3 0,0-1 2 16,2 1 7-16,2 0 8 0,2-1 3 0,3-1 0 16,0 0 2-16,3 1-2 0,2-2-4 15,2 2-5-15,2-5-6 0,-1 4-3 16,1 1-1-16,0-2-5 0,1-1 0 0,-2 4-6 15,0-3-4-15,1 2-9 0,-1 1-11 0,-1 0-10 16,1 0-7-16,1 0 0 0,-1 1 2 16,2 1-4-16,0 0-10 0,0-3-25 0,0 2-27 15,0-1-31-15,-2 0-94 0,-1 1-78 16,-2 3-54-16,0-3-2 0,0 0 12 16,2 0 24-16</inkml:trace>
  <inkml:trace contextRef="#ctx0" brushRef="#br0" timeOffset="424729.2908">3194 12767 26 0,'11'-14'288'0,"-2"2"42"16,-2 1 32-16,1 2-18 0,-2 2-87 15,-3-1-66-15,0 4-41 0,-1-1-22 0,-2 3-20 16,0-1-17-16,0 1-21 0,0 0-19 16,0 2-15-16,0-1-15 0,0 1-9 0,-2 0-2 15,2 0-7-15,0 0-2 0,0 1-4 16,0-1-30-16,2 2-58 0,-5 3-155 16,-5 0-113-16,-3 1-58 0,1-4-29 0,-2-1 9 15,-4 2 53-15</inkml:trace>
  <inkml:trace contextRef="#ctx0" brushRef="#br0" timeOffset="424839.7443">2871 12804 71 0,'-1'1'367'0,"-2"2"31"16,3-3 16-16,0 1 2 0,0 1-186 15,3 0-105-15,-2-1-61 0,1 1-30 0,3 3-14 16,0-3-10-16,-1 5-4 0,3-3-2 15,2 2-2-15,-3 0 0 0,1 1-2 0,1-1 4 16,-2 1 0-16,-1 3 2 0,-2-3 1 16,0 3 4-16,-1-2-2 0,-1 0 2 0,-1 0 3 15,0-2 0-15,0 2 0 0,-1 0 0 0,-1-1 0 16,-1 1 0-16,1-3-2 0,-4 4-2 16,0-2-2-16,-2-2 1 0,-2 3 2 0,-1-1-1 15,-1 0 0-15,-1-1 0 0,-1 0 3 16,-1-2-4-16,0 1-2 0,3-4 1 0,0 1-1 15,1-2-2-15,3 0-2 0,0-2-1 16,2 1 1-16,1-1-3 0,2-1-1 0,1 0-5 16,-1 0-2-16,3 0-11 0,-3-1-12 15,3-1-17-15,0 1-21 0,-2 0-17 0,2-1-20 16,-1-2-17-16,-1 2-48 0,-2-2-73 0,1-2-68 16,-2 1-23-16,1-2-1 0,3-1 11 15</inkml:trace>
  <inkml:trace contextRef="#ctx0" brushRef="#br0" timeOffset="425518.4893">2628 12750 187 0,'-3'0'362'15,"0"0"25"-15,1 0 13 0,1 0-70 0,1 0-146 16,3 1-82-16,-3-1-44 0,3 0-19 0,0 2-13 16,0 0-7-16,0-2 0 15,1 4-6-15,-1-3-4 0,2 1-3 0,-2 1 1 16,3 0-4-16,0 0-3 0,-1 1 5 0,0 1-4 15,0-1-1-15,-1 2 1 0,1-1 0 0,1-1 1 16,-1 1 0-16,-2 0-2 0,-1 0 4 16,1-1 0-16,-1 1 6 0,-1 2 4 0,-1-2 4 15,-1 2 4-15,-3-1 4 0,1 2-1 16,-3 0-4-16,1-2-2 0,-4 0-4 0,1 1-2 16,-2-1-3-16,-2-2-1 0,2 1-3 0,-1-2-2 15,-3 1-2-15,3-1 0 0,-3-2 0 16,3-1 1-16,1 0-2 0,-1-4 2 15,3 2 1-15,0-1-3 0,3-1 0 0,-1-3-1 0,0-1 0 16,3 0-1-16,-2-1 0 0,3-2-1 16,-1 0 2-16,0-1 2 0,1 3 0 15,1-3 2-15,1 4 0 0,0 2 1 0,1-2-3 16,1 2 2-16,1 2-4 0,2-2 0 16,1 3 2-16,2-2-2 0,0 2 3 0,0 2-3 15,2 1 2-15,0 1-2 0,0 1 0 0,-2 3 0 16,0-1 0-16,1 2 0 0,-4-2 0 15,0 4 0-15,1-2 0 0,-3 0 1 0,1 2-1 16,-3-1 3-16,2-2-2 0,-2 4 2 0,-1-4-3 16,0 2 0-16,-1-1 0 0,-3 1-1 15,-1 0-1-15,0-1 0 0,0 0 0 16,-3 1 2-16,-1 1 2 0,1-1-1 0,-2 0 2 16,-2-1-1-16,2 2 0 0,-3-3 2 0,1 3-4 15,-1-2 0-15,-1-1 0 0,3 3-2 16,-2-1-1-16,2 0 2 0,2 1 1 0,1-1 1 15,-1 0 0-15,2 0 3 0,4-1-2 16,0 1 2-16,3 0-1 0,0-1-2 0,1 2 1 16,3-1-5-16,0 1 2 0,1-3-1 0,4 4 0 15,-1-2 0-15,2-1 0 0,-1 1 2 16,-2 1 0-16,-1-1 0 0,0-1 0 0,-1 2 0 16,0-3-1-16,-2 2 0 0,-3-2-1 15,0 2 1-15,-2-2 1 0,-2 4-1 0,-3-4 1 16,1 1 0-16,-2 0 0 0,-1-1 0 0,-1-1 0 15,-1 1-1-15,0-2 1 0,-2 1 1 16,0-1-1-16,0-2 1 0,-2 1-1 0,-2 0 3 16,4-1-1-16,-4-1-2 0,2 0 0 0,0-1-1 15,2-1 2-15,-1-1 1 0,3 0 2 16,-3-1 0-16,1 1 4 0,3-2 5 0,-2 1 4 16,2-1 10-16,2-1 13 0,1 0 13 15,0 1 13-15,1-2 11 0,4 0 8 0,-1 0 5 16,1-3 0-16,2 0 3 0,2-1-2 0,0-1-3 15,1 1-2-15,3-3-1 0,1-1-6 16,2 1-5-16,-1-2-8 0,0 3-8 0,3-2-7 16,-3-1-12-16,0 3-9 0,0-1-7 15,1 2-8-15,-3 2-10 0,1 0-7 16,-4 3-23-16,2 2-41 0,-2 0-52 0,1 1-54 0,0 0-32 16,-3 0-14-16,1 2-17 0,1-1-18 15,-3 2 10-15,-5-1-19 0,-1 2-105 16,0 0-49-16,6 0-4 0,-2 2 39 0,-1-1 32 15</inkml:trace>
  <inkml:trace contextRef="#ctx0" brushRef="#br0" timeOffset="426296.012">2045 12856 58 0,'0'-3'350'0,"-2"2"33"0,2-1 15 16,0 0-12-16,0 2-157 0,0 0-98 15,0 0-46-15,-1 4-17 0,1-1-5 0,-2 1 0 16,-1 3 0-16,-2 3-3 0,0 2-14 0,-1-2-14 16,-2 2-11-16,0 0-8 0,0 0-6 15,-2 0-2-15,0 0-2 0,-1 1-3 0,-2-4-1 16,2 3 1-16,-2-4-2 0,-2 1 0 0,0-2 2 16,1 0 0-16,0-1 0 0,-2-2 0 15,0-1 0-15,2-1 0 0,0-1 2 16,0-1-2-16,1 0 2 0,1-1-1 0,0-3-1 15,1 0-1-15,2 0-1 0,1-1 0 0,0-1 2 16,3 0 0-16,2 2-1 0,0-1 1 16,3 1 1-16,0 0-1 0,3-1 2 0,0 1 0 15,0 1-1-15,2-1 0 0,0 3-1 16,0-1 0-16,-2 2 0 0,3 2 0 0,-3-1 0 16,2 1 0-16,0 0 0 0,-2 5 0 0,0-2-1 15,-1 0 1-15,-1 3 0 0,1-1 0 16,-2 2 0-16,-2 0 0 0,1 0 0 15,-1 0 1-15,1 1 1 0,-3 0 1 0,1-1 0 16,-2 1 2-16,-4 2 2 0,1 0 1 0,-3 0 2 16,-3 2 3-16,-1-3-2 0,-2 3-1 15,1-2 0-15,-4-2-2 0,1 2-1 0,1-3-2 16,1-2-1-16,1-2-1 0,2-1 0 0,1 0-2 16,2-2-2-16,0-2-2 0,2 1-2 15,2-1-6-15,-2-1-8 0,6-1-4 0,-2-2-3 16,4 0-20-16,-1-3-43 0,2 0-39 0,-2-3-44 15,2 1-143-15,2 1-73 0,4 2-19 0,2-3 23 16,1 0 35-16</inkml:trace>
  <inkml:trace contextRef="#ctx0" brushRef="#br0" timeOffset="426924.2157">1890 12698 23 0,'9'-2'370'0,"-6"-1"44"0,-1-2 25 15,-4 4 20-15,1-2-154 0,-1 2-123 0,-2-2-71 16,1 1-42-16,-4 0-26 0,-1 2-16 0,0-1-11 16,-4 1-4-16,2 1-3 0,-4 1-1 15,1 0-2-15,2 1 0 0,-3-1-5 0,3 0 0 16,0-1-1-16,2 3-1 0,1-3-2 0,-1 1-3 16,2-2 1-16,2 0-2 0,0 0-3 15,2 0-7-15,0-3-6 0,1-1-4 16,1 1-6-16,-1-2 1 0,2 0 2 0,0-2 6 15,0 0 8-15,0-3 11 0,2 2 8 0,-1-1 3 16,-1 0 6-16,2 1 5 0,-2-1 4 16,0 1 2-16,0 1-3 0,0 3 1 0,0-1-1 15,0 2-7-15,0 2-4 0,0-3-3 16,0 4-4-16,0 0-2 0,1 3-7 0,1-1-15 16,-4 3-51-16,1 0-56 0,-2 2-163 0,-5 0-86 15,0 3-43-15,0 2-7 0,-3 1 37 16</inkml:trace>
  <inkml:trace contextRef="#ctx0" brushRef="#br0" timeOffset="427059.1322">1419 12921 24 0,'0'4'347'0,"1"-2"30"0,1 1 17 15,-2-2 11-15,0 1-170 0,3 1-107 0,-1-2-59 16,1 3-28-16,0 1-13 0,2 0-5 0,1 0 2 15,0 2 0-15,1 1 5 0,1 1 0 0,-2-1 1 16,2 1-2-16,0 0-1 0,-3 0-1 0,0 2-4 16,-2-3-3-16,1 1-1 0,-4 1-4 15,0 0-1-15,0-1-3 0,-3 0-3 0,0 0-1 16,0-1-2-16,-2-2-2 0,0 1-1 0,-3 0-2 16,-2 1 0-16,0-1-7 0,-3-2-36 15,-1 2-51-15,-6 0-145 0,-1 0-111 0,0 2-58 16,5-4-25-16,-1-4 17 0,0 1 43 0</inkml:trace>
  <inkml:trace contextRef="#ctx0" brushRef="#br0" timeOffset="427173.5839">1212 13135 123 0,'3'-5'407'0,"-1"-2"33"0,-1 2 17 16,-1 3 12-16,0-1-216 0,-3 3-113 0,0-2-48 15,0 0 20-15,1 2 53 0,2 0 54 16,2-1 31-16,-1 1 11 0,1 0-15 15,-4 0-55-15,-1 0-103 0,-2 1-138 0,5 3-104 0,0-4-61 16,2 0-70-16,3 0-88 0,-5 0-139 0,4-2-20 16,3 4 20-16,1-2 15 0,-1 0 52 15</inkml:trace>
  <inkml:trace contextRef="#ctx0" brushRef="#br0" timeOffset="431961.5357">9553 18424 100 0,'-2'2'359'0,"2"-1"32"15,0 1 18-15,0-2-26 0,2 1-167 16,-1-1-95-16,1 2-50 0,0-2-20 0,-1 0-5 16,2 0-1-16,-1-2 7 0,-2 2-1 15,2 0-8-15,-1 0-8 0,1 2-10 16,0-1-3-16,-1 1-4 0,5 1 0 0,-3 1 9 15,0 1 7-15,2 1 17 0,-3-1 13 16,3 3 18-16,-2 2 12 0,3-1 11 16,0-1 0-16,-1 1-7 0,3 2-9 15,0-2-13-15,1 0-16 0,1 0-14 0,1-1-8 16,0 2 1-16,0-3 5 0,-1 4 9 16,2-1 12-16,-2 1 14 0,-2-2 8 15,4 1-2-15,-4 1 0 0,0-1-12 0,1 1-11 16,-1-2-15-16,0 0-13 0,-1-2-10 15,0 1-12-15,1-4-4 0,-3 2-3 16,2-3-5-16,-1 1 1 0,0 0-1 16,0-1 0-16,1 0-4 0,-2-1 0 0,-2-2 0 15,-1 0 0-15,-1 0-1 0,1 0 4 16,-2-3 1-16,0-2 1 0,-2-4 2 16,-1-3 1-16,0-2 2 0,-2-2-4 0,0-3-1 15,0-5-1-15,0-1-3 0,1-1-7 16,1-7-6-16,1 1-10 0,2-4-1 15,0-2-3-15,0-2 4 0,2 2 6 0,0 2 6 16,-1 3 8-16,3 3 5 0,-4 3 2 0,2 3-1 16,1 0-3-16,-1 3 2 0,-1-1-1 0,1 2 0 15,0 0 0-15,-1 3 1 0,-1-1 1 16,2 0 0-16,-2-2 0 0,0 2-1 0,0-1 0 16,0-2 1-16,0 0-1 0,2-2-1 0,-2 2-1 15,1-1 2-15,-1 2-3 0,2 2 1 16,-1 3 0-16,-1 3 0 0,0 3 3 0,2 1 0 15,-2 3 3-15,0 0-2 0,0 3 1 0,2 1-1 16,-2 0 2-16,0 1-2 0,0 0-1 16,1 0-1-16,1 1 1 0,2 0 1 0,-1 2-1 15,2 1 2-15,2-1-2 0,1-1 2 0,2 3-3 16,0-2 0-16,3 1-2 0,2-1 0 0,0-1 1 16,5 0 0-16,2-1-1 0,2 1 3 0,2-2 0 15,2 0-3-15,2 0 1 0,2 2-2 16,-1-1 1-16,5 1 1 0,-1 3 2 0,0-2 2 15,3 2-4-15,4-1 2 0,0 4 0 0,2-2 6 16,2-2 1-16,1 4 0 0,2-3 1 0,2 0 0 16,1 2 0-16,0-4-8 0,5 1 0 15,-2-1-1-15,2-1-1 0,1-2-2 0,-1 0 0 16,-4 0-1-16,4-2 0 0,-4 2 3 0,1 0 1 16,-3 2-5-16,1-1 3 0,-2 1-1 15,0 0 3-15,0 1-1 0,4-1-2 0,-1 1 5 16,1 0-1-16,0 0-1 0,1-2 1 0,-1 2 0 15,0-2-1-15,1 1-2 0,2-4 1 0,0 1 4 16,1 0 2-16,-1-4 3 0,3 1 0 16,-1-1 2-16,-1 1-1 0,2 0-3 0,-4-1-4 15,1 1 2-15,-4-3-4 0,-1 2 1 0,-5 0 0 16,-2 2-2-16,-4-1 2 0,-4 3-1 0,-1-1 1 16,-5 2 1-16,-2 0-1 0,-5 2-2 0,-2 1 1 15,-2 0 0-15,-2-1-3 0,-1 3 3 16,-1-1 1-16,0-1 0 0,-2 2 0 0,0-3 0 15,1 3 3-15,-1-2-6 0,-1 1-4 0,0 1-29 16,-3-1-66-16,1 1-70 0,0-1-44 0,-3-4-59 16,0 0-58-16,-6 1-11 0,-13-2-22 15,-5-2-59-15,0-3-28 0,6 0 28 0,-7-7 43 16,-3 1 31-16</inkml:trace>
  <inkml:trace contextRef="#ctx0" brushRef="#br0" timeOffset="433814.2714">10158 18513 109 0,'-3'0'296'0,"0"-2"27"16,2 2 18-16,-1-1-70 0,0-1-87 15,2 1-50-15,-1-2-23 0,-1 0-15 16,1 0-14-16,1-2-12 0,-2 2-11 0,2-2-11 16,0 2-9-16,-2-1-9 0,2 2 0 15,0-1 0-15,0 0 0 0,0 2-2 16,0-2-1-16,0 2-2 0,0 1-3 15,0-2-4-15,0 2-2 0,0-2-6 0,0 2-1 16,0 0-1-16,0 0-1 0,0 0-4 16,0 0 2-16,0 2-2 0,2 0-2 15,-2 2 1-15,2 0 0 0,-1 6 0 0,-1 2-2 16,2 0 3-16,-1 1-1 0,1 0-2 16,0 2 1-16,2-1-1 0,1-2 0 15,0 0 1-15,-1-1-1 0,3-2 0 16,-1-4 0-16,3 0 0 0,-1-1-1 15,-1-1-1-15,1-3 2 0,1 0 0 0,-3-4 0 16,1 1 2-16,-2 2-2 0,-2-3 0 16,1-1-1-16,-2 2 0 0,-1-2 0 15,-1 1 0-15,0-2-1 0,0 0 2 0,0 0 2 16,-1-2-2-16,1 0 0 0,0 0 0 16,0 0-2-16,0 0 2 0,0 0 0 15,0 0 0-15,0 1 0 0,-2 1 0 16,2 1 2-16,0 2-2 0,0 0-2 0,0 2 2 15,0 1 0-15,0 0 2 0,0 1-2 16,0 2 2-16,0 3 1 0,2 2-1 16,-1 1 1-16,4 0-1 0,0 0 0 0,0-1 0 15,3 1-1-15,3-1 0 0,-2-3-1 16,1-1 0-16,-1 1 2 0,1-2-2 16,-2 0 0-16,1 0 0 0,-3-3 0 15,1 1 0-15,-2 1 0 0,-1-2 0 0,2-2 0 16,-2 1 0-16,-1 1-2 0,0-3 2 15,0 0 0-15,0 0 0 0,-1 0 0 16,0-3 0-16,-1 1 0 0,1 0 0 0,0 0 0 16,-2-2 0-16,1-1 0 0,-1-3-1 15,0 2 1-15,-1-1 0 0,-1-1-1 16,2 2 1-16,-2-1 0 0,1-1 1 16,-1 3-2-16,0 0 1 0,-1 2 1 0,3-2-1 15,0 4 0-15,-1-1 0 0,-1 2 0 16,2 2-2-16,0 1-1 0,0-2 2 15,0 2-3-15,0 0 1 0,2 2-7 16,-1-1-37-16,-1 2-59 0,2 8-115 0,-1-3-122 16,-1-1-66-16,0-7-31 0,0 5 23 15,2 0 49-15</inkml:trace>
  <inkml:trace contextRef="#ctx0" brushRef="#br0" timeOffset="434432.41">10516 18642 40 0,'1'7'319'16,"-1"-1"30"-16,-1 0 20 0,1 0-20 15,0 0-122-15,0-3-74 0,0 2-44 16,0-5-20-16,1 2-12 0,-1 0-17 16,3-1-10-16,0-1-15 0,-1 0-11 0,3 0-9 15,-2-3-5-15,3 1-2 0,2-1-2 16,0-2-4-16,-2 1 1 0,1-2-1 0,-1 3 1 15,-2 0-2-15,0 0 0 0,-3 0 1 16,1 1 4-16,-2 1 2 0,-2-1-2 16,2 1 6-16,-1-1-1 0,-1 2-2 0,-2 0 2 15,-1-1-1-15,2-1 1 0,-2 2-2 16,0 0 1-16,0 0-2 0,-1 0-1 16,2-3-2-16,0 3-2 0,1 0 1 15,0 0-1-15,3 0-2 0,-2 3 0 0,2-3-1 16,2 3-13-16,-2 2-43 0,3-4-57 15,-3 5-174-15,3-1-89 0,-1-1-48 16,3-2-11-16,2-1 24 0</inkml:trace>
  <inkml:trace contextRef="#ctx0" brushRef="#br0" timeOffset="435049.089">10881 18418 15 0,'4'-3'307'0,"-4"-2"43"16,0 3 31-16,0-1-19 0,-1 0-99 0,-2-1-73 16,1 1-47-16,-2 1-31 0,0 0-25 15,-1-1-20-15,1 1-15 0,-3 1-14 16,-2-1-12-16,-1 4-8 0,1-1-6 16,-2 1-6-16,-2 1 0 0,1 0-3 0,2 1 1 15,-1 3 1-15,0-2 3 0,3 2 1 16,0 0 4-16,2 2 0 0,-2-1 0 15,5 2 0-15,0-1-2 0,1 1-3 0,2 2-2 16,2-2-2-16,1 0-2 0,3-1 1 16,0 0-3-16,-1 0 2 0,3-3-2 15,0 0 0-15,1 1-4 0,-1-3 3 16,-1-1-2-16,1-1-1 0,1-1-1 0,-3-2 1 16,2-1 2-16,-1-1 0 0,0-4 0 15,1 2-2-15,-3-2 3 0,2-2-4 16,-1 1-3-16,-3 0 2 0,0-1-2 15,-1 0 2-15,-2 1-1 0,0-1 3 0,-2 1 3 16,0-1 0-16,1 4 0 0,-2 1-1 16,-2 1 2-16,2-2 0 0,0 4 0 15,0-1 2-15,-1 2 1 0,1 2 0 0,0 2 2 16,0 2 2-16,1 0 7 0,-2 3 2 16,4 1 6-16,0 2 4 0,4-1 7 15,-1 1 0-15,1 0 0 0,0-1-2 16,3-1-4-16,1 1-4 0,1-3-7 0,1 0-6 15,-1 0-2-15,0-4-5 0,0 2-1 16,-1-1-2-16,-2-2-3 0,1 0-1 0,-2-2-3 16,0-1-4-16,-2 1-10 0,-1-2-12 15,-2 0-11-15,0 1-4 0,2-3-24 16,-1 1-53-16,2-1-38 0,-3 0-153 16,0-3-76-16,-3 0-39 0,3 2-1 0,-1-1 47 15</inkml:trace>
  <inkml:trace contextRef="#ctx0" brushRef="#br0" timeOffset="435686.7349">11064 18388 172 0,'3'2'332'0,"-3"-1"36"0,0-1 12 0,-3 2-60 16,3-1-91-16,-1-1-56 0,-1 0-39 15,1 1-30-15,-1 2-25 0,0-3-21 16,2 5-17-16,-1 2-13 0,1 1-7 0,0 1-2 16,0 0 1-16,1 3-1 0,1 0 1 15,3 1-1-15,-1-3-4 0,2 0-3 0,1 1-4 16,1-2-3-16,-2 0-3 0,5-3-1 16,-4-1-1-16,1 0-2 0,-1-2-2 15,-1-1-5-15,-2-2-4 0,-1 0-4 16,0-2-4-16,0-3 1 0,-1 2-2 0,0-1-3 15,-1-1-25-15,1 1-46 0,-4 3-107 16,-1-2-131-16,-2-2-64 0,0-1-29 16,0 0 9-16,2 0 41 0</inkml:trace>
  <inkml:trace contextRef="#ctx0" brushRef="#br0" timeOffset="436316.3478">11230 18402 160 0,'0'0'347'0,"0"1"35"0,0 1 25 16,0-2-68-16,-2 0-101 0,2 0-69 15,0 0-46-15,-1-2-31 0,1 1-25 0,-2 1-17 16,2-1-13-16,0 1-9 0,0 0-3 16,0-3-2-16,0 3-3 0,2 0-2 15,-1 0-6-15,-1 3-2 0,2-3-5 0,-2 1-2 16,2-1-2-16,-1 0 1 0,1 1 0 16,-1 1 0-16,1 0-2 0,-2-1 0 15,3 1 0-15,-3-2 0 0,0 0-2 16,2 0 0-16,-2 0 0 0,0 0-2 0,0 0 0 15,0 0 0-15,-2 0-8 0,2-2-3 16,-1 1-9-16,-1-1-38 0,0-1-62 16,-4 3-173-16,-4 0-84 0,-2 0-46 15,2-1-19-15,1 1 27 0</inkml:trace>
  <inkml:trace contextRef="#ctx0" brushRef="#br0" timeOffset="436450.2651">10778 18129 145 0,'0'-2'330'0,"0"2"28"16,0-1 18-16,0-2-83 0,2 1-112 15,-1 1-68-15,-1-1-40 0,2 1-17 0,-1-1-14 16,1 2-3-16,-2 0-2 0,2-3-4 0,-1 3-8 16,1 0-5-16,2-2-5 0,-1 2-3 0,2 0-3 15,0-2 1-15,0 2-2 0,0-3 0 0,1 1 0 16,-2 1 2-16,0-1 2 0,0 0 1 16,1 2 2-16,-3-3 1 0,3 2 4 0,-2 1-3 15,1-1-2-15,1 1 3 0,-2 0 0 0,0 1-4 16,1 0-4-16,-1 2 2 0,0 1-1 15,0 1-5-15,-1-2-2 0,-2 5 2 0,0 1-3 16,0 0-3-16,0 0 3 0,-2 0-2 0,1 0 2 16,-1 1-3-16,-1-1 1 0,3-1 0 15,-2-2-1-15,-1 0-1 0,1 2-1 0,2-2 2 16,-3-2-1-16,3 0 0 0,-1 1 1 0,2-1 0 16,-1-1 1-16,2 1-1 0,-1-3 0 0,3 1 1 15,-1-1 0-15,3-1-1 0,3 0 0 0,0-1 0 16,0-1 0-16,3-1 1 0,-2 0-1 15,3 1-1-15,-1-2 0 0,0 1 1 0,0 0 0 16,-1 0-1-16,0 0-2 0,0 2-12 0,-3 1-34 16,-1 0-56-16,-4 1-122 0,-3-1-116 0,0 0-59 15,-3 2-21-15,3-2 17 0,-4 1 46 16</inkml:trace>
  <inkml:trace contextRef="#ctx0" brushRef="#br0" timeOffset="437330.2527">11636 18441 21 0,'-4'1'275'0,"0"1"28"0,0-2 12 16,0 1-40-16,1-1-82 0,3 0-56 16,-3 0-31-16,3 0-13 0,0 0-5 0,0 0-4 15,0 0-8-15,0 0-5 0,0 0-1 16,0 0-3-16,3 0-6 0,0 0-4 16,2-1-9-16,5 1-7 0,2-2-9 0,3 1-12 15,3 1-6-15,0 0-6 16,4-2-2-16,2 1-3 0,-1-1-3 0,1 1 1 15,2-1-1-15,-1 1 0 0,0-1-1 16,-3 1 1-16,-1-1 0 0,-1 2 0 0,-1 0 1 16,-4 0-1-16,-2 0 0 0,-3 0 0 15,-2 0 0-15,-3 0 0 0,-2 0 0 16,1 0 0-16,-4 0 0 0,0 2 0 16,0-2 0-16,-4 1-1 0,3-1 1 0,-3 0-3 15,-2 0-2-15,3 0-2 0,-2 0-11 16,0 0-15-16,-1-1-25 0,1-1-27 15,1 1-23-15,-3-1-22 0,2-1-20 0,-4 0-30 16,1 0-16-16,-2 0-5 0,2 1-5 16,-4-3 3-16,2 2 7 0,1-1 25 15,-4-1 17-15,4 2 9 0,-2-2 13 16</inkml:trace>
  <inkml:trace contextRef="#ctx0" brushRef="#br0" timeOffset="437956.9005">11802 18358 45 0,'-5'-1'238'0,"-1"-1"31"0,3-1 3 0,-2 2-26 16,2-2-35-16,0 0-54 15,1 1-41-15,-1-1-24 0,1 0-10 0,1 1-3 16,-1 2-2-16,2-2 0 0,0 1 2 16,-1 1-2-16,1 0-3 0,-2 0-6 0,2 1-9 15,-3 3-11-15,3 1-11 0,-1 4-9 16,-1 0-11-16,2 3-6 0,2-1-1 16,-1 4 0-16,4-1 2 0,-1 3 3 15,1 1 0-15,0-4 1 0,0 3-2 0,1 0-3 16,0-2-5-16,-2-1-3 0,-1 0 0 15,0-1-3-15,0-4 0 0,0 1-1 16,1-3-3-16,-3-2 1 0,2-2-1 16,-1 0-3-16,1-2-4 0,-2 1-2 0,-1-2-1 15,2 0-7-15,-2 0-27 0,0 1-52 16,-2 1-95-16,-2-1-135 0,4-1-72 16,-3-3-30-16,1-1 4 0,2 4 45 0</inkml:trace>
  <inkml:trace contextRef="#ctx0" brushRef="#br0" timeOffset="438555.81">12210 18386 38 0,'-8'-1'305'15,"3"-1"34"-15,-1 0 18 0,0 0-35 16,3-1-110-16,1 3-73 0,1-2-47 0,1 2-28 15,0 0-13-15,1 0-10 0,-1 0 1 16,2 0 1-16,-1 0 11 0,-1 0 6 16,2 2 4-16,0 1-4 0,0 1-6 15,0 3-13-15,-1 1-13 0,3-1-13 0,-1 3-8 16,0 2-2-16,0-1-2 0,2 2-3 16,0-3 2-16,2 2 1 0,-2 0-1 15,2-2-1-15,-1 0-1 0,2-1 1 0,1-1-1 16,-1-2-1-16,-1-1 1 15,-1-2 1-15,0 1-1 0,-1-3 0 0,-2 1 0 16,0-1 0-16,-1-1 0 0,1-1-1 0,-3-1 2 16,2-3-2-16,0 2-1 0,-2-2 1 15,0 0-1-15,0-2 2 0,0-1-1 16,0 1 1-16,1-4 1 0,-1 3 1 16,3-1-1-16,-3-3-1 0,3 4 0 0,-3 0-1 15,0 1 1-15,0 1-2 0,2 1 1 16,-2 1 1-16,0 1 0 0,0 1 0 15,0 1 0-15,1 1 0 0,1 0 0 16,-1 3 1-16,1 0 2 0,-2 1-3 0,3 4 1 16,-1 1 0-16,1 0 1 0,0 1 1 15,2 0 3-15,3-1 0 0,-2-1 3 16,2 1 0-16,3-3 0 0,0 0-1 0,-1-1-1 16,2-2-1-16,-1 0 3 0,2-3-2 15,1-2 1-15,-1 1-1 0,-1-2-1 16,-2 0-4-16,-2-2 0 0,-2 2-1 15,0-3-1-15,-1 2-1 0,-3-1-1 0,-1-2 2 16,-1 1 3-16,-3-2 0 0,0 0-2 16,0 1 2-16,-3-2-1 0,-1 0 0 15,1 0 1-15,0 0 1 0,-2-1 1 16,0 0 3-16,3 3 1 0,-1-1 2 0,1 1-1 16,-1 1-1-16,4 0 0 0,-1 2-7 15,3-1-2-15,0 2-2 0,0 0-3 0,2 2-4 16,1-1-4-16,0 1-7 0,0-1-5 15,0 1 1-15,2 1-4 0,0 1-7 16,0 1-11-16,-1 1-25 0,4 0-29 16,-2 1-35-16,1-1-74 0,-1 2-85 0,-1-1-49 15,4 1-21-15,-2-1 7 0,2 1 26 16</inkml:trace>
  <inkml:trace contextRef="#ctx0" brushRef="#br0" timeOffset="439183.3382">12684 18460 299 0,'3'3'345'0,"1"0"19"15,-3 0-9-15,1-2-107 0,-1 2-75 16,1 2-45-16,-2 0-23 0,2-1-6 0,-2 1-11 16,-2-1-13-16,2 2-17 0,-2 0-16 15,1 2-13-15,-2-1-9 0,1-1-5 16,0 1-2-16,-1 1 2 0,3 0-1 0,-1 0 3 15,1-1 1-15,0 0-4 0,0 1-1 16,1-1 0-16,-1 1 1 0,0-1-3 16,3 2-5-16,-3-2 2 0,0 1-4 15,2-1 0-15,-2 1-2 0,0 0 1 0,0-1 1 16,0 1-2-16,0-2-1 0,0 0 1 16,0-3-1-16,0 1-2 0,0-1-1 15,0-1-2-15,0-1 0 0,0-1-4 0,-2 0-4 16,2-1-8-16,0 1-5 0,2-2-15 15,-2 0-51-15,0 1-55 0,-2-3-162 16,-1 1-79-16,0-2-42 0,0 2-9 0,1-1 39 16</inkml:trace>
  <inkml:trace contextRef="#ctx0" brushRef="#br0" timeOffset="439818.9828">13018 18351 123 0,'3'-2'325'0,"-1"1"36"0,-2-2 23 15,-2 1-68-15,0-1-102 0,1-2-63 16,-1 3-44-16,0-4-28 0,-1 2-18 16,0-3-16-16,-3 1-11 0,3 0-7 0,-2 0 0 15,0 2-4-15,2-1 0 0,-3 2-1 0,0 2-2 16,-1-1-1-16,2 2-4 0,-1 2-1 0,-2 1-6 15,0 1 2-15,0 2-3 0,-1 2-1 16,-2 4-1-16,3 0-2 0,0-2 3 0,2 2-4 16,0 0 2-16,4 0-2 0,0 0-1 15,4 1 0-15,1-2 2 0,3 0-2 16,-1-1-1-16,3 1 4 0,0-4-2 0,1 0 1 16,2 0-2-16,-1-3 4 0,2 0-4 15,1-4-1-15,0 3 2 0,-2-6-2 16,0 3 2-16,1-3-2 0,-3-1-2 15,0 1 0-15,0-2 2 0,-4 0-1 0,2-1-2 16,-4-2 1-16,0 1 1 0,-3-1-1 16,0 1 1-16,0-2-1 0,-2 2 4 15,1-1-2-15,-2-2 1 0,-1 3 1 0,1 1-1 16,1 0 1-16,-1 0-2 0,2 3 0 16,-2 0 0-16,1 2 0 0,2-1 0 15,-1 1 2-15,-1 1 0 0,2 1 0 16,0 2 2-16,0 3 1 0,0 2 2 0,0 0 7 15,2 1 5-15,-1 1 8 0,4-1 6 16,-2-1 3-16,2 3 4 0,1-2-2 0,-1 0-1 16,3 0-7-16,1-1-3 0,1-1-8 15,-1-1-3-15,2 1-5 0,-3-3-5 16,3-1-3-16,-1-1-3 0,-1 0 0 16,-1 1-6-16,-3-3-4 0,1 0-6 0,-1 0-12 15,-4 0-13-15,1 0-8 0,-2 0-4 16,2-3-11-16,-2 3-29 0,-2-2-45 15,2 2-28-15,-3 0-149 0,-2-3-78 16,-1 3-31-16,5-4 14 0,1 4 44 0</inkml:trace>
  <inkml:trace contextRef="#ctx0" brushRef="#br0" timeOffset="445032.9157">13193 18313 165 0,'5'-2'223'0,"-2"-1"-9"16,2 1-19-16,-2 0-29 0,2-3-37 16,2 1-32-16,-2-2-25 0,0 0-9 0,0 0-2 15,0 0-3-15,0 0 1 0,0 1 6 0,0 0 1 16,-2 0 2-16,-1 0 8 0,1 3 2 16,-3-1 4-16,2-1-1 0,-2 1 1 0,0 1-7 0,-2 0-9 15,2 2-10-15,0-1-9 0,-1 2-15 16,-1-1-8-16,0 2-9 0,2 2-4 0,-3 2-5 15,0-2-3-15,1 3-2 0,-2 1-1 0,1 2 0 16,1-1 0-16,-1 1 1 0,2 0 0 16,-1 1 3-16,2-1 1 0,0 2-1 15,3-1 0-15,0 0 2 0,6 1 0 0,-1-2 2 16,5 0 0-16,3 2-1 0,0-2-1 16,6-1 0-16,-2 0-1 0,3-2 0 15,0-1-5-15,-1 0 1 0,0-2 0 16,-1 1-1-16,-2-3 0 0,-3 3 0 0,0-3 1 15,-3 1 0-15,-1-1-1 0,-4-1 0 16,-2 0 0-16,-1 2 0 0,0-3-1 16,-4 0 0-16,2 0 1 0,-3 0-1 15,2 0 1-15,-2 0 0 0,0 3 0 0,-2-3 0 16,2 0-3-16,0 0 2 0,0 0-2 16,0-3-4-16,-3 3-1 0,3 0 0 15,-3 0-20-15,-1 0-42 0,0-3-48 0,1 3-94 16,-2 0-128-16,-3-1-65 0,2-5-16 15,0-1 22-15,1 4 42 0</inkml:trace>
  <inkml:trace contextRef="#ctx0" brushRef="#br0" timeOffset="445706.5008">13500 18276 105 0,'-2'-2'308'0,"0"-2"25"0,-2 1 19 0,1-2-70 0,1 3-94 15,-1 0-55-15,0-1-28 0,0 0-16 16,0 1-8-16,1 0-7 0,0 2-7 0,-1 0-12 16,1 0-7-16,1 4-5 0,-2-1-6 0,3 2-4 15,0 0-5-15,0 3-1 0,0 0-7 16,4 2-7-16,-2 0-1 0,3 0-6 0,-2 2 0 16,2-2-3-16,3-1-2 0,1 1 5 15,-2-1-5-15,-1 2-1 0,0-4 0 16,-1 2 0-16,1 1 3 0,-1-1-3 0,0-1 0 15,-2-2 0-15,2 0 0 0,-2-1 2 16,0-1-4-16,2-1 2 0,-4-1 0 16,2 1 0-16,-1-3-3 0,0 1 3 0,-2-2 0 15,0 1-3-15,0 0-11 0,-2-3-32 16,0 1-42-16,2-1-54 0,-1 0-120 16,-2 0-100-16,-2 0-43 0,2-4 2 15,1-1 29-15,2 1 43 0</inkml:trace>
  <inkml:trace contextRef="#ctx0" brushRef="#br0" timeOffset="445813.4356">13664 18248 111 0,'0'4'327'0,"2"-3"36"16,-2 1 25-16,0-2-59 0,0 2-112 15,0-2-62-15,2 1-40 0,-1-1-23 0,2 2-15 16,-1-2-11-16,2 5-5 0,1-2-12 0,0 2-15 15,1-1-10-15,1 5-11 0,0 0-6 0,1-1-2 16,0-1 0-16,-1 1 1 0,0 1 2 16,1-1 4-16,0 2 5 0,-3 0 1 0,3-1 3 15,-3 1 5-15,-1-1 0 0,1 2-1 16,0 2 4-16,-5-3-1 0,2 0-5 16,-2 2-3-16,-2 0-2 0,0-2-2 15,-1-1-3-15,0 1-6 0,0-3-3 16,0 1-2-16,-1-2-6 0,0 0-4 0,2-2-8 15,1-1-13-15,-4-1-11 0,2-2-4 16,-4 1-15-16,3 1-35 0,-4-1-52 16,0-1-108-16,-2 0-106 0,-2-4-55 0,1-1-16 15,-1-1 21-15,0 0 47 0</inkml:trace>
  <inkml:trace contextRef="#ctx0" brushRef="#br0" timeOffset="446453.0414">12931 18205 212 0,'1'0'298'0,"-1"-1"20"16,0-1-33-16,0-1-71 0,-1 2-71 16,1-2-45-16,-2 0-21 0,2-2-14 0,0 1 0 15,-1-1-1-15,1 0 0 0,0 1-2 0,0 0-2 16,1 0-9-16,-1-1-6 0,3 3-10 15,-1-3-8-15,1 3-7 0,0-1-6 0,2 0-4 0,3-2-1 16,-2 2-5-16,1 0-2 0,-1 0 0 16,3 2-3-16,-2-2 0 0,-1 0-1 0,-1 1 2 15,0 1 0-15,1-1 2 0,-2 2-3 0,-2-3 1 16,1 3 2-16,1 0 0 0,-3 0-1 16,2 0-1-16,-3 0 2 0,2 3 0 0,-2-3-1 15,2 3 2-15,-4 0 6 0,2 2 5 0,-2-1 3 16,-1 2 3-16,2 2 4 0,-3 1 2 15,3-2-5-15,-1 2-2 0,0-1-2 0,2 0-6 16,-1-1-1-16,1 0-3 0,1-1 0 0,-1 0-5 16,0-1 2-16,2 1-1 0,0-4 0 15,1 3 0-15,0-3-1 0,4 0 0 0,-1-2 0 16,6 0 0-16,-2 0 0 0,5-2-1 0,0-1 1 16,2-1 0-16,-2 2-10 0,0-1-21 0,0 1-31 15,0 2-54-15,-5-1-138 0,-2-2-102 0,-3-2-39 16,2 3-12-16,-2 2 20 0,2 2 44 0</inkml:trace>
  <inkml:trace contextRef="#ctx0" brushRef="#br0" timeOffset="447085.6542">14083 18357 196 0,'0'3'338'0,"2"-2"27"0,-1-1 17 16,1 2-104-16,0-2-94 0,2-2-53 15,1 1-31-15,3-1-14 0,1 1-7 16,1-1-6-16,4 1-10 0,-1-1-7 16,2 2-15-16,3-1-12 0,1 1-13 0,1 0-5 15,3 0-3-15,-1-2-7 0,1 2-1 16,1 0-1-16,-5-1 2 0,2 1-1 16,-3 0 1-16,-3 0-1 0,-2 1 0 0,-3-1 1 15,-2 0 2-15,-3 2-3 0,0-2 0 16,-3 0 1-16,0 0-1 0,-2 0 1 15,0 0-1-15,0 1-1 0,-4-1-7 16,3 2-12-16,-4-1-27 0,1-1-29 16,-2 2-30-16,0-1-30 0,-4-1-43 0,4 0-44 15,-4-1-36-15,-2-1-28 0,1 1-24 16,-1-1 2-16,-1-1 34 0</inkml:trace>
  <inkml:trace contextRef="#ctx0" brushRef="#br0" timeOffset="447729.3941">14202 18285 189 0,'-2'0'308'0,"0"-2"27"0,-1 0-9 0,2 1-69 16,1-2-76-16,-5 3-46 0,5-3-25 15,-1 2-13-15,-1-1-7 0,2 1-8 0,-2 1-9 16,2 1-10-16,-1 2-10 0,1 3-14 0,-2 2-10 16,4 2-9-16,-1 0-5 0,1 1-3 15,1 2-6-15,3-2-1 0,-1 3-1 0,3-1 0 16,0 0-4-16,1-1 0 0,-1 1 0 15,2-1 0-15,-2-3 0 0,3 0 0 0,-3 0 0 16,-2-3-4-16,3-1-14 0,-1 0-52 16,-3-2-94-16,-3 1-149 0,-1-1-77 15,-1-3-40-15,7 0-4 0,2-3 39 16</inkml:trace>
  <inkml:trace contextRef="#ctx0" brushRef="#br0" timeOffset="447829.3306">14573 18398 98 0,'8'3'330'0,"1"-3"29"0,-1 0 14 15,0 0-51-15,0 0-131 0,3 1-80 16,-3-1-49-16,2 0-28 0,1 0-19 16,-2 1-15-16,1-1-18 0,-1 2-24 15,2-4-34-15,1 1-76 0,-3 0-106 0,0-2-56 16,-1 3-19-16,5-5 5 0,0 0 23 15</inkml:trace>
  <inkml:trace contextRef="#ctx0" brushRef="#br0" timeOffset="447908.288">14875 18366 82 0,'11'0'312'0,"-2"0"36"15,1 0 21-15,-3 1-44 0,-1-1-101 16,1 2-58-16,0-2-35 0,-2 0-21 0,1 0-14 16,-3-2-18-16,3 2-16 0,-1-1-15 15,0 1-16-15,1 0-14 0,-1 0-9 16,0 1-13-16,4-1-27 0,1 2-60 15,-1 1-102-15,1-1-132 0,-4 2-67 0,4-3-33 16,4 1 6-16,0 0 48 0</inkml:trace>
  <inkml:trace contextRef="#ctx0" brushRef="#br0" timeOffset="447978.2437">15322 18393 231 0,'20'-3'369'16,"-5"-4"28"-16,-2 0 17 0,1 0-104 15,-3-1-126-15,-3-1-137 0,0 3-222 0,-8 0-120 16,-11 3-64-16,-5 1-33 0,-9 0-16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4:04:34.7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4931 8383 7 0,'3'-1'281'0,"0"1"26"0,-3-1 14 15,2 1-50-15,-2 0-99 0,1 0-79 16,1 0-47-16,-2 0-22 0,-2 0-13 16,1 0-7-16,1 0-1 0,0 0 4 0,0 0-2 15,0 0 3-15,0 0 3 0,0 0 3 16,0 0 4-16,0 0 0 0,0 0 3 0,0 0 3 16,0 1-1-16,0-1 0 0,0 0-2 15,0 0 1-15,1 1 0 0,-1-1-1 16,0 0 0-16,0 0 3 0,2 0 0 0,-2 0 0 15,0 0 0-15,0 0-3 0,0 0-2 16,0 0-1-16,0 0-5 0,0 0-2 0,0 0-2 16,0 2 0-16,0-2-4 0,0 0-2 15,0 0-2-15,0 1 4 0,0-1-4 0,0 2 1 16,0-2 3-16,-3 2 0 0,1 3 2 16,1-3-1-16,-4 1 3 0,2 2 0 0,0-3 0 15,1 1 0-15,-2 2 0 0,0-1 0 16,-1-1-2-16,2 0 0 0,0 0 0 0,-3 2-1 15,1-2-1-15,2 0 1 0,0-1-4 16,-2 1 2-16,2 1-1 0,0-3 1 0,-2 3-1 16,-1 0-3-16,3-3 4 0,-2 2 0 15,2 1-1-15,-2-1 0 0,0-1 0 16,-1 1 1-16,1 1 3 0,-1 0-2 16,-1-2 0-16,3 2-3 0,-4-1 2 0,3 0-2 15,0-2-1-15,-1 2-1 0,1 0 0 16,0 0 2-16,-2-1-1 0,2-1 1 0,-1 1 2 15,-1 1 0-15,2 0 0 0,-2-1 1 16,0 0-2-16,1 1 2 0,1-1-1 16,-1-1-2-16,-2 3-1 0,3-1 2 0,-1-3 0 15,1 2-2-15,0 1 2 0,-1-1 0 16,0 0 0-16,-2 1 0 0,3-1-2 0,-4 0 1 16,3-1-1-16,-3 1 0 0,3 1-1 15,-3 0-1-15,1-2 0 0,0 0-1 16,1 3 2-16,-2-1 0 0,1-2 0 0,0 2 0 15,2-1 0-15,-3 1 0 0,1-2 0 16,-2 0 0-16,2 3 0 0,-3-3-1 0,3 2 0 16,-2-1 0-16,0 1 1 0,0-2 0 15,-1 0 2-15,0 2-1 0,-2-1 2 0,1 1-2 16,-1-1-1-16,2 0 0 0,-3 1-1 16,4-3 1-16,0 0-3 0,0 2 3 0,2 0-1 15,-2-2 1-15,3 0 1 0,-1 1 3 16,1 1 0-16,-1-2-4 0,-3 2 4 15,3-2-3-15,0 0-1 0,-2 3 0 0,0-3 1 16,2 0-1-16,-3 2 0 0,2-2 0 0,-1 0 0 16,1 0 0-16,-1 0 0 0,-1 0 2 15,2 0 1-15,-1 0-2 0,2 0 1 16,0-2-2-16,-1 2 0 0,1 0 1 0,0-3-1 16,-1 3 1-16,1 0 0 0,-2-2 1 15,0 2-1-15,1-2-1 0,-2 1 0 0,1 1 1 16,1-2 0-16,-2 0 2 0,3 2 0 15,-3-3-1-15,1 3 2 0,1-2-2 16,1 0 1-16,-1 2-2 0,-1-1 1 0,1-1 0 16,1 0-1-16,-2-1-1 0,2 2 0 15,-3-3 0-15,2 4-1 0,1-3 0 16,-3 1 1-16,3-1-1 0,0 0 3 0,0 0-1 16,-1 0-1-16,1 0 0 0,-2 0 1 0,1 0 1 15,1 0-1-15,0 1-1 0,0-1 0 16,-3-2-1-16,3 3 1 0,-3-3-3 15,2 3 1-15,-1-3 1 0,0 3 1 0,1-3 1 16,-2 0 2-16,3 0-1 0,-3 0 2 16,3 2 2-16,0 0-1 0,2-2-2 0,-3 1 1 15,1-2-4-15,0-1 3 16,-3 1-1-16,3-1 1 0,-2 0-1 0,2 0 0 16,-1-3 0-16,1 3-2 0,-2-1 0 0,1 1 0 15,3-1 0-15,-1 0 2 0,1 3 1 16,1-3-1-16,-1 3-2 0,0-3 1 0,1 0 1 15,0 2-3-15,0-1 1 0,2-1 1 16,-3 2 1-16,3 0 0 0,-2-2 0 16,2 2 2-16,0-1-2 0,-2-2-2 0,3 1 2 15,-1 1-2-15,0-3 0 0,-3 2 0 16,4 1 1-16,-3-2 0 0,2 1-1 0,0-1 0 16,0 2 0-16,0-3 0 0,-1 1 0 15,0 1 0-15,-1-2 0 0,2 2 2 0,0 0 0 16,1 0 1-16,-1-1-2 0,-2-1-1 15,4 1 2-15,-3-1-2 0,0 1 0 0,1 0-2 16,1 0 2-16,-1 0-2 0,0 1 0 16,1-2 0-16,-1 0 2 0,1 1 0 15,-1 1-2-15,1-1 2 0,1-2 0 0,-1 2 0 16,1 0-2-16,-2 0 0 0,3 1 2 16,0-4-2-16,0 4 2 0,0-1 0 0,0-2 0 15,3 1 0-15,-2 2-1 0,1-4-1 16,1 2 2-16,0-2-1 0,-1 3 0 15,1-2 1-15,0 1 2 0,2-1-2 0,-3 2 0 16,4-2 0-16,-3 2 0 0,0-1-2 16,0 3 1-16,2-4 1 0,-3 2 0 0,3 0 1 15,-2 0 0-15,3 1 0 0,-3-2-1 16,2 0-1-16,0 2-1 0,-1-1 2 0,3-1 0 16,0 1 0-16,0-2 0 0,-1 0 0 15,2 1 0-15,1-2 0 0,1 2 0 16,-2-2 0-16,0 1-1 0,3-1 0 0,-3 2-1 15,0-2 2-15,1 3 0 0,1 0 0 16,-4-1-2-16,2 2 2 0,0 0 0 0,-2 1 0 16,-1 0 2-16,1 0-2 0,-1 0 3 15,3 1-2-15,-2 0-1 0,-1 0 0 16,1-2-1-16,1 2 1 0,0 0 1 16,0 0-1-16,-1 1-1 0,2 0 0 0,1-2 1 15,-2 0-2-15,1 2 1 0,2 0 0 0,0-2 1 16,0 3 0-16,-2-2 0 0,4 0-1 15,-4 1 1-15,2 1 0 0,1 0-2 0,-2-1 2 16,1 0-1-16,-1 0 2 0,2 2-1 16,-3-1 0-16,3-1 2 0,-1 0-1 0,-1 1 1 15,2-2-2-15,0 2 3 0,1 0-2 16,0 0-1-16,-1-1 0 0,3-1 0 0,-4 2-1 16,3-1-2-16,-1 1 1 0,-1-3 1 15,3 3 1-15,-2 0 0 0,0 0 0 16,4-3 2-16,-2 2-2 0,2 0 1 0,0 0 3 15,1 1-3-15,-2-2 1 0,0 1 1 16,2 1-3-16,-4 0 2 0,0 2-2 16,1-1-2-16,-3 0-1 0,2 1 0 15,-2-1 3-15,-1 3-2 0,2-3 0 0,-2 1 0 16,-1 0 3-16,4 1 0 0,-2-1 1 0,1 0 0 16,1 1-2-16,0 0 2 0,1 1-1 15,0-3 2-15,0 3-3 0,1-3 0 16,-1 2 0-16,-1 1 0 0,-1 0 2 0,-1-1 0 15,0 1-1-15,-2 0-1 0,1 0 0 16,-2 0 0-16,0 1 0 0,0-1 0 0,-2 0 1 16,-1 1 1-16,0 2-2 0,1 0-2 15,2-2 2-15,-2 0 2 0,1 1-2 0,1 1 0 16,2-1 0-16,-2 0 0 0,2 1 0 16,2 2 0-16,-2-2 1 0,0 0 0 0,0-1 2 15,0 3 0-15,1 0-2 0,0-2 3 16,-1 3-3-16,-1-4 0 0,2 2 2 0,-3 1-3 15,2 0 0-15,-1 0 3 0,-1 0-3 16,2-1 0-16,0 2 0 0,-2-2 2 0,2 2 1 16,0 2-3-16,0-2 3 0,0 1 2 15,-2 1-1-15,3 1-1 0,-2 0 2 16,1-1-1-16,1 4-3 0,0-2 2 0,-1 2-1 16,0 1-1-16,2 1-1 0,-3 0 2 15,5 3-1-15,-2 0-1 0,3 0-3 0,1 3 0 16,1-2-10-16,4 0-23 0,-2 1-41 15,-2 5-132-15,-1-5-126 0,-2 2-66 16,2-3-27-16,0-1 6 0,-6 0 29 0</inkml:trace>
  <inkml:trace contextRef="#ctx0" brushRef="#br0" timeOffset="4059.4134">3633 9174 33 0,'2'0'295'0,"-1"-3"25"16,-1 1 12-16,2-1-45 0,-2 2-119 0,2-2-77 15,-2 1-43-15,1 0-18 0,-1 1-9 16,0 0-1-16,0 0 1 0,0-1 2 16,0 1 2-16,0-1 1 0,0 2 0 0,0-2 1 15,0 2 1-15,0 0 1 0,0-1-2 16,0-1-1-16,0 2 1 0,0-2-4 16,-1-1 1-16,1 3 1 0,-2-2 0 0,2 0-2 15,-2-1-2-15,1 1 1 0,-1 2 0 16,1-3-2-16,-1-1 0 0,-2 3-3 0,2-1 0 15,-1-1-5-15,0 0-1 0,0 2-3 16,-1-2-1-16,1 1 1 0,0-1-2 16,1 2 3-16,-1-1 0 0,1 0-1 0,-2 2 4 15,1-1-5-15,1 0 0 0,-1-1-3 16,-2 2 2-16,2-1-4 0,-2 1 2 0,2 0 2 16,-3 0 0-16,1 0-1 0,2 0 0 15,-2 1 1-15,-1-1-2 0,3 2 0 0,-1-1 1 16,-2 0-1-16,3 1 1 0,0 0-1 15,0-1-3-15,1 2-1 0,-1-1 2 16,0 3-1-16,0-2 0 0,1 1 2 0,0 1 0 16,-2-2 1-16,1-3-3 0,1 5 1 15,2-1 1-15,-3 0-2 0,0 0 1 0,3 1 3 16,-2-1-1-16,-1 2 2 0,1 2 1 16,2-1-1-16,0 1 0 0,0-1-1 0,0 3-2 15,0-2 1-15,0-1-1 0,0 3-1 16,2-3-1-16,0 2-1 0,-1-2 3 15,1 3-2-15,1-3-1 0,-3 3-1 0,3-2 1 16,-1 3 0-16,-1-1-3 0,1 2 2 16,1 0 0-16,-2 0 1 0,-1 1-1 0,0-1 1 15,0 1 0-15,-1 0-3 0,-2-2 3 16,1 0-2-16,1 1 0 0,-1-4 1 0,2 1 1 16,-1-2 1-16,-1-1 2 0,2-1 0 15,0 1-2-15,0-1 1 0,0-3 1 0,0 2-2 16,0-1 0-16,0-2-1 0,0 1 0 15,0-2 0-15,0 3 0 0,0-3 0 0,0 0 0 16,0 0 0-16,0 1 0 0,-2-1 1 16,1 0-1-16,1 0 1 0,0 1-1 15,0-1-13-15,0 0-34 0,0-1-45 0,0 0-116 16,-3-2-126-16,-2 0-68 0,2 1-25 16,1-3 15-16,0 3 35 0</inkml:trace>
  <inkml:trace contextRef="#ctx0" brushRef="#br0" timeOffset="4386.1501">3399 9368 283 0,'0'0'328'0,"2"0"19"0,-2 0-32 15,0 2-104-15,0-2-82 0,2 0-53 16,-1 0-25-16,-1 2-11 0,2-2 3 0,1 1 5 16,0 1 6-16,3-2 4 0,-1 2-2 15,0-1-6-15,1-1-7 0,1 2-10 0,2-1-7 16,-1-1-4-16,0 1-8 0,0 0-4 16,3-1-6-16,-3 2 0 0,3-2-3 0,-2 0-2 15,1 0 1-15,-1 2 1 0,2-2-1 16,-1 0-3-16,-2 0-3 0,1-2-7 15,1 2-19-15,-1-2-27 0,0 1-33 0,1 0-88 16,-5 0-121-16,1-1-58 0,-2 2-17 16,0 0 8-16,2 0 25 0</inkml:trace>
  <inkml:trace contextRef="#ctx0" brushRef="#br0" timeOffset="4649.987">3713 9400 114 0,'3'1'326'0,"-2"1"33"0,2-2 19 16,-1 0-71-16,-1 0-92 0,1 2-63 0,-2 1-34 16,0 0-21-16,0 0-10 0,0 1-10 15,0 1-11-15,0 0-18 0,-2 0-13 0,1 2-12 16,1-2-7-16,-2 0-6 0,2 1-3 16,0-2-3-16,-3 1-1 0,3-1-2 0,0 1-1 15,3-3 0-15,-3 3 0 0,0-2-1 16,2 2 0-16,-1-3-2 0,-1 1-2 15,0 1-1-15,2-3-12 0,-2 1-17 0,0 0-30 16,0-2-30-16,-2 0-51 0,1-2-113 16,-1-1-91-16,-2-1-33 0,4 0 0 0,0-2 18 15,1 0 44-15</inkml:trace>
  <inkml:trace contextRef="#ctx0" brushRef="#br0" timeOffset="4835.8755">3758 9305 63 0,'0'-7'352'0,"-1"-1"44"16,-1 1 29-16,0 2-16 0,1 0-129 16,-1 0-94-16,2 1-63 0,-2 1-41 15,0 1-30-15,2-1-19 0,0 3-15 0,0-1-11 16,0-1-12-16,0 2-24 0,0 3-32 16,0-1-43-16,-2 1-106 0,1 2-124 15,-1 0-59-15,-1 2-16 0,3-2 14 0,1 2 31 16</inkml:trace>
  <inkml:trace contextRef="#ctx0" brushRef="#br0" timeOffset="5221.4334">3880 9201 89 0,'-2'-3'309'0,"1"-1"32"16,-1 3 22-16,0 1-69 0,1 0-98 0,-2 1-62 16,2 1-41-16,-3 1-20 0,3 1-12 15,-1-1-1-15,-1 4-3 0,1-2 0 0,1 5-4 16,-1-3-7-16,0 2-7 0,1-2-4 16,1 3-4-16,0 2-5 0,0-2-4 0,0 2-3 15,0 0-4-15,0 2-7 0,1-1-2 16,-1 2-1-16,0 1-2 0,0-1-2 0,0-1-1 15,0 0 0-15,2-1 0 0,-2-3 0 16,0 2-1-16,0-2-1 0,0-1 2 0,0-2 0 16,0-1 0-16,0 0 0 0,0-3 3 15,0 2-3-15,0-3 0 0,0 0 0 16,0-1 1-16,-2 1 0 0,2 0-1 0,-1-2-9 16,1 1-22-16,0-2-36 0,1 1-35 15,1-4-84-15,0 1-115 0,-2 1-73 0,0-3-23 16,1 1 11-16,1-2 22 0</inkml:trace>
  <inkml:trace contextRef="#ctx0" brushRef="#br0" timeOffset="5492.2699">3956 9409 32 0,'8'-3'299'0,"-4"0"34"0,1 1 18 0,0 0-45 15,-2 0-101-15,2 1-74 0,-2-1-46 16,3 1-19-16,-3-1-13 0,4 1-4 0,-2 1-2 15,0-2-7-15,1 2-6 0,0 0-7 16,0 0-6-16,-1-1-1 0,2 1-8 0,-1-2 0 16,1 2-3-16,0 0 0 0,-1 0-3 15,1-2-2-15,-4 2 2 0,3 0-3 16,-3 0 0-16,0 0-3 0,1 0 0 0,-1-1 0 16,-2 1 0-16,1-1-1 0,0 1-12 15,-1 0-15-15,-1 0-20 0,-3 0-19 0,3 0-21 16,-2 0-29-16,-1 0-38 0,3 0-49 15,0 0-69-15,0 0-31 0,-5 0-9 0,0 0 14 16</inkml:trace>
  <inkml:trace contextRef="#ctx0" brushRef="#br0" timeOffset="5882.0267">4027 9324 20 0,'-3'-3'260'0,"0"0"32"16,1 0 2-16,1 0-41 0,-1-1-64 16,2 2-55-16,-1 1-29 0,1-1-22 0,0 1-12 15,1-1-4-15,-1 2-11 0,0 0-7 16,2 0-5-16,-2 0-6 0,1 0 1 0,-1 0-6 16,0 0 0-16,0 3 3 0,0-1 0 15,2 0 4-15,-2 3-2 0,3-1 4 0,-2 2-3 16,-1 2-3-16,2-2-8 0,-2 4-4 15,0 0-5-15,1-1-6 0,1 1-3 0,-2 0-3 16,0 1-2-16,0-1-1 0,-2 0-3 16,1 2-1-16,1-4 0 0,-2 3 0 0,2-2 0 15,-4 0 0-15,2-2 1 0,2-1-1 16,-3 0 0-16,3-1 0 0,-1-1 0 16,-1 1 2-16,2-2-1 0,0-1 0 0,-2 1-1 15,2 1 1-15,0-3-1 0,2 1-6 16,-2 0-11-16,2-2-23 0,-1 3-25 0,2-3-29 15,-1 0-31-15,2 0-57 0,-2 0-75 16,-2 0-78-16,0 0-19 0,3 0-1 0,2 0 17 16</inkml:trace>
  <inkml:trace contextRef="#ctx0" brushRef="#br0" timeOffset="6411.7012">4136 9490 244 0,'5'-1'316'0,"1"-2"25"0,-1 1-39 15,-2 1-68-15,2-1-78 0,-2 1-48 0,2-1-37 16,0 0-17-16,-1 1-12 0,1 0-7 16,0-1-4-16,-1 1-4 0,1-1-4 0,0 1-1 15,-1-1-3-15,1 1 1 0,0-2-3 16,-2 1-2-16,2-1-2 0,0 2-3 0,0-2-3 16,1 0-3-16,-2 0-2 0,1-1 0 15,-1 1-2-15,0 1 0 0,-2-1-2 0,3-1 2 16,-1 1 0-16,-1 1 0 0,-1-1 0 0,1-1 0 15,-1 0 0-15,-1 0 0 0,-1 1 3 16,2-2-2-16,-2 1 1 0,-2-1 0 16,2 2 2-16,-3-3 3 0,3 3 2 0,-3-1 5 15,0 1 3-15,-2-2 2 0,2 3 2 16,-2-1-7-16,1-2-2 0,-1 3-4 16,0 0-4-16,0-1 3 0,-2 3 1 0,2 0 4 15,0 0 2-15,0 0 2 0,-1 3 1 16,0-1 2-16,1 3-5 0,-2 0-2 15,3 2-2-15,-1-1 0 0,0 1-4 0,-1 1-3 16,3-1 1-16,1 1-1 0,-1 0-2 0,0 1 1 16,3-1-2-16,0 1 1 0,0 1 0 15,1-2 2-15,1 0-1 0,1 1-2 16,0 0 1-16,3-2 1 0,-1 3 1 0,2-3-1 16,-1 0 1-16,2 0 2 0,1-2-3 15,-1 1 2-15,2-1-4 0,-1-2-1 16,2 1 0-16,-3-1-2 0,3-3-1 0,-1 2-3 15,-1-1-8-15,-1-1-12 0,1-1-15 16,-2-1-21-16,-2 0-20 0,-2 0-15 0,0-1-19 16,-1-2-33-16,-1-3-48 0,2 2-61 15,-6-3-51-15,2 1-18 0,-1 1 2 16,2-2 37-16</inkml:trace>
  <inkml:trace contextRef="#ctx0" brushRef="#br0" timeOffset="6911.3936">4362 9428 32 0,'3'-2'288'0,"0"-1"36"16,1-1 20-16,-3 1-38 0,1 2-81 16,1 0-65-16,-3-2-43 0,2 3-26 15,-2 0-21-15,1 0-11 0,1 0-6 0,-2 0-5 16,4 0 0-16,-2 0-3 0,1 0-3 16,0 3-5-16,0-1-6 0,1 1-6 0,-1 2-4 15,0 2-6-15,0-3-3 0,-1 1-4 16,1 3-1-16,0 0-5 0,-2-1-1 0,1 1-1 15,0-1 2-15,-1 1 0 0,-1-3-2 16,0 3 1-16,0-4-1 0,0 1 1 0,0 0 1 16,0-3 0-16,0 1 4 0,0-1-5 0,0-2 4 15,0 2 0-15,0-2-5 0,0 0-2 16,0-2-1-16,0 2 3 0,2-2-2 16,-2-1-1-16,0-1 2 0,0-1 0 0,0 2 1 15,3-2 0-15,-3-2-1 0,3 2-1 16,-3-1 2-16,2 0-2 0,-1 1 2 0,1-1-1 15,1 1 2-15,-1 2-1 0,1-2 4 16,1 0-1-16,0 0-3 0,-1 0 1 16,2 1-2-16,-2-1 0 0,3 0 1 0,-1-2-4 15,1 1 2-15,2-1 2 0,-1 0-1 16,-1 1 0-16,3 0 0 0,-1 1 1 0,0-2 0 16,0 2-1-16,0 1 1 0,-2-1 0 15,1 2-1-15,-1 1 0 0,-1-1 1 0,1-1 0 16,-3 3 0-16,0-1 0 0,0 1-1 15,-1 0 1-15,-2 1 0 0,2 0 0 0,-2 0 1 16,0 0-1-16,-2 1 0 0,2-1-12 16,0 1-30-16,-2-1-54 0,-4 2-178 15,1-1-93-15,-6 3-51 0,3-3-17 0,-3 1 18 16</inkml:trace>
  <inkml:trace contextRef="#ctx0" brushRef="#br0" timeOffset="20366.5704">5851 5493 87 0,'0'0'128'15,"-2"0"16"-15,2-2 11 0,0 2 1 16,0 0-11-16,0 0-16 0,0 0-24 0,0 0-30 15,0-1-22-15,2 1-15 0,-2 0-4 16,0 0-5-16,0-2-2 0,0 2-1 16,0 0 2-16,0 0-3 0,0 0-4 0,0-2 0 15,0 2 0-15,0 0-5 0,0 0 1 16,0 2 1-16,2-2-3 0,-2 0 1 0,0 0-1 16,0 0 0-16,1 0-1 0,-1 0-1 15,0 0-3-15,0 0-1 0,0 0-1 16,0 0 1-16,2 0-2 0,-2-2-1 0,1 2 2 15,-1 0-2-15,0 0 2 0,0 0-1 16,0 0-1-16,2 0 3 0,-2-1-1 0,0 1 2 16,2 0 1-16,-1-1 2 0,-1 1 1 15,2-2 0-15,-2 2 0 0,1 0 0 16,-1 0 2-16,0 0 2 0,0 0-3 0,0 0 6 16,0 0-2-16,0 0 1 0,0 0-3 15,0 0-2-15,0 0-2 0,0 0 0 16,0 0-2-16,0 0 0 0,0 0 8 0,0 0 7 15,-1 0 8-15,1 0 5 0,-2 0 3 16,1 0 1-16,-3 0-5 0,1-1-5 0,0 1-7 16,-2 0-3-16,-1 0-5 0,1 0-1 15,1 0-1-15,-1 0-2 0,0 0-2 16,0 1-5-16,-1 1 1 0,1-1 0 0,-1 2-2 16,1-1 1-16,2-1-1 0,-2 2-1 0,-1-1-2 15,3 1 1-15,1-2-3 0,-1 2-1 16,2-2 0-16,-3 3 2 0,1-3-2 0,0 3 0 15,1-1 2-15,-1 2-2 0,-3-1 3 16,3-1-3-16,1 2 1 0,-1 0 2 16,0-2 0-16,1 1-2 0,-1-1 0 0,1 2 0 15,1-2-1-15,1 0 0 0,-2-1 0 0,2 0 0 16,0 1 0-16,2 0 0 0,-2-1 0 16,0 2 0-16,1-1 0 0,1 0 1 15,1 0-1-15,-1-1 2 0,0 0-2 0,-1 1 0 16,2 2 0-16,2-1 1 0,-1-1 0 15,1-1-1-15,0 1 1 0,0 1 0 16,0 0 0-16,1-2-1 0,0 2 0 0,-1-1-1 16,0 0 0-16,1 0 0 0,-1 0 1 15,0 1 0-15,-1-1 0 0,1-1 0 16,-2 1-1-16,0 1 1 0,2-1 0 0,-3 0 1 16,1 0-1-16,0 1 0 0,1-1 0 15,-2-1 0-15,1 1 0 0,-1 1 0 0,-2-1 0 16,2-1 1-16,-1 0 1 0,-1 1-1 15,2-1 0-15,-2 1 0 0,1-2-1 0,-1 1 0 16,0 0 0-16,-1 1-1 0,1-1 1 16,-2 1 0-16,2-2 0 0,-1 1 0 15,-1 1 0-15,0-2 0 0,1 2-1 0,-1-1 0 16,-2 1 1-16,2-2-1 0,-3 1 1 16,2-1 0-16,0 1-1 0,-2-1 0 0,2 0-1 15,-2 1-1-15,-1-1 3 0,1 1-2 16,-1-2 2-16,-2 2-3 0,1-1 2 15,0-1 1-15,-1 0 0 0,0 0 0 0,1 0 1 16,0 0 2-16,-1 0-1 0,3 0 2 16,0 0-2-16,0 0 0 0,1 0 0 0,1 0-1 15,1 0-1-15,1 0 2 0,-1 0 0 16,0 0-2-16,1 0 0 0,1 0 2 0,0 0-2 16,0 0 0-16,0 0-2 0,0 0 2 15,0 0-1-15,0 0 0 0,-2 0-1 0,2-1-19 16,-3-1-44-16,0 0-124 0,3 2-138 15,0 0-71-15,0 0-36 0,3 0-4 16,2 0 35-16</inkml:trace>
  <inkml:trace contextRef="#ctx0" brushRef="#br0" timeOffset="21253.5995">6112 5426 230 0,'3'0'294'15,"0"-1"15"-15,-3 0-35 0,3 1-81 16,-3-3-66-16,0 3-40 0,0 0-20 0,2 0-7 15,-2 0-7-15,0 0-1 0,-2 0-3 16,2 0-3-16,0 0 0 0,-1 0-2 16,-1 3-3-16,-1-3 0 0,2 1 1 0,-4 0 0 15,2 2 2-15,-2 1-4 0,0 1-1 0,-1 0-2 16,-2 2-3-16,0 0-6 0,2 1-4 16,-1-1-3-16,0 0-6 0,0 0-1 15,1 1-4-15,-1-1 2 0,2 1-4 0,-2-1 0 16,4 2-3-16,-2-2-2 0,2 1 1 15,0 0-3-15,-1 0 0 0,3 1 0 0,-1 0 0 16,-1-2 0-16,3 3 0 0,-2-1-1 16,2-2 0-16,0 2-1 0,0 0-1 15,2 0 1-15,-1 0 1 0,1 1 0 0,1 0 0 16,-1-2 0-16,1 1 0 0,-1 1-1 16,-1-3 0-16,3 0 0 0,-1 2 0 0,-2-3 1 15,1 1 0-15,1-2 1 0,0 0 0 16,0 0 0-16,-1 0 0 0,-1-1-2 0,3 1 0 15,-1-3 0-15,0 3-3 0,0-2 4 16,-1-1 0-16,1 1 0 0,0 0 1 0,2-1-1 16,-2 1 3-16,0-2-3 0,0 1-1 15,-1-1 1-15,-1 1-3 0,1-1 3 16,0-1-1-16,-1 1 1 0,-1 1 1 0,2-2-1 16,-2 0 0-16,0 2 1 0,0-2-1 15,1 1 0-15,1-1 0 0,-2-1-1 0,0 1-8 16,3-2-14-16,-3 0-29 0,5 0-32 15,-2-1-40-15,-2 0-121 0,-1 3-102 16,0 0-43-16,0 0-4 0,5-3 20 0,-2 0 27 16</inkml:trace>
  <inkml:trace contextRef="#ctx0" brushRef="#br0" timeOffset="21850.3058">6251 5481 161 0,'0'-2'286'15,"2"-1"23"-15,-1 2-21 0,-1-2-62 0,2 1-75 16,-1 0-46-16,-1 1-26 0,0 0-14 0,2 1-9 16,-2 0-4-16,0-1 1 0,0 1-1 15,0 0 0-15,0 1 0 0,0-1 3 16,0 0 0-16,-2 1-3 0,2-1-1 0,0 3-5 15,-1 0-6-15,-1 0-3 0,2 3-8 16,-1 0-6-16,-1 2-3 0,2-1-5 0,-2 3-4 16,1 2-4-16,-1-2-2 0,-1 0-2 15,1 1-1-15,2 1 1 0,-4-2-1 0,4 0-2 16,-2 0 0-16,2-1 2 0,0 0-1 16,0 0-1-16,0-2 0 0,0-1 1 15,0 2-1-15,-1-3 0 0,1 0-1 16,0 2 0-16,-2-2 0 0,1 0 0 0,-1 0 1 15,0 2-2-15,1-2 2 0,-1 0 0 16,-1 1 0-16,1-1 0 0,-1-1 0 0,3 1 1 16,-3-2-1-16,3 0-1 0,-2 0 1 15,2-2 0-15,0 0 0 0,0 1 0 0,0-2 0 16,0 0 0-16,0 0 0 0,0 0-3 16,0 0 3-16,0 0-7 0,0-2-18 0,2 0-35 15,-2 0-36-15,3 1-96 0,-3 1-136 16,0 0-64-16,0 0-19 0,0 0 14 0,3-2 25 15</inkml:trace>
  <inkml:trace contextRef="#ctx0" brushRef="#br0" timeOffset="22497.0027">6449 5644 3 0,'0'0'288'0,"-2"0"34"0,2 0 25 15,-3 0-24-15,1 2-97 0,2-2-69 16,-1 0-43-16,1 0-33 0,0 0-19 16,0 0-24-16,0 0-10 0,0 0-9 0,0 3 0 15,0-2-5-15,1 0 3 0,-1-1 1 16,0 2-3-16,0-1 1 0,2 1-2 0,-2-2 1 15,0 2-3-15,0-2-3 0,2 1 3 16,-1-1-3-16,-1 0-1 0,0 0 2 16,2 0 1-16,-2 0 1 0,1 0 2 0,2 0-1 15,0 0 5-15,-3-1-1 0,2 1 1 16,-2-2 0-16,2 2-1 0,-2 0-1 0,0-2 0 16,0 2-3-16,0-1 1 0,0-1-2 15,-2 2-3-15,2 0-2 0,-2-1-1 16,2 1-1-16,-1-1-2 0,-1 1-2 0,2-3 1 0,-3 3 1 15,2 0-3-15,-1 0-2 0,2 0 5 16,-3 0-2-16,3-2-1 0,-2 2 0 16,2 0 2-16,0 0-1 0,-1 0-2 0,1 0 2 15,0 0-1-15,0 0 0 0,0 2 0 16,0-2 0-16,0 0 0 0,1 0-1 16,-1 3 1-16,2-2-6 0,-2 0-7 0,3-1-15 15,-3 0-20-15,0 2-21 0,0-1-22 16,0 1-24-16,0-2-35 0,-3 2-63 0,1-2-89 15,-4 1-39-15,3 1-11 0,3-2 11 16,0 0 34-16</inkml:trace>
  <inkml:trace contextRef="#ctx0" brushRef="#br0" timeOffset="22989.8698">6453 5535 193 0,'2'-3'269'0,"-1"-1"-8"0,1 4-24 16,-2-3-32-16,0 3-44 0,2 0-40 0,-2-2-24 16,0 0-11-16,-2 2-5 0,2 0-5 15,-2 2 1-15,1-2 0 0,-1 2-2 0,2-2-6 16,-3 0-6-16,3 0-10 0,0 0-8 0,0 0-11 15,0 0-9-15,0 0-7 0,3 3-6 16,-3-3-1-16,2 0 2 0,-1 2-3 16,1 0 0-16,-2-2 1 0,3 1-3 0,-3 1-4 15,2 0-1-15,-1-2-2 0,1 1-1 16,0-1 0-16,-1 2 0 0,-1-2 0 0,3 0 2 16,-3 0 0-16,0-2-1 0,0 2 2 15,0 0-1-15,0-1 1 0,0-1-1 16,0 0 0-16,0 1 1 0,0-1-1 0,0 0 1 15,0 2 1-15,-1-3-2 0,-1 1 0 16,2 0 2-16,-3 1-1 0,1-1 0 0,2 0 1 16,-1 2-1-16,-1 0 0 0,2-3 1 15,0 3-3-15,0 0 0 0,0 0-1 16,0 0 0-16,0 0-1 0,0 0 0 0,2 0-1 16,-2 0 2-16,1 3-2 0,1-1-2 15,1 0-6-15,-1 1-17 0,-1-1-24 0,1 1-27 16,-2-1-37-16,0 0-83 0,-2 1-124 0,-4 0-52 15,1 0-15-15,2-2 9 0,3-1 22 16</inkml:trace>
  <inkml:trace contextRef="#ctx0" brushRef="#br0" timeOffset="24557.6037">6701 5450 256 0,'0'-2'294'0,"0"2"17"0,0-2-35 0,0 2-69 15,0 0-60-15,0-1-30 0,-1 1-23 0,1 0-12 16,0-2-11-16,-2 0-8 0,2 2-8 16,0-3-6-16,0 3-7 0,0 0-3 15,0-2-6-15,0 2 0 0,0-2-4 0,0 2-3 16,0 0-4-16,0-1-2 0,0-1-5 15,0 2-1-15,0-2-6 0,2 1 0 16,-2-1-2-16,1 1-3 0,-1 0 0 0,0-2 1 16,0 3 0-16,2 0-2 0,0-3 0 15,-1 1 1-15,2 1-3 0,-1-1 0 16,3 0 0-16,0 1 0 0,-1 0 0 0,2-1 2 16,-1 1-1-16,0 1 0 0,0-2 1 0,1 2-1 15,0 0-1-15,-1 0 0 0,-2 2 1 16,2-2-2-16,-2 0 0 0,2 1-2 15,-2-1 2-15,2 2-1 0,-2-1 1 0,0 2 2 16,2-3-1-16,-2 2 0 0,0-1 0 16,-1 2 0-16,1-1 0 0,-1 2 1 0,-1-1 0 15,1 0 1-15,1 4 1 0,-2-4 0 16,1 4-1-16,-2 0 2 0,-2 1 3 0,2-1 0 16,-1 2-2-16,-2 0 3 0,1-1-1 15,-1 2-2-15,0-3 0 0,0 3-2 0,-1-1-1 16,1 0 0-16,-2 0-1 0,-2-2 1 15,2 2-1-15,0 0 1 0,-1-1 1 16,1-3-2-16,0 3-1 0,-1-1 1 16,0-2-1-16,-1 2-1 0,3-2 2 0,-1 0-1 15,0 1 0-15,1-2-1 0,0-1 1 0,1 0 0 16,3 2 0-16,-3-2 1 0,3-2-1 16,-2 0 1-16,2 2 0 0,0-1-2 0,0 0 0 15,0-1 1-15,2-1 0 16,0 2-1-16,-1-2 0 0,4 2 0 0,1-2-1 15,-1 0 2-15,1-2 0 0,1 2 0 0,-1 0 0 16,3 0 0-16,-1 0 0 0,0 0 2 16,0 0-1-16,3 0 1 0,-3 0 3 0,3 0-1 15,0 0-1-15,-1 0 0 0,-1 0 1 16,2 0-1-16,-1 0 0 0,-1 0-1 16,-1 2 1-16,-2-2 0 0,1 0 1 0,-4 0-2 15,0 0 1-15,-1 0 0 0,-1 0 0 16,1 0-2-16,-2 0-1 0,0 0-1 0,3 0-2 15,-2 0 0-15,-1 0 3 0,0 0-2 16,2 0 4-16,-2 3-1 0,3-3-1 16,-1 0-1-16,1-3-8 0,0 3-17 0,2-2-28 15,0 0-35-15,1 2-35 0,-3-3-122 16,-3 3-103-16,0 0-42 0,2 3-3 0,-2-3 18 16,4 0 31-16</inkml:trace>
  <inkml:trace contextRef="#ctx0" brushRef="#br0" timeOffset="25022.3164">7131 5563 95 0,'5'-2'274'0,"-3"1"29"0,1-2-15 15,-1 2-45-15,-1 1-59 0,-1-2-45 0,0 2-24 16,0 0-16-16,0 0-10 0,-1 0 0 16,1 0-7-16,0 0-9 0,-2 0-8 15,2 2-12-15,0-2-10 0,0 0-10 16,0 0-9-16,0 0-10 0,2 1-3 0,-2-1-4 16,0 3-3-16,1-2 0 0,-1 1 3 15,0 0-2-15,0-1 1 0,0 1-1 0,2-2 0 16,-2 1 2-16,0 1-2 0,4-2-2 15,-4 0 2-15,3 0 0 0,-3 0-2 0,4 3-2 16,-1-3 0-16,0 0-1 0,0 0 0 16,2 0-1-16,-2-3 0 0,-1 3 1 0,2 0 0 15,-2 0 2-15,-1 0 0 0,-1 0 0 16,2 0 3-16,-2-2-2 0,0 1 1 16,0-1-1-16,-2 1 0 0,2-1 0 0,-1 0-1 15,-1 1 1-15,0 0-2 0,2-1-1 16,-2 2-3-16,0-1-6 0,2 1-10 0,-3 0-17 15,3 0-28-15,-3 1-32 0,1-1-59 16,1 3-124-16,-1 2-77 0,2-2-31 16,0 0 3-16,2 2 19 0</inkml:trace>
  <inkml:trace contextRef="#ctx0" brushRef="#br0" timeOffset="25394.3353">7173 5698 119 0,'0'0'287'0,"1"0"24"0,-1 0-8 0,0 2-68 15,0-2-79-15,0 0-53 0,0 1-29 16,2-1-18-16,-2 2-6 0,0-2 2 16,2 1 1-16,0-1-4 0,-2 2 4 0,0-1 1 15,2-1-1-15,-1 2-6 0,-1-1-2 16,2-1-6-16,0 0-4 0,-1 1-6 0,2-1-5 15,-1 0-4-15,1 0 0 0,0 0-6 16,-1 0 1-16,1-1-2 0,1 1 1 16,-3-1 0-16,3-1-2 0,-2 1-2 0,1-1 2 15,-1 1-4-15,1-2 2 0,-3 1-4 16,3-1-1-16,-3 0-3 0,2 1 2 0,-2 0 1 16,0 1-1-16,-2-1 2 0,2 0 1 15,-3 1-2-15,3-1 0 0,-3 2 0 0,0 0-2 16,-1 0 0-16,3 0-5 0,-2 2-8 15,2-2-17-15,-1 0-29 0,0 1-36 0,4-1-39 16,0 0-104-16,-1 2-107 0,3 0-43 16,1-1-3-16,5-1 18 0,0 0 29 0</inkml:trace>
  <inkml:trace contextRef="#ctx0" brushRef="#br0" timeOffset="26090.5976">7427 5613 285 0,'1'0'323'16,"1"-1"21"-16,-2 1-41 0,2 0-81 15,-1 0-75-15,-1 0-50 0,2 0-29 0,-1 0-13 16,3 0-8-16,-1-2-1 0,0 2-2 16,2 0 0-16,2 0-1 0,-2-2-2 15,0 2-1-15,0 0-8 0,1-1-1 0,0 1-5 16,1 0-7-16,-1-2-2 0,-1 0-6 16,3 2-2-16,-2-3-3 0,2 1-3 0,-2 0 3 15,1 1-1-15,0-3-2 0,-2 1 1 16,0 1 1-16,1 0 0 0,-1-1-1 15,0 1-1-15,-1 1 0 0,-2-1-1 0,0 0-1 16,-1-1 0-16,-1 3-1 0,2-3 0 16,-2 1 0-16,-2-1-1 0,2 0 1 0,-3 0 2 15,1 0 2-15,-2 2 3 0,1-2 0 16,0 1 1-16,-1 1-1 0,1-1-1 0,-2 0-4 16,2 1-1-16,-2 0-1 0,-1 0 0 15,3-1 2-15,-3 1-1 0,1 1 0 0,-2-2-1 16,0 2 1-16,2 0-3 0,0 0-1 15,1 2 2-15,-3-2 1 0,2 1 0 0,-1 2 2 16,0-2 1-16,-1 2 0 0,1 2 2 16,1-1-3-16,-2 2 2 0,0 0-1 0,1 2 1 15,-1-1 0-15,0 0-1 0,1 3 0 16,-1-1-1-16,2-1 1 0,2-1-2 16,-2-1 2-16,4 1-2 0,-2 1-1 0,3-1 3 15,0-1-3-15,4 1 0 0,-1 1 1 16,1-1 0-16,2 0-1 0,1-1 0 15,2 0 0-15,-1 0 0 0,1-2 0 0,5 0 1 16,-4 1-1-16,4 0 2 0,-3-2-2 16,0-2 0-16,2 0-2 0,-4 1 1 0,1-1 0 15,1-1-1-15,-2 0-1 0,1-1-2 16,0-1-7-16,0 0-12 0,-2-1-22 0,0-2-27 16,0 2-27-16,0-3-33 0,-2 3-82 15,-1-1-95-15,0 2-48 0,1-1-5 16,0-2 8-16,1 0 25 0</inkml:trace>
  <inkml:trace contextRef="#ctx0" brushRef="#br0" timeOffset="26641.5331">7710 5610 77 0,'2'-3'293'0,"-1"-1"27"0,1 1 8 15,-1 1-50-15,1 0-89 0,-2 1-54 16,2-3-32-16,-1 4-13 0,-1 0-8 0,0-3-3 15,0 3-5-15,0 3-6 0,0-3-6 16,0 0-10-16,0 0-10 0,0 0-7 16,-1 2-7-16,-1 1-4 0,2 1-5 0,0-1-4 15,0 2 0-15,0 2-6 0,0-2 0 16,0 3-2-16,3-2-3 0,-3 1-3 0,3-2 3 16,-3 0-3-16,3 0-1 0,-1-2 0 15,-1 1 0-15,1-1 1 0,-2-1-2 16,0 0 1-16,0-2 0 0,0 1-1 0,2-1 1 15,-2 0 0-15,0 0 0 0,0 0 0 16,0-1 1-16,0 1-1 0,0-2 0 0,0 0 1 16,0-1-1-16,1 1 0 0,1-1 0 15,-1-2 1-15,1 1-1 0,1-2 0 16,0 1 0-16,2-1 2 0,-3-1-2 0,2 2 0 16,-1 0 0-16,-1 0 1 0,1 0-1 15,-1 3 0-15,-1-3 0 0,1 2 0 0,-2-1 0 16,2 4 0-16,-2-3 0 0,1 3 1 15,-1 0-1-15,0-2 0 0,0 2 0 0,0 0 0 16,0 0 0-16,2 2 0 0,-2-2 0 16,1 0 0-16,1 3-1 0,0 1 0 0,-1-1 0 15,1 2-1-15,-1-1 1 0,4 1 1 16,-4 0 0-16,1 1-1 0,1 2 0 0,-1-3 1 16,-1 2 0-16,3 0-2 0,-3-1 2 15,1-1 0-15,-1 0-1 0,1 0-1 0,0 2 1 16,-1-5-1-16,-1 3 2 0,2 0 0 15,-2-3-6-15,0-1-28 0,0 1-35 16,-3-4-84-16,-4 4-154 0,2-2-80 0,-1 3-36 16,6-3 2-16,0 0 27 0</inkml:trace>
  <inkml:trace contextRef="#ctx0" brushRef="#br0" timeOffset="27527.5689">8013 5631 26 0,'7'-3'254'0,"-2"0"31"0,-2-2-5 15,0 2-36-15,-2 1-57 0,-1-1-57 16,0-1-29-16,0 3-13 0,-1-3-10 0,-2 4-7 15,1-3-4-15,2 1-3 0,-3 0-5 16,0 1-7-16,0-1-6 0,-1 0-1 16,1-1-3-16,0 3-3 0,-2 0-2 0,1-2-6 15,-3 2-1-15,3-2-3 0,-1 2-1 0,-2 0-6 16,2 0-1-16,0 2-1 0,0 0-5 16,-2-2 0-16,4 3-5 0,-2-3-3 15,0 5 0-15,1-1-2 0,-1-1-1 0,2 2-2 16,0 0 2-16,1 0 0 0,1 2-1 15,1-1 0-15,0-1 1 0,0 2 1 0,1-1-1 16,1-1-1-16,-2 2 3 0,3-2-2 16,-1-1 1-16,-1 1-3 0,3-2 0 0,-3-1 0 15,2 0 0-15,0 1 0 0,-1-3 0 16,1 2 0-16,0-2 0 0,2-2 1 0,0 2 2 16,-2-3-3-16,3 1 1 0,0 0 0 15,-2-1 1-15,0-1 0 0,1 1-2 16,0-2 1-16,-2 3-1 0,3-1-1 0,-3-2-2 15,2 3 1-15,-2-3 1 0,-1 3-2 16,1-1 5-16,-1 2-1 0,1-4 0 0,0 2 1 16,-1 0-1-16,1-1-1 0,-2 1-2 15,1-2 1-15,-1 1 1 0,1-1-1 0,0 0 0 16,-1 0-1-16,-1-2 2 0,3 0-1 16,-3-1 1-16,2 0 0 0,0-3 0 15,-1 1 0-15,3 0 0 0,-1-2 0 0,0 0-2 16,1-1-1-16,-2 3 3 0,1-1 3 15,0 2-1-15,-1 1 2 0,-2-1 2 16,3 2-1-16,-1-1 1 0,-1 3 0 0,1-2 0 16,-2 2 0-16,2-1 0 0,-1 0 1 15,-1 1 0-15,2 1 1 0,-1 1-1 0,-1-1 1 16,0 3-1-16,0 0-1 0,0 0-2 16,0 1 0-16,0 0-1 0,0 0 0 0,0 0-3 15,0 0 0-15,0 1 3 0,-3 1-2 16,3 3 0-16,-3 1-1 0,1 3 0 15,1 2 2-15,-3 1-2 0,3 2 0 16,1-1-2-16,-2 2 2 0,4-2 0 0,-2 4 0 16,1-2 0-16,3 0 3 0,-1-2-2 0,0 1 0 15,0-1 0-15,-1 0-1 0,2-1 0 16,1-2 0-16,-2-1-1 0,0 1 0 16,2-1 0-16,-1-1 0 0,2 1-2 0,0-1-1 15,0-1-2-15,-1 0-2 0,2 1-4 16,-1-3-2-16,0 2 4 0,2-3-2 0,0-1 5 15,0 0-1-15,1 0-13 0,-1-3-25 16,0 0-34-16,1-2-44 0,-5 1-131 0,-4 1-105 16,0 0-42-16,3-4-4 0,0-1 20 15,0-1 37-15</inkml:trace>
  <inkml:trace contextRef="#ctx0" brushRef="#br0" timeOffset="27946.979">8347 5390 133 0,'0'-2'322'0,"0"1"32"0,0-1 24 0,-2 0-71 15,2 2-94-15,0 0-59 0,0-1-35 16,0 1-32-16,2 0-21 0,-2 0-17 0,2 3-9 16,-1-1-9-16,2 1-4 0,2 2-2 15,1 3 4-15,-1 0-4 0,1 2-3 0,-1 0-5 16,3 4-2-16,-2-2-5 0,-1-1 0 0,1 3-2 15,-1 0-2-15,0-2-1 0,0 0-1 16,-2 1-1-16,1-1-1 0,-4 0-2 0,2 0 3 16,-2 0-2-16,0 0 1 0,-2 0-2 15,2 0-2-15,-4 2-4 0,-1-4-15 0,0 2-29 16,-3-2-41-16,-1 0-110 0,-7 2-132 16,0 0-65-16,-3-2-22 0,2 1 8 15,1-3 30-15</inkml:trace>
  <inkml:trace contextRef="#ctx0" brushRef="#br0" timeOffset="39370.7503">7838 6551 133 0,'3'2'238'0,"-3"-1"-9"0,2-1-24 15,0 2-28-15,-1-2-34 0,2 0-43 16,-3 0-33-16,1 0-19 0,-1 0-9 0,0 0-1 15,0-2-1-15,0 1 0 0,0-1 3 16,-1 2 0-16,1-2-1 0,-3 0-4 16,3-1-4-16,0 2 1 0,0-1-6 0,-1 1-5 15,1-1-4-15,0 0-2 0,0 1-2 16,0 0-3-16,0 1-1 0,0-2-2 0,0 2 0 16,0 0-3-16,0-1 1 0,1 1-2 15,-1 0-2-15,4 0 0 0,-2 0 0 0,3 0 1 16,-2 0-1-16,2 0 1 0,1 0-1 15,-1 0 0-15,1 0 0 0,0 0 3 16,1 0-1-16,-1 0 2 0,2 0-1 0,-2-2 2 16,2 2 2-16,-1-1-2 0,2 1 1 15,-3 0 0-15,2-2-1 0,-3 1 0 0,2 1-3 16,-2-2 1-16,0 2 1 0,0-1 0 16,-2-1 1-16,-1 2 5 0,1-3 2 15,2 1 1-15,-2 0 1 0,-1-1-1 0,2 0 2 16,1-1-1-16,-2 1-4 0,2 1-1 15,0-1-1-15,1-1-1 0,0 1 0 0,2 1-2 16,0-1-1-16,0 1-1 0,1-1-1 0,-1 1 1 16,2 0-1-16,-2 0 0 0,-2 1-1 15,2-2-1-15,-3 3 0 0,0-2 1 16,-2 1 0-16,1 1 4 0,-1-2 2 0,1 2-2 16,-1-2 2-16,0 1 0 0,-1 0-2 15,1 1 2-15,0-3-2 0,0 1-1 0,-1 1 4 16,2-2-1-16,-1 0 3 0,-1 1 1 15,1-2 0-15,1 1 0 0,-1-2 1 16,0 0-5-16,0 2 0 0,0-2-2 0,-1 1 0 16,2-1-3-16,0 2-1 0,0-2-1 15,-2 1 1-15,3-1-1 0,-2 1 1 16,0-1 1-16,0 1-1 0,1 1-2 0,0-2 0 16,-1 2 0-16,2-1 0 0,-2 1 0 15,0-2 0-15,-1 2 0 0,1-2 2 0,2 3-2 16,-2-3 2-16,2 0-2 0,-2 3 0 15,0-3 0-15,2 0-2 0,-2 0 2 16,2 0 0-16,0 0-2 0,2 0 2 0,-2-1 0 16,0 1 2-16,1-2-2 0,-1 1 0 15,1-1-2-15,-1 2 2 0,1 1 0 0,1-3 0 16,-1 1 0-16,2 2 2 0,-2-2 0 16,1-1-2-16,-1 3 0 0,0-2 2 15,0 0-2-15,1 2 0 0,-1-2 0 0,-1 1 0 16,0 0 0-16,2 0-2 0,-2-2 2 0,0 5-2 15,0-3 2-15,0 0-2 0,-2 1 2 16,4 1 0-16,-3-1 0 0,0-1 0 16,1 1 0-16,0-1 0 0,-2 1 0 0,5-1 2 15,-2 1-2-15,-1-1 0 0,0 0 2 16,1 2-2-16,2-2 0 0,-2 1 0 0,-1-1-2 16,0 3 2-16,1-1-2 0,-1 0 2 15,1 1-2-15,2 1 3 0,-1-2 0 16,-1 2-1-16,3-2-1 0,-4 1 1 0,3 1 0 15,-2-1 0-15,-1 0-1 0,1 1 1 16,-3 0 2-16,2-1 0 0,-2 1 0 0,1-1-2 16,-1 1 0-16,-2 1 0 0,1-2 0 15,1 1-2-15,-1 1 0 0,0 0 2 0,0 0 0 16,1-2 0-16,-1 2 2 0,1-1-2 16,-1 1 0-16,1-2 0 0,0 2 0 15,0 0 0-15,-1-2-2 0,3 2 2 0,1 0 0 16,-1 2 0-16,1-2 0 0,-1 2 2 15,1-1 0-15,2-1 0 0,-2 2 3 16,-1-2-2-16,0 1 0 0,1 1 0 0,-1-1 3 16,1 1 0-16,-1-1 0 0,0 1-1 0,-2-1 1 15,3 0-1-15,-1 1-3 16,-1 1 0-16,-2-1 1 0,1-2 1 0,-1 3 0 16,1-2-2-16,0 1 3 0,1 0 0 0,-1 0-2 15,0 1 0-15,3 0 0 0,-1-1-3 16,0 3 2-16,-1-1-1 0,1 1 1 15,0-2-2-15,-1 4 3 0,1-2-2 0,0 0 3 16,0-2-1-16,0 3-1 0,-1 0 1 0,2-1-2 16,-1 1 1-16,0-2-2 0,0 2 1 15,-2-3 1-15,3 1 1 0,-1 1 1 16,0 0-3-16,-1 0 4 0,1-1-2 0,0 1-3 16,0-2-3-16,1 2 1 0,-1-2-1 15,-1 2-2-15,1 1 2 0,0-2-1 0,-2 1 3 16,2 1 1-16,1-1 0 0,-1 2 1 15,-2-2 0-15,2 0 2 0,0-1 0 0,-2 1-1 16,2 2-2-16,-1-3-2 0,1 0 2 16,0 1-2-16,-2 1 2 0,3-2-1 0,-1 1 1 15,1 1 1-15,-1-2-1 0,0 0 0 16,0 1 0-16,1-1 0 0,0 1 0 0,0 0 0 16,1-3 0-16,-1 3 0 0,1-2 0 15,-1 2 0-15,0-2 0 0,0 1-2 16,-1-1 2-16,0 0-1 0,0 2 1 0,2-2 0 15,-2-1 0-15,0 2 2 0,0-1-1 16,-2 0-1-16,2 0 0 0,-2-2 0 16,3 0-1-16,-1 2-1 0,0-1 2 0,-1 1 1 15,3-1 1-15,0 3-2 0,-2-3 0 16,3 0 0-16,-1 1 0 0,-1-1 0 0,3 1-1 16,-1 1 1-16,0-1-1 0,-1-1 1 15,0 1-1-15,1-1 0 0,-1 1 1 0,-1 0 0 16,3-1 1-16,-1 1-1 0,-1 0 0 15,1 0 0-15,1-2 0 0,-1 2 0 16,-2-3-1-16,1 3 1 0,2-1 0 0,-3-1 0 16,1 1-1-16,-1-1 1 0,2 1 0 15,-2 0 0-15,-1 0-1 0,0-1 1 16,1 1 0-16,0 0 0 0,1-1 0 0,-3 1-1 16,0-2 1-16,1 2-1 0,-2-2 1 15,0 2 0-15,3-1 0 0,-3-1 0 0,2 2 0 16,0 0 2-16,-2-2-2 0,2 1 0 15,0 1 0-15,0 0-1 0,2-2 1 16,-4 0 0-16,2 0 0 0,1 0-1 0,-2 3 1 16,1-3 1-16,0 0-1 0,0 0 1 15,0 0-1-15,0 0 1 0,0 0-1 0,0 0 1 16,2 0-1-16,-2 0-1 0,1 0 1 16,-1 0 0-16,1 0 0 0,0 0 0 0,-1 0 1 15,0 2 0-15,-2-2 0 0,-1 0 0 16,1 0 0-16,0 0 1 0,0 0 0 0,-1 0-2 15,-1 0 0-15,2 0 0 0,-1-2-2 16,1 2 0-16,-1 0 2 0,-1-3 0 0,3 3 0 16,-1 0 0-16,0-2 2 0,0 0-2 15,3 1 0-15,-3-3-2 0,2 3 2 16,-2-1 0-16,2 0-1 0,-3 2 1 0,1-2 0 16,0-1 1-16,0 3-1 0,-3-3-3 15,2 1-4-15,-1 0-2 0,-1 0-3 0,0-1-5 16,0 0-6-16,0 0-1 0,-1-1-3 15,-1-1-1-15,-1 2 3 0,3-1-1 0,-3-1 4 16,3 3 3-16,-3-3 7 0,3 0 2 16,-2 3 4-16,2-3 3 0,-3 2 1 15,3-1 3-15,-2-1 1 0,2 3 3 0,-1-1-1 16,-1 1 3-16,2-1 1 0,0 3-1 16,0-2 0-16,-1 2 1 0,1-2 1 0,-2 1 2 15,2 1 1-15,0 0 2 0,0 0-1 16,0 0 0-16,0 0 1 0,0 0 1 0,0 0-2 15,0 0 0-15,0 0-1 0,0 0 0 16,-2 1-3-16,2 1 2 0,0-1-4 16,0 0 1-16,-1 2 0 0,-1 2-2 15,2-3 1-15,0 3-3 0,0-1 0 0,0 1-3 16,0-2 3-16,-1 1-2 0,1 1-3 16,-2-1 1-16,2 0-1 0,0 1 1 0,-3 1 0 15,3-1 0-15,0 2-1 0,0-1 1 16,0 1 0-16,0-2 1 0,0 4-1 0,0-4-1 15,0 3 2-15,0-1-1 0,0 1-1 16,0-2-2-16,0 0 3 0,0 0 0 0,0 0 0 16,0 0 0-16,0-1 0 0,0-2 2 15,-1 2-2-15,1-1 0 0,0-1 1 0,0 2-1 16,0-5 1-16,0 4-1 0,0-3 0 16,0 1 0-16,1 1-1 0,-1-3-2 0,0 2 3 15,3-2 3-15,-3 2-2 0,2 1-13 16,-1-3-37-16,2 0-55 0,-1-3-174 0,-4 1-95 15,-4-6-48-15,-3 4-13 0,2-6 23 16</inkml:trace>
  <inkml:trace contextRef="#ctx0" brushRef="#br0" timeOffset="47671.0072">13179 12586 54 0,'-3'0'252'0,"-2"0"21"0,2 0-7 0,0 0-60 16,-1 2-78-16,0-2-40 0,-1 0-25 15,0 0-8-15,1 0 2 0,-3 0-1 16,-2 0 2-16,1 0-4 0,-3 0-3 0,-2 0-4 16,-1 0-4-16,-2 0-1 0,0 0-2 15,-1-2 2-15,-1 0 0 0,0 1-2 0,-3 1-6 16,0 0-1-16,-1-2-4 0,-1 1-3 0,-1 0-6 15,0-2-2-15,1 3 0 0,-1-2-4 16,0 1 3-16,3-2-2 0,-2 1 0 16,-1-1-3-16,1 0 0 0,0-1 2 0,0 1-2 15,-3-4-2-15,1 4 1 0,-2-4-1 16,-1 4-2-16,0-4-2 0,-1 0-1 0,2 2-4 16,-2-2 0-16,-1-1-1 0,3 3 0 15,-3-1 1-15,2-1-2 0,0-1 1 16,-1 1-1-16,2-1-1 0,1-1 1 0,0 1 0 15,0-2 1-15,1 1 1 0,0 0 0 0,2 0 1 16,-1-1 2-16,3-1-2 0,-1-1 2 16,0 2-2-16,3-2 0 0,0 0 0 15,-1 0-2-15,2-2 1 0,1 2-1 0,-2-1 0 16,3-2 1-16,0 0-1 0,0 0 0 16,2 0-2-16,0 0 2 0,1-2-2 0,-1 1 2 15,4-1 0-15,0 1 0 0,0-2 2 16,4 0 0-16,-1 0-1 0,1-2-1 15,2 2-1-15,0 0 0 0,-1 0-2 0,2-1 1 16,0 0 0-16,1 0 2 0,-1 1 0 16,0-1 0-16,0-1 2 0,0 2-2 0,2-1 0 15,-1-1 2-15,2 1-2 0,2-1 0 16,-1-1 0-16,2 1 2 0,0 0-1 0,2 0 1 16,0 0 0-16,1-4 0 0,2 2 1 0,1-2-3 15,3-1 0-15,0-2 0 0,2 1 0 16,-1-3 0-16,1 3 0 0,2-3-1 15,0 1 1-15,0-1-1 0,1 0-1 0,-1 3 0 16,4-1 1-16,-1 0 1 0,1 0-1 16,2-1 1-16,0 3 0 0,1 0 0 15,0 0-1-15,0 3-2 0,2 0-1 0,-1 1 2 16,0-1 2-16,1 2-2 0,-1-1 2 16,4-1 0-16,2 3 2 0,2 0-2 0,1-1-2 15,5 3 2-15,3 0 0 0,0 2-3 16,3 1-1-16,-1 2 2 0,3 2 1 15,-3 1-1-15,-2 2 2 0,3 1 0 0,-3 1-1 16,-1 3 0-16,5 0 1 0,-3 1 0 0,3 2 3 16,-2 1-1-16,3 1 2 0,0 1 1 15,1 2-3-15,-1 1 0 0,3 0-4 0,-3 2 2 16,3 0-2-16,-6 2 0 0,-1-1-2 16,-1 4 1-16,0 0 1 0,-4 0 0 15,1 1 2-15,-2 2 2 0,2-1 2 0,1 5-2 16,0-4 2-16,-5 4-1 0,3-1 1 15,-4 3-2-15,1 0 0 0,-4-1 1 0,-4 2-1 16,-1 2 3-16,-1-1-1 0,-4 2 0 16,-4 2 0-16,0 0 0 0,-5-2-1 15,1 1-4-15,-2 3 0 0,-2-2-1 0,0-1 2 16,1 1-1-16,-4-1 1 0,2 1 1 16,-3-1 0-16,3 2-1 0,-1 0-1 0,0 0 3 15,-1 2-2-15,2 1-1 0,-3-1 1 16,1 1 1-16,-1 2 1 0,0 0-2 0,-3-2 1 15,-2 1 0-15,-1-3 0 0,0 1-1 16,-2-2-2-16,-1 0 0 0,1-3-1 16,-3-1 2-16,2-3-1 0,-1 1 1 0,-2-2 1 15,-1-1 0-15,-1-1 0 0,-1 1 0 16,-2-1-1-16,-2 1 1 0,0 1 0 16,-3-2-2-16,2 1 0 0,-3 1 0 0,-2-2 2 15,2 3 0-15,0-4 0 0,0 1 4 0,-1-3-2 16,-1-3 0-16,4-2 1 0,-4-1-2 15,-1-2 3-15,1-1-2 0,-2 1 1 16,-1-2-5-16,-1 1-3 0,0-5-13 0,1 5-16 16,-5-3-20-16,2-1-24 0,-3 1-39 15,2-2-85-15,-4 0-108 0,-3 0-51 0,2-2-13 16,2 0 7-16,-1 2 32 0</inkml:trace>
  <inkml:trace contextRef="#ctx0" brushRef="#br0" timeOffset="60192.2923">11189 7234 193 0,'3'0'259'0,"-1"0"1"0,-1 0-44 16,1-1-47-16,-2 1-51 0,0-2-37 0,-2 2-22 15,2 0-15-15,-1 0-5 0,-1-2-5 16,2 2-1-16,-2-1-2 0,2 1-6 0,-1 0 0 16,1-1-3-16,0 1-3 0,-2 0-5 15,2 0-3-15,0 0 1 0,2 0-3 0,-2 0-3 16,0 0 2-16,0 0-2 0,0 0-1 16,0 1-2-16,0-1-2 0,0 0 0 0,0 0-1 15,0 0 2-15,1 0-2 0,-1 1 0 16,0 1 2-16,0-2-2 0,0 2 1 0,0-1-1 15,0-1 0-15,0 2 0 0,2-2 0 16,-2 0 0-16,0 0 0 0,0 0 0 16,0 0 1-16,0 0 4 0,0 0 1 0,0 0 1 15,-2 0 8-15,2 0 3 0,-1 0 2 16,-1 0 0-16,-2 0-1 0,-1 0-1 16,0 0-1-16,0 0-3 0,-3 0 2 0,-1 0 1 15,1 0 1-15,-2 0 1 0,-2 0 0 16,1 0-2-16,-2 2-4 0,-1-2 2 0,1 0-4 15,-1 0-3-15,0 0-1 0,0 0-3 16,-1 0 3-16,1 0-3 0,0 0-1 16,0-2 1-16,1 2 3 0,-1 0-1 0,-2-2 1 15,3 2 2-15,-4-1 0 0,3-1-1 0,-2 0-1 16,-1 1-1-16,2 0-4 0,0-2 0 16,0 1 0-16,3 1 2 0,-1-2-2 15,2 1 0-15,0-1 1 0,2 2 0 16,-1-1 0-16,-2-1-2 0,2 2 2 0,-3-2-3 15,2 1 2-15,-2-1-1 0,-2 0-1 16,0 0 0-16,-2-1 0 0,1 1-1 0,-1 0-1 16,-1-1 2-16,-2 0 0 0,1 1 3 15,0-2-1-15,0 0 3 0,-1 3-2 0,2-4 3 16,-1 3-2-16,3-3 0 0,-1 2-1 16,3-2 3-16,-2 0 0 0,2 0-1 0,-2-1 0 15,3 0-2-15,-1-1 2 0,0 1-3 16,-2 0-2-16,3-2 0 0,-1 0 2 0,0 0-1 15,0 0 1-15,1-1-1 0,3-2 4 16,-2-1-1-16,2 1 0 0,1-1-1 0,1-2 1 16,0 2-1-16,3-3 0 0,-1 1 0 15,1 0-3-15,2-1 2 0,-3 1-2 16,4 0 0-16,-1 1 0 0,2 1 0 0,-1 1 3 16,0-2-4-16,1 4 1 0,-1-2 1 15,2-2 0-15,0 2 0 0,3-1-1 0,-3-1 0 16,4 0 1-16,0-3-1 0,0 2 0 15,2-2-1-15,-2 1 0 0,3-1-1 16,-1 0-1-16,5 1 2 0,-3-2 0 0,2 1 1 16,-1 0 0-16,2 2 0 0,0 0 0 15,3-1 0-15,-2-1 0 0,0 0 1 0,4 2-1 16,-2 0-1-16,2 1 1 0,0-2 0 16,3 1 0-16,0 2-3 0,-2-2 3 15,5 2 0-15,-1-2-2 0,-2 1 2 0,3 2 2 16,0-2-2-16,-3 2 0 0,3 1 1 15,-1-1-1-15,-2-2-1 0,3 4-1 0,-2-1 2 16,1-1-1-16,0 0 1 0,2 1 0 16,-1-1-2-16,2 2 0 0,1-1 0 0,2 0 2 15,0 3-1-15,0-3 1 0,1 4 0 16,-1-3 1-16,1 3-1 0,2-2 0 0,-3 3 0 16,3-1 0-16,-2 1-1 0,0 0 1 15,-1 0 0-15,1 1 0 0,-1 0 0 0,-2 2 0 16,1 1 0-16,-1-1-4 0,-3 1 4 15,2 1 0-15,-1 1 2 0,-1 0 0 16,-2 0 2-16,0 0-1 0,0 1 0 0,-2 3-2 16,3-1-1-16,-2-1 0 0,1 3 0 15,2-1 2-15,3 2-2 0,1 0 0 0,1 0 0 16,1 1 0-16,2 3 0 0,2-1 0 16,0-1 0-16,-4 2 0 0,-1 2-2 15,-2-2 2-15,-3 2 0 0,-3 0-1 0,-1 0-1 16,-4 0 4-16,-2 2-2 0,-2-2 1 15,1 0 2-15,-2 1-3 0,-1 1 0 0,-3 0 1 16,3-1 0-16,-3 2-1 0,-1-2 0 16,-2 2 0-16,0 0 4 0,-1 2-4 0,-1-1 1 15,0 1 0-15,0 0 1 0,-1 3 0 16,-1-2-1-16,0 0 0 0,1 1 2 0,-1 1-1 16,-1 0 0-16,1-1 3 0,-2 0 2 15,3-2-2-15,-3-2 1 0,1 0 0 0,1 0 0 16,-1 0-4-16,0 0-1 0,-2-3-1 15,2 2 3-15,-3-1-2 0,0-1 4 16,-2 4-1-16,-2-2 4 0,-2 1-1 0,-3 2-1 16,-2 0 1-16,1 0-1 0,-4 1 0 15,-1-1-5-15,0-1 3 0,1-2 0 16,0-1 0-16,0-1 1 0,1-1 1 0,3-1 0 16,-2-2 3-16,2-1 0 0,3-1-1 15,0 1-1-15,1-3-2 0,2 1-1 0,2 0 0 16,-1 0-4-16,1-1 2 0,0 2-2 15,-1 0 0-15,1 2-2 0,-2-1 2 0,1 0 0 16,-2 1-1-16,1 2 1 0,-2-3 1 16,2 0-1-16,1 1 0 0,0-2-3 15,-1 0-4-15,3-2-14 0,3 1-31 0,0-1-33 16,1-1-91-16,3-3-141 0,0 0-67 16,0 0-27-16,5-2 11 0,1-3 22 0</inkml:trace>
  <inkml:trace contextRef="#ctx0" brushRef="#br0" timeOffset="64806.0811">13808 6510 68 0,'-2'2'308'0,"1"-1"26"0,1-1 11 16,0 0-53-16,0 0-118 0,1 2-73 0,1-2-42 15,0 2-16-15,-1 1-4 0,2-3 8 16,-3 3 4-16,2 2 10 0,0-1 1 15,-1 0 3-15,-1 3 1 0,-1 0-6 0,-1 1-5 16,0 0-10-16,1 4-2 0,-1-2-9 16,-1 0-10-16,-2 2-2 0,2 0-5 0,-1 0-4 15,1 0-5-15,-1 0-2 0,1 0-3 16,3-3-2-16,-2 0-1 0,1-1 0 16,1-1-2-16,0-1 1 0,1-2 0 0,-1 1-2 15,2-2 2-15,-2 0-1 0,2 1 2 16,-1-4-1-16,-1 2-1 0,0-2 4 0,0 2-1 15,2-2 0-15,0 0 0 0,-2 1 2 16,0-1-3-16,1 2-2 0,1-2 2 16,0 0-8-16,0 0-15 0,1 0-26 0,-1 0-29 15,-1-2-28-15,4 1-49 0,-2-3-88 16,1 4-92-16,1-4-32 0,0 1-1 0,2 2 14 16,1-3 39-16</inkml:trace>
  <inkml:trace contextRef="#ctx0" brushRef="#br0" timeOffset="65151.8415">13971 6693 97 0,'3'0'287'0,"3"0"31"0,-3-2-4 0,2 1-52 16,0-1-81-16,0 2-56 0,1-2-30 15,0 2-17-15,-1-1-6 0,1 1 4 16,1-1 3-16,-1 1 0 0,2 0-3 15,-2 0-5-15,2-2-10 0,0 2-11 0,1-1-13 16,-1 1-8-16,2 1-7 0,-2-1-8 16,0 2-4-16,1-2-5 0,-1 0-2 0,1 1-3 15,0-1 0-15,-3 1 0 0,2-1-2 16,-1 2 1-16,-2-2 1 0,2 0-1 0,-4 0 0 16,0 0 0-16,0 0 1 0,-1 0 1 15,-2 0-1-15,0 0 0 0,0 0 1 0,0 0-1 16,-2 0 0-16,2 2 1 0,-3-2-3 15,2 1-7-15,-3-1-17 0,1 2-23 0,2-2-26 16,-3 1-28-16,4-1-39 0,-3 0-71 16,3 0-92-16,0 0-45 0,0 0-14 15,0 0 11-15,3-1 28 0</inkml:trace>
  <inkml:trace contextRef="#ctx0" brushRef="#br0" timeOffset="68183.6522">14530 6448 44 0,'0'0'321'0,"0"-3"29"0,-3 3 19 0,3-3-29 16,0 2-127-16,0 1-87 0,2-1-48 15,-1 1-22-15,2-2-9 0,-1 1-4 0,5 1-2 16,-3-2-1-16,4 2-3 0,3-2-6 15,0 2-4-15,0 0-4 0,0 2-3 0,1-2-3 16,0 0 0-16,-1 2 0 0,1-2 0 16,1 1-2-16,-1-1-1 0,0 2 0 15,-1-2-5-15,-1 0-2 0,2 1-2 0,-4 0-2 16,2-1-3-16,-3 3 0 0,0-3 1 16,-4 0-3-16,0 0 1 0,1 0 0 0,-3 0 3 15,-1 0-1-15,0 0-2 0,0 0-1 16,-1 0-7-16,-3 0-7 0,-1 2-12 15,-3-2-14-15,-1 1-10 0,-2-1-7 0,1 0-4 16,-2 0-1-16,-1 0 0 0,1 0 6 16,-1 0 4-16,-2 0 9 0,0 0 4 0,-1 0 7 15,0-1 10-15,-1 1 5 0,4-2 10 16,-1 2 3-16,5 0 6 0,1 0 5 0,1 0 4 16,1 0 2-16,3 0 2 0,0 0 3 15,1 0 0-15,2 0 2 0,-1 0-4 0,1 2-1 16,0-1-1-16,0-1 2 0,0 2-2 15,1 1 1-15,1-2 1 0,0 1 1 16,-1 1 0-16,2-2 2 0,3 2 0 0,-1 2 1 16,0-1 0-16,1 0 4 0,1 1 1 15,0 0 3-15,1 4 0 0,-1-4-1 0,-1 3 1 16,3-1-5-16,-4 3 0 0,3-1-3 16,-1 0-1-16,0-1-2 0,0 2 1 0,-1-1 0 15,-1 1 1-15,0 0 1 0,0 0-2 16,-1-1-3-16,-1 1-1 0,-1-1-1 0,-1 1-1 15,-1 0-1-15,-1-1-1 0,-1 1 1 16,-1-1 0-16,-1 1 1 0,-3 0-3 16,2 0 0-16,-1 2 3 0,-1-2-5 15,-2 2 0-15,1 1 1 0,2-3-1 0,-1 1-2 16,0-1 2-16,0 1-2 0,3-3 1 16,0 1 1-16,1-4 0 0,2 3-2 15,-1-4 0-15,0 1 1 0,4-1-1 0,0 1 0 16,-1-2-1-16,2 1 1 0,2 0-1 0,0 1 2 15,0-3-3-15,2 3-1 0,1-1 0 16,0-1 0-16,0-1 1 0,3 1 1 16,-1-3 1-16,1 2-3 0,1 0 2 0,1-1 0 15,1 1 1-15,-2-2 0 0,1 0 1 16,0 0-2-16,-1 0 0 0,0 0 2 0,-1 0-4 16,-3 0 0-16,1 0 0 0,-1 0 0 15,-1 0 0-15,-1 0 0 0,0 0 0 16,-1 0 2-16,-2 0-1 0,0-2-2 0,2 2-1 15,-2 0 2-15,2 0 0 0,1 0 0 16,-3 0 0-16,-1 0 0 0,1 0-4 0,0 0-5 16,-1 0-11-16,-2-1-18 0,0 1-27 15,2-2-25-15,-2 0-28 0,1 2-45 0,2-4-78 16,-1 1-76-16,-2 3-34 0,3-1-4 0,5-4 8 16,-2 1 46-16</inkml:trace>
  <inkml:trace contextRef="#ctx0" brushRef="#br0" timeOffset="68727.9347">15008 6786 35 0,'12'-8'273'0,"-2"-2"28"0,2 1 0 16,-4-2-46-16,0 1-70 0,0-3-61 15,-3 3-35-15,1 1-17 0,-3-1-2 16,-1 0 2-16,0 2 2 0,-4 0 1 0,2 1-1 16,-2 1-5-16,1-1-6 0,-1 2-8 15,1 0-4-15,-4 1-8 0,2-1-3 0,1 2-7 16,-1-1-3-16,-2 2-6 0,1 1-7 15,0-1-4-15,0 2-5 0,-4 0-2 0,3 2-3 16,-3 1 1-16,-1-1-2 0,-1 5-2 16,-1 0 2-16,0 2-1 0,0-1-1 15,2 0 0-15,0 3 0 0,0-1 0 16,5 1 0-16,-3 0 0 0,5-3 0 0,1 1 0 16,1 1 0-16,1-3 1 0,3-1-1 15,1 0 0-15,1 0 2 0,1-3-2 0,3 2 0 16,1-4 0-16,0 1 3 0,0-2-2 0,-1 0 1 15,2-2-1-15,-2 1 0 0,2-2 0 16,-4-1-1-16,2 0 0 0,-2 0-1 16,1-1 0-16,-4 2 0 0,1-4-1 15,1 1 2-15,-2-1-1 0,1 0-2 0,-2 0 3 16,0-1 0-16,0 1 0 0,-2 1 0 0,0 0 0 16,-1-2 3-16,1 4-3 0,0-1 0 15,-2 3 0-15,0 0 0 0,0-1 0 16,0 1 1-16,0 1-1 0,0 1 0 0,0 0 0 15,0 0 2-15,0 1-2 0,0 3 0 16,0-1-2-16,0 2 2 0,0 0-1 0,0 1 0 16,1 1-1-16,1 1 2 0,2-1 0 15,-1 1 2-15,0 2 0 0,1-3 0 0,-1 3-1 16,0-3 0-16,2-1 0 0,-2 0-1 16,3 0-5-16,-3-1-8 0,2 1-26 15,2-2-39-15,-3-1-48 0,0-1-134 0,0 1-103 16,2 1-47-16,-1-3-2 0,0-1 22 15,0 2 41-15</inkml:trace>
  <inkml:trace contextRef="#ctx0" brushRef="#br0" timeOffset="68946.799">15282 6772 32 0,'4'0'320'0,"-3"0"41"16,3 0 24-16,-4 0-27 0,1 0-102 15,-1 2-73-15,0 1-46 0,-1 1-28 16,-1 1-17-16,0 2-16 0,-2 0-17 0,3 3-18 15,1 0-17-15,-2-1-10 0,4 0-8 16,-2 2 0-16,1-4-2 0,2 2-3 0,-2-3-1 16,3 1 0-16,-4-3 0 0,1-1-1 15,-1-1-6-15,0-1-10 0,0-2-21 0,0-1-32 16,0-1-35-16,0-1-83 0,0-1-124 16,0-2-66-16,0 2-21 0,3-4 10 15,-3-2 25-15</inkml:trace>
  <inkml:trace contextRef="#ctx0" brushRef="#br0" timeOffset="69114.6984">15316 6641 29 0,'-3'-5'342'15,"2"-2"42"-15,-1 2 28 0,0-1-5 16,2 1-121-16,0 1-95 0,0-1-59 0,-1 1-40 16,-1-1-29-16,2 2-22 0,0 1-14 0,0 0-17 15,0 2-11-15,0 0-16 0,0-1-29 16,0 1-39-16,0 0-87 0,0 0-143 0,0 0-71 15,3 1-27-15,1 1 9 0,1 0 23 16</inkml:trace>
  <inkml:trace contextRef="#ctx0" brushRef="#br0" timeOffset="69569.4175">15537 6588 187 0,'5'0'354'0,"0"0"35"15,-3 0 21-15,1 0-89 0,-2 0-110 0,4 0-70 16,-4 0-44-16,4 2-29 0,-2-2-14 16,2 2-9-16,0 1-7 0,1-1-11 0,0 1-8 15,-1 1-4-15,2-1-4 0,-3 1-5 0,0 1 2 16,-1-2-1-16,0 2 0 0,1-1-1 16,-1 1-1-16,-1 0-2 0,0 2 1 15,-1-2-1-15,1 3 0 0,-2-1 1 0,0 3-2 16,-2-1 0-16,-1 0-1 0,-2 0 0 15,-1 2-1-15,0 0 0 0,-2 2 0 0,1-3 0 16,-2 2 0-16,5-3 0 0,-1 0-1 16,1-2 1-16,1 0-1 0,3 0 0 0,0-2 1 15,2-1 0-15,1 1 0 0,2-2 1 16,1 2 1-16,3-3-2 0,1-1 0 16,1 1 2-16,2 1-1 0,-2-2-2 0,3 1-1 15,-3-2 2-15,0 1 0 0,-1-1 0 16,-2 0 0-16,0 0 0 0,-2 0 0 15,2-1-1-15,-4-1 1 0,1 1-1 0,2-1 1 16,-1 1-1-16,2-2 2 0,-2 1 0 16,0-3-1-16,-1 5-4 0,0-3-4 0,-2-1-13 15,0 1-15-15,-1 1-20 0,-2-2-24 16,-2 0-42-16,-1-3-91 0,-1 3-99 16,-5 1-56-16,0 0-17 0,-2-1 8 0,0-2 33 15</inkml:trace>
  <inkml:trace contextRef="#ctx0" brushRef="#br0" timeOffset="69812.2067">15528 6675 60 0,'-5'-2'290'0,"2"2"31"16,1-1 19-16,-1-1-53 0,3 2-92 16,0 0-58-16,0 0-43 0,0 0-27 0,0 0-21 15,2 0-18-15,-1 0-3 0,4 2-5 16,1-1 0-16,2 1 0 0,4 1 0 0,-2-2 1 15,3 2-4-15,0-1-3 0,-1-1-6 16,1 2-1-16,1-1-4 0,-3-1 0 16,1 1-1-16,0-2-2 0,-1 1 0 0,2-1-11 15,-4-1-15-15,4 1-21 0,-2-2-19 16,0 1-55-16,-3-3-86 0,0 2-87 16,-7-1-37-16,2 0-6 0,2-2 5 0</inkml:trace>
  <inkml:trace contextRef="#ctx0" brushRef="#br0" timeOffset="70036.4388">15850 6536 15 0,'5'4'289'0,"0"-3"32"0,-1 1 17 0,1-2-46 15,-2 0-81-15,2 1-69 0,0-1-41 16,1 2-23-16,2-2-11 0,0 1-11 15,0-1-9-15,3 0-10 0,-2 0-8 0,1 2-9 16,2-2-3-16,-2 0-6 0,-2 1-5 16,3-1-7-16,-3 1-27 0,0-2-43 0,-8 1-138 15,3-1-100-15,-3 1-52 0,3-3-22 16,2 0 11-16</inkml:trace>
  <inkml:trace contextRef="#ctx0" brushRef="#br0" timeOffset="70374.2318">16166 6471 161 0,'2'0'370'0,"-1"-2"35"0,1 2 18 0,-2 0-54 16,0-1-132-16,0 1-86 0,-2 0-50 0,2 0-31 15,0 1-17-15,0 1-14 0,0 1-13 16,-1-1-10-16,-1 3-9 0,1 0-2 0,-2 2-3 15,1 0-2-15,1 0-3 0,-1-1 0 16,0 1 2-16,1 1 1 0,-1-1 0 16,1 2 0-16,-1-2 0 0,2 3 0 0,0-5 0 15,2 2 0-15,-1-2-1 0,2 0 2 0,-3 0 2 16,4-1-1-16,-3-1 3 0,4 0-1 16,-1-1-2-16,0 1 0 0,0-2-1 0,1 1 0 15,2-2 0-15,-2 1-7 0,2 1-17 16,-4-2-31-16,0-2-35 0,-1 1-43 15,-4-4-118-15,-1 1-102 0,-2-1-38 0,0 1-2 16,1-2 15-16,1-2 40 0</inkml:trace>
  <inkml:trace contextRef="#ctx0" brushRef="#br0" timeOffset="70609.0867">16186 6261 192 0,'1'-3'339'0,"1"1"31"0,-2 0 10 16,0 1-84-16,0 1-96 0,0 0-56 15,-2 0-30-15,1 1-17 0,-1-1-11 0,0 0-14 16,2 2-17-16,-1-2-16 0,-1 0-17 16,2 0-8-16,0 0-7 0,0 0-5 15,0 0 4-15,0 2-4 0,2-1-2 0,-1 1-36 16,-2-2-112-16,-3 0-156 0,-2 2-82 15,4 1-45-15,-1-3-22 0,-3 0 26 0</inkml:trace>
  <inkml:trace contextRef="#ctx0" brushRef="#br0" timeOffset="76144.2482">13453 8557 236 0,'-4'-1'305'16,"4"-2"14"-16,-1 2-17 0,-1-3-110 15,2 3-79-15,0-1-40 0,-2 0-17 0,1-1-10 16,-1 1-1-16,2-1 3 0,-1-1 1 15,-1 4-4-15,0-3 4 0,2-1 1 16,-1 1-2-16,1 0-2 0,0 0-5 0,0-1-3 16,1 1-7-16,-1 0-6 0,4-1-7 15,-1 2-4-15,2-3-5 0,0 2-3 0,1-1 0 16,1 0-2-16,2 2-3 0,-3-1 3 16,0 3-3-16,-1 0-1 0,1 0 0 15,-3 2 4-15,2-1-2 0,-2 1 2 0,-1 2 1 16,1 0 3-16,-1 1 1 0,-2 0 0 15,-2 2 2-15,1-1 3 0,-3 1-1 0,0 3-1 16,-1-3 0-16,0 0-1 0,-3 3-5 16,2-3-3-16,1 0-2 0,-1-1 0 15,-2 0-1-15,3-1 0 0,1 0 0 0,-3 0 0 16,1-2 0-16,1 1-1 0,-3-1 1 16,2-3 0-16,-1 2 0 0,1 0 1 0,-1-2 0 15,0 0 3-15,1-2-4 0,-1 0 2 16,1 2-2-16,-2-3 0 0,2 1-2 15,1-1 1-15,0-1 0 0,0 1-1 0,1 1 0 16,-1-3-4-16,0 2-1 0,2 0-1 16,0-1 2-16,1 1-2 0,-1-2 4 0,2 2 2 15,1 0 1-15,-4-1 0 0,4 1-1 16,-1 0-1-16,-1 0 1 0,2 1 1 0,-3-3 0 16,0 3 1-16,0 0 1 0,-2-1 1 15,0 1-1-15,-3 2-1 0,-1-3 0 0,1 3-1 16,2-2 1-16,-1 0 0 0,2 2 0 15,0-1 0-15,1-1 0 0,3 2 1 16,-1 0 0-16,2 0 0 0,0-2-1 0,0 2 0 16,2-1 0-16,-1-1-1 0,3 1 0 15,1 0-1-15,0-2 0 0,-2 3 0 0,2 0 1 16,0-3-2-16,-2 3 3 0,2 0-1 16,-2-2 1-16,2 2 1 0,-2 0 2 15,0 0-2-15,0 0 1 0,1 2-2 0,-1-2 0 16,-2 3-1-16,3-3 1 0,-1 3 2 15,-2-1 0-15,2 1 2 0,-3-1 2 0,3 1-2 16,-3 1-2-16,0-1 1 0,0 1 0 16,2-1 0-16,0 2-3 0,-2-3 3 0,-2 3 1 15,0-2-2-15,2 1 1 0,-3-1 0 16,-1 2 2-16,-1-1-1 0,0 1-2 16,0-1 2-16,1 1 0 0,-3-2 0 15,0 2-3-15,0 0 1 0,1-2 1 0,-2 1-1 16,-1 1 0-16,1-2-1 0,-2 1 2 0,-1-1-2 15,2-1-1-15,0 0-2 0,-1-1 0 16,0 1 1-16,0 0 1 0,1-1 0 16,-2-1 1-16,1-1 2 0,-2 1-2 0,2-2-1 15,1 0 0-15,-2-1 0 0,1 1-2 16,2-3 0-16,0 2 0 0,2-1 3 0,0-3 0 16,3 2 2-16,0 0-2 0,1-3-1 15,0 1 0-15,2-1 1 0,2-1-1 16,0 0 0-16,2 1 0 0,0-1 2 0,0 2 1 15,2-2-1-15,1 2 1 0,-2 2 1 16,-1-1 1-16,0 3 0 0,-1 0 0 0,-2 2 0 16,1-1 0-16,2 2-3 0,-2 0 1 15,0 0-1-15,-1 3-1 0,1-1 3 0,-1 1-1 16,-1 1 0-16,0 1 1 0,0 1-1 16,0-1 0-16,0 3 0 0,-1-1 0 0,-1 2-1 15,2-2 1-15,-1 2-2 0,-1 0 1 16,0 0-2-16,2 0 0 0,-1-2 0 0,-2 1 0 15,3 0 0-15,-2-1-2 0,2 0 0 16,-1-2 0-16,-1 1 2 0,-1-2-1 16,1 1 1-16,2-1 0 0,-3-1 1 0,0 1-1 15,0-2 0-15,-1 1 0 0,-3 0 0 16,-1-1 0-16,2-2-1 0,-4 3 1 0,-1-3 1 16,3 0-1-16,-2 0 0 0,1-3-1 15,1 3 1-15,0-2-1 0,3 1 1 16,-1-2-1-16,0 1 1 0,1-1 1 0,2 0-1 15,0 0 0-15,1 2 1 0,2-1-1 16,2-1-1-16,-1 0-1 0,3 1 3 0,1 0 0 16,-1 1-2-16,2-2 1 0,1 1 1 15,-3 0-2-15,3 2-1 0,-4-1 0 16,3 1 1-16,-3 1 1 0,-1-1 0 0,-1 2 2 16,1 1-2-16,-2 0 0 0,0 1 0 15,-2-1 0-15,-1 3 1 0,0-1-1 16,-1-1 0-16,1 2 0 0,-1-1 0 0,1 0 0 15,-2 0-1-15,2 2 2 0,0-3-1 16,-2 1-1-16,1 0 1 0,-1 0 0 0,0 0 0 16,0-2 0-16,-1 4 0 0,-3-3 1 15,-1 2 0-15,0-1 0 0,-2-1 0 0,2 1-2 16,-1-1 0-16,0-1-1 0,3 0 1 16,0-1-2-16,2 0 2 0,0 1 1 0,1-3 0 15,2 0 0-15,1 0 3 0,2 0-1 16,0 0-2-16,0 0-5 0,4-3-7 15,0 1-16-15,1-3-25 0,4 0-31 0,-1 0-41 16,2-1-103-16,-1 0-109 0,-1 1-45 0,3-1-9 16,5-4 13-16,0 0 34 0</inkml:trace>
  <inkml:trace contextRef="#ctx0" brushRef="#br0" timeOffset="76407.0551">13364 8290 119 0,'5'-14'336'0,"-1"4"32"16,-2 0 15-16,-2 1-50 0,0 0-122 0,0 3-71 16,0 2-35-16,-2-1-17 0,0 1-8 15,-2 3-9-15,-1-1-11 0,-1 4-14 16,-2-1-13-16,-3 3-8 0,0 1-5 0,-2-1-7 16,1 2-1-16,1-1-3 0,-2 0-2 15,2 1-2-15,1 0-4 0,0 0 1 0,0 0-2 16,2 0-2-16,-3-1 2 0,6 1-1 15,-1-4-2-15,1 3-9 0,2 0-22 16,-2 0-28-16,3-3-35 0,-3 1-68 0,-2 1-102 16,1-1-90-16,-2 1-33 0,-1 1 1 15,0-1 18-15,1 0 61 0</inkml:trace>
  <inkml:trace contextRef="#ctx0" brushRef="#br0" timeOffset="77142.1021">12966 8456 189 0,'-4'4'305'0,"-2"1"26"0,1-2-23 15,-1 2-65-15,0 2-79 0,-1-2-46 16,-1 1-25-16,-1 0-11 0,1 0-7 0,0-1-8 16,2-2-5-16,-2 2-8 0,0 0-10 15,3-2-8-15,-1 1-7 0,1-4-3 16,-1 3-6-16,0-3-2 0,-1 4-5 0,3-3-3 15,-3 1-2-15,0 0-5 0,0-2 2 16,1 3-5-16,-1-3 2 0,1 0-2 0,0 0 0 16,1 0 2-16,2-3-2 0,-2 3 2 15,3-2-2-15,-1-1 0 0,0-1 4 0,1 1-3 16,2 1-1-16,0-3 0 0,0 2 1 16,0 0 1-16,0-1 2 0,2 4 1 15,-2-3 0-15,0 3 2 0,2-2 0 0,-2 2 0 16,0 0-1-16,0 0 0 0,1 0 2 0,-1 2-1 15,0-2 2-15,0 3-2 0,2 1 3 16,-2 0-4-16,0 1 2 0,0 2-4 16,0-2 1-16,0 4-1 0,0-1-3 0,-2-1 1 15,2 2 0-15,-3 0-1 0,1-1-1 16,-1 2 1-16,-1 0 2 0,2-1-2 16,-2 1-1-16,-1 0 0 0,-2-1 0 0,2-2 0 15,-2 3 0-15,2-2 0 0,0 1 0 16,-3-4 0-16,3 2 0 0,-4 0 0 0,4-1 0 15,-3-1 1-15,0 0 0 0,-1 0 0 16,0-1 1-16,1-1-1 0,-5 0-1 0,5 0 0 16,-2-1 0-16,-2-2 0 0,3 1-2 15,-1-1 2-15,-1-1-1 0,2-1 1 0,-1 1 0 16,-1-1 0-16,1-1 2 0,1 0-1 16,1-1-1-16,-1 1 0 0,2-2-1 15,2 1 0-15,1-2 0 0,0 1 0 0,3-2 2 16,-2 0 0-16,3 2 0 0,3-3 0 15,-2 1-1-15,3-1 0 0,-1 1-1 16,0-1 1-16,3 0-1 0,-1 0 1 0,0 1 0 16,4-2-1-16,-2 2 1 0,-1-1-1 15,2 0 1-15,0 1-1 0,-2 0 0 0,1 1 1 16,-1 1-2-16,0 2-1 0,0-2 2 16,-3 3 0-16,1-1 1 0,-1 3-3 15,0-2 3-15,2 2 0 0,-2 0 2 0,3 0-1 16,-1 2-1-16,-2-2-9 0,2 0-16 15,-2 2-20-15,0-1-27 0,1-1-27 0,-1 2-41 16,-1-2-89-16,-2 0-98 0,0 0-39 16,0 0-6-16,0 0 10 0,0 0 35 0</inkml:trace>
  <inkml:trace contextRef="#ctx0" brushRef="#br0" timeOffset="77772.1017">12498 8418 308 0,'0'-2'347'0,"-2"1"20"0,0-1-19 16,1 2-108-16,-4 0-93 0,2 0-57 15,-2 2-27-15,2-1-13 0,0 2-5 0,0 0 0 16,0 1-1-16,-1 1 0 0,0 0-4 16,1 0-4-16,0 3-4 0,1 0-6 15,-1 0-4-15,1-1-7 0,-1 1-1 0,1-1-4 16,1 2-3-16,-1-2-4 0,-1 1-1 15,0-1-1-15,-2-1-1 0,2 1 0 0,-2-2 2 16,1 2-1-16,-1-2-1 0,-2 0-1 16,1 0 1-16,0 0 0 0,0 0 0 0,-1-1 0 15,1-1 0-15,-3 0 1 0,2 0 0 16,-1-1-1-16,0-1 2 0,1-1-2 0,2 0 0 16,-2 0 0-16,4-1 0 0,-2-1 0 15,2-1-2-15,0 1 0 0,3 0 0 0,0-1 0 16,0-2 0-16,3 2-1 0,-1-2 2 15,1 3 0-15,-2-2-1 0,3 0 1 0,-1 1 0 16,0 1 0-16,-1-1 0 0,-1 3-1 16,3 0 2-16,-4 0 0 0,1 0 0 15,2 0 2-15,0 0 1 0,-3 3 0 0,3-1-1 16,-3 0 1-16,3 1 0 0,-3 0-2 16,0 0 2-16,0 1 2 0,0 1 0 0,-1 1 2 15,-1-2-1-15,2 2 1 0,-3-1-1 16,0 0 1-16,2 0-3 0,-2 2 2 0,-1-2 0 15,1 0 0-15,-2 2-1 0,2-2-3 16,-3 1 4-16,0-2-4 0,1 2 2 16,0-1 1-16,0-1-2 0,0-1-1 0,-1 2 0 15,0-2 0-15,1 0-1 0,2-1-1 16,-2 1 0-16,2 1 0 0,-2-3-1 16,4 3 0-16,-4-4 1 0,2 3 0 15,0-3 0-15,1 0 0 0,1 0 1 0,-1 2 0 16,0-2-1-16,2-2-6 0,-1 2-13 15,-1 0-19-15,-1-3-24 0,1-1-31 0,1-1-44 16,-3 2-121-16,1-2-87 0,-1 3-38 0,2-4-3 16,2 0 15-16,0-3 36 0</inkml:trace>
  <inkml:trace contextRef="#ctx0" brushRef="#br0" timeOffset="78293.0676">12229 8440 120 0,'-3'-4'308'0,"-1"-1"28"0,-1 0 15 16,-2 3-74-16,2-1-89 0,1 1-57 16,0-1-34-16,1 2-21 0,1 1-16 0,2 0-15 15,0 1-9-15,0 1-10 0,2 1-6 16,1 0-1-16,-1 3 1 0,1-3 2 16,0 5 4-16,2-1-1 0,-2 1 2 0,-1-3-4 15,2 4-4-15,-1-2-5 0,-3 1-1 16,2-2-3-16,-2 2-3 0,-2-1 0 15,1-2-1-15,-3 3-1 0,0-1-1 0,1-2 1 16,-2 2-1-16,1-2 3 0,-1 0-3 16,-2 0 2-16,1-1-4 0,0 1 2 0,1-2-2 15,0 1-1-15,0-2-1 0,0 1-1 16,1-1 1-16,-2 0 0 0,4 0 0 0,-3-1 0 16,2-1 1-16,0 2 0 0,0-2 0 15,0 0 1-15,-2 0 0 0,1 0-2 16,-1-2 0-16,0 2 4 0,0-1 1 0,0-1 2 15,-2 2 5-15,2 0-1 0,-2 0 2 0,1 0-1 16,0 0 1-16,-2 0-3 0,0 2-3 16,2-1-2-16,1 1 0 0,-1-1-3 15,3 1-2-15,-1 2 0 0,3-1 0 0,-1 2-1 16,2 0 0-16,0 2-1 0,0-2-1 16,0 2 1-16,0-1 2 0,0 1-1 0,0-1 1 15,0 0-2-15,0 0 2 0,0 0 0 16,0-1 0-16,0-3 0 0,0 3 0 15,0-3 0-15,0-1 0 0,0 1 2 0,0 0 1 16,0 1-2-16,0-3-5 0,0 0-14 16,0 0-24-16,-1 0-30 0,-1 0-32 0,2 0-69 15,-2 0-98-15,2 0-83 0,-3 0-28 16,3 0 1-16,0 0 17 0</inkml:trace>
  <inkml:trace contextRef="#ctx0" brushRef="#br0" timeOffset="79286.9574">11877 8666 138 0,'-7'-5'168'16,"2"3"17"-16,1-4 14 0,0 0 0 0,-2 0-15 16,0-2-26-16,3 2-47 15,-2-1-32-15,0-2-23 0,4 1-11 0,-1-2-2 16,0 1-3-16,2 0 1 0,0 0-2 0,2 0-3 15,1-1-2-15,0 1 0 0,-1-1-2 16,3 1-2-16,-2 1-3 0,3 0-6 0,2-1-2 16,-2 2-6-16,1 0-2 0,-1 0-1 15,2 2-1-15,-2 0 4 0,-1 0-1 16,0 3-1-16,-2-1 2 0,2 1-1 0,-3 0-2 16,-1 2 6-16,2 2 4 0,-2 0 6 15,-1-2 6-15,0 4 1 0,-1-1 1 0,1 2-3 16,-3 0-9-16,2 0-3 0,-1 1-9 15,2-2-2-15,0 2-5 0,0-1 0 0,0-1 1 16,0 1-2-16,0 1-1 0,-2-1-1 16,1 0 2-16,-1 2-1 0,-1 0-1 15,-2-2 0-15,2 2 2 0,-2-1 0 0,-1-2 0 16,0 2 2-16,1-1-2 0,0-1 1 16,-1 0-1-16,1-2 0 0,-3 1 1 0,0 0 0 15,0-1 2-15,-1-2-3 0,-1 0 1 16,2 3-2-16,-1-3 2 0,-2-3-1 0,1 3 0 15,4 0 1-15,-2-2-2 0,2 1-1 16,1-2 0-16,0 1 0 0,2-1-1 16,1 0 1-16,-1 0-1 0,2 0 1 0,1 0-2 15,-2 0-1-15,2 1 3 0,2 0-1 16,-2 2-2-16,1-3 2 0,-1 3 1 0,0-1 1 16,0 1-1-16,0 0-1 0,0 0 0 15,0 0 0-15,0 0 1 0,0 0 1 0,0 1 1 16,0 1-2-16,0-1 3 0,0 0-1 15,-1 2 0-15,1 0 0 0,-2-1-1 16,2 1 0-16,-3 0 1 0,3 1 0 0,-1-1 1 16,-1 2 2-16,1 1 0 0,-1-2 0 15,0 2 0-15,-1 1 1 0,-2-3-4 16,2 1 0-16,0 2 0 0,-2-2 1 0,-1-1 0 16,1 0-1-16,2 1 0 0,-2-2 3 0,0-2-4 15,2 1-1-15,-3-1 2 0,2-1 1 16,-3 0-1-16,2 0-2 0,0-1 3 15,-1-1-3-15,0 1 0 0,1-2-1 0,0 0 1 16,-1-1 1-16,3 1-1 0,-2 0 0 16,3-2 0-16,0 1 0 0,0-1 0 15,2 0 0-15,2 0-1 0,0 1 1 0,0 1-1 16,1-2 1-16,-1 4 0 0,1-3 0 16,0 4-1-16,0 0-1 0,2-2 2 0,0 2 0 15,-1 2 0-15,1-2 2 0,-2 0 0 0,-1 3 1 16,1-2-1-16,-1 0-1 0,-1 2 0 15,1-1 1-15,0 1 0 0,-1 1-2 16,-1-1 0-16,0 1 2 0,0 1 1 16,0-2-1-16,0 2 1 0,-3 0 2 0,1 0 0 15,-1 2-1-15,-2-1 0 0,-1 3 2 16,-2 0-2-16,0-2 0 0,0 3-3 0,0 2 0 16,-2-3 1-16,0-1-2 0,3 1 0 15,0-2 0-15,-1 0-2 0,3-1 2 0,0-1 0 16,0 0 0-16,1-1 0 0,-1-1 0 15,-1-3 2-15,3 2-2 0,0 0 0 16,-1-2-2-16,1-2-4 0,1 0-16 0,-1-1-27 16,-1-1-39-16,-1-1-99 0,-3 2-139 15,0 1-69-15,2-1-21 0,0-3 4 0,1 0 29 16</inkml:trace>
  <inkml:trace contextRef="#ctx0" brushRef="#br0" timeOffset="79991.9957">11485 8558 46 0,'1'-5'314'0,"-1"-1"33"0,0-1 21 16,-1 3-32-16,-1-1-109 0,-1 5-74 15,1-3-48-15,-1 1-20 0,1 0-16 16,-1 2-8-16,2 0-15 0,-1 0-10 0,2 0-5 16,0 2-10-16,0 0-9 0,2 1-4 15,-1 2-3-15,2-1 0 0,-1 3-3 0,1-1 2 16,-1-1-4-16,1 0 4 0,0 1-3 15,2-1-1-15,-4 1-1 0,2-2 1 0,-3 1 0 16,2-3-2-16,-2 3 2 0,0-2 0 16,0-1-2-16,0 0 4 0,-2 1-2 15,2-3 3-15,-3 2 1 0,-1 0 2 0,1-1 1 16,-2 1 1-16,2 0 1 0,-2 1-2 16,0-1 1-16,0 0 0 0,-1 1-3 0,0 0-3 15,1 0 0-15,0-1 1 0,0 0 0 16,-2 3-2-16,2-2 1 0,0 0 1 0,2 0 1 15,0-1-1-15,0 0 0 0,1 1 2 16,-1 0-3-16,1 2 1 0,0-3 0 16,2 3-1-16,-2 0 2 0,2 0-4 0,2-1 2 15,-2 1 1-15,2 0 0 0,0-2-1 16,-1 1-2-16,-1 0 3 0,2-2-3 16,-2 3 0-16,0-2 2 0,0 2-2 0,-2-1 1 15,1 1 1-15,-1-1 0 0,-2 2 0 16,1-2-2-16,-2 1 3 0,0-1-1 0,0-1 1 15,0 2 1-15,-1-1-2 0,-2-1 2 16,2-1-1-16,1-2 0 0,-3 0 2 0,2 0-3 16,-2 0 1-16,3 0-1 0,-3 0-2 15,3-2 0-15,-2-1-4 0,2 3 2 0,0-2-1 16,0-1-1-16,2-1 4 0,-2 4-1 16,1-3 3-16,1-1 1 0,0-1-2 0,-1 2-1 15,4 1 0-15,-3-1 1 0,3 0-1 16,-1-2 1-16,-1 1-1 0,2-1 1 15,0 1-1-15,0-3 1 0,0 4-1 0,0-4 0 16,0-1 2-16,0 3-2 0,0 1 0 16,0-4-1-16,2 1 0 0,-2 2 0 15,1-3 0-15,-1 4 1 0,3-2 1 0,-1 0 1 16,0 1-1-16,1 0-1 0,0 1 0 0,5-1-1 16,-2 2 1-16,-1-2 0 15,3 1-1-15,1 1-5 0,-1-1-14 0,0 1-22 16,-1 0-32-16,-2 0-30 0,0-1-69 0,-3 1-105 15,-2 3-80-15,-2-5-25 0,4 1 4 16,0-5 17-16</inkml:trace>
  <inkml:trace contextRef="#ctx0" brushRef="#br0" timeOffset="80291.2945">11347 8361 279 0,'2'-3'348'0,"-2"1"18"0,1 1-7 0,2-1-111 15,-1 0-102-15,3 1-50 0,-2-2-25 16,4 2-5-16,-2-2-2 0,0 1 1 16,0-1-4-16,0 0-4 0,0 1-11 0,0 1-9 15,-1 0-6-15,-1-1-5 0,0 1-7 16,0 0-6-16,-1-1-5 0,1 2 0 0,-3 0-4 16,2 0-3-16,-1 0-1 0,1 0 0 15,-2 0-1-15,2 0 0 0,-1 0 0 16,4 0 2-16,-4 0 0 0,2 0-1 0,1 2 0 15,-1-2 1-15,0 1-1 0,0 0-3 16,0 1 0-16,2-1-5 0,-3 0-12 16,4-1-24-16,-3 2-30 0,0-2-37 0,-4 0-132 15,1 0-102-15,-5 0-45 0,5 0-8 16,0 0 16-16,-3 2 29 0</inkml:trace>
  <inkml:trace contextRef="#ctx0" brushRef="#br0" timeOffset="87398.3071">7003 16405 116 0,'0'0'319'0,"-1"0"22"0,1 0 12 0,-2 1-68 15,0 1-125-15,0-2-73 0,0 2-40 16,2-1-15-16,0 1-4 0,0-2 0 0,-3 1 2 16,3-1 8-16,-2 2 6 0,-1-2 1 0,0 3 2 15,1 1-2-15,-1-1 5 0,-2 2-2 16,2 0-4-16,-1 0-5 0,-1-1-4 0,0 3-6 16,0-1-5-16,0 1-6 0,-1-1-4 15,-2 0-1-15,2 0 1 0,0 0-6 0,-1 0 1 16,-2 0-1-16,3 1 0 0,-2-2-3 15,1 2-1-15,-2 0 0 0,1-1-2 0,0-1 0 16,1 3 2-16,0-2-3 0,-1 0 4 16,0 2-2-16,0-3-1 0,0 3-2 0,0-1 0 15,2-2 0-15,-4 3 0 0,1-2-1 16,-1-1 0-16,2 0 1 0,-4 1 0 0,2 0 0 16,-1 0 0-16,-1 0 1 0,2 0 0 0,-1 2 2 15,-3-3-2-15,4 3 0 0,-2-1-1 16,1 0 0-16,-1-1 0 0,0-2 0 0,1 4 0 15,-3-4 0-15,1 2 2 0,0 0-1 16,-1-1-1-16,1-1 0 0,-2-1-1 0,0 2 1 16,1-3 0-16,0 1 0 0,0-1-1 0,0 0 0 15,-2-1-3-15,1 1 3 0,-2 0-1 16,1 1-1-16,-4-2 1 0,1 0 0 0,1 2 2 16,-2 1-1-16,2-1 0 0,-2-2 0 0,3 3 1 15,1-1 0-15,-3 0 0 0,3-1 1 16,0 1 0-16,2-2-2 0,-3-1 1 0,1 2-1 15,-5-2-2-15,1-2 3 0,1 2-2 16,-5-1 2-16,0-1 0 0,-1 1 2 0,0-2-2 16,1 0 2-16,-3-1-1 0,0 1-1 15,0 1 0-15,1-3 0 0,0 1-1 0,1 0-1 16,3-1 0-16,1 1 2 0,1-3 0 16,2 1 0-16,-2-1 0 0,5 1 0 0,-2-2 2 15,0-1 2-15,4 1 0 0,-4-2 1 0,4 1-2 16,0-1 1-16,-1-1-1 0,0 1-2 15,0-2-2-15,-2 1 0 0,0-1 1 0,0-2 0 16,-1 1 0-16,1 1-1 0,-1-1 2 16,0-2 0-16,1 2-1 0,-2-3 2 0,4 0-1 15,-3 1-1-15,2 0-1 0,3-2 1 0,-1-1 1 16,0 3-4-16,3-1 1 0,0-1 2 16,0 0 0-16,1 0-1 0,3 0 0 0,-1 1 1 15,-1-2 0-15,2 1-1 0,0-1 1 0,-2 1 0 16,1 2 2-16,-2-2-1 0,1-1 0 15,2 3-1-15,-2-3 0 0,0-1 1 0,0 2 1 16,3-1-1-16,-1 0 3 0,1-3 1 16,-1 0-2-16,3 1 0 0,0-1-2 15,3-3-1-15,-2 0 0 0,2 0 0 0,0-1 0 16,2-1 0-16,-2 1 0 0,3-1 0 16,-3 1 0-16,3-1 0 0,1-1 0 0,1 2-1 15,-1 0 1-15,2 0-3 0,-1 0 3 16,1 2-2-16,3-1 2 0,-1 0 0 0,-1 2-1 15,4 0 1-15,-2-3 0 0,1 1-2 16,2 1 2-16,-2-3 0 0,1 2-1 16,0 0-1-16,0 0 1 0,-1-1-2 0,2 3 1 15,-1 0 0-15,-1-1 1 0,4 2 1 16,-3 1 0-16,3-1 1 0,-1 2-1 0,3-1 0 16,-4 3-2-16,4-2 0 0,-2 2-2 15,2 0 2-15,0-3 0 0,3 3 2 16,-3 0 0-16,3-1-4 0,1 2 1 0,-2-3-2 15,2 2-2-15,-2 0-5 0,2 3 0 0,-1-3-4 16,2 0 1-16,1 2-2 0,0 0 2 16,1 4 2-16,-2-1 1 0,0 2 2 15,-1 1 4-15,-2 0 0 0,-1 3 1 0,2-1 1 16,0 1 2-16,0 0 0 0,0 1 1 16,3-2 0-16,0 1 0 0,3-1 1 0,1 2 1 15,1-2 1-15,1 2-2 0,1 0 0 16,-1 1 2-16,0 1 0 0,1 0-2 0,-1 1 1 15,1 2 2-15,-2 2-1 0,-1 1 1 16,-3 1 0-16,2 2 1 0,-3 1 0 16,-2 3 1-16,1-1-1 0,-4 1 1 0,1 1 1 15,-1-1 0-15,-2 2 0 0,2 1-2 16,0 2 1-16,1 2-2 0,-1 0-1 0,2 0-1 16,0 3-1-16,1 1 0 0,1-1-1 15,0 1-1-15,1 3 0 0,-3 1 0 0,1-2 0 16,-1 5 0-16,-1-2 4 0,-1 2-2 15,-1 2 0-15,0-3 0 0,-2 4-6 0,0-1-19 16,-1 2-27-16,1-2-53 0,-3 3-167 16,0-1-85-16,-3 2-45 0,-2 0-6 15,-1 0 14-15</inkml:trace>
  <inkml:trace contextRef="#ctx0" brushRef="#br0" timeOffset="91610.521">4947 15687 54 0,'0'-4'318'0,"0"1"31"0,0-1 17 16,0 1-39-16,0 0-123 0,0-1-80 0,0 1-45 15,0 1-18-15,-2-1-5 0,2 1 6 16,0 1 2-16,0 0 2 0,0-1-5 16,0 2-7-16,-1 0-14 0,-1 0-12 0,2 3-7 15,-2-2-7-15,1 4-5 0,1 0-3 16,-2-1 0-16,2 2-2 0,0-2-4 0,0 2 1 16,0-2 1-16,0 1 1 0,2-2-3 15,-2-1 2-15,0 0-2 0,1-1-2 0,1 1 1 16,-2 0-4-16,0-2 4 0,2 0-4 15,-1-2 4-15,-1 0-1 0,2-1-1 0,0 3 3 16,-1-5 0-16,-1 1 0 0,0 0-2 16,0 0 0-16,0-1-2 0,0 0-1 15,0 2 0-15,-1-1-1 0,-1 1 0 0,0 0 2 16,-1 1 0-16,0-1 1 0,0 2 2 16,-3 1 1-16,3 0 1 0,-2 1-1 0,0 0 2 15,2 3-1-15,-2-1-1 0,0 3 0 16,1-2 0-16,-1 2 0 0,3-2 4 15,-3 4-2-15,1-1-2 0,0-3 2 0,1 2 1 16,-3-1-3-16,3 0 0 0,-2 1-1 16,0-1 1-16,1 1 2 0,-3-3-2 0,0 3 3 15,0-4-1-15,1 3 1 0,-1-3-2 16,-1 1 0-16,1-1 0 0,-1-2-1 16,1 0-1-16,1 0 2 0,0 0-1 0,1-2 0 15,0 0 0-15,-1 1 0 0,3-3 0 16,-1 0 0-16,1 0-1 0,1-2 1 15,0 1-1-15,-1-1-1 0,3-1 0 0,-2 2 1 16,1 0 0-16,1 0 1 0,-2 1 0 0,2 1 0 16,0 1 0-16,-2 0 0 0,2 2 1 15,0 0 0-15,0 4-1 0,-1-1 0 16,-1-1 0-16,-1 3 0 0,1 1 0 0,1 0 1 16,-1 0 0-16,0-2 1 0,1 4-2 15,-1-5 1-15,2 4 0 0,-4-3-1 16,2 1-1-16,1-1 0 0,-1 0 1 0,-1 0 0 15,0 0-2-15,0-4 2 0,-1 3 2 16,1-1-1-16,0-2-1 0,0 0 1 0,-2 0 1 16,1-2 0-16,0-1-2 0,-2 1 0 15,3 0 0-15,-2-1 2 0,-1 1-2 0,1-1 0 16,0-1 0-16,-1 3 0 0,1-3 0 16,2 3-2-16,-3-2 2 0,3 2 0 0,-1-2 0 15,1 3-1-15,2-3 0 0,-1 3 1 16,0-2-2-16,1 2 2 0,1 0 0 0,0 0-1 15,0 0 2-15,0 2-3 0,-2-2 1 16,1 3 1-16,-3 1-1 0,1 0 1 0,-1 1-1 16,-1-1 3-16,0 1-1 0,-1 2 0 15,-2-2 0-15,-3 0-1 0,3 1 0 16,-2-2 0-16,-2 1 0 0,2-1 0 0,1 1 0 16,-2-4 3-16,1 2-3 0,-1-3 0 15,0 0 0-15,3 0 0 0,-1-3 0 16,-2 0 0-16,3-1 0 0,0-1 1 0,1-1-1 15,-2 2 0-15,3-4 0 0,-1 3-1 16,1-3 0-16,-1 0 1 0,2 2 1 0,-2 2 0 16,4-2-1-16,-2 3 0 0,2-2 0 15,0 2 0-15,1 2 0 0,-2 1 0 16,4-2 0-16,0 1 0 0,0 1 0 0,0 0-4 16,0-2 4-16,0 2-1 0,0 0-1 15,1-1-1-15,2 1 1 0,0 0-4 0,-1-2 3 16,1 1-2-16,2 1 3 0,0-2-1 15,0 2 0-15,-2 0 1 0,4 0-1 16,-2 0-1-16,0 2 2 0,0-2 0 0,0 1 0 16,0 1 0-16,-1 1 1 0,-3 0 1 15,1-2 0-15,0 3 0 0,-2 0 2 0,-2-1 0 16,0 3-1-16,1-1-1 0,-5 2 0 16,1-1 2-16,-3 2 0 0,2-1 0 0,-1-1 3 15,-2 1 0-15,3-1-1 0,-1 0 0 16,1 0 0-16,-2-1-1 0,3 2 1 0,1-1-3 15,-1 1-1-15,0-3 1 0,2 0 0 16,-3 3 0-16,3-2 0 0,-2 1 0 0,2 2 1 16,-1-2 2-16,1 1 0 0,0-1-1 15,1 2 1-15,-1 1 1 0,-1-1-3 16,4-1 2-16,0 0-2 0,0 0 3 0,0-2-3 16,0 3 2-16,4-2-1 0,-4-1 1 15,3 2-1-15,-1 0 0 0,3-1 0 0,-2 1-1 16,2-2 3-16,1 0-2 0,0 2 1 15,2-5-1-15,2 3 0 0,-2-4 2 0,4 1-3 16,-1 0-2-16,3-1 1 0,-1 1 1 16,0-2 0-16,3 0-2 0,-2 0 0 15,0 0 0-15,1 0 3 0,-2 0-2 0,0-2 0 16,0 1-1-16,-2 0 1 0,-1 0 1 16,0-2-2-16,-2-1 0 0,0 1-2 0,-1-2-4 15,2 0-17-15,-3-2-30 0,1 2-45 16,-6-3-113-16,1 1-125 0,-2-1-60 0,3 1-22 15,3-3 13-15,-3 0 34 0</inkml:trace>
  <inkml:trace contextRef="#ctx0" brushRef="#br0" timeOffset="91800.4653">4732 15493 129 0,'-3'-3'375'0,"-1"-1"31"16,3 1 20-16,-1 1-41 0,1 1-154 16,1-1-110-16,0 2-73 0,1-1-58 0,2 1-51 15,-3 0-134-15,0 0-113 0,-3 3-61 16,3 0-18-16,0 2 9 0,-4 5 23 16</inkml:trace>
  <inkml:trace contextRef="#ctx0" brushRef="#br0" timeOffset="92034.3224">4580 16245 209 0,'0'6'406'16,"-3"-2"29"-16,3-1 17 0,0 0-51 0,-2-1-173 15,2-1-103-15,0-1-55 0,-1 0-30 16,1 0-18-16,0 0-9 0,-2 2-6 0,2-2-4 15,0 0-1-15,-2 0-1 0,0 0-1 0,0 0 0 16,2 0 0-16,-3-2-8 0,0 2-17 0,-2 0-37 16,2-1-66-16,-5-1-141 0,-3 1-99 15,1-1-42-15,1-1-9 0,-2 0 20 0</inkml:trace>
  <inkml:trace contextRef="#ctx0" brushRef="#br0" timeOffset="92714.9031">4101 15676 220 0,'0'-3'367'0,"0"1"34"0,-1 1 16 16,1 1-101-16,0 0-112 0,0 0-84 15,-2 3-44-15,1 0-28 0,-3 4-10 16,3 0-8-16,-3 3-5 0,1-1-1 16,2 5-5-16,-4-1-2 0,4 2-5 0,-1-1-1 15,2 1-2-15,0-3-2 0,0 1 0 0,0 1-2 16,0-2-4-16,0-2 1 15,2 1 1-15,-2-4-3 0,0 1 2 0,0-2 0 16,-2-2-2-16,-1 0 2 0,-2 0-2 0,0-3-1 16,-1 1-2-16,-3-2 3 0,1 0 3 15,-2 0-2-15,1 0 1 0,1-3 2 0,-2 1 0 16,2 0-1-16,-1 0-1 0,3-1-2 16,-1 0 1-16,2 1-2 0,1-1-1 15,-1 2 2-15,5-1 0 0,-3 2 0 0,3-2-2 16,0 1 2-16,3 1-1 0,0 0 1 15,0-1 0-15,2 1 0 0,-2-2 0 0,2 2 0 16,-2 2 1-16,2-1-1 0,0-1 0 16,-1 3 2-16,-1-1-2 0,1-1 2 15,-1 2 0-15,-2 0 2 0,1 0-1 0,1 0 1 16,-1 2 0-16,1-2 0 0,-1 0-2 16,-1 0 3-16,1 1 0 0,-2 1 3 0,-2-2-3 15,1 3 1-15,-4 0-2 0,0 1-1 16,-3 1 1-16,-1 1-3 0,-1 0-1 0,-1 1 0 15,0 0 1-15,-2 2-1 0,2-4-1 16,0 1 1-16,2-1-3 0,-1-1 3 16,1-2-2-16,-1 1 2 0,4-2 0 0,-2-1 0 15,0 0 0-15,4-1 0 0,-1 1 0 16,0-3 2-16,0 0-2 0,2 0 0 0,-3-3-8 16,4 0-30-16,-1-1-46 0,0 0-130 15,-2 0-126-15,0-1-68 0,2-2-26 0,1-1 10 16,1 0 39-16</inkml:trace>
  <inkml:trace contextRef="#ctx0" brushRef="#br0" timeOffset="92983.7398">3965 15516 314 0,'2'-3'376'0,"-1"1"23"0,1 1 12 15,1-2-139-15,0 1-119 0,2-1-65 16,2 0-38-16,0-1-16 0,1-1-6 0,0 2-2 16,2-3 3-16,2 2 1 0,-2 0 1 15,2-3-3-15,1 3-2 0,-3 0-6 0,2 0-8 16,-2 1-4-16,-2 1-3 0,1 1-3 16,-3-2-4-16,-1 3-3 0,-2-1-7 15,-1 1-12-15,-2 1-19 0,-2 0-23 0,-1 1-39 16,-3 1-97-16,-5 1-113 0,0 3-51 15,-2 1-16-15,-3-1 6 0,0 0 29 0</inkml:trace>
  <inkml:trace contextRef="#ctx0" brushRef="#br0" timeOffset="93805.2418">3725 15637 111 0,'-2'3'309'0,"2"-1"32"0,0-2 0 0,0 1-55 16,0 1-90-16,0 2-59 0,2 2-39 0,-2 2-21 15,-2 2-7-15,2 4 1 0,-1 1-3 16,-1 3-5-16,2 0-7 0,-4 0-6 16,4-1-9-16,-2 0-10 0,2-2-6 0,-1 0-9 15,-1-2-2-15,2-1-7 0,0 0-1 16,0-4-2-16,-2 0-2 0,2-2-1 0,-1 0-1 15,1-3 2-15,-2 0-2 0,2 1 0 16,-3-1 2-16,1 0 0 0,-1-1-2 16,-2-1 0-16,2 1 0 0,-3 0 0 0,0-2 0 15,1 3-1-15,-2-3 0 0,1 0 1 16,-1 0 0-16,0 0 0 0,1-3 0 0,-1 3 2 16,0 0-2-16,2-2 1 0,0 0-1 15,2 1 0-15,1 1 0 0,-1-2 0 16,3 0 0-16,-3 2 0 0,3-1 0 0,0 1 0 15,0 0 0-15,0 0-1 0,3 0-3 16,-3 0 4-16,3 3 0 0,-1-1 0 0,1 1 2 16,-3-1 0-16,3 3-1 0,-3 2-1 15,0-2 1-15,0 2 1 0,0-2-1 16,-1 3 0-16,-1-2 2 0,1-2-3 0,-1 1 0 16,0-2 2-16,1 0 1 0,-1 1-1 15,0-1 1-15,1-3-1 0,-2 3-1 0,-1-3-1 16,0 0 0-16,1 0 0 0,-2 0 0 15,2-2 0-15,-2 1-1 0,2-1 1 0,-2 1 0 16,1 0 1-16,-1-2-1 0,0 0 0 16,2 3 0-16,1-2 0 0,-1 1 0 0,0-3 0 15,1 3 2-15,1-3-1 0,-1 1 0 16,2-2-1-16,-2-1 2 0,2 2-1 0,-1-2-1 16,-2-1 2-16,3 0-1 0,0 2-1 15,0-2 2-15,0 1-2 0,-2 2 2 16,1 1-1-16,1 1-1 0,0 1 0 0,0 1 1 15,-2 0 1-15,2 0-2 0,0 0 0 16,-1 0 0-16,-1 3 3 0,-1 0-2 0,-2 1-1 16,2 0 0-16,-2 1 0 0,2 2-1 15,-3-3-2-15,3 1 1 0,-2 0 1 0,0 2-2 16,0-2 3-16,0 0-2 0,-2 1 2 16,0 0 0-16,-1-2 0 0,0 1 0 15,1-2 0-15,0 2 0 0,-1-2 0 0,0 1 0 16,-1-1 0-16,1-1 2 0,2 2-2 15,-1-1 0-15,0-2 2 0,2 1-1 0,0 0 0 16,2-2-1-16,1 3 0 0,1-3 2 16,-1 0-2-16,2 0 2 0,0 0-10 15,3-3-25-15,-1 3-34 0,3 0-53 0,-5 0-171 16,1 5-91-16,-1 3-39 0,2-3-4 16,1 2 25-16</inkml:trace>
  <inkml:trace contextRef="#ctx0" brushRef="#br0" timeOffset="94059.0773">3654 16170 52 0,'3'1'361'0,"0"-1"45"0,-6 2 24 16,2-1-9-16,-2 1-134 0,-4-2-109 16,2 3-67-16,-3-2-38 0,-4 2-26 0,2 0-17 0,-1-1-10 15,-3 1-8-15,1 0-7 0,1-2-1 16,1 2-3-16,-1-2 2 0,2 1-1 15,0-2-2-15,2 0 0 0,-1 0 0 0,1 0-1 16,3 0 1-16,0-2 0 0,-1 1 0 0,0 1 0 16,3-3 0-16,-2 2 0 0,3-2-1 15,-1 0-13-15,0-2-26 0,1-1-47 0,-3 2-124 16,-1-2-127-16,0 0-64 0,1 2-26 16,0 0 11-16,-1 1 35 0</inkml:trace>
  <inkml:trace contextRef="#ctx0" brushRef="#br0" timeOffset="95134.309">3270 15963 221 0,'3'-3'338'16,"-3"-2"26"-16,0 2 5 0,0 0-101 15,-2 0-84-15,-1-1-53 0,0-1-31 0,-3 1-17 16,0-1-8-16,-1 0-7 0,-1-3-9 15,1-1-14-15,0 1-7 0,2-2-12 0,0-2-7 16,2-1-9-16,0 2-2 0,3-3-3 16,-2 0-1-16,4 1-2 0,-2 0 1 0,0 1-2 15,2 1 1-15,-1 1 3 0,2 1-1 0,-1 1 0 16,3 1 1-16,0 2 1 0,1 0-1 0,2 1-1 16,-2 1 1-16,2 0-1 0,0 2 0 15,0 1-3-15,0 3-1 0,-2-2 0 16,2 2 0-16,0 1 0 0,-2 3 0 0,1-1 1 15,-3 1-1-15,1 0 0 0,-2 1-1 16,0 3 0-16,-1-2 1 0,-2 1-2 0,-2 0 2 16,1 0-2-16,-4 2 2 0,2-2 0 15,-2 2 0-15,-3-3 0 0,2 2 0 16,-2-2 0-16,-1 0 0 0,1-1-1 0,-2 0 0 16,-1 0-1-16,0-2-3 0,-1 1 4 15,0-4-2-15,1 1 0 0,-1-2 2 0,2 0-1 16,-1-2 2-16,0 0-1 0,3-2 1 0,-2 1 0 15,1 0 0-15,3-3-1 0,1 1 0 16,0 1 1-16,0-1-1 0,2-1-2 0,2 1 3 16,-2 1 0-16,1-1 2 0,2 1-1 15,-1 0 0-15,1 1-1 0,-2 1 0 16,2 0 1-16,0 0-1 0,0 0 0 0,0 0-1 16,0 0 1-16,0 1 0 0,0 3 0 15,-2 0 0-15,1 0 0 0,1 0 0 0,0 3-1 16,-2-2 0-16,2 0 1 0,0 0 0 0,0-1 0 15,-1 1 1-15,-1-1-1 0,2-1 0 16,-3 2-1-16,1-2-2 0,-1 1 3 0,-2 0-1 16,1 1 1-16,-3-1 1 0,1 1 0 0,-2-2 2 15,-1 1-2-15,1 1-1 0,-2-2 0 16,2 1 2-16,-1-3-2 0,1 1 0 0,0-1 0 16,-1-1-2-16,2 0 2 0,1 0-2 0,1-1 2 15,0-1 1-15,2 1 0 0,-1-3 0 16,2 1 0-16,1 1-1 0,-1-3 0 0,2 0-2 15,2 3 2-15,-1-3 0 0,1 2 0 16,-2-2 0-16,4 3 3 0,-4 0-2 0,2-1 1 16,-1 3-2-16,-1 0 0 0,2-3 0 15,-1 3 0-15,1 0 0 0,0 3 0 0,-1-3 0 16,1 0 0-16,1 3-1 0,0-2 0 0,-1 2-1 16,1-2 1-16,-1 3 0 0,2-3 1 15,-2 3-1-15,-1-1 0 0,1-1 1 0,-2 3 0 16,3 0 0-16,-3-3 0 0,0 5 0 15,-2-3 1-15,1 2-1 0,-2 0-1 0,-3 1 1 16,1 1 0-16,-1-1 0 0,-1 1 0 16,-1 1 0-16,-3-1 2 0,0 0-2 0,1 1 0 15,0-1-1-15,0-2-3 0,0-1 2 16,1 0-1-16,1 0-2 0,2-2 2 0,1-2-1 16,-1 0 4-16,3 1-1 0,1-2-1 0,-1-2 2 15,3 1 0-15,-2 0 1 0,2-2 0 16,2 0-5-16,-2 0-14 0,2-2-30 0,-2-1-27 15,0 2-38-15,0-3-75 0,-4 4-126 0,0-2-59 16,-1 0-11-16,0 0 7 0,3-4 25 16</inkml:trace>
  <inkml:trace contextRef="#ctx0" brushRef="#br0" timeOffset="95556.052">2848 15898 203 0,'1'0'356'0,"-1"0"25"16,0 0 17-16,0 3-99 0,-1-1-107 0,-1 1-69 15,2 2-41-15,-3-1-16 0,1 1-10 0,2 0-5 16,-4 0-5-16,2-1-7 0,1 2-7 16,-1 2-4-16,-1-2-7 0,3 0-1 0,-3 0-5 15,1-1-3-15,1 2-5 0,-3-2-2 0,3 0-1 16,-3 2-3-16,1-2-1 16,-3-2 0-16,2 4 0 0,-3-4 1 0,1 2-1 15,-2 0 0-15,-3-1 0 0,3 0 0 0,-2 0 0 16,0-1 0-16,0 3 0 0,-3-5 0 15,1 3 1-15,-1 0 2 0,-3-3-1 0,2 3 1 16,-2 0-1-16,0-3 2 0,-1 2-1 0,1-1 0 16,-3 0-1-16,2-2-2 0,1 0 0 15,-1 3 0-15,1-3-2 0,-3 2 2 0,3-2-3 16,0 0 2-16,0-2 1 0,2 2 1 16,1-3 2-16,1 3 2 0,2 0-2 0,4 0 1 15,-1-4-2-15,3 3-2 0,1-1 0 0,0 1 0 16,3-3-2-16,-2 0 2 0,2 1-1 15,0-3 1-15,2 2-1 0,-2 1-1 16,0-2 0-16,0 1 2 0,0-1-1 0,0 1-2 0,0-1-3 16,1 1-16-16,-1-2-24 0,0 1-32 15,2-2-27-15,1 1-59 0,1-2-99 16,0 2-84-16,-1-1-30 0,3 1 3 0,-1-3 12 16,0-4 56-16</inkml:trace>
  <inkml:trace contextRef="#ctx0" brushRef="#br0" timeOffset="95844.3771">2449 15792 102 0,'0'-4'346'16,"0"3"36"-16,0 0 19 0,2-1-46 0,-2 2-122 15,0-1-88-15,0 1-47 0,0 0-24 16,0 0-12-16,0 0-10 0,3 0-6 0,-3 0-7 16,5-1-10-16,0 1-8 0,1-2-5 15,0 2-6-15,2-2-1 0,0 1-2 0,0-1-2 16,1 2-1-16,-1-2-1 0,2-1 1 15,-1 3-3-15,-1-4 0 0,2 3-1 0,0-1 0 16,0 1 0-16,-2 0 1 0,-1-2 0 16,2 3 0-16,-3 0 0 0,-1-2-1 0,0 2 0 15,0 0 0-15,-2 2-1 0,0-2 0 0,1 0 0 16,0 0 1-16,-1 4-1 0,-3-4 2 16,3 1-1-16,-3 2 0 0,2-1-8 0,-4 0-32 15,2 1-62-15,-1 1-177 0,-3 2-94 16,-2 1-50-16,-3-2-21 0,1 1 21 0</inkml:trace>
  <inkml:trace contextRef="#ctx0" brushRef="#br0" timeOffset="99974.8371">3365 14607 49 0,'-2'-8'281'0,"5"1"25"0,-3 2 11 16,5-1-59-16,-2 2-100 0,2-1-57 0,0 1-31 15,-1-1-11-15,1 3-1 0,0-1 3 16,0 0 5-16,-2 2 1 0,0 0 0 0,-1-1-4 16,1 2-7-16,0-1-8 0,-2 1-12 15,1 1-8-15,-1-1-8 0,1 0-8 0,1 2-4 16,1-1-6-16,0 0 3 0,1 2-5 0,0 0 0 16,1-3 0-16,0 1 0 0,1-1-1 15,1 0-2-15,3-1 2 0,-2-2 1 16,1 0 0-16,1 1-1 0,-2-3 2 0,1 0-1 15,2 3-1-15,-4-3 1 0,0 2 1 16,-1-1 0-16,0 1-1 0,0-2 0 16,-3 2 0-16,1 0 0 0,2 2-1 0,0-2 1 15,0 1 0-15,2 1 0 0,-2 1 0 16,3 0-2-16,0 1 2 0,-2 1-1 0,3 1 0 16,-1 0 1-16,-1 1 2 0,4 1-1 15,-2-1-1-15,1-1 1 0,-1 2 0 0,1-2 2 16,0 1-3-16,-4-1 1 0,3 0 1 15,-2-1-2-15,-2-1 0 0,1 0 0 0,0-1 0 16,1-1 0-16,1-2 0 0,-1 2-2 16,0-4 2-16,-1 3 0 0,2-2 0 0,-2-1 0 15,1 1 2-15,-2 1-2 0,-1-1 0 16,-1-1 0-16,2 2 1 0,-2 0-1 0,-3 0 0 16,1 0 0-16,-1 2 1 0,-1 1-1 15,-1-2-1-15,2 2 1 0,1 2-1 16,0-2 1-16,2 1 0 0,4 2-2 0,-1 2 2 15,2-2-1-15,4 1 1 0,-3 1 0 16,3-2-2-16,1 1 2 0,-1-3 0 16,-2 3-1-16,1-3 0 0,1 1 1 0,-4-2 0 15,2 2 1-15,-2-2 0 0,-2-2 2 16,-2 2-1-16,2-3 0 0,-3-1-1 0,-2 3-1 16,2-5 0-16,-2 2-1 0,0-4 1 15,2 1 0-15,-1-1 0 0,1-2 0 16,0-2 0-16,0 0 0 0,1 0 0 0,-1-2-1 15,1 1 1-15,0-2 1 0,-1-1 0 16,-2 3-1-16,1-4 0 0,-1 4 0 0,-3 0 0 16,3-1 2-16,-3 1-2 0,4-1 1 15,-4 1-1-15,2-1 2 0,1 0 0 16,0-3-2-16,2 2 0 0,0-2 0 0,0 1 1 16,0-2-1-16,1-2-2 0,-2 2-1 15,1-1 3-15,0-1-1 0,0 1-1 0,0-1 0 16,2 4-1-16,-2-1 0 0,-2 2 1 15,2 0 2-15,-2 2 0 0,1 0 0 0,-1 1 0 16,1 2 1-16,-4 3 0 0,3 0 2 16,-3 3-3-16,0 1 2 0,0 0-2 0,0 3 1 15,0 0 1-15,0 2 0 0,0 1-1 16,-3 1 2-16,-1 4-2 0,2-1 0 0,-3 3 0 16,2 2-1-16,-2 2 2 0,2 1-2 15,0 4 3-15,3 3 1 0,0 0-3 16,0 4 3-16,0 3-2 0,3 0-1 0,-3 3 1 15,3 2-1-15,-1-1-1 0,0 0 3 16,-1-2-3-16,-1-2 1 0,0-1 0 16,-1-3-1-16,1-3 0 0,0-4 0 0,0-3 0 15,1-2 0-15,-1-2 0 0,3-3 0 0,-1-3 0 16,1-1 0-16,-1-1-1 0,5-1 0 16,-4-2 0-16,2 0 2 0,0-2-1 15,0-1 1-15,1-4 2 0,2 3-1 0,-2-2-1 16,1-1-1-16,1-1-1 0,1-1-3 15,-1 0 2-15,2 2-1 0,-3-3 0 0,1 3 2 16,-1 2 1-16,-3-2-2 0,1 4 0 16,-1 1 0-16,0 1 1 0,-1-1-1 15,0 4 0-15,-1-2 2 0,1 3 0 0,0-1 2 16,2 1-1-16,-2 2 0 0,2 0-1 16,-1 2 0-16,1-2 0 0,2 1 0 0,-1 0 1 15,2 0-1-15,1-1 0 0,-1 1 0 16,2-2 2-16,2 1 0 0,-2-2-3 15,-2-1 0-15,3 0-1 0,-2 1 2 0,1-3-1 16,-1 2 1-16,-1-2 0 0,0-2 0 16,0 2 1-16,1-2 1 0,-2 2-2 0,-1-1 0 15,1 1 0-15,0-2 0 0,-2 2-2 16,0 0 1-16,1 0 1 0,-1 0-2 16,-2 2 0-16,2-2 1 0,-2 1 0 0,-2 1 0 15,3 0 1-15,-1-1 0 0,0 1 1 16,0 0-1-16,4 1 0 0,2 1 0 0,-1-3-1 15,3 3-1-15,3-1-2 0,1-3-3 16,0 2-1-16,1 1 1 0,0-3 0 0,-3 2-1 16,1-1 4-16,-3 1 1 0,-3-2 0 15,1 1 0-15,-4-1-2 0,0 2 3 0,-4-2 1 16,1 0 1-16,1 0 0 0,-3 0 1 16,2 0-1-16,-1 0 2 0,-1-2-2 0,2 2 0 15,1-1 0-15,0 1 0 0,0 0 0 16,2-2-2-16,-2 2 1 0,3 2 0 15,-1-2 0-15,3 1 0 0,0 2 0 0,2-1 3 16,-1 1-2-16,2 0 1 0,2-2-1 16,-1 2 1-16,1-1 0 0,-2 1-1 0,3-3 0 15,1 0 2-15,0 0-2 0,1 0 0 16,0-3 2-16,-2 1-2 0,2 1 1 16,-5-2 0-16,1 0 0 0,-2-2-1 0,-3 1 0 15,-3-1 0-15,1 0 1 0,-2-2 1 16,-2 2 2-16,1-2 0 0,-4-1 0 15,1-1 0-15,1 1 1 0,0-2-4 0,-3 0-1 16,3 1 0-16,3-3 0 0,-3 2-2 0,0-1-2 16,3-1-2-16,-3 1 3 0,0 3-2 15,0-3 0-15,2-1 2 0,-1 0 1 0,1-2 0 16,-2 1 2-16,3-2-1 0,-1-1-1 16,-1-1 0-16,3 0-1 0,-1 1 1 15,2-2-5-15,0-1 0 0,2 0-5 0,-1 0-4 16,-1-1-4-16,3 1-2 0,-2-1 2 15,-1 1 1-15,0-1 5 0,-2-1 1 0,0 1 5 16,0 0 1-16,1-1 3 0,-3 2 4 16,4 1 4-16,-4 1-1 0,2 3 3 15,-1 0 0-15,1 2 0 0,-1 1-6 0,1 4 2 16,0-1-2-16,-1 5-2 0,-1 0 2 16,3 0-1-16,-3 3 1 0,1 2 1 0,2 1 6 15,-4 1 4-15,2 4 1 0,-4 3 5 16,2 3 3-16,-4 6 1 0,2 3 2 0,-1 4-2 15,0 2 0-15,1 3-2 0,-1-1-3 16,0 2-3-16,1 0-5 0,2 2-2 0,-3-3-1 16,3 0 0-16,0-2-2 0,0-2 0 15,2-2-3-15,-1-3 1 0,1-2 1 16,1-4-1-16,2-3-1 0,-2 0 0 0,0-4 0 16,3 0 0-16,-3-2 2 0,2-1-2 15,0 0 0-15,-2-2 1 0,1 2 0 0,0-3 0 16,2 1-1-16,-1-1 0 0,0 1 0 15,1-1 0-15,-1 1 0 0,3-1-2 0,-4 1 1 16,1-2-1-16,0-1 2 0,0 0-3 16,-2-1 0-16,2 1 1 0,1 0-1 0,0-1 1 15,-1-1-2-15,0 0 3 0,0 0-1 16,2 2 2-16,-2-2-1 0,0 0-1 0,1 1 1 16,-1 0-1-16,0-1 1 0,1 3 1 15,-1-1 0-15,1 0 1 0,2-1-1 16,-1 1 2-16,2 0-2 0,-1-1 1 15,1 1-1-15,2 0 0 0,-3-2-1 0,2 3 1 16,2-3 0-16,-1 0-2 0,1 0 2 0,0 0-1 16,-1 0 1-16,2-3-2 0,-2 1 1 15,-3 2-1-15,3-3 0 0,-3-1-3 16,0 1-2-16,-2 1 1 0,2-3-1 0,-2 2-1 16,2-2 3-16,0 1 0 0,-3 2 1 15,3 1 0-15,-4-1 0 0,1 0 2 16,0 2-1-16,-3 0 0 0,1 2 2 0,0 0 1 15,0 1 3-15,-2 2 1 0,3 0 1 0,-1 2 2 16,0 0 0-16,3 0 0 0,1-1 0 16,2 0 1-16,2 2 0 0,2-1-1 0,3-1-1 15,0-2 1-15,3 1-3 0,-1-1-1 16,0-2-3-16,1 1 2 0,-3-3-4 0,3 0-9 16,-4 0-18-16,-5-3-29 0,-2-1-75 15,-5 1-143-15,-3-1-78 0,-6 0-31 16,-6 1-3-16,-6-1 16 0</inkml:trace>
  <inkml:trace contextRef="#ctx0" brushRef="#br0" timeOffset="102894.0104">7475 16163 280 0,'0'-1'316'16,"-2"0"18"-16,2 0-36 0,0-1-100 0,-2 2-77 15,2-1-48-15,0-1-29 0,0 2-19 16,0 0-9-16,0 0-2 0,0 0 0 0,-1 0 0 15,1 0 2-15,0 2-2 0,0-2 0 0,0 1-4 16,1-1 0-16,-1 0-2 0,0 2-1 16,2-2-1-16,0 2-1 0,-1-2 2 0,2 1-1 15,-3 1-1-15,2 0 1 0,2-2 2 16,-2 1 6-16,1 1-1 0,2-2 6 16,0 0 3-16,0 0 2 0,4 0 1 0,0 0-3 15,1-2-1-15,2 2-7 0,1 0-2 0,0 0-3 16,1 0 0-16,2 0-1 0,1 0 0 15,0 0 2-15,-1 0-1 0,3 0 0 0,-1 0 0 16,-1 2 0-16,-1-2-3 0,0 0 2 16,-2 0-1-16,0 1-2 0,-3-1-1 0,3 0-2 15,-2-1 0-15,-1 1 4 0,3-2-3 0,-1 2 0 16,-1-1 2-16,1 1 0 0,1 0-1 16,-3 0-1-16,2 0-1 0,-1 0 1 0,-2 0 0 15,1 0 1-15,0 0-1 0,-3 0-1 0,0 0 3 16,-1 0 1-16,0 1 1 0,1 1 1 15,0-2-2-15,1 1 4 0,2-1-3 0,-1 0-2 16,4 0-2-16,1 0 0 0,2 0 2 16,0 0-2-16,2-1 0 0,1 1 0 0,1 0-2 15,0-2-1-15,1 2 0 0,-1 0 0 16,1 0 1-16,1-1 0 0,-1 1 1 0,-1 0-1 16,3 0 0-16,-2 0 1 0,1 0-1 15,-2 0 1-15,1 0 0 0,2 0 0 0,-1 1 0 16,-2 1 2-16,1-2-1 0,0 1 1 0,-4 1 0 15,2 1-2-15,-1-3 1 0,0 1 1 16,-1 2-2-16,-1-2-1 0,2 1 0 0,1-2-1 16,-4 2 2-16,3-1-2 0,-3-1 1 0,0 2 0 15,-2-2 0-15,0 0-1 0,-1 0 0 16,1 0 0-16,-1 0 0 0,-1 0 0 16,0 0 1-16,0 0 0 0,1 0-2 0,-2 0 0 15,3 0-1-15,-1 0 2 0,0 0-3 0,1-2 3 16,-1 2 2-16,0 0-1 0,0-1-1 0,1 1 0 15,-1-2-1-15,0 2 2 0,-1 0-4 16,1 0 2-16,-2 0 0 0,0 0 1 16,-1 2 0-16,2-2-1 0,-2 1 2 0,-2-1-1 0,3 2 1 15,-2-2-1-15,1 3-1 0,-1-3-1 16,1 3 0-16,-1-2 2 0,0 0 0 16,1 1 0-16,-2 1 2 0,2-3 0 0,2 2-1 15,-1-1-1-15,3 1-2 0,-1-2 1 16,3 0 1-16,-2 0-2 0,2 0 2 0,-2 0 2 15,2 2-1-15,-3-2 1 0,1 0-1 0,-2 0-1 16,-2 0-1-16,1 0 1 0,-3 0 0 16,0 3 1-16,-2-3 1 0,3 0-1 15,-2 0-1-15,-1 0 1 0,-1 0 1 0,2 0 1 16,-2 0-2-16,0 0 2 0,0 0-1 0,0 0-2 16,-2 0 2-16,0 0-4 0,1 0 4 15,0 0-2-15,-1 0 0 0,0 0 2 0,-1 0-2 16,1 0 1-16,2 0-1 0,-2 0-1 0,0 0 1 15,1-3 1-15,0 3 1 0,-2 0-1 16,-1-2 0-16,2 2-1 0,-3-2 0 0,2 2 0 16,1-1-1-16,-1 1 2 0,-1 0-1 15,1-2 0-15,1 2 0 0,-1 0 2 0,-1 0-2 16,1-2-2-16,1 2 2 0,0 0 2 16,-1 0-2-16,1 0 0 0,-2 0 2 0,1 0-1 15,0 0-1-15,-1 0 0 0,2 0 0 16,-3 0 0-16,2 0 0 0,1 0-1 0,-1 0-1 15,-2 0-1-15,3 0-5 0,-1 0-23 0,-1-1-31 16,2 1-74-16,-3 0-153 0,-6-2-81 16,3 2-38-16,0 2-2 0,-1-1 19 0</inkml:trace>
  <inkml:trace contextRef="#ctx0" brushRef="#br0" timeOffset="109323.0052">12547 16228 181 0,'0'-1'290'0,"0"-1"21"0,0 2-24 16,2 0-73-16,-1 0-80 0,-1-2-49 15,0 2-26-15,0 0-12 0,3-3-7 0,-2 3-7 16,-1 0 0-16,0-2-4 0,0 2 0 15,0-2-2-15,2 2-3 0,-2 0-1 0,0 0-3 16,0 0-3-16,0 0-4 0,2 0-3 0,-1 0-4 16,2 0 0-16,1 0-2 0,1 0-1 0,1 0-3 15,1 0 0-15,0 0 0 0,1 0 0 16,0 2 3-16,1-2-3 0,-1 2 3 16,3-2 4-16,3 0 1 0,-1 0 6 0,4 0 0 15,1 0 1-15,2 0 4 0,-1 0 2 0,2 0-4 16,1-2 0-16,0 2-1 0,-1-2-2 15,1 1-4-15,0-1-2 0,2 2 2 0,-5 0 0 16,1-2-2-16,2 2-1 0,-2 0 0 16,-2 0-2-16,1 0-2 0,-1 0-1 0,-1 0-2 15,-1 0 2-15,-1 0-4 0,0 2 2 0,-1-2-1 16,-3 0 0-16,0 0 1 0,2 0-1 16,-4 0 2-16,1 0 1 0,1-2 4 0,-2 2 0 15,3 0 0-15,0 0 2 0,-1 0 1 16,3 0-4-16,1 0 2 0,2 0 0 0,-1 0-1 15,4 0-3-15,2 2 0 0,-1-2 1 0,3 0 0 16,-1 0-2-16,1 0 0 0,-3 0 0 16,3-2 0-16,-2 2-1 0,-2 0 3 15,-1 0 0-15,0 0 3 0,-3-3 1 0,1 3 0 16,-1 0 1-16,0 0-1 0,-2 0 1 0,3-2-5 16,-4 2 0-16,5-2 2 0,-6 2-2 15,6 0 2-15,-4-1-2 0,0-1 2 0,0 0-2 16,2 1 0-16,-2-2 0 0,0 3 0 15,-1-1 0-15,0 1-2 0,-2-3 2 0,-1 3-1 16,-1 0-1-16,-1 0-1 0,-2 0 1 0,-1-3 0 16,2 3 1-16,-2 0-1 0,-2 3-1 15,2-3 1-15,0 0 1 0,0 0-3 0,0 0 0 16,1 0 0-16,0 0 1 0,-1 3-1 16,0-3 0-16,0 0 2 0,2 0-2 0,-4 1 1 15,2-1-2-15,0 0 1 0,0 0-2 16,0 0-2-16,-1-1 2 0,-1 1 1 0,0 0 1 15,1 0 1-15,-3 0-1 0,2 0 0 16,-3 0 0-16,2 0 2 0,0 0-2 0,-1 0-2 16,2 0 2-16,-1 0 0 0,1 0 0 0,-1 0-4 15,2 0-2-15,-2 1-4 0,-1-1-11 16,1 0-14-16,0 0-22 0,-1 0-26 0,-2 0-94 16,1 0-128-16,0 0-63 0,-4 0-23 15,-3 1 4-15,0-2 15 0</inkml:trace>
  <inkml:trace contextRef="#ctx0" brushRef="#br0" timeOffset="111229.5085">16716 15850 75 0,'0'-2'301'16,"0"-1"30"-16,-3-1 16 0,0 1-57 15,0 1-100-15,2-1-63 0,-3 1-35 0,1-1-19 16,-2 1-12-16,1-1-7 0,-3 3-4 16,0-2-9-16,-3 1-4 0,-1 1-3 15,-2 0-5-15,-1 0-3 0,-2 0-5 0,-1 0-1 16,-2 0-4-16,-1 0-4 0,0 0-2 15,-2 0-3-15,0 0-1 0,1 0-1 0,-2 0-3 16,-1-1 2-16,2 1 1 0,0-3-4 16,-2 3 2-16,0-3-2 0,1 1 0 15,-4-3-1-15,0 1-1 0,1 0 2 16,-4-4-1-16,0 2 2 0,2-3-1 0,-2 0 1 16,0 1 4-16,2-5 0 0,-1 3 0 15,2-4 1-15,2 1-2 0,3 0 3 0,3-3-4 16,0 0 0-16,1 1 2 0,3 0-1 15,4-2-2-15,-5 2-1 0,6 0 0 0,-2 0-1 16,4 0-1-16,0-1-1 0,1-1 1 16,-2 1 0-16,5-3 0 0,-1 1 0 0,2-3 0 15,-1 1 0-15,4-1 0 0,0 0-1 16,4-3 1-16,-1 4 0 0,2-3 2 0,2 3-2 16,1-3 1-16,0 1 0 0,3-3-2 15,3 0-1-15,-2 0 1 0,2-1 1 0,-2-2-1 16,2 2 1-16,1-4 0 0,-1 3 0 15,0 2-1-15,-1-2-2 0,4 4 2 0,2 2-1 16,2 0-1-16,3 3 1 0,1 2-1 16,2 1 3-16,1 1 2 0,4 2 1 15,-1 2 0-15,4 2 0 0,3 1 0 0,3-1-3 16,0 4 0-16,2-1 0 0,4 2 0 16,1 2-1-16,4 2 1 0,0 1-2 0,-2 2 1 15,0 2-1-15,-1 2 1 0,-2 2 1 16,0 4-2-16,-4-1 4 0,0 4-2 0,-5 1 0 15,-2 4 0-15,-2 3 0 0,-4 3 0 16,-4 3 0-16,0 2 0 0,-6 0 0 0,-4 3 0 16,-2-1-2-16,-3 2 2 0,-3-2 0 15,0 2-2-15,-3-1-2 0,-1 1 7 16,0-3 0-16,-1-1-1 0,-2-3 2 0,-1-1 0 16,0-3 1-16,0-3-6 0,-1-2-11 15,-1-2-25-15,1-2-33 0,-3-4-109 0,1-1-131 16,0-4-70-16,-3 2-30 0,3 0 9 15,-4-3 18-15</inkml:trace>
  <inkml:trace contextRef="#ctx0" brushRef="#br0" timeOffset="448579.2071">4515 9977 114 0,'0'1'312'16,"0"2"23"-16,-1 1 14 0,1-2-77 16,1 2-107-16,-1 1-61 0,2-2-34 0,-2 1-17 15,0 1-6-15,2-1 1 0,-1-1 5 16,1 1-2-16,-1 1-6 0,1-3-5 0,-2 3-7 16,3-1-3-16,-3-1-5 0,0-1-2 15,2 3-1-15,-2-2-1 0,0 2 0 0,0 2-1 16,0-4-6-16,0 2 0 0,0 1-3 15,0 0-4-15,1 0-1 0,-1 1 2 16,2 1-1-16,-2-3-4 0,0 4 3 0,2-2 0 16,-2-1-2-16,0 1-2 0,0-1-2 15,-2-1 0-15,2 0-1 0,-2 0-1 16,2-2 2-16,-1 2-3 0,-1-3 3 0,2 0 3 16,-1-1-3-16,-1 3 2 0,0-4-1 0,-1 1 1 15,-2 1-3-15,-1-2 0 16,-3 2 0-16,-1 1 0 0,-1-3 0 0,-3 0 1 15,4 0 3-15,-4 0-2 0,3 0 1 0,1 0 0 16,0 0 2-16,0 0 0 0,4-3 1 16,-1 1-3-16,3 2 3 0,1-2-3 15,1 2-1-15,-1-1 1 0,1-1-1 16,2 0 0-16,0-1 2 0,0 1 0 0,0 0-3 16,0-1 2-16,0 0 0 0,0 0-4 0,0 1 2 15,2 0-2-15,-2-1 2 0,0 3 0 16,0-2 0-16,1 1 2 0,-1-1-2 15,2 2 0-15,-2-1 0 0,3 1 0 0,-1 0-2 16,2 0 1-16,1 0-1 0,-2 0 1 16,0 0 1-16,1 1 0 0,-1 1 1 0,-2-1-1 15,1 1-1-15,0 1 0 0,-1-1 1 16,1 2-1-16,-2 0-1 0,0-1 0 0,0 0 4 16,0 0-1-16,0 2 0 0,-2-4-1 15,2 1 2-15,-1 3-1 0,-1-5-1 16,-1 2 2-16,1 1-2 0,-3-1 1 0,2 0-1 15,-3 1 2-15,0-1-2 0,-1 1 0 16,1-1 0-16,-2 1 0 0,0 0 0 16,2 1 0-16,-2-4 3 0,0 3 0 0,3 0-1 15,-2 0-1-15,0-1 1 0,1 1-1 0,-1-2 1 16,-2 2 1-16,3-1-3 0,-2-1 2 16,1 1 0-16,-2-1-2 0,3 2 1 15,-1-1-1-15,1-1 3 0,1 0 0 16,-1-1-1-16,3 2 2 0,0-1-1 0,1-1 0 15,-1 0 2-15,1 0-3 0,2 0-2 0,-1 2 0 16,1-2 0-16,0 0 0 0,0 2 0 16,1-1 0-16,-1 1 0 0,0 3 0 0,2 0-1 15,-2 2 1-15,0 3-2 0,1-1 0 16,1 0 2-16,-2 1 0 0,3 3-2 0,-3-2 1 16,2 2 0-16,-2 1 1 0,0-2-1 15,2 3 1-15,-2-1 0 0,0-2 1 16,-2 0 1-16,2 1 0 0,0-5 2 0,-2-1-3 15,2-1 2-15,0 0-1 0,0-2-2 16,0-1 0-16,0-1 0 0,0 0 2 16,0-1-2-16,0-1 1 0,0 0-1 0,0 0 0 15,0 0 0-15,0 0 0 0,0 0-1 16,0-1-2-16,-3 1-3 0,3-4-24 0,0 0-32 16,0 0-69-16,-3-1-157 0,1 4-88 0,1-4-45 15,2 1 0-15,1-4 20 0</inkml:trace>
  <inkml:trace contextRef="#ctx0" brushRef="#br0" timeOffset="448925.4795">4634 9566 65 0,'1'-1'309'0,"1"0"30"0,-2 1 17 16,0 1-46-16,-2 2-108 0,-1 2-62 16,-1 3-38-16,-1 1-20 15,0 1-11-15,-1 2-5 0,-4 2-5 0,1 4-8 0,-2 3-6 16,-3-1-9-16,1 1-4 0,-3 1-7 15,2 0-7-15,-2-3-5 0,0 1-6 0,2-3-2 16,2 0-1-16,0-2-2 0,3-2-1 16,1-2-3-16,3-4-7 0,2-2-23 0,0 2-36 15,3-7-82-15,-2 4-150 0,2-4-77 16,-1 5-38-16,1-5 2 0,0 0 22 16</inkml:trace>
  <inkml:trace contextRef="#ctx0" brushRef="#br0" timeOffset="449615.0562">4058 10141 90 0,'-1'-4'318'15,"-1"2"36"-15,2-2 24 0,0 3-54 0,-1 1-103 16,1-2-67-16,0 2-45 0,0 2-27 16,-3-2-19-16,3 1-13 0,-3 3-10 0,1-2-5 15,1 2-8-15,-1 1-5 0,2 0-6 16,-2 0-2-16,2 3-6 0,0-3 0 0,2 0-3 15,-2 2-2-15,2 0-1 0,-1-2-2 16,1 4 0-16,-1-1 1 0,1-3 1 16,-2 1-1-16,0-1 1 0,3 3-2 0,-3-3 0 15,0-1 0-15,-3 1-2 0,3-2-1 0,-2 2 2 16,1-1 1-16,-1-1-2 0,-1-1-1 16,1 1 2-16,-1-1 1 0,-2 1 0 15,2-1 1-15,-2 0 3 0,-1-1-3 0,2 1 0 16,-1-1 1-16,0 0-2 0,0 2 1 15,2-3-1-15,-3 0 2 0,1 2 1 16,0-1 0-16,0 2 0 0,1 2-3 0,-1-2 0 16,-3 3 0-16,5-2 0 0,-2 1 2 15,2 0 1-15,0 0-1 0,1 1-1 0,2-1 3 16,0 0-2-16,0-2 0 0,2 2-1 16,-2 0 3-16,3-1-2 0,-1 1 3 15,-1-1-2-15,1 2 2 0,-2-2 0 0,1 3 3 16,-2-1 3-16,1-1 0 0,-2 2 0 15,-1 2-3-15,-2-1 2 0,0 1-4 0,-4-1-5 16,1 1 1-16,-3 2 0 0,0-1-2 16,-2 1 0-16,2-1 0 0,0 1 0 15,2-3 0-15,-1 0 0 0,1 0-2 0,3-3 1 16,-1 0-1-16,4-2 1 0,0 0 0 16,1-1 1-16,0-2-3 0,1 1 1 0,1-2-7 15,1-1-18-15,3-1-31 0,-1-1-39 16,3-2-98-16,-1 1-130 0,0-1-65 15,-2-2-21-15,6-2 12 0,-2 0 26 0</inkml:trace>
  <inkml:trace contextRef="#ctx0" brushRef="#br0" timeOffset="449884.313">4095 9859 173 0,'-2'-4'309'0,"1"2"27"16,-1 0 6-16,-1 2-91 0,-3 2-84 0,3-2-52 16,-2 5-31-16,0-1-14 0,-1 3-11 15,-2 2-8-15,-1 3-4 0,-1 0-6 0,2 1-7 16,-1-2-5-16,-1 3-8 0,2-1-4 16,-1 2-7-16,2-3-3 0,1-1-2 15,1 1-4-15,-1-1-1 0,1-1 0 16,-1-1-4-16,1-2-8 0,-1 1-15 0,3-1-20 15,-2-2-24-15,0 0-47 0,-1-1-87 16,0 2-98-16,-2 0-44 0,1 0-8 0,-2 0 11 16,1 0 37-16</inkml:trace>
  <inkml:trace contextRef="#ctx0" brushRef="#br0" timeOffset="450197.239">3706 10206 148 0,'2'0'290'0,"-1"0"20"16,1 0-23-16,1 0-60 0,-1 1-83 16,-1 2-54-16,4-3-30 0,-2 2-13 0,0 1-2 15,-1-2-3-15,1 4 3 0,0-2 2 0,-1 1 0 16,-2 2-1-16,3 0-4 0,-1 0-6 16,-1-1 0-16,1 4-5 0,0-4-5 15,0 3 1-15,-2-1-5 0,2-2-4 16,-1 1-1-16,-1 0-3 0,0 0-2 0,-1 0-5 15,-1 0-1-15,0 2-1 0,0-5-1 16,0 2-1-16,1 2 0 0,-1-2 2 0,-1-1-3 16,0-1-3-16,-1 2-10 0,1-3-11 15,-2 1-16-15,2-1-15 0,-3 1-18 0,1-2-21 16,1-1-30-16,-1 0-37 0,0 0-39 16,0 0-44-16,-2-1-41 0,2-1-16 0,-2 1 16 15,4-1 40-15</inkml:trace>
  <inkml:trace contextRef="#ctx0" brushRef="#br0" timeOffset="450712.6081">3681 10198 75 0,'0'-12'277'0,"0"2"35"0,0 2-4 15,-2 2-41-15,2 0-57 0,-1 3-54 0,1 1-30 16,-2 0-22-16,2 2-16 0,-1 0-12 16,-1 1-11-16,0 0-10 0,-1 1-12 15,3 3-9-15,-3-1-6 0,3 0-7 0,-2 3-4 16,2 1-4-16,0-1-1 0,2 0-2 15,-2 3-2-15,1-2 1 0,1 3-1 16,1-1-1-16,-1-1 1 0,0 4-5 0,-1-4 1 16,1 1-3-16,-1 0 0 0,1-1-1 15,-2-2 0-15,0 3 2 0,0-2-2 0,-2-1 1 16,1 2-1-16,-4-1 0 0,2-3 1 16,-2 4-1-16,-3-3-1 0,0 2-2 15,0-1 3-15,0-1-1 0,-4 0 1 0,2 0-1 16,-1-1 1-16,-1-1 0 0,-1 1 0 15,-1-2 0-15,3-1 0 0,-1 1 0 0,-3-1 0 16,2 0 0-16,1-1 2 0,0 1-2 16,-3-2 3-16,5 0 0 0,-3 0-2 0,4-2 0 15,-2 2-1-15,1-3 3 0,1 1-2 16,-1-1 0-16,1-1-1 0,0-1 2 0,-1 0-2 16,2 2 2-16,0-4-1 0,-1 2 1 15,1-1-1-15,3-2-1 0,0 1 1 16,-1-3-1-16,1 3 0 0,4-1 1 0,-1-1-1 15,2 2 0-15,0-1 0 0,2 0 0 16,3-1 0-16,1 1 0 0,0-1 0 0,0 0 2 16,2 1 0-16,0-1-2 0,0 1 5 15,0-1-4-15,0 0 1 0,1 0-2 0,-2-2-7 16,-1 1-15-16,1 0-27 0,-3-4-37 16,1 2-91-16,-5 3-137 0,-3 0-65 0,0-2-24 15,0-4 5-15,-2-2 26 0</inkml:trace>
  <inkml:trace contextRef="#ctx0" brushRef="#br0" timeOffset="450916.7173">3439 9931 146 0,'3'-3'365'0,"-1"1"36"0,1 1 23 16,-2 0-55-16,-1 1-127 0,0-2-86 15,0 1-55-15,-1-1-30 0,1 2-17 0,-3-1-17 16,3-1-11-16,-2 2-10 0,2 0-9 15,0-1-14-15,0 1-20 0,0-2-27 16,0 2-29-16,0 0-29 0,0-1-57 0,-1 2-89 16,-2 2-79-16,-2 2-28 0,-2 0 5 15,1 3 11-15</inkml:trace>
  <inkml:trace contextRef="#ctx0" brushRef="#br0" timeOffset="451752.4962">3161 10113 40 0,'-2'-2'299'0,"-1"1"34"15,0-1 22-15,1 0-44 0,1-1-105 0,-1 1-71 16,2 0-48-16,0 1-30 0,2-3-20 0,-1 1-14 16,1-1-6-16,3 1-5 0,-2 0 0 15,2 0-4-15,-2 0 2 0,3 0-2 0,-1 2-1 16,-2-2 0-16,2 1-4 0,-2 1 2 0,2 1-3 15,-2 0-1-15,0 0 1 0,0 1 1 16,0-1-2-16,-1 2 3 0,-1-1-2 0,2 2 2 16,-1-1 0-16,1 0-2 0,1 0 1 15,-1 1-2-15,-3 0-1 0,3-1 0 0,-3 1 0 16,2-1 1-16,-2 0-2 0,-2 1 1 16,0 0 1-16,-1 1 2 0,-2 1 2 15,-1 0 5-15,1 0 2 0,-4 0 5 0,1 0 3 16,1 2-1-16,1-1 0 0,-3 0-5 0,3 0 0 15,-1 2-4-15,2-3-4 0,-1 2 2 16,0 1-1-16,1-3-2 0,-1 2-1 0,1 2-1 16,0-4-2-16,0 3 1 0,1-2-2 0,2-1 0 15,1 2 0-15,-1-1 0 0,2-2 2 16,0 1-2-16,0-2 0 0,2 2 0 0,-1-1 0 16,1 1 0-16,1-2 0 0,1-1 0 15,0 1 0-15,0 1-2 0,1-3 2 0,0 2-1 16,2-2 1-16,-2 2 0 0,0-3-1 15,0 0 1-15,2 0 0 0,-3 2 0 0,2-2 0 16,-1 0 0-16,-2 1 0 0,-1-1 0 0,1 2-1 16,-1-1 0-16,-1 1 1 0,1-1 0 15,-2 1 0-15,0-1 2 0,-2 1 0 0,1 0 1 16,-1 2 1-16,-3-3-1 0,2 4-2 16,-2-2 3-16,-1-1-1 0,0 3 1 0,-2-2 0 15,3-1 1-15,-2 2 0 0,0 1-2 0,-1-2 1 16,2-1 1-16,-1 1-1 0,0 2 0 15,0-1-1-15,-1-1 3 0,0 2-2 0,-1-2 0 16,1 0 3-16,3 2-1 0,-1-2 2 16,0-1 0-16,4 0 0 0,-1 0-2 0,0-1-3 15,0-1 0-15,1 0 1 0,-1 2 0 16,0-2 2-16,-1 0 0 0,3-2 0 0,-3 2 0 16,2-1-1-16,-1-1 0 0,-2 0-1 0,3 1 1 15,-3-2 0-15,2 0 0 0,0 0 0 16,1 0 1-16,-1 0 0 0,-1-2 0 0,2-2-2 15,-1 2 0-15,1 2 2 0,-1-2-2 16,3-2-1-16,-1 2-2 0,2-2 1 0,-1 0 0 16,3 1-1-16,-1-1 0 0,0-2-1 15,-1 0 1-15,1-1 4 0,2 2 0 0,-4-1-2 16,2-2 4-16,-1 2-1 0,-1-1-1 0,-1 1-3 16,1-1-2-16,-2 1 2 0,2-1-2 15,-2 3-2-15,0-1 1 0,0 2 0 0,2 0-3 16,0 0-6-16,0 2-22 0,-3-1-35 15,3-1-52-15,-5 2-129 0,0 3-106 0,-1-1-50 16,1 2-10-16,1 0 19 0,-3 0 43 0</inkml:trace>
  <inkml:trace contextRef="#ctx0" brushRef="#br0" timeOffset="452384.6482">2892 10174 153 0,'0'2'315'0,"0"3"26"16,-3 2 8-16,3-2-81 0,-3 0-86 16,1 4-57-16,-1-1-32 0,0-1-20 0,1 1-11 15,-1-1-12-15,0 0-10 0,0 0-6 0,0 0-12 16,0 0-8-16,-1 1-4 0,1 0 0 16,-2-1-3-16,-1 1-2 0,-3 1 2 0,1 0 2 15,0 0 1-15,-3-2 1 0,1 1-1 16,1-1 2-16,-4 1-1 0,2-1 1 0,0-1-1 15,0 2 0-15,0-4-1 0,0 2 0 16,-2-3-1-16,5 1-1 0,-1-2-3 0,1-1 1 16,0 1 0-16,3-2-1 0,0 0 0 15,-1-2-2-15,3 1 2 0,0-1-2 0,0 1 0 16,1-2-3-16,-1 0 2 0,3-1-1 0,0-1-1 16,0 1 0-16,2 1-1 0,-2 0-1 15,0 0 2-15,1 1 0 0,-1-1 0 0,0 1 0 16,0 2 2-16,0 0 1 0,0 0-2 0,0 0 0 15,0 0 0-15,0 0-1 0,0 0 2 16,0 2-2-16,0 1 1 0,-1 2-1 16,-1-1 0-16,0 2 0 0,1-1 0 0,-1-1 0 15,1 1-1-15,-1 0 1 0,-1 0 0 0,-1-1-1 16,0 1 1-16,1-2 0 0,0 1 0 16,0-1 1-16,-2 2 0 0,2-1 2 0,-1-3-2 15,1 1 1-15,0-2-2 0,1 0 0 16,-2 2-2-16,2-4 2 0,-1 2 2 15,2-2 0-15,-1 2 2 0,0-1-1 0,1-3 2 0,-2 1-2 16,1 1 0-16,0-2-2 0,1 0 2 16,-1-1 0-16,-1-1-1 0,1 1 0 15,2 0 2-15,-4-3 0 0,4 2-2 0,-2-1 0 0,1-1 1 16,1 1 0-16,0-1-3 16,0 1-1-16,-2-1 1 0,2 1 0 0,0-2 0 15,-1 0-2-15,-1 0 2 0,0 0 0 0,-1-1-3 16,1-2-4-16,1 0-15 0,-2 0-27 15,-1 1-29-15,3-3-50 0,-5 3-112 0,1 1-102 16,0 3-43-16,0 0-5 0,2 2 14 0,0 2 40 16</inkml:trace>
  <inkml:trace contextRef="#ctx0" brushRef="#br0" timeOffset="452894.0048">2369 10260 175 0,'0'5'310'0,"0"2"28"16,2 1-13-16,-2 0-63 0,0 0-79 0,1 2-51 15,-1-2-31-15,0 1-19 0,2-2-13 0,-1 1-9 16,1-3-12-16,0 2-9 0,-1-2-12 16,1 0-5-16,0 1-8 0,0-1-3 0,-2 0-1 15,0 0 0-15,0 1-2 0,-2 0 0 0,-2 2 3 16,1-3-3-16,0 4-2 0,-2-1-3 15,2-1 2-15,-2 1-3 0,0 0 0 0,1-3-2 16,1 0 4-16,-2 1-2 0,2-2 0 16,-1 3-1-16,1-4 0 0,0-1 4 0,-2 1-4 15,-1 1 1-15,1 0-2 0,0 0 0 0,-1-2 0 16,0 1 0-16,-2 1 0 0,0-1 0 16,-2 2 3-16,2-2 1 0,-4 2 2 0,2-1-1 15,-2 0 1-15,1 3-1 0,-2-3 0 16,1 1-2-16,0 1 0 0,3-3-1 0,-2 1-1 15,3-1 2-15,0-1 2 0,0 1 0 16,2-3 0-16,-2 0 4 0,3 0 0 0,0 0 1 16,2 0-1-16,-1 0-1 0,2-2 2 15,-1 1-4-15,1 1 1 0,1 0-4 0,-1-2-1 16,2 0 3-16,-2 1-5 0,1 1 3 0,1-2-3 16,0 0 1-16,-2 2-2 0,2-2-2 15,0 1 3-15,0-4-1 0,0 2-3 16,2-3 2-16,-1 2-2 0,1-4-5 0,0 1-14 15,-1-3-24-15,1 2-34 0,-2-4-43 0,0 1-113 16,-2 1-103-16,-4 2-47 0,1-2-7 16,0-1 17-16,-4-4 37 0</inkml:trace>
  <inkml:trace contextRef="#ctx0" brushRef="#br0" timeOffset="453114.921">2023 10251 62 0,'1'-5'328'0,"1"0"34"0,-1 4 20 0,1 0-39 16,0-1-123-16,-1 1-88 0,1-1-51 16,1 1-25-16,0-1-9 0,4-1-5 0,0 0 0 15,1-1 0-15,0-1-3 0,0-1-7 16,3 2-9-16,-3 0-3 0,2-1-6 0,-1-2-2 16,2 5-5-16,-3-5 0 0,3 4-5 0,-1-1-4 15,-1 3-14-15,0-4-21 0,-1 2-28 16,-1 2-31-16,1 1-86 0,-1 2-123 15,-3 3-57-15,0 0-16 0,3 2 8 0,-1 3 21 16</inkml:trace>
  <inkml:trace contextRef="#ctx0" brushRef="#br0" timeOffset="453434.0343">2611 10705 178 0,'1'1'382'0,"1"1"31"0,0-2 17 15,-1 0-62-15,-1 2-138 0,0-2-92 0,0 0-53 16,0 0-28-16,-1 1-15 0,-1 1-11 15,0-1-7-15,1 0-9 0,-1 2-6 0,2-3-2 16,0 0-3-16,0 0-2 0,0 0-1 0,0 0 0 16,0 0 0-16,0 0 0 0,0 0-1 15,0 0-4-15,0 0-18 0,0 0-37 16,-1 0-91-16,1 0-151 0,-5 0-82 0,-4 0-40 0,-3 2-6 16,-1 1 26-16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4:14:24.2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16280 8941 195 0,'-1'-1'331'0,"-1"-1"24"16,2-1 17-16,-1 1-111 0,1 1-94 16,-2 0-64-16,0-2-36 0,2 2-19 15,0-1-12-15,-1 0-2 0,1-1-1 0,0 1 2 16,0-1-2-16,0-1 3 0,1 1-3 0,-1 1-6 15,2-3-5-15,0-2-7 0,-1 2-3 16,2-1-5-16,2-3-2 0,1 0-2 16,1-1-3-16,-3-2 2 0,3 0-2 0,-1-1-2 15,0 0 1-15,1-1 2 0,-3 1 1 16,1 3-2-16,0-2 1 0,1 7 1 0,-3-2-2 16,0 4 0-16,2 3 0 0,-2 0 0 15,1 3 0-15,-1 1 0 0,0 1 0 0,-1 3-1 16,-1 3 0-16,4 0-2 0,-4 2 3 15,2 0 0-15,-1 2 0 0,1-1 0 0,0 1 0 16,2-2 2-16,-1-1-2 0,-3-1-2 16,1-2 2-16,-1-1-1 0,4-4 2 0,-5-1-1 15,1-1 3-15,-1 1-1 0,0-3 1 16,0 0-1-16,0-3-1 0,2 1-1 16,-1-1 0-16,-1-4 0 0,0 2 0 0,2-2-1 15,0-1-1-15,-1-1-1 0,1 1 3 16,-1-1-1-16,-1 0 2 0,-1 1-1 0,-1 3 0 15,-1-2 2-15,1 2-4 0,-1 1 0 16,0 1-1-16,0 1-1 0,0 2 2 16,2 2-2-16,-3 1 3 0,4 4 1 0,-3 2 0 15,3 1 1-15,0 1 2 0,0 2 0 16,0 2 4-16,0 2 1 0,0 1 6 0,0 3 3 16,0 0 4-16,0 6 1 0,0 0 1 15,0 2 0-15,2 5-3 0,-1 2-5 0,-1 2-1 16,-1 0-3-16,-1 2-4 0,2-2-2 15,-2 2-2-15,-1 1-1 0,0 3-2 16,0-2 5-16,0 1 0 0,-2 2 0 0,1 1 3 16,-1 3-4-16,-2 1 2 0,2-2-3 15,1 5-3-15,-2 0-1 0,2-2-1 0,1-2 0 16,0-1-2-16,0-3 0 0,0 0 1 16,-1-2-2-16,3 0 1 0,-2-1 1 0,-2-2 0 15,4-3 3-15,-1-1-2 0,-1-2-1 16,0-4 3-16,1-2 0 0,0-3 0 0,-1-3 0 15,2-3 0-15,-3-4 0 0,3-3 0 16,-1-3-1-16,0-2 0 0,2-4-2 16,0 2 3-16,0-5 2 0,-1 0-4 15,1 0 4-15,-3 0-2 0,2-3 0 0,-1 1-2 16,0-1 5-16,1-4-3 0,-1 2-10 0,1-2-23 16,1 0-37-16,-2-3-54 0,-3 3-152 15,0-2-95-15,0 0-41 0,0-2-2 16,3 1 19-16</inkml:trace>
  <inkml:trace contextRef="#ctx0" brushRef="#br0" timeOffset="470.6483">15923 10021 191 0,'-13'-6'343'0,"5"0"24"0,0 2 12 15,4 2-99-15,2 2-113 0,4 0-79 16,6 3-38-16,1 0-24 0,8 2-12 0,3-1-4 16,5 1 0-16,3-2 2 0,7 2 1 15,7 0 10-15,1-1 9 0,6 3 12 0,5-2 2 16,8 0 2-16,7 1-1 0,7 0-8 16,6 1-11-16,4 1-10 0,4-1-10 15,1 1 2-15,6 1-3 0,1 1-2 0,3 0-1 16,7 0-2-16,-4 2 3 0,3 0-7 0,0-1-3 15,-3 1 7-15,0 0 3 0,0-2-3 16,-1 2 3-16,-2 0 1 0,-1-2 0 16,-5 0-3-16,-1 4-6 0,-3-4 3 15,-1 0 0-15,-7-1-1 0,0 0 0 0,-3 0-1 16,-1-2 2-16,-4 0-2 0,-4-2 0 16,-2 2-2-16,-6-2 3 0,-3 0 1 0,-3 0-1 15,-4-1 3-15,-3-1-1 0,-4 0 6 16,-5 0-1-16,-3 2-1 0,-5-2 2 0,-3-2-1 15,-6 0-2-15,-4 3-2 0,-7-3 0 16,0-1 3-16,-5 2 0 0,-5-1 3 0,-2-1 0 16,1 0 1-16,-2 0 3 0,-2 0-5 15,2 0-3-15,-3 0-11 0,3-1-23 0,-1-2-45 16,-6 1-124-16,0 0-131 0,-1 0-68 16,0-1-28-16,-5-2 1 0,-3-1 33 15</inkml:trace>
  <inkml:trace contextRef="#ctx0" brushRef="#br0" timeOffset="4664.6839">16328 10072 57 0,'1'-1'263'0,"4"-1"22"0,-3 1-11 0,-1-1-47 15,2-1-68-15,-3 0-54 0,2 0-35 16,-2 1-17-16,2-1-12 0,-2-2-3 16,1 1 0-16,-1 1 1 0,3-2-1 0,-1 1 3 15,-2-3 0-15,1 4 0 0,2-2-5 16,-1 1-5-16,1 1-5 0,2 0-4 0,-2 0-8 16,2 1 0-16,3 1-1 0,-4 0-3 15,0 2 0-15,0 0 1 0,0 1 0 16,1 1-3-16,-4 0 0 0,5 0-1 0,-3 1-1 15,0-1-3-15,2 2 2 0,0-1-2 16,3-1-2-16,0 2 0 0,-2-3-2 0,2 0 1 16,2-2-3-16,0 3 3 0,-1-3 0 15,0-3 3-15,2 3-2 0,-1-2 2 16,1-1-1-16,0-1-2 0,-2 1 0 0,1 1-2 16,1-1 2-16,-2-1 0 0,-1 0 0 15,5 1 0-15,-4-1 2 0,1-1-2 0,1 1 0 16,-2 1 3-16,3-3-3 0,-3 1 0 15,0 1 0-15,-2 0 2 0,-1-1-2 0,-3 1 0 16,3 1 0-16,-4 3 3 0,0-2 2 16,-2 2 0-16,1 0 1 0,-1 2 2 15,0-2 0-15,0 3-2 0,-1 1-1 0,1 2-4 16,0-2 0-16,1 1 2 0,-1 1-3 16,2-2-1-16,-1 2 1 0,3-1 1 0,-3-1-1 15,4-1 0-15,0 1 0 0,2 0 0 16,1-3 0-16,0 1 0 0,0-2 0 0,2 0 0 15,-2 0 0-15,0 0 0 0,1 0-2 16,-1-2 0-16,-2 1 1 0,-1-3-1 16,2 3-1-16,-2-2 3 0,0 2 2 0,-2-1-2 15,2-1 0-15,-1 0 0 0,-1 2 0 0,0-1 0 16,1 0 0-16,-2 1-2 16,-1 0 1-16,1 1 0 0,0 0-1 0,-1 0 0 15,1 1 1-15,-1 0 1 0,1 1 1 16,-2 1-1-16,3 2 1 0,-3-1 0 0,4 4 1 15,-3-3-2-15,2 2 0 0,2 1-2 16,1-3 1-16,0 3 0 0,3-4-1 0,-1 2-1 16,2-3-2-16,-2 2-3 0,2-4-3 15,2 0-5-15,1 1 1 0,0-2-2 16,-1 0 0-16,0-2 0 0,2 1-1 0,-5-2-2 16,4 0-2-16,-5 0-5 0,-2 0 2 15,1 0-1-15,-3-4 0 0,1 2 7 0,-4 0 5 16,2-3 4-16,-3 1 4 0,2 2 1 15,-2-2 2-15,-2 3 3 0,2-2 0 0,-1 1 5 16,-1 0-1-16,1 2 1 0,1 0 0 16,1 0 2-16,1 1-1 0,1 2-3 0,0-4-1 15,0 4-1-15,2-1 0 0,-1 1-1 16,-3 1 2-16,2-1 0 0,-1 1 2 16,2 2 1-16,-4-3 0 0,3 0 4 0,-1 0-1 15,-2 2 2-15,2-2 1 0,-1 0 3 16,-1 0 1-16,0 0 1 0,0 0 2 0,0 0-1 15,0 0 4-15,0 1-1 0,0-1 0 16,0 0-2-16,0-1-1 0,0 1-2 16,0-2-2-16,0 2-6 0,0-3-3 0,0 2 0 15,0 0-2-15,0-1-2 0,0 1 2 0,0 1 0 16,0-2 0-16,0 2 0 0,0-2 0 16,0 2 2-16,0 0-2 0,-1 0 0 15,1 0 0-15,0 0-1 0,0 0-1 0,0 0 0 16,0 0-1-16,1 0 1 0,-1 0 0 15,0-1-2-15,0 1 2 0,0-2 0 0,0 2 0 16,0 0 0-16,0 0-1 0,0 0 1 16,0 0-1-16,0 2 0 0,0-2 2 15,0 1-1-15,-1 1-1 0,1 1 2 0,-2-1 1 16,2-1-2-16,-2 3 0 0,2-4 0 16,0 3 2-16,0 0-2 0,0 0 0 0,-1-1 1 15,-1 2-1-15,2-1 0 0,-1 0 0 16,-2 3 1-16,1-2 1 0,1 1-1 15,-1 0 2-15,1 0-1 0,1 0 0 0,-2-1 0 16,0 3 1-16,2-1 0 0,0 1-1 16,-1-2 3-16,-1 1 1 0,0 1-2 15,1 1 3-15,-1 0-1 0,2 4 1 0,-1-3-1 16,1 4 0-16,0 0 1 0,0 2 0 0,-2 2 2 16,2 0-2-16,-2 3 1 0,-1 0 1 15,-3-1 0-15,3 2 1 0,-3 0 2 0,1 2 2 16,-2-2 0-16,1-1-2 0,-1 1 2 15,-2 2-3-15,1-2-3 0,-1 3-1 0,1-3-2 16,0 2-2-16,0-1-2 0,1 1 2 16,0-1 0-16,2 1 1 0,1 0 0 15,-1-1 1-15,1 2 0 0,0-2-3 0,1 2 3 16,1 1-4-16,-1 0-1 0,2 0-1 16,-3 0-1-16,3 1 1 0,-1-2 1 0,-1 1 0 15,1 0 0-15,-1-3 0 0,0 1 3 16,-3-1-1-16,3-5 1 0,1-2-1 15,-1-2 0-15,0 0 2 0,-1-4-2 0,1-1 0 16,3-2-4-16,-3-1 0 0,3-2 2 16,0 0-1-16,0-2-3 0,0 1 3 15,2-2 1-15,-1-2 0 0,-1 1-4 0,2-4 3 16,-1 2 0-16,-1-3 0 0,2 3 1 16,0-4 0-16,-1 0 0 0,-1-3 1 0,2 0-1 15,-2 3 0-15,2 0 0 0,-1 0-1 16,-1 1-1-16,2 0-1 0,-2 1 0 0,1 2 0 15,1-2 1-15,0 2 1 0,-1-1 3 16,2-1-2-16,-2 1 4 0,1-2-3 0,0 1 1 16,1 0 0-16,-1-3-2 0,-1-1 1 15,2 0-2-15,1-1 1 0,-3 0-2 0,4-4 2 16,-2 0-2-16,3-1 2 0,1-1 0 16,-1 0-1-16,0-5 1 0,4 4 1 15,-1-6-1-15,1 0 2 0,1-2-2 0,-2 0 0 16,1-3 0-16,1 2 0 0,-2-1-2 15,-1 0-3-15,0 1 3 0,3 2 0 0,-1-1 1 16,-1 2-2-16,0 1 2 0,1 0 1 16,-2 0 0-16,1 1 0 0,-1 1 0 15,2 3-1-15,-4-2 1 0,4 3 0 0,-2 0 1 16,-4 1-1-16,1 3 4 0,0 0-1 16,1 1-1-16,-3 2 1 0,0 0-2 0,1 2-1 15,-3 1-3-15,2 0 3 0,-1-1 0 16,1 2-1-16,0-2 1 0,-1 2 4 0,2 0-3 15,0-1-1-15,-3 2 0 0,1-2 0 16,-1 1-1-16,1 1-2 0,1-1 3 0,-3 2 0 16,0 0-1-16,2 0 1 0,-1 2 0 15,-1-2 1-15,0 3-1 0,0-1 0 16,0-3 0-16,0 3-1 0,0-1 1 0,2 0-4 16,0-1-1-16,-1 3 1 0,-1-4 0 15,2 3-1-15,0 1 2 0,-1-2-2 0,-1 0 4 16,0 2 0-16,2 0 1 0,0 0 1 0,0 0-1 15,0 0 0-15,1 0 0 0,0 0 0 16,0 0-3-16,0 0-3 0,-1 0-1 16,-2 2 2-16,0 0 0 0,0-1 2 15,0 3 0-15,0-1 2 0,0-1 0 0,0 3 1 16,0-2-3-16,0 0 3 0,2 1 0 16,-1-2-3-16,1 1 3 0,0 0-2 0,3-2 2 15,0 1-1-15,3 1 0 0,2-3-1 16,2 0-4-16,0 0-6 0,-3-2-3 0,3 1-3 15,1-1-4-15,-2-1-3 0,0 0 1 16,1 0 2-16,-2-1 2 0,2 1 2 16,-4-2 2-16,1 2 5 0,-3 1 1 0,-3-1 5 15,2-1 2-15,-3 3 3 0,-1-1 0 16,1 0 1-16,-2 2 3 0,0 0-1 0,0 0-1 16,0 0 2-16,0 0 1 0,0 0-3 15,2 0-2-15,-1 2 2 0,1 0 0 16,2 1-4-16,-1-1 2 0,4 1 3 0,-1-3-2 15,1 4 1-15,2-3 0 0,-1 3-1 16,2-3 0-16,-1 2-1 0,2 1 0 16,0-2-1-16,3 2 1 0,-1-1 0 0,-2 0 0 15,2 0 0-15,-4 0-1 0,-1 0 1 16,0 0 0-16,-2 0-2 0,-1-1 2 0,1-1-2 16,-2 0 2-16,2-1-1 0,-2 0 1 15,0 0 1-15,-1 0 1 0,0 0 0 0,2 0-2 16,1-1 0-16,2 1-2 0,0 0-1 15,2 0 0-15,3 0 1 0,-1 0-1 0,2 1-2 16,-5-1 0-16,3 0-2 0,-2 2-2 16,2-1 2-16,-4-1-3 0,-2 2 3 0,3 0 2 15,-2-2 0-15,-1 1 2 0,0 1 0 16,0-2 3-16,-2 0 0 0,-1 2 0 0,2 1 0 16,-4-3 0-16,2 0 0 0,2 0 0 15,-2 0 0-15,5 0 0 0,-3 2 0 0,1-2-1 16,2 2-6-16,1-2-6 0,-2 1-7 15,1-1-10-15,-2 0-6 0,-1 0-4 16,3 0 2-16,-4 0-1 0,1-1 8 0,0 1 5 16,2-4 7-16,-4 4 6 0,1-3 6 15,-1 1 3-15,-1 0 1 0,-1 1 4 16,1-3 4-16,0 3 1 0,-1-1 8 0,-1 1 2 16,4 0 2-16,-4-1 4 0,1 2-4 15,1 0 0-15,-1 0 0 0,3 0-6 0,-3 0 2 16,-1 2-1-16,2-2 2 0,-1 2 3 15,-1 1-4-15,0 1 4 0,0-1-2 0,0 2 3 16,0 0-3-16,0 2-3 0,0-2-1 16,3 0 1-16,-3 2-1 0,2-1-1 0,-1 2-1 15,1-2-1-15,-1 3 0 0,-1 0-4 16,2-1 2-16,-2 4-3 0,0-2 4 0,2 2-2 16,-2-1 2-16,0 2-1 0,-2-1-1 15,2 2-1-15,-2-2 3 0,-1 2 0 0,0 0 1 16,-3 0 3-16,3 2-3 0,-2-1 0 15,0-2-2-15,2 4-3 0,-2-3-1 0,2 2-2 16,-3-1 1-16,1 1-2 16,2-1 0-16,0 0 0 0,0 0 3 0,-1 1-2 15,3-2-2-15,-2 0 1 0,1 0-2 16,-1 0 1-16,3 0 1 0,-1-1 0 0,1 2 1 16,-2 2-2-16,2-3 1 0,0 3-1 15,0 0 0-15,-1-1 1 0,1 1 0 0,0-2 1 16,-2-1 1-16,2 0 0 0,-2 1 0 15,2-2-2-15,0 1 0 0,-1-1-2 0,1 1-1 16,0-3 2-16,-2-2 0 0,2 1 1 16,-2-1 0-16,2 2 0 0,-3-3 0 0,2 2 0 15,-1-1-1-15,0 0 0 0,-1 1 0 16,2 2 1-16,-3 0 1 0,0 1 0 16,1-1 0-16,0 4 1 0,-1 0-2 0,1-2 0 15,-2 3 0-15,2 0 0 0,2-2-1 16,-3-1 0-16,2-2 2 0,0-2 0 15,0 0 2-15,1-3 0 0,-1 0-1 0,1-1 2 16,-1-1-4-16,0-1 0 0,2-1 0 16,0-1 0-16,-1-1-2 0,-1 1 2 0,2-2 0 15,-1 0 0-15,-1 0 0 0,0 0 0 16,-1 0-1-16,2 0 0 0,1 0 0 16,-4 0 1-16,4 0 0 0,-2 0 1 0,0 0-1 15,2 0 0-15,0 0 0 0,-2-2 0 0,2 2 0 16,0-1 0-16,0-2-1 0,2-3 0 15,0 1 0-15,0-1 0 0,2-1 0 16,-1-3-1-16,2-3 2 0,-1-2 0 0,1-2-1 16,2-3-1-16,0-3-1 0,3-2-2 15,-2-2 0-15,3 0 0 0,-2-2 2 0,-1 0-1 16,3 0 2-16,-3 0 2 0,2-1-3 16,-1 2 0-16,0 1-1 0,1 0 1 0,1 0 1 15,2 1-2-15,0 0 2 0,-1 1 1 16,1-1-4-16,1 1-1 0,-1 0-2 15,-2 0 2-15,3-1-2 0,-3 0 0 0,1 3 4 16,-2 1 1-16,0 1 1 0,-1 3-1 16,-1 1 3-16,-2 1 0 0,-1 1 2 0,2 2-2 15,-2 2 1-15,0-2 0 0,0 1-1 16,0 1 1-16,-2 1-2 0,-1 1 0 16,1-2 0-16,-1 2-1 0,-1 1 2 0,2-1-2 15,-2 1 2-15,-1-1-1 0,0 2 2 16,-1 2-1-16,-2 0 0 0,3 2 0 0,0 2 0 15,0-3 0-15,0 4 0 0,0-1 0 16,0 1-1-16,0-1-2 0,0 1-1 0,3 1 3 16,-2-1 0-16,3 1-3 0,1 1 1 15,-4 0-2-15,2-2 3 0,1 0-3 0,-1 0-1 16,-2 0 3-16,1 0 1 0,1-2 2 16,1 0 0-16,-2 1 0 0,1 0-2 0,2-2-2 15,0 1-3-15,1 1-4 0,1-1-3 16,0 1-2-16,1-1-1 0,-1 2 4 15,-1 2-1-15,0-2 6 0,1 1 2 0,-3-1 5 16,1 3-2-16,0-3 1 0,0 2 2 16,-1-1 0-16,-1 1 0 0,1-1-1 15,-3 0 1-15,2 3-1 0,-3-3 1 0,4 1 0 16,-3-1 1-16,4 2-1 0,-2 0 0 0,5-2-1 16,-3 2-1-16,1-1 2 0,2 1-3 15,0-1 1-15,-2-2 2 0,2 5 2 16,-1-5-2-16,-3 2 0 0,4 0 0 0,-2-1 0 15,-1 1 1-15,2 0 1 0,-3-2-2 16,2 3 0-16,-1-3 2 0,-2 2 0 0,2 0-2 16,0-1 2-16,1 1 1 0,0 0-2 15,-1-1 2-15,2-1-1 0,-1 2-1 0,0-1-1 16,-1 3 0-16,1-4 1 0,-1 2 1 16,-2-2-2-16,0 1 1 0,1 1 0 0,-1-1-1 15,0-1-1-15,0 2-2 0,3-1 2 16,-3-1-2-16,4 0 0 0,-2 0-3 15,1 0 2-15,2 0-1 0,-2 0 1 0,0 0 1 16,3 2-3-16,0-2 4 0,-3 1 2 16,1 2-1-16,-3-2-2 0,1 3 2 0,-2-3-1 15,0 2 1-15,0 0-2 0,-3-1 3 16,3 0 2-16,-3 1-5 0,2-1 0 16,0 0-3-16,-1 1-2 0,3-1-3 0,-3 0-2 15,2-1-2-15,1 1 0 0,0-2-4 16,2 0 0-16,2 0-4 0,2 0-2 0,2 0-4 15,1-2-11-15,0 1-39 0,4-1-56 16,-4 2-62-16,4 0-63 0,-4 2-33 0,1-2-10 16,-1 1 33-16</inkml:trace>
  <inkml:trace contextRef="#ctx0" brushRef="#br0" timeOffset="5672.4997">18817 10326 146 0,'3'0'294'0,"-3"0"22"0,2-2-21 0,0 2-62 15,-1 0-83-15,-1 0-65 0,2 0-37 16,-1 0-22-16,3 2-11 0,-3-2-7 15,3 0-6-15,0 0-2 0,1 0-2 0,-1 2-1 16,1 0 0-16,0-2 0 0,0 1-4 16,2-1-1-16,-2 2-4 0,3-2-5 0,-1 2-6 15,0-2-3-15,1 0-1 0,-1 0 2 16,-1-2 2-16,-1 2 8 0,-1-2 10 16,-1 2 13-16,-1-1 10 0,0 1 6 0,-2-2 5 15,0 0 4-15,-2 2 1 0,0-2-3 16,-1 1 3-16,2-1 0 0,-4 0-1 0,4 1-4 15,-1-1-6-15,0 2-4 0,2-1-7 16,-1 1-1-16,1 0-6 0,-2 1-1 0,2 1 0 16,-1-1-1-16,1 3 3 0,-2-3 0 15,0 1 1-15,1 2 2 0,-1 1 3 16,-1 0 1-16,0 0-2 0,1 2 2 0,-2 1-1 16,1 0 4-16,-1 2 0 0,1 2 2 15,0-1 2-15,-2 6-1 0,4 0 6 0,-4-1 0 16,1 4-2-16,0-1 4 0,1 1-1 15,0 1-1-15,0-1-4 0,-1 4-1 16,1-2-2-16,2 0-3 0,-3 2-5 0,1-1 0 16,-1 0 0-16,-1 1-4 0,0 0 2 15,4 0-2-15,-4 0 1 0,2 1-2 0,1-1-2 16,0 0 3-16,1 3 0 0,1-4 2 16,1 2 0-16,1-1 4 0,0 0 0 0,-1 0-1 15,2 1-4-15,1-2 0 0,-3-3-5 16,4 4-1-16,-2-3-1 0,1 0 0 0,-2-2 0 15,1-1 0-15,-1 0 2 0,0-1 0 16,-2-2-2-16,0 2 0 0,-2-3-1 0,0 0 0 16,1-1 1-16,-1 1 0 0,2-2 0 15,-2-1 2-15,2-2-2 0,-2-1 0 16,2-2 0-16,-2-2 0 0,2 0-1 0,0-1 1 16,-1-2-1-16,1-1-1 0,-2-1 1 15,0-2 1-15,2-1 0 0,0 0-1 16,-1-2 0-16,1-2 1 0,1-1-2 0,-1-2-2 15,4-1 2-15,-3-2-3 0,5-1 1 16,-1-1-2-16,0-1 0 0,1-1 0 16,2-2-4-16,1 0 2 0,-1-2-5 0,0 0 1 15,2-2-5-15,-2-3-2 0,1 0-4 0,-1-2-1 16,3-4 2-16,-1 4 2 0,-1-3 3 16,4 2 4-16,-2 0 5 0,3 0-2 15,0 3 2-15,0-1-4 0,1 2 0 0,0-1-2 16,-2 2 1-16,2-2 2 0,0-1 3 0,-2-1 0 15,3 3 1-15,-5-1 1 0,1 0 5 16,-1 2 1-16,-2 2 1 0,-5 1 2 16,4 2 2-16,-5 2 1 0,0 3-2 0,2 2-2 15,-2 1-1-15,-1 1 0 0,0 2 0 16,-1 3-2-16,1 0 1 0,-1 3 1 0,-1 2 1 16,0-1-1-16,3 2-1 0,-3 0-1 15,2 0-2-15,-1 0 2 0,1 0 0 0,1 3-3 16,0-1 3-16,1-1 2 0,-3 1 1 15,2-1-1-15,1 1 0 0,-3-1 0 16,2 1 0-16,2-1-1 0,-2-1 0 0,0 1 0 16,4-1 0-16,-3 2-1 0,0 0 1 15,0-2 0-15,2 0 0 0,-1 1-1 16,2-1-1-16,-3-1-1 0,1 1 2 0,3 0 1 16,-2-2 0-16,1 0 0 0,-3 1 1 15,4 0 2-15,-2-1-3 0,2 1 0 0,-3-1 0 16,3-1-3-16,0 3-4 0,-2-3-3 15,-3 0-15-15,2 3-13 0,-3-5-38 0,-4 5-103 16,-3 0-104-16,-1 0-52 0,-3 0-15 16,2 2-3-16,1 1 30 0</inkml:trace>
  <inkml:trace contextRef="#ctx0" brushRef="#br0" timeOffset="8206.7275">16024 12160 193 0,'2'0'344'0,"-1"0"28"15,-1-5 15-15,0 3-102 0,2 0-104 0,0-2-76 16,-1 0-44-16,-1-5-24 0,3 1-15 15,-1 2-4-15,1-5-2 0,3 0 0 0,-3 1-3 16,2-2 0-16,-2 0-3 0,4-1-4 16,-1 1 0-16,2 0-6 0,-2 0-1 0,5-2 0 15,0 1 1-15,2-2 1 0,3 1-1 16,-4-1 1-16,6 1-1 0,-4 2 0 16,1 2 0-16,-2 3-2 0,0 2 2 0,-2 2 0 15,-3 3 2-15,-1 2 0 0,-1 1 1 16,-3 3 1-16,3 1-1 0,-3 3 0 0,-1-1-2 15,0 1-1-15,1 0 2 0,-2 1-2 16,3-2 0-16,-3 0 0 0,2-4 0 16,-1 2 0-16,0-1 0 0,-1-3 0 0,3 0 0 15,-4-1 0-15,2-2-2 0,0 0 2 16,-2 0-2-16,1-2-4 0,-1-1-8 0,0 0-1 16,0-1-6-16,0-1 2 0,-1 0 0 15,-1 2 3-15,0-1 4 0,-2 1 7 0,-1-2 0 16,1 2 3-16,-3 2 0 0,1-1 0 15,-2 2 2-15,2 0-1 0,-1 2 2 16,3 2 4-16,-1 1-4 0,1-2 6 0,-1 4-2 16,3 1 3-16,0 1 6 0,-1 1 5 15,3 3 4-15,-1 4 4 0,-1 2 4 0,0 7 3 16,1 1-6-16,1 4 0 0,-2 4-5 16,2 1-3-16,-2 2-2 0,2 1-4 15,0 3-5-15,0 1 3 0,0-1 4 16,0 2 1-16,0-2 1 0,0 1 2 0,0 1 1 0,-1 1 0 15,-1 2-5-15,-1 0-4 0,0 3 1 16,-1-2-5-16,-3 0-4 0,2-1-1 16,0 1-3-16,-1-1-1 0,1 3-2 15,-1-2 0-15,1-2-2 0,2 0 2 0,0-5-1 16,1 0 0-16,2-5 2 0,-1 3-1 16,1-3 6-16,0-2-3 0,1-1-2 0,-1-1 2 15,2-5 3-15,0-2-2 0,-2-4-2 16,1-6 0-16,-1-1 1 0,2-5 0 0,-2-4-3 15,0 0 3-15,1-3 0 0,-1-1 1 16,2-2 2-16,0-6-2 0,4 2-1 16,-3-4-12-16,2-3-16 0,-1 0-25 0,-2-3-37 15,-2-2-77-15,-2 2-105 0,-6 1-87 0,-4-2-35 16,-1 3 0-16,1-1 21 0</inkml:trace>
  <inkml:trace contextRef="#ctx0" brushRef="#br0" timeOffset="8680.4985">15476 13174 81 0,'8'0'290'0,"3"0"23"0,6 2 10 0,5-2-71 16,3 0-97-16,8 3-64 0,4-2-35 15,4-1-17-15,6 0-9 0,1 0 1 16,4-1 0-16,5 1 0 0,1 1 4 0,4 2 7 16,5 0 12-16,-1 4 2 0,11 0 3 15,4 1 2-15,9 4-6 0,9-2-13 0,1 1-14 16,5 4-11-16,2 0-5 0,2-1-5 0,0-1 1 16,7 1-3-16,0 0 1 0,5 3-1 15,-3-2-7-15,2-2 3 0,-1 0-1 0,-4-1 1 16,6-2-2-16,-3 2 1 0,1-2-1 15,-6-1-4-15,-1-1 1 0,-2-1 4 16,-1-3 2-16,-3 2-1 0,3-2 0 16,-5 3 3-16,0-4-6 0,-6 1 2 0,-3-1 0 15,-5-2 2-15,-5 1 3 0,-7 0 2 16,-2-1 4-16,-8 1 4 0,-6-2 2 0,-9 0 6 16,-7-2 0-16,-7 1-1 0,-7-3 1 15,-7 3-3-15,-9-2-5 0,-2 0-2 0,-2 0-3 16,-8-1-3-16,0-1-3 0,-4 1-5 15,-4-2-7-15,-2-1-12 0,-4 4-20 0,-7-4-29 16,-2 2-30-16,-5 0-68 0,-6-2-94 16,-9 4-87-16,-4-1-31 0,-6-1 0 15,-2 0 17-15</inkml:trace>
  <inkml:trace contextRef="#ctx0" brushRef="#br0" timeOffset="12145.9347">16139 13104 198 0,'0'1'292'0,"0"2"16"0,0-2-35 16,0 1-64-16,0 0-78 0,0-2-42 15,0 0-29-15,2 0-10 0,-2 0-9 0,2 0 2 16,-2 0-2-16,1-2-2 0,-1-1 0 16,3 0-2-16,-1-1 0 0,1 1-6 15,0-2-5-15,-1-1 2 0,3 2-3 0,-1-2 0 16,1 0-6-16,0-2 0 0,0 0-3 16,1-1-7-16,1 1 0 0,0-4-3 15,1 1-5-15,2-2 3 0,0-2-3 0,0-1 1 16,-2-4-2-16,4-1 0 0,-2 0 1 15,0-5 1-15,0 1 0 0,0-3-2 0,3-1 0 16,-2 1 2-16,0-2-2 0,-1 2 0 16,2 1-2-16,-2 0 2 0,-1 2 0 0,2 1 0 15,0 3 0-15,-3 0 0 0,1 4-3 16,-1 2 0-16,-1 2 2 0,-1 1-1 0,3 0 2 16,0 6 0-16,-1-3 0 0,2 1 0 15,2 2 0-15,-3 2-1 0,2 1-1 0,-1 1 2 16,-2 2 0-16,2 0 0 0,-3 2 0 15,-1 1 3-15,1 1 0 0,-2 2 3 0,0 2 2 16,0 1 3-16,-2 1 3 0,1 3 2 16,-1-1 0-16,0 4 2 0,0 0-1 15,1-2 2-15,1 3 2 0,-1 2 1 0,2 0 3 16,-1 1-2-16,0 2-1 0,1 2-1 16,2 3-6-16,0 0-1 0,1 3-4 0,2 2-1 15,-3 0-2-15,2-1 0 0,-1 2-2 16,1-2 0-16,-2 0 0 0,-4 0-2 15,1-3 0-15,-2 0-3 0,0 0 2 0,0-3-2 16,-3-3-2-16,-1 1 2 0,-1-5 0 16,-1 1-1-16,2-7-2 0,-1 3 0 0,-1-8-1 15,1 0 2-15,2-1 2 0,-1-1-3 16,-1-2 3-16,2 0 0 0,0-3 0 16,0 3 0-16,0-2-2 0,-1 2 3 0,1-2-1 15,-2 3 0-15,0-3 1 0,1 3-1 16,-1-4 0-16,2 3 0 0,-1-1 0 0,1 0 0 15,-2-1 0-15,2 1 0 0,-2 0 2 16,2-2-2-16,0 0 1 0,0 0 0 0,0 0-1 16,0 0-1-16,2 0 1 0,-2 0-1 15,0 0-1-15,0 0 2 0,2-2 0 0,-2 2 0 16,0-2 0-16,0-1 0 0,-2 1 0 16,0 2 0-16,1-3 0 0,-1 3 2 15,-1-4-1-15,3 3 0 0,-3-3-1 0,3 3 0 16,-1-2 0-16,1 2-2 0,-2-2 0 15,2 1 2-15,0-2 0 0,0 0 0 0,0 0 0 16,2 0 2-16,-2-1-1 0,1 0-2 16,2 2 1-16,-3-4 0 0,5 2-2 15,0-2 1-15,-1 2 2 0,4-3 2 0,0 0-1 16,2-1 1-16,-1 2-1 0,-1-1 1 16,1 0-3-16,-1 3 0 0,0 0-1 0,-3 0-1 15,1 2 1-15,1 1 0 0,-3 0-1 16,0 2 1-16,0-1 1 0,0 1-1 0,-3 1 0 15,3-1 0-15,0 2-2 0,-1 0 0 16,0 1 3-16,-1 1 0 0,-1-1 0 16,1 2 0-16,1-2 2 0,-1 2 0 0,0 0-2 15,1 1 0-15,0-2 0 0,1 2-2 16,-1 0-1-16,2-2 2 0,0 1-3 0,0-1 2 16,0-1-1-16,0 1 3 0,0-3 0 0,0 1 0 15,0 0 1-15,0-2-1 0,0 3 0 16,0-3 0-16,0 0 0 0,0 0-3 15,-1 0 2-15,-1 0 2 0,-2 0-1 0,3 0 0 16,-3-3-2-16,-1 3 2 0,0 0 0 16,2 0-1-16,-1 0 1 0,1 0 0 15,-2 0 0-15,3-2-2 0,0 0 0 0,0 1 2 16,0-1 0-16,1 0 0 0,-3 2 0 0,4-3 0 16,1 3-3-16,-1-4 3 0,4 3-4 15,-1-3 2-15,2 3-3 0,-1-1 2 16,-1 1-1-16,0 1-3 0,0-1 0 15,0 1 1-15,-2 0 2 0,2 0-1 0,-3 1 4 16,4 0 0-16,-4 1-1 0,3-1 2 0,-1 1-1 16,-1 1 1-16,1 1-1 0,-2-1-2 15,0-1-1-15,0 1 2 0,-2 1 1 0,2-1-4 16,-1-1 0-16,-2 1 3 0,1 1 0 16,-3-1 2-16,3-2-2 0,-1 1 4 15,1 2 0-15,0-1 0 0,2 0-2 0,0-2 1 16,3 1 0-16,0-1-1 0,1 2 0 15,0-3-1-15,3 0 2 0,-4 0-1 0,2 0 0 16,-2-1 0-16,0 1 2 0,-3-2-1 16,0 2-1-16,3-1 0 0,-5 1 0 0,0 1-1 15,0-1-1-15,-1 3 0 0,1-2-2 16,-1 1 2-16,1 1-1 0,0 0 2 0,5-1-2 16,-4 1-1-16,5-1-1 0,0 1 1 15,0 1 0-15,3-1-1 0,-3 2 2 16,0-3-1-16,1 1 0 0,-2 1 2 0,1-1 0 15,-2 1 0-15,-1-1 1 0,0 2 0 16,-1-2-3-16,3 2 4 0,-3-2 0 0,-1 2-1 16,1-2-2-16,-2-2 2 0,-1 0 1 15,1 3 0-15,-3-4 0 0,2 0 1 16,0-2 3-16,-2-1 0 0,2-1-2 0,0-2-2 16,-1-2 2-16,3-1-2 0,-3 1 0 15,2-4 0-15,1-1-2 0,0-2 1 0,0-3 0 16,3-1-3-16,1-4-2 0,2-1-2 15,1-2 0-15,5-3-2 0,-2-1-1 0,3-2 2 16,0-1 0-16,1 2 2 0,1-4 0 16,0 0-1-16,2-4 2 0,1 1-2 0,0-3-1 15,-1 2 3-15,0 0 1 0,1 1 3 16,-2 0 2-16,0 1 0 0,2-1 0 0,-4 1 3 16,2 2 1-16,-3 2-4 0,-1 3 3 15,-2 4 0-15,-4 4 3 0,1 3-4 16,-4 4-2-16,0 4 1 0,-2 2-1 0,2 3-1 15,-3 1-1-15,0 5 0 0,0-2-2 16,1 4 2-16,-1 0-2 0,1 3 3 0,0 1 0 16,2 4 1-16,0 0 1 0,-1 2 0 15,1 1-1-15,-1 4 2 0,1-2-2 16,0 3 2-16,0 2-2 0,-1 2 1 0,-1-2 0 16,4 1 1-16,-2 4-2 0,1 1 1 15,-4-2 1-15,3 3 1 0,0 1-3 0,-3 2 0 16,0 2 0-16,-2-1 0 0,1 4 0 15,0-1-2-15,-1 1 1 0,1-4 2 16,-3 3 1-16,0-5-2 0,-1 0 2 0,-3 0 1 16,0 2 1-16,-3-1-1 0,-2-1-1 15,-1 2 3-15,2-2-2 0,-1 2 1 0,0-1 0 16,2-1-1-16,1-3 2 0,-1 1-1 0,4-3-3 16,-1-1 2-16,1 0-3 0,3-6 1 15,-4 0 1-15,4-5-1 0,0-2 1 16,0-3-1-16,0 0 4 0,0-4 0 0,0-1 1 15,-3-2 2-15,3-2-3 0,-3-1 1 16,1-2-2-16,-1 1-2 0,0-1-1 16,0 1 2-16,-2-1-3 0,4 2 0 0,-1 0 2 15,1 0-2-15,-1 2 0 0,0-2 0 16,2 3 0-16,-1-4-2 0,1 3 2 0,-2 0-1 16,2 0-1-16,2-1 2 0,-2 1-1 15,1-3 1-15,1 1 0 0,1-2 0 16,0 1 0-16,2-1 0 0,-1 0-1 0,3-3-2 15,-1 1 1-15,2 1-2 0,0-2 0 16,0 2 0-16,-2 2 0 0,-1-1 0 16,4 3 0-16,-1 0 2 0,0 1-2 0,2-1 2 15,2 2-1-15,-2 2 3 0,2-2-3 0,-2 0 2 16,-2 1 1-16,4 1 0 0,-4-1 0 16,-1 0 0-16,-1 0 3 0,-1 3 0 0,1-1-2 15,0 0-1-15,-1 1 1 0,3 0 0 16,1 4-1-16,1-2 0 0,0 0 3 15,0 1-2-15,2 0 0 0,-1 1 0 0,1-3 1 16,0 3-2-16,-3-1-2 0,2 1 2 16,-3-3 0-16,2 2 0 0,-1-3 0 0,-1 0 0 15,-2-1 0-15,-1-1 0 0,0 0 0 16,-1-2 0-16,-1-2 0 0,-1-1 0 0,0 0 0 16,-1 0 0-16,2-1 2 0,2-1 0 15,-1 1-1-15,0-1-1 0,2-1 0 0,-1 1-2 16,-2 2-3-16,2-4 0 0,-2 4 1 15,2-2-2-15,-2 3 1 0,3-1 3 16,-3-1 0-16,2 4 1 0,-1-3-1 0,0 3 2 16,0-2 0-16,0 2-2 0,2 0 0 15,-3 2 2-15,4-2 0 0,-2 3 0 16,0-1 0-16,-1 1 1 0,0 1-1 0,2 1 0 16,-5 2 0-16,4-3 0 0,-2 2 0 15,2-2-1-15,1 2 1 0,2 2-1 0,0-4-2 16,0 1 3-16,0-1 0 0,3 1 0 15,-2-4 0-15,0 1 0 0,0-4 0 0,0 1-3 16,3 1 0-16,-2-4-4 0,0 1 0 16,0 1 1-16,0-1-1 0,-2 1-1 15,0 1-1-15,-3-2-1 0,3 3-2 0,-3-4-3 16,-2 3 4-16,2 0-2 0,-2-1 4 16,2 2 0-16,-2 0 3 0,0 0 4 0,1 2-2 15,0-1 3-15,-3 0-1 0,4 3 0 16,-2-3 2-16,2 2 0 0,2-1 0 15,0 1 0-15,3-1 0 0,1 1 2 0,3 1-2 16,0 1 2-16,3-2 0 0,0 4 2 16,1 2-1-16,1-1 2 0,0 0 1 0,0 1 0 15,-1 2-1-15,1-1 1 0,-4 0-2 16,0 2 0-16,-6-4 2 0,4-1 0 0,-7-4 1 16,-3 2 3-16,2-2 5 0,-3-3 0 15,-1 0 1-15,-1-1 3 0,0-2-1 16,0-1-4-16,0 1-4 0,0-2-3 0,0-2-1 15,0 2-3-15,2-2-2 0,1 2 0 16,-3-3-1-16,1 1 0 0,2-1 0 0,-3 1-1 16,4-2 0-16,-3-1-1 0,2-2 2 15,1 0 0-15,-1-4-2 0,0-2-3 0,0-1-1 16,1-3-3-16,1-5-3 0,-1 1-1 16,0-5-1-16,1 2 2 0,3-5 5 0,1 3 4 15,1-4 3-15,1 3 1 0,3-3 1 16,-1 1-2-16,3-2 0 0,0-1-2 15,-1 1 2-15,3-3-1 0,-1 3 0 0,-1-3 1 16,3 4 0-16,-2 2-4 0,1 3 4 16,-1 2-1-16,-1 3 0 0,1 4 0 0,-1 4-2 15,2 1 3-15,-1 4-4 0,-1 3 2 16,-1 3 0-16,0 2 2 0,-4 4 1 16,1 0-1-16,-2 4 1 0,-2 2 0 0,1 3 2 15,-2 2-1-15,-1 2 0 0,2 4 2 16,1 2 2-16,1 3-2 0,0 3-1 0,0 0-1 15,0 4 1-15,0 1-1 0,-3-1-1 16,1 4 0-16,-1-2-1 0,-3 1 4 0,-2 0-1 16,1 2-2-16,-1 1 1 0,-2 2 3 15,0-2-1-15,-2 3 1 0,1-2 3 16,-1 0 2-16,0-2-3 0,1-2-1 0,-1-1 2 16,1-2-3-16,1-4-3 0,0 1-2 15,0-4 2-15,0-1-1 0,3-3 0 16,0-2 1-16,0-5 0 0,2 0 0 0,-2-2-2 15,0-3 0-15,-1-1 3 0,-1 0-2 16,1-3-2-16,-1 3-1 0,-1-3 4 0,0 1-2 16,-1 1 0-16,1-1 0 0,-2-1 1 15,2 1-1-15,0-1 2 0,-1 0-2 0,-3-2 0 16,1 1 0-16,-3-1 0 0,3-1 0 16,-2 1 0-16,2-4-3 0,-2 3-7 0,2-1-8 15,0 0-8-15,-2-1-13 0,2-1-21 16,0 1-41-16,-3 3-111 0,-2-2-102 0,-3 2-46 15,8-5-18-15,-2-2 5 0,2 3 34 16</inkml:trace>
  <inkml:trace contextRef="#ctx0" brushRef="#br0" timeOffset="13805.4718">20058 13558 42 0,'6'-6'288'0,"-1"0"35"16,2 1 32-16,-4 0-46 0,3 0-87 0,-5 1-58 16,2-1-30-16,-1 3-22 0,0 0-18 15,-1-1-11-15,-1 1-11 0,2 1-10 16,0 1-13-16,-2 0-9 0,-2 1-10 0,0 4-7 15,-1 0-6-15,-2 5-7 0,0 3-3 16,0 2-2-16,0 2-3 0,2 1-2 16,-2 0 0-16,3-2 0 0,0 0 1 0,1-2-1 15,2-1 1-15,1 0 1 0,0-4-2 16,1-2 1-16,0-1-1 0,0-3 0 0,2-1-1 16,1-1 1-16,0-2-1 0,3-3 1 15,-1 0 0-15,2-3-2 0,0-1 1 16,0-1 1-16,0-1-2 0,2-1-1 0,-4 1 2 15,2-1 0-15,0-1 1 0,-2 3-4 16,-1 0 1-16,-2 2 2 0,-1 2 0 0,-3 1-3 16,1 3 2-16,-2-3 1 0,-2 4 1 15,1 4 0-15,-4-1 1 0,-1 0-1 0,1 5 2 16,0 0-2-16,4-1 0 0,-1 2 0 16,2 0 0-16,2 0 0 0,-1 1 0 0,4-3 0 15,-2 0 0-15,1-2 2 0,1 1-2 16,0-3 0-16,2 1 0 0,-1-3-2 15,3 1 2-15,-1 0 0 0,0-4 3 0,2 0-1 16,1 1 1-16,-2-2-3 0,1-1 0 16,-1-1 0-16,1 0-3 0,-1 2 2 0,2-5 0 15,-3 1 1-15,-1 2-1 0,-1-2-1 16,0 0 4-16,-3 1-1 0,0-1 0 16,-3-1-1-16,0 1 0 0,-1-1 0 0,-1 3-2 15,1-3 0-15,-4 1 2 0,4 0 0 16,-1 2 0-16,0 0 0 0,1 1 0 0,-1 1 0 15,2 1-2-15,0-1 2 0,0 0-4 16,3 0-21-16,1-2-43 0,-3-1-107 0,2 2-142 16,-1 1-75-16,1-1-37 0,0 1 3 15,-1-2 28-15</inkml:trace>
  <inkml:trace contextRef="#ctx0" brushRef="#br0" timeOffset="14707.2433">19864 10428 48 0,'3'0'288'0,"0"-1"34"0,-2 1 20 15,-1-2-49-15,2 0-90 0,-2 2-53 0,0 0-25 16,0-1-18-16,0 1-11 0,-2 0-10 16,2 1-11-16,-1 1-14 0,-4 1-14 15,2 4-11-15,2-4-10 0,-3 5-4 0,1 1-4 16,2-2-5-16,1 0-3 0,-2 0 0 16,2 2-3-16,0-1 1 0,0-3-6 0,2 2 4 15,-2-2-4-15,0 0 1 0,1-2-1 16,-1 0 1-16,0-2 0 0,0 1-2 15,0-2 0-15,0 1-1 0,2-1 1 0,-1 0-1 16,1-1-1-16,1-1 2 0,0 1-1 16,3-4 0-16,2 2 1 0,-1-3-1 15,2 2 1-15,0-2-1 0,1-1 0 0,-2 2 0 16,1 0-1-16,-1-1 0 0,-1 3 2 16,-1-2 0-16,-1 3 0 0,-1 0 0 0,1 2-1 15,-2 0 2-15,1 0 1 0,-3 2-1 16,2 0 2-16,-1 1 0 0,1 2-2 0,-1 1 3 15,1 2-4-15,0-3 0 0,-2 4 0 16,3-1 0-16,-3-2-1 0,1 0 0 0,1 0 0 16,-1 0 0-16,1-1-4 0,0-2-18 15,0-1-40-15,1 0-93 0,-4-2-153 16,0 0-79-16,0 0-41 0,0 0-6 0,0 0 29 16</inkml:trace>
  <inkml:trace contextRef="#ctx0" brushRef="#br0" timeOffset="17638.9459">16371 8216 174 0,'0'-2'297'0,"1"-1"27"0,-1 3-22 15,3-3-61-15,-3 3-81 0,5-2-55 16,-4 2-33-16,1-3-19 0,-1 3-7 0,1-2-5 16,1 1-1-16,0 0 0 0,-1-1-4 0,1 1-1 15,-1-1 0-15,0 2-1 0,-2 0 4 16,0-1 2-16,-2 1 2 0,0-2 1 16,-1 1-4-16,-2-1-5 0,-1 1-6 0,-5-1-4 15,3 2-3-15,-3 0-1 0,-2 2-3 16,2-1 2-16,0 2-5 0,0 0-5 15,3-1-1-15,3 1-3 0,0 1-3 0,1-1-2 16,1-1 3-16,1 4-1 0,1-4-2 16,2 3 0-16,3 2 0 0,1-3 0 15,2 0 0-15,1 0 0 0,3 3 0 0,2-4 1 16,-1 1-1-16,2-2 0 0,-1 0 0 0,0 2-1 16,-4-3 1-16,-1 1-1 0,-1-1 0 15,-1-1-2-15,-5 2 1 0,2-2 2 16,-3 1-1-16,0-1 1 0,0 0 0 0,0 0 1 15,-3 0 1-15,0 0 2 0,-3 0-2 16,0 0-1-16,-1 0-1 0,-1 0 0 16,-2 0 0-16,1 2-1 0,1-1 0 0,-1 1 0 15,0 0 1-15,1 3 0 0,0 0-1 16,-2 0 2-16,4 3 0 0,0 0-1 0,1 0 0 16,1 4 0-16,4-2 0 0,-1 2 0 15,1-3 0-15,1 2 0 0,3 1 0 0,1-3 2 16,-1 1-2-16,3-2 1 0,-1 0 0 15,3 0 0-15,1-4 0 0,0 1-1 16,0-5 0-16,-2 3-1 0,2 0 1 0,4-3 0 16,-3 0 0-16,2-3 0 0,-2 3-2 0,-1-3 2 15,0 3-1-15,-2-2-1 0,0 1 0 16,-1-3-3-16,0 2-2 0,-2-1-6 16,0-2-12-16,-2 1-18 0,0-2-24 0,1 0-23 15,-1 1-28-15,0-5-72 0,0 3-94 16,-3-2-62-16,1 1-18 0,4-2 2 0,2 0 20 15</inkml:trace>
  <inkml:trace contextRef="#ctx0" brushRef="#br0" timeOffset="17888.2436">16702 8191 146 0,'0'-1'330'0,"-3"-1"29"15,2 2 15-15,-4 0-83 0,2 0-99 0,-4 2-66 16,1 1-34-16,1 0-19 0,1 1-5 15,-5 1-2-15,3 1-5 0,-1 2-9 0,2 4-11 16,2-3-9-16,-1 1-9 0,4 2-8 16,0 0-6-16,2-3-1 0,1 4-5 0,4-2 0 15,-2 0-1-15,2-2-2 0,-1-1 0 16,2 0 0-16,0-2-2 0,2 0-3 0,-4-3-6 16,2 0-14-16,-2 0-23 0,2-3-24 15,-3-3-21-15,0 3-28 0,-2-3-49 16,-2 0-63-16,1-2-59 0,-2-1-37 0,0 2-6 15,0-3 11-15,2 1 50 0</inkml:trace>
  <inkml:trace contextRef="#ctx0" brushRef="#br0" timeOffset="18301.5798">16766 8265 230 0,'5'-5'301'16,"-3"1"20"-16,3 0-36 0,-2 0-61 0,-1 1-71 16,-1 3-42-16,1-2-24 0,-2 2-12 15,0 0-7-15,0 0-5 0,0 2-8 16,0-2-8-16,-2 3-9 0,1 2-3 0,-1-1-7 15,1 2 0-15,1 0-5 0,-2 0-4 16,0 2-1-16,2-1-5 0,0 1-2 0,0 1-3 16,0-1-3-16,0 0 2 0,4 0-5 15,-4-2-1-15,1 1 0 0,2-2-1 0,-1-1 0 16,-2-1-1-16,2-1 1 0,-1 1 0 16,-1-3-1-16,2 0 2 0,-1 0 0 0,-1-3-1 15,2 0-1-15,1-2-1 0,-1-1 0 16,0 0-3-16,2-1 3 0,-1-1-3 0,0 0-2 15,0-1 1-15,2-1 3 0,-1 3-1 16,0-1 1-16,0 2 1 0,0 2 2 16,-1-1-1-16,2 4 0 0,-2-2 1 0,0 1-1 15,1 2 1-15,-1 0-2 0,-2 0 5 16,3 3 1-16,-3-1-1 0,2 2 4 0,-2 1 1 16,1-1 1-16,-2 1-3 0,0 3 0 15,0-1-3-15,0 1-1 0,2-3 1 0,-1 2-3 16,-1-2 0-16,3 0 1 0,-1 0-1 15,0 0-6-15,1 1-18 0,0-4-22 16,0 1-32-16,1-1-84 0,-3 0-134 0,-1-2-67 16,4 2-22-16,0-2 5 0,1 0 20 15</inkml:trace>
  <inkml:trace contextRef="#ctx0" brushRef="#br0" timeOffset="18520.4408">16991 8333 75 0,'4'2'304'0,"-4"-2"31"16,1 0 14-16,2 2-57 0,-1-1-95 16,-2 2-60-16,3 0-33 0,-3 2-15 0,0 1-7 15,0 0-9-15,-3 4-10 0,-2 1-14 16,2 0-9-16,-3-1-14 0,0-1-8 16,-1-2-7-16,2 0-5 0,-3 0-4 0,2 0-4 15,-2-3-9-15,2 0-18 0,1-3-21 16,0 1-29-16,2-2-41 0,1-2-83 0,2 2-106 15,-4-1-43-15,4-3-9 0,3-4 11 16,0 2 34-16</inkml:trace>
  <inkml:trace contextRef="#ctx0" brushRef="#br0" timeOffset="18700.3286">17028 8215 258 0,'-2'-1'375'15,"2"-2"27"-15,0 3 18 0,0-3-115 0,0 3-123 16,0-2-75-16,0 2-47 0,2 0-28 0,-1 0-17 16,-1 0-24-16,2 0-37 0,1 0-66 15,-3 0-151-15,4 2-81 0,-3 4-42 16,2-5-4-16,2 3 18 0</inkml:trace>
  <inkml:trace contextRef="#ctx0" brushRef="#br0" timeOffset="19334.2499">17126 8290 81 0,'0'3'332'0,"0"0"26"0,0 0 18 16,-2 1-49-16,2 3-122 0,-1-2-89 0,-1 3-47 16,1 0-21-16,-1-2-12 0,0 1-4 15,-1-1-7-15,3 0 0 0,-2-1-10 16,2 0-2-16,0 0-7 0,0-2-1 0,0 1-3 15,0-4-2-15,0 3 0 0,2-3 0 16,0 0 0-16,-1 0 2 0,1-3 0 0,1-1-1 16,0-1-1-16,1 1 1 0,-3-3-1 15,2 2 0-15,2-2-1 0,0 1 1 16,-4-1 0-16,4 1-3 0,-2-1 3 0,0 5-2 16,2-3 2-16,-2 2 0 0,-1 1 2 15,2 1 0-15,0 1 0 0,-3 0 5 0,-1 0 0 16,3 1 7-16,-3 1 2 0,4 1 2 15,-4-1 2-15,0 3-2 0,0 0 0 0,1-1-4 16,-1 2-4-16,0 0 1 0,2-1-1 16,-1 2-1-16,1-2-2 0,-2 2 0 0,2-1-1 15,-1 1 0-15,1 0-4 0,-1-2 1 16,-1 0-2-16,2-2 1 0,0 1-2 16,-2-3 0-16,2 1 0 0,-2-1 0 0,0-1 0 15,0 0 0-15,2 0 0 0,0-1-2 16,-2-1 1-16,1-3 0 0,1 2-1 0,1-2 0 15,0-2-2-15,0 2 4 0,1-4 0 16,1 4 0-16,-2-3 0 0,3 3 0 0,-2 0 0 16,-2 0-1-16,3 2 1 0,-2 2-1 15,0-1-1-15,2 2 2 0,1 0 0 16,-1 2 0-16,-2 1-1 0,4 0-1 0,-3 0 0 16,0 0 1-16,-1 1-1 0,1 1 2 15,-1-2 0-15,-1 4 1 0,-1-1 1 16,-1 1 0-16,0 0 1 0,-1 0-3 0,-2 1 3 15,1-3-2-15,-2 3 2 0,2-2-3 16,1-2 1-16,-1 1-2 0,0 0-7 0,2-2-12 16,0-2-20-16,2 0-21 0,0-1-31 15,-1-1-74-15,-1 1-117 0,3-4-62 0,0 4-20 16,3-5-2-16,3 0 19 0</inkml:trace>
  <inkml:trace contextRef="#ctx0" brushRef="#br0" timeOffset="19550.1182">17421 8294 279 0,'2'0'347'0,"1"0"18"0,0 2-4 0,-1 0-113 16,1-1-93-16,1 3-52 0,0 1-26 0,1 0-11 16,-4 2-9-16,4 2-4 0,-2 2-5 15,-1 2-4-15,0 2-8 0,-1 2-6 16,-1 1-5-16,-1 1-6 0,-1-1-5 0,0 0-6 15,-1-1-3-15,-2-1-5 0,0-2-19 16,-4-1-41-16,0 0-122 0,-3-4-131 0,-3-1-68 16,0 1-37-16,-2 0-2 0,-2-1 27 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2:05:27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20038 5341 145 0,'1'2'227'0,"-1"-2"24"0,2 1-42 16,-2-1-32-16,1 2-25 0,-1-2-15 0,2 0-6 16,0 0-13-16,-2 0-17 0,0 0-14 15,0 0-5-15,0 0-11 0,0 0-10 0,0 0-6 16,1 0-6-16,-1 0-7 0,0 0-10 0,0 0-4 16,0 0-8-16,0 0-4 0,0 0-3 15,0 0-2-15,0 0-3 31,0 0 1-31,2 0-2 0,-2 0 0 0,0 0 4 0,0 0-1 0,2-2 4 0,-2 2 5 0,0-1 1 16,0 1 0-16,0-2-2 0,0 2-2 16,0-3-1-16,0 1-6 0,0 1-2 0,0 0-1 15,0-1 1-15,0 1-4 0,0-2-1 16,-2 0 3-16,2 1-1 0,-2 1-1 0,2-1 0 16,-1-1 2-16,1 2-1 0,-2 0-2 15,0-1 2-15,1 1-1 0,-1-1 2 0,2 0-2 16,-1 1 3-16,1 1-2 0,0 0 0 15,-2-2-3-15,2 1-1 0,-2 1 0 16,1 0 1-16,1-1-1 0,-2 1 0 0,0 0-1 16,2-3 1-16,0 3 1 0,-3 0-1 15,3-2 0-15,-1 2 1 0,-3-2 0 0,0 2 0 16,3-1 0-16,-3-1 0 0,4 0-1 16,-3 2 0-16,1 0 0 0,1 0 0 15,-1 0 0-15,1-3 0 0,-1 3 0 0,0 0 0 16,1 0 2-16,-1 0-2 0,2 0 1 15,-1 0 2-15,1 0-1 0,-2 0-2 16,0 0 0-16,2 0 0 0,-4 0 0 0,4 0-2 16,-1 0 2-16,-1 0 0 0,0 0 2 15,-1 0 0-15,1 0-4 0,1 0 0 0,-2 3 2 16,-1-3-2-16,1 0-1 0,2 0 2 16,-3 0 1-16,0 2 0 0,2-2 0 0,-1 0 0 15,3 2-1-15,-1-2-1 0,-1 0 1 16,0 1 0-16,1-1 1 0,-1 0-2 15,1 2 2-15,1-2 0 0,-4 2 1 0,4-2 1 16,-3 3 0-16,2-2 0 0,1 2-2 0,-4-2 0 16,3 1 0-16,-2 1-4 0,1 0 0 15,1-2 1-15,-1 2 0 0,1 0 3 0,-1-1 0 16,0 1 2-16,2 0-1 0,-1-2-1 16,-1 1 0-16,2 0-1 0,0 2-1 15,0-3 2-15,-1 2 0 0,1-1 0 0,0 2 0 16,0-1 0-16,0 2-1 0,0 0 0 15,1-2 2-15,-1 1-1 0,0 1 0 16,0-2 0-16,2 1 0 0,-1 1 0 0,-1-2-1 16,0 0-1-16,4 2 2 0,-4 0 0 15,1-1-2-15,-1 0 2 0,2 1 0 0,-1 0 0 16,-1-2 0-16,2 1 0 0,1 1 0 16,-2 0 0-16,-1-2 0 0,4 2 0 0,-4-1 0 15,1 1 0-15,-1 0-1 0,2 0 0 16,-1-2 1-16,1 2 1 0,0 0-1 15,-2-1 0-15,0 2 0 0,1-1 1 0,-1 1-2 16,0-2 0-16,2 2-1 0,-2-2 2 16,1 3 0-16,-1-2 0 0,0 2 0 0,0-1 0 15,0 1 0-15,0-1 0 0,0 0 0 16,0 2 0-16,0-2-2 0,0 2 2 16,0 1-1-16,-1-1-1 0,-1 1 2 0,2-1 0 15,-1-1 0-15,-1 2 0 0,0-2 0 16,2 3 0-16,-1-3 0 0,-1 1 0 0,1 1 0 15,1-1 0-15,-4-1 0 0,4-1-1 16,-4 1-1-16,4-1 1 0,-2-1-2 16,2-1 1-16,-1 1 0 0,-1-1 1 0,2-1 1 15,-1 0 1-15,1-2 1 0,0 3-1 16,0-3 0-16,-2 3-2 0,0-4 0 0,2 3 1 16,0-3-1-16,0 4 0 0,0-4 1 15,0 1 2-15,-1-1-1 0,1 2-1 0,0-2 0 16,0 0 0-16,0 0 0 0,0 0-1 15,0 0 1-15,0-2 1 0,0 2-1 0,0 0 0 16,-2-1 1-16,2-1 5 0,0 0-17 16,3-3-50-16,-1-3-90 0,0 1-137 0,-1-1-93 15,-1 2-50-15,3-1-11 0,-1-1 37 16</inkml:trace>
  <inkml:trace contextRef="#ctx0" brushRef="#br0" timeOffset="507.3003">19857 5535 215 0,'0'0'275'0,"-1"-2"11"16,1 2-35-16,0 0-47 0,1 0-35 0,-1 0-25 15,0 0-18-15,0 2-12 0,0-2-10 16,0 0-16-16,2 2-14 0,0-2-13 0,-2 0-12 16,0 1-8-16,0-1-3 0,1 0-8 15,1 2-4-15,-1-2-4 0,1 0-2 16,2 1-3-16,-1 0 0 0,2 2-3 0,0-3 1 15,3 3-1-15,1-1 0 0,-1 1 0 16,4-2-3-16,-3 1 0 0,0-1-4 0,1 1-1 16,-2-1-5-16,1 2 1 0,1-3-1 15,-2 3 1-15,1-3-1 0,1 2-1 0,-2-1 0 16,0-1 0-16,2 2 0 0,-1-2-1 16,-1 0 0-16,1 0 1 0,-5 0-1 0,3 0-1 15,-2 0 2-15,0 0-1 0,-2 0 1 16,1 0 0-16,-1 0 1 0,-3 0-1 15,3 0 0-15,-3 0 0 0,0 0-2 0,0 0 1 16,0 0-1-16,0 0 2 0,-1 0 1 16,-1 0 1-16,2 0-2 0,0-2-21 0,0 1-46 15,0-2-105-15,0 3-150 0,0 0-77 16,0 0-39-16,0-4-2 0,-1 0 37 16</inkml:trace>
  <inkml:trace contextRef="#ctx0" brushRef="#br0" timeOffset="1319.1981">20303 5503 223 0,'-2'-2'262'0,"2"0"4"0,0-1-37 0,0 3-45 16,0 0-28-16,0-2-10 0,0 2-5 15,0 0-4-15,0 0-4 0,-1 2-11 0,1-2-20 16,-2 0-20-16,2 3-19 0,-2-2-13 16,-2 0-12-16,1 2-8 0,-3 2-7 15,1-1-8-15,-2 3-3 0,2-2-5 0,-4 2 0 16,3-1-2-16,-1 1-2 0,-1 1 0 15,-1-1 1-15,1 1-1 0,2-1-2 16,-1 1 1-16,2 0 1 0,-2-1-2 0,2 2 1 16,4-1-1-16,-3 0 2 0,1 1-1 0,2 0-2 15,-3 0 3-15,4 0-2 0,0 0-1 16,2 1 0-16,0-1 0 0,-1-1-2 0,2 0-5 16,1-1 4-16,0 1-1 0,0 0 0 15,1-1-2-15,0 1 4 0,0-3 1 16,2 2-2-16,-3 0-1 0,1-1 3 0,1-2 1 15,1 1-2-15,-3 1 1 0,0-2 2 16,1-1 0-16,-4 0-1 0,2 0 0 16,-1-1 0-16,0 1 0 0,-1-3-4 0,-1 1 2 15,3 0 2-15,-2-1 0 0,-1 0 0 16,0 2 0-16,2-2 0 0,0 0 0 0,-1 1-1 16,-1 1 2-16,2-2-1 0,-1 0 2 15,1 0-7-15,0 0-30 0,-1-3-51 16,3 1-73-16,-3 2-106 0,-1 0-101 0,0 0-43 15,0 0 1-15,2-2 34 0,-1-1 65 16</inkml:trace>
  <inkml:trace contextRef="#ctx0" brushRef="#br0" timeOffset="2533.1796">20407 5598 56 0,'2'-2'252'0,"-2"2"35"0,2-1-7 15,-1 1-45-15,2 0-40 0,-3 0-31 0,2 0-26 16,-2 0-18-16,0 1-8 0,0-1-10 16,0 0-11-16,0 0-13 0,0 2-13 0,0-2-7 15,0 0-11-15,0 0-10 0,0 2-9 16,0-2-5-16,0 0-6 0,0 0-4 0,0 0-5 16,0 0 0-16,0 0-2 0,0 3-3 15,0-3 2-15,0 0-4 0,0 0 1 16,0 0-2-16,0 0 2 0,0 2-2 0,0-2 0 15,0 2 0-15,0 1 3 0,0 0-3 16,0 0 0-16,0-1 1 0,0 3-1 0,0-2 1 16,0 2 0-16,0-1 2 0,0 1-2 15,0-1-1-15,0 1 2 0,0-1-2 0,0 2-1 16,1-2 1-16,-1 1 2 0,0 0 1 16,0 0-3-16,0-1 2 0,0 1 0 15,0-1-2-15,0 0-2 0,0 1 0 0,0-1 2 16,2 1 0-16,-2-1 0 0,0 1 0 15,0-1 0-15,1 0 0 0,-1-1-1 16,0 1 0-16,0-1 0 0,0-1 2 0,0-2 0 16,0 3 0-16,0-3-1 0,0 2 2 15,0 0 0-15,0-2-3 0,0 1 0 0,2-1 1 16,-2 0 2-16,2 0-2 0,-2 0 0 16,0-1 2-16,0 1-1 0,1 0 2 0,-1-2-3 15,0 0 0-15,0 2-1 0,0-3 1 0,2 1 1 16,-1-3 1-16,1 2-4 0,0-1 2 15,-1-1 2-15,3 1 0 0,-1-1-4 16,0-1 2-16,1 2 2 0,1-1-2 16,-2 0 0-16,0 2 0 0,1-2 0 0,-1 1-2 15,0-1 2-15,-1 2 0 0,1-1 0 16,1 1 0-16,-1-1-3 0,1-1 4 0,-1 2-1 16,0-2 0-16,0 2-3 0,2 1 2 15,-2-3-1-15,2 3 1 0,-2-1-2 0,0 0 3 16,0 0-1-16,1 0 2 0,-3 1 2 15,2-1-2-15,1 1 1 0,0 0-1 16,1-1 2-16,-2 0-3 0,0 1 0 0,0 0 0 16,1-1 0-16,-3 3 0 0,1-2 0 15,-1 2 0-15,3-2-1 0,-4 2-1 0,1 0 2 16,-1 0-1-16,3 2 1 0,-3-2 0 16,2 0 0-16,-2 2 0 0,3-2 1 0,-2 3-1 15,3-3 2-15,-3 2-2 0,-1 0 3 16,3-1-1-16,-1 1-4 0,0 1 2 0,-1-1 0 15,-1 0 0-15,2 1 0 0,-1 0-2 16,-1-1 2-16,4 2-1 0,-4-1 1 16,0 0 0-16,1 0-2 0,-1 0 5 0,0 2-4 15,0-2-1-15,0-1 1 0,0 1-1 16,0 2 2-16,0-3-4 0,-1 3 4 0,1-3 0 16,-4 1-1-16,4 1 0 0,-3 1 0 15,2-2 1-15,-3 2 1 0,3-1 1 16,-1 1 2-16,1-1-2 0,-1 1 2 0,0-1 0 15,2 1-2-15,-1-2-2 0,1 1 0 16,1-1 0-16,-1 0 0 0,0 0 0 0,2 0 2 16,-2-1-2-16,2 0-2 0,-1-2 2 15,-1 3 0-15,3-1-1 0,1 0 0 0,0 1 1 16,1-1 0-16,4-2 1 0,-2 3-1 16,-1-3 1-16,2 2-1 0,-1 0 0 0,0-2 0 15,0 0 0-15,-3 0 0 0,0 0-1 16,1 0 0-16,-4 0 2 0,1 0 0 15,0 0-1-15,0 0 0 0,0 0 2 0,-2 0-2 16,0 0-2-16,0 0 2 0,0-2 0 16,0 2 0-16,0-2 0 0,-2 2 0 0,0-3 0 15,2 3-1-15,0-2-7 0,0 0-10 16,0-1-33-16,0-2-69 0,-2 5-122 16,-1-2-112-16,-2 4-56 0,1-2-19 0,4 0 18 15,0 0 58-15</inkml:trace>
  <inkml:trace contextRef="#ctx0" brushRef="#br0" timeOffset="3182.1813">20851 5757 7 0,'0'-2'265'0,"0"2"44"0,2-2 27 16,-2 2-31-16,-2 0-50 0,2 2-39 0,-3-2-34 15,2 0-27-15,1 2-30 16,-2-2-30-16,0 0-25 0,2-2-23 0,-3 2-19 15,3-2-10-15,0 2-8 0,0 0-1 16,-2 0-5-16,2 0-2 0,0-3-1 0,0 3-1 16,0 0 0-16,0 0 2 0,2 0-1 15,-2-2 0-15,0 2-1 0,2-2 1 0,-1 2 2 16,-1-1-2-16,2 1 0 0,0 0 1 16,-1-2 0-16,-1 2 0 0,2 0-2 0,-1 0 0 15,-1 0 0-15,2-2 0 0,0 2 0 16,-2 2 0-16,1 0 0 0,1-2 0 15,-1 1-2-15,1 1 2 0,1-2-1 0,1 2-2 16,-3-2 3-16,3 3 0 0,0-1 0 16,-3-2 0-16,-1 2 0 0,2-2 0 0,-2 3 0 15,1-1 0-15,-2-1 0 0,1 1 0 16,-2 0 0-16,1 4 0 0,-1-1 0 16,0-1 0-16,-2 0 0 0,3 3 0 0,1-4 3 15,-4 1 0-15,3-1-2 0,-1 2 1 16,0-2-1-16,-1-1 1 0,2 1-2 15,-3 2 0-15,1-1 0 0,-2-1 2 0,2-1-1 16,-1 3-1-16,1-2-3 0,-1-1 3 16,1 0 0-16,2 1-2 0,-3-1-1 0,3-1 5 15,-1-1 1-15,2 2 0 0,0-2-3 16,-1 0 1-16,1 0 3 0,0 0-6 0,1 0-1 16,-1-2-6-16,2 1-18 0,-1-1-29 15,-1-1-53-15,2 1-75 0,-4 0-99 0,-1 1-87 16,0 1-34-16,0-2 8 0,1-1 34 15</inkml:trace>
  <inkml:trace contextRef="#ctx0" brushRef="#br0" timeOffset="3821.7867">20933 5608 91 0,'0'0'249'0,"0"0"27"15,0 0-15-15,0 0-50 0,0 0-25 16,0 2-18-16,0-2-15 0,0 0-16 16,0 0-14-16,2 2-13 0,-2-2-26 0,0 1-20 15,0-1-17-15,0 0-14 0,0 0-7 16,2 0-8-16,-2 0-5 0,0 0-4 0,0 0-5 15,0 2 0-15,0-2-2 0,0 0-1 16,-2 0-1-16,2 1 1 0,0-1-1 0,0 1 0 16,0-1 3-16,0 1-2 0,0 1-1 15,0-2 0-15,2 2 0 0,-2-2 0 0,1 0 2 16,-1 0 1-16,0 0 2 0,0 0-1 16,0 0 0-16,0 0 2 0,0 0 2 15,0 0 2-15,-1-2 2 0,1 2 3 0,0 0 4 16,-2 0-3-16,0 0 0 0,1 0 0 15,-2 0-1-15,2 0-5 0,1 0-3 0,-2 2-1 16,0-2 0-16,-1 0-3 0,3 0 0 16,-1 0 0-16,-1 0 0 0,2 0-3 0,0 1 0 15,0-1 0-15,0 0 0 0,2 2-2 16,-2-2 1-16,0 0 0 0,1 0 2 16,-1 1-2-16,2 1-1 0,-1-1 0 0,3-1-8 15,-3 2-16-15,3-2-36 0,0-2-58 16,-3 2-91-16,-1 0-126 0,-3 2-62 0,-3-2-16 15,6 0 15-15,0 0 48 0</inkml:trace>
  <inkml:trace contextRef="#ctx0" brushRef="#br0" timeOffset="5493.296">21105 5659 129 0,'0'-1'223'0,"1"-1"0"16,-1-1-24-16,0 3-43 0,0-2-28 0,2 2-19 15,-1 0-12-15,-1 0-6 0,0 0-2 16,0 0-3-16,0 0-8 0,0 0-10 0,0 0-11 15,0 0-15-15,0 0-13 0,0 0-13 16,0 2-5-16,2-2-4 0,-2 3 2 16,3-1 5-16,-3-1 0 0,0 1 7 15,1 0 6-15,-1-2-1 0,0 3 5 0,2-1-3 16,-2 0 2-16,1-1-2 0,-1 3 0 0,0-1-3 16,0-1-3-16,0 3-4 0,4-2 0 15,-4 1-4-15,0 1-2 0,1-1-3 16,1 1-1-16,-1-1-2 0,1 2-2 0,-2-1 0 15,2 0-1-15,-1 0-1 0,-1 0-1 16,0 0 0-16,2-1 4 0,-2-1-2 0,2 2 1 16,-2-3-3-16,0 1 2 0,0 1 0 15,0-1-3-15,0-1 0 0,0 3 0 16,0-2 0-16,0-2-1 0,0 2 1 0,0-1 0 16,1-1 1-16,-1 2-1 0,0-2 1 15,0 1-1-15,0 0 2 0,0-1-2 0,0-1 2 16,0 0-1-16,0 0 0 0,0 0 1 0,0 0 1 15,0 0 6-15,0 0 2 0,0 0 4 16,0 0 5-16,0-1-1 0,0-1 1 16,2 0-3-16,-1 1-7 0,-1-2-1 0,2 2-3 15,1-2-1-15,-3 0-1 0,1 1-2 16,-1-3 0-16,2 3 2 0,-1-2-1 0,-1-1 1 16,0 1-3-16,2-1 1 0,-2 2 0 15,2-1-2-15,-2-1 0 0,0 2-1 16,1-1 2-16,-1 1 0 0,4-1-1 0,-4 3 4 15,1-2-2-15,1 0 2 0,-1-1-3 16,1 2 3-16,0-1 1 0,-1 1-2 0,1-1-1 16,-1 2-1-16,4-2 0 0,-4 1-1 15,2-1 0-15,-1 1 2 0,1 0 1 16,1-1-2-16,-1 0 2 0,-2 1 0 0,3 0-3 16,-4 2-1-16,1-3 1 0,1 3 0 15,-2 0 0-15,1 0 0 0,-1-2 2 16,0 2 0-16,0 0-1 0,0 0 1 0,2 0-1 15,-2 2 0-15,0-2-1 0,0 0-1 16,2 0-1-16,-2 3 0 0,2-3 1 0,0 2 1 16,0 0 0-16,-1 1-1 0,-1-1 1 15,2-1 0-15,-1 1 1 0,-1 0-1 0,2-1 0 16,0 3 1-16,-2-1-1 0,0 1 0 16,0-1 0-16,1 1 0 0,-1 1 0 0,0 0-1 15,0-2 1-15,0 1-1 0,-1 1 1 16,1 0 0-16,0-2 0 0,0 2 0 15,0-1 0-15,0-1 0 0,0 1 0 0,0 1 0 16,0-1 0-16,0-2 0 0,-2 3 1 16,2-2 1-16,0 0-1 0,0 0 1 0,0 0-1 15,0 0-1-15,0 0 0 0,2-1-1 16,-2-1 0-16,0 1-1 0,0-2 2 0,0 1 1 16,0 1 0-16,0-2 0 0,0 0 0 15,0 0 0-15,0 0-1 0,0-2 0 0,0 2-1 16,0-1 1-16,0 1 0 0,1-2 0 15,-1 1 0-15,0-2 0 0,2-2 0 0,-1 2 0 16,1-1 0-16,0-1 0 0,-1-1 0 16,2 2-1-16,1-2 1 0,0-1 0 15,-1 3 1-15,0-1-1 0,2-2 1 0,-2 2 0 16,2 0-1-16,0 0 1 0,-1-1-2 16,1 3 2-16,-2-1 0 0,1 2 0 15,-3-1-2-15,2 0 0 0,-1 2-1 0,0-1 0 16,-1-1 0-16,3 2-1 0,-4 0 3 15,1 1 0-15,2-2 1 0,0 1-1 16,0-1-2-16,0 2 2 0,-1-2 0 0,1 1 0 16,-1-1 0-16,1 2 1 0,-3-2 2 15,3 2-3-15,-3 0 0 0,2 0 0 0,0 0-2 16,-2 0 2-16,0 0-1 0,1 2 0 16,-1-2 1-16,0 0 0 0,0 2 1 0,0-1 0 15,2 3-1-15,-1-3 0 0,-1 3 0 16,3-1 0-16,-1 2-1 0,-2-1-1 15,0-1 2-15,0 3 1 0,0-1 0 0,0 1 0 16,-2-1 2-16,2 2 0 0,0-2-1 16,2 4 0-16,-2-4-3 0,0 3 0 0,0-4 0 15,0 4 0-15,1-2 0 0,-1-2-1 16,0 4 3-16,2-4-1 0,-1 0 0 16,-1 1 0-16,0 0 1 0,2 0 0 0,-2-3-1 15,2 1 2-15,-2-1-1 0,0 0-1 16,0-2 0-16,0 3 0 0,0-3 0 0,0 0 0 15,0 0 1-15,-2-3 0 0,2 3-1 16,-2 0 0-16,2 0 0 0,0-4-20 0,0 3-43 16,0-3-95-16,0 4-155 0,-4 0-81 15,-1 2-42-15,5-2-7 0,0 0 31 0</inkml:trace>
  <inkml:trace contextRef="#ctx0" brushRef="#br0" timeOffset="6054.1362">21505 5596 42 0,'0'-1'280'0,"0"-1"32"16,0 0 21-16,0 2-43 0,0 0-62 0,0 0-45 15,0 0-36-15,0 2-30 0,0-2-21 16,0 2-27-16,0-1-25 0,1 1-13 0,-1 0-7 15,0 1-1-15,0-1-1 0,0 1 3 16,3 4 0-16,-2-4 1 0,-1 4-5 0,0-1-2 16,0-1-3-16,0 3-2 0,2-1-3 15,-2 3-1-15,2-1-3 0,-1-1-1 0,-1 2 1 16,2 2-2-16,-1-2 0 0,1 2 0 16,0 0-2-16,-1 0-1 0,3 0-1 0,-3 0 2 15,-1 0 0-15,3 2-2 0,-3-1 1 16,0-1-1-16,0 2 1 0,0-2-2 15,0-2-2-15,0 1 2 0,0-1-1 0,0-2-1 16,-1 1-1-16,-1-1 3 0,2-3 2 16,-1 2-2-16,-1-5 1 0,0 3 1 15,1-2 3-15,1 0-3 0,-4-2-2 0,4-1 0 16,0 2 2-16,-1-1-2 0,-1-1 0 16,1 2-4-16,-1-2-13 0,0 0-46 0,1-2-93 15,-3 4-152-15,0-1-85 0,-1 2-38 16,2-3-8-16,-2 0 32 0</inkml:trace>
  <inkml:trace contextRef="#ctx0" brushRef="#br0" timeOffset="7616.1691">21725 5746 58 0,'5'0'282'0,"0"0"33"0,0 0 23 15,0 0-69-15,1 0-72 0,0 0-52 0,0 2-29 16,3-2-23-16,0 0-12 0,-1 2-9 16,1-2-8-16,1 3-7 0,2-3-6 0,0 2-9 15,2 0-3-15,-2-2-6 0,4 3-5 16,0-3-3-16,1 2-6 0,-1-1-1 15,3 1-5-15,-1-2 0 0,1 1-5 16,-1-1 1-16,0 0-3 0,1 0 1 0,-2 0-4 16,4 0-2-16,-1 0 3 0,1 0-2 15,-1 0 0-15,-1 0-1 0,1 0 1 0,-3 0 1 16,1 0-1-16,-1 1-2 0,0-1 0 16,-1 0-1-16,1 0 2 0,-1 1-2 0,0-1 1 15,0 2 0-15,-2-2 3 0,0 0-2 16,2 2-1-16,-3-2 2 0,-1 0 0 0,-1-2-2 15,-1 2 0-15,0 0 0 0,0 0 0 16,0 0 1-16,0-2 0 0,-3 2-1 0,-1 0 0 16,2 0 0-16,-3 0-1 0,1 0 0 15,1 0-3-15,-4 0 4 0,0 0 0 16,0 0 0-16,0 0 0 0,-3 0 0 0,4 0 0 16,0 0 0-16,-1 0 0 0,0 0 0 15,2 0-1-15,2 0 1 0,-3 0 1 0,1-1-1 16,1 1 0-16,1 0 2 0,-3 0-2 15,1 0 0-15,0 0-2 0,-2 0 4 16,3 0 0-16,-3 0-1 0,1 0 1 0,-1 0 1 16,0 0 1-16,-1 0-3 0,-1 0 1 15,1 0 2-15,-2 0-1 0,-2 0 0 16,2 0 0-16,0 0 1 0,-1 0 0 0,1-1 1 16,0 1-2-16,0 0 1 0,-2 0-2 0,2 0-2 15,0 0 4-15,-2-1-3 0,2 1-2 0,0-2-1 16,0 2 0-16,0-1 0 0,-1-1 1 15,-1 0 0-15,2 1 1 0,-1 1 1 16,1-2 0-16,-2 0-1 0,0 2 0 0,1-3-2 16,-1 3 0-16,-1-2 2 0,-1-1-2 15,1 1 1-15,1 0 0 0,-1-1 1 0,-1 3-2 16,3-4 2-16,-1 3 0 0,-1-1 0 16,1 0 0-16,-1 1-2 0,2-1 2 0,-1 0 0 15,-1 0 0-15,0 1 2 0,1-1-2 16,1 1 0-16,-1-1 0 0,1-1-2 0,-3 3-1 15,4-2 2-15,-1 1-1 0,-1 1 2 16,1 0-1-16,1-1 0 0,0 1 1 16,0 0 1-16,0 0-1 0,0 0 0 0,0 0 1 15,0 0-1-15,0 0 0 0,0 0 0 16,0 0 2-16,0 0-1 0,0 0 1 0,0 0-1 16,0 0-1-16,0 0 2 0,1 1-4 15,-1-1 1-15,2 0-1 0,-1 1 1 0,-1 1-1 16,4 0 2-16,-1 1 0 0,0 0 0 15,0-2-1-15,2 2 1 0,-1 0 0 0,0-2-1 16,-1 3-1-16,2-1 2 0,0-1 2 16,-2 1-2-16,3 1 0 0,-3-3-2 15,2 3 6-15,-2-4-2 0,0 3 2 0,-1-1 0 16,1 0-2-16,0 1 4 0,-1-1-6 16,2-1 0-16,-2 1 0 0,1-1 2 0,-2 0-2 15,3 2 1-15,-3-1-1 0,-1-1 1 16,4 1-2-16,-4-1 0 0,1 1 2 0,-1-1 0 15,2 1-1-15,-2-1 0 0,0-1 2 16,0 2-1-16,-2-1-1 0,2-1 0 16,-1 1 2-16,1 1-1 0,-4-2-2 0,3 3-1 15,-4-1 1-15,-3-1-3 0,4 2 0 16,-3-1-1-16,1 0 0 0,-2 0-1 0,0-1 1 16,3 1 0-16,-1 1 4 0,3-3-3 15,-2 2 3-15,2-2 0 0,-2 2 0 0,2-2-1 16,1 3 1-16,-1-3 1 0,0 0 0 15,1 2-1-15,-1-2-1 0,2 2 2 16,-1-2 4-16,2 1 1 0,0-1-20 0,2-1-77 16,-2 1-170-16,-4 1-102 0,0 3-55 15,4-4-31-15,-5 0 4 0,4-4 70 16</inkml:trace>
  <inkml:trace contextRef="#ctx0" brushRef="#br0" timeOffset="9537.2054">22892 5623 203 0,'0'0'270'0,"2"0"21"16,-2-1-30-16,0 1-39 0,1 0-31 0,-1 0-22 15,0 0-23-15,0 0-16 0,-1 0-18 16,1 1-14-16,0-1-18 0,0 0-15 0,0 0-16 16,0 0-13-16,0 2-9 0,1-2-8 15,-1 0-4-15,0 0-4 0,0 0 0 0,0 0-1 16,0 0 1-16,0 0-2 0,0 0 1 15,0 0-1-15,0 0 0 0,0 0-2 16,0 0 0-16,0 0-1 0,0-2-4 16,0 2-2-16,0 0 0 0,0 0 0 0,0-1 0 15,0-1 0-15,2 0 1 0,-2 1-1 16,0 0 0-16,2 0-1 0,-2-1 0 0,0 2-1 16,0-1 1-16,0-1 3 0,0 0-2 15,0 1 0-15,0 1-2 0,0 0 0 0,0-2 0 16,0 2-1-16,0 0-1 0,1-2 4 15,-1 2 0-15,0 0 0 0,0 0 0 16,0 0 0-16,0 0 0 0,0 0 0 0,0 0-2 16,0 0 2-16,0 0-2 0,0 0 2 15,0 2 0-15,0-2 2 0,0 0-1 0,0 0-2 16,0 0-1-16,0 2 0 0,0-2 1 16,0 0 0-16,0 0 1 0,0 1 1 0,0 1-1 15,0 0 1-15,0-1 1 0,0 2 0 16,0-2-2-16,0 2 0 0,0 0-2 15,0 0 2-15,0 2-2 0,0-4 2 0,4 3 0 16,-4 1 0-16,2-2 0 0,0 2-1 0,-1-3 1 16,1 3-1-16,0 0-1 0,-1 0 2 15,1-1 2-15,-1 1-1 0,3 2-1 16,-3-2 1-16,1 0-1 0,-1 1-1 16,1 0 1-16,0 0 0 0,-2-1-3 0,1 1 1 15,-1-2 2-15,2 0 0 0,-2 0-1 0,3 1 1 16,-3-2 1-16,0-1-1 0,0 1 0 15,1-1 2-15,-1 0-2 0,0 1 0 16,0-1 0-16,2 1 0 0,-1 1 2 0,-1-1-2 16,4-2 1-16,-4 1-1 0,0 2 1 15,1-3 3-15,-1 1-2 0,0 1-2 0,2-2 0 16,-1 1 0-16,-1-1 0 0,0-1-2 16,0 2 2-16,0-1-2 0,0 0 2 15,0 1 0-15,0-2 0 0,0 0 0 0,0 2 0 16,0-1 2-16,0-1-2 15,0 0 1-15,0 2 0 0,0-2-1 0,0 0 0 16,0 0 0-16,0 0 0 0,2 0 0 0,-2 0 0 16,0 0 0-16,0-2 0 0,0 2 0 15,0 0-1-15,0-1 1 0,0 1-1 0,0-2-1 16,0 0 2-16,0 1-2 0,-2-2 2 16,2 2-1-16,0-2 1 0,0 0 0 0,0 1 0 15,2-1 0-15,-2 0 0 0,2 1-3 16,-2 0 3-16,1-1-2 0,-1 0 1 0,0-1-1 15,2 1 2-15,-1 1 0 0,1-1 0 16,0-1 0-16,-1-1 0 0,1 2 0 16,1-1 0-16,-2 1 0 0,2-1 0 0,1 0 0 15,-3-1 0-15,6 2 0 0,-4-1 0 16,2-1 0-16,-2 1 0 0,3 0 0 0,-1 1 2 16,-2 0-4-16,2-2 2 0,-4 1 0 15,4 4 0-15,-2-3 0 0,1-1 0 0,-2 1 0 16,0 1 0-16,-1-1 0 0,3 1 0 15,-3 0 0-15,-1-1 0 0,2 1-1 16,-1 1 1-16,-1-1 0 0,2 1 0 0,0 0 0 16,-2 1 0-16,1-3 0 0,-1 3 0 15,2 0 0-15,-2 0 1 0,2 0-1 0,-2-2-1 16,0 2 1-16,0-1 0 0,1 1 0 16,-1 0-2-16,0 0 2 0,0-2 0 15,2 2 2-15,-1 0-2 0,-1 0 1 0,0 0-1 16,0 0 0-16,2 0 0 0,0 0-1 0,0-1 1 15,1 1 0-15,-1 0 0 0,0 0 1 16,1 0 2-16,-1 0-3 0,-1 0 0 16,1 0 0-16,-1 0 0 0,3 0 0 0,-4 0-1 15,1 0 1-15,2 0-2 0,1 1 2 16,-3-1 0-16,3 0-1 0,0 0 2 0,-3 0-1 16,1 0 0-16,0 2-1 0,-2-2 1 15,0 0 1-15,0 0-2 0,0 0 1 16,0 0 0-16,-2 0 1 0,2 0-1 0,-2 0 0 15,2 0 0-15,0 0-1 0,0 0 1 16,0 0 0-16,0 0-2 0,0 0 1 16,0 0 1-16,0 0 0 0,0 0 0 0,-1 0 0 15,1 0 3-15,0 0-2 0,0 0-5 16,0 0-45-16,-2-2-108 0,-1 4-151 0,-3-2-85 16,-2 3-43-16,-2-3-15 0,2-2 34 15</inkml:trace>
  <inkml:trace contextRef="#ctx0" brushRef="#br0" timeOffset="11163.8023">22955 5778 146 0,'0'0'180'15,"0"0"-16"-15,0 0-30 0,0 1-43 16,0-1-35-16,0 2-22 0,0-1-7 0,0-1 4 15,0 2 9-15,0-1 6 0,2-1 8 16,-2 1 4-16,2 1-6 0,-2 0-4 0,0-1-3 16,1 1-4-16,-1-1 5 0,2 1-1 15,1 1 1-15,-2-2-6 0,1 0-6 0,-1 2-5 16,3-1-9-16,-3 1-1 0,-1-1 0 16,2 0-3-16,-1-2 1 0,-1 3 0 0,2-1-1 15,0 0 2-15,-2-1-2 0,0 3 2 16,0-4 0-16,0 3 2 0,0-1-1 15,0 0-4-15,0 1 3 0,0-1 1 0,0 1 1 16,0-1 1-16,0 1-1 0,0-1 5 16,-2 1 0-16,0 1-5 0,2 1-2 0,-3-1-1 15,2 1-2-15,-1 1-2 0,0-2-2 16,1 1 1-16,-1 0 3 0,1-2-3 0,1 2-1 16,-3-1 0-16,1-1-1 0,2-1-3 15,0 1-4-15,0-1 1 0,0 1-2 0,0-1 3 16,2 0-1-16,1-1 2 0,-3 1 0 15,0 0-1-15,0-1 1 0,1-1-1 16,-1 0 1-16,0 2-2 0,0-2-2 0,0 0 0 16,0 0-2-16,0 0 0 0,0 0 0 15,0 0 1-15,0 0-1 0,0 0-5 16,0-2-6-16,3 2-25 0,-1-1-37 0,1-1-68 16,-3 2-129-16,0 0-71 0,-1 3-26 15,1-3-1-15,0 0 27 0</inkml:trace>
  <inkml:trace contextRef="#ctx0" brushRef="#br0" timeOffset="12564.619">23202 5991 78 0,'0'0'253'0,"0"-1"32"0,0 1-3 15,0 0-48-15,0-2-43 0,0 2-31 16,-1 0-27-16,1-1-18 0,0 1-20 0,0 0-18 16,0-2-14-16,0 2-9 0,-2 0-11 15,2-2-5-15,0 1-3 0,-2 1-3 16,2-2-5-16,0 2-2 0,0 0 0 0,-1-2-3 16,1 2-2-16,-2 0 0 0,0-3-4 15,1 1-1-15,-1 0-3 0,1 1-3 0,-3-1-1 16,4 0-2-16,-3 2 2 0,2 0-4 15,-1-3 0-15,-1 1 0 0,2 2-4 16,-3 0 3-16,4-2-1 0,0 2 1 0,-1 0-1 16,-1-1 1-16,1 1-1 0,-1-2-1 15,0 2 1-15,1 0 1 0,-1-2 0 0,1 2 1 16,-1-1-2-16,0 1 3 0,-1 0-2 16,2 0-1-16,1 0 1 0,-5 0-1 0,5 1-1 15,-1-1 1-15,-1 2 0 0,0-2-2 16,2 2-1-16,-3-1 0 0,2-1-1 15,1 2 1-15,-4 0-1 0,3 1-1 0,-1-1 3 16,1 1 0-16,-3 1 0 0,3-4 3 16,-1 3-1-16,0-1 1 0,1 1-1 0,-2-1-2 15,2 0 0-15,1-1-2 0,0 2 2 16,0-2 0-16,-4 2 0 0,4 0-2 0,0-1 2 16,0 2 0-16,0-1-1 0,2 1 0 15,-2 0 0-15,2 0 1 0,-2 1 1 0,0-1-1 16,0 2 1-16,0-2 3 0,1 1-2 15,-1 2 1-15,0-2-2 0,0 0-1 0,3 1 0 16,-3-2 0-16,1 2 0 0,-1 0 0 16,2 0 0-16,0-1 1 0,-1 1-1 15,-1-1 0-15,2 2 0 0,0-2 0 0,-1 2 2 16,-1 0-1-16,2 0-1 0,-1 1 1 16,-1-3 1-16,4 1-1 0,-4 1-1 15,0-2 3-15,0-1-1 0,0 2 1 0,0-3-3 16,0 2 1-16,0-3-1 0,0 3 0 15,1-2-1-15,-1 1 1 0,0-1 0 16,0 1 0-16,0-3 0 0,2 3 0 0,-2-1 0 16,0-2 0-16,0-1 1 0,0 1-1 0,0-1 2 15,0 0-2-15,0 0-2 0,0 0 1 16,0 0-2-16,-2 0 3 0,2-1-2 16,0 1-1-16,0 0-1 0,0-1-11 0,0 1-20 15,0-2-40-15,0-1-66 0,0 1-108 16,0 2-107-16,0 0-47 0,0 0-9 15,2-5 24-15,-1 2 56 0</inkml:trace>
  <inkml:trace contextRef="#ctx0" brushRef="#br0" timeOffset="12923.397">23248 6138 230 0,'1'-1'295'0,"-1"1"22"16,0 0-38-16,2 0-58 0,-2 0-42 15,0 0-25-15,-2 0-16 0,2 1-14 0,-1-1-8 16,1 0-13-16,-4 0-19 0,1 0-19 16,0-1-18-16,-4-1-12 0,-2 0-11 0,1 1-9 15,-1-3-5-15,0 4-2 0,-1-3-3 16,-2-1-1-16,0 3-1 0,1-3-1 0,-1-1-2 15,1 3-2-15,-3-3 1 0,2 2-1 16,1-1 2-16,-1 0-2 0,2 2 0 0,0-1 1 16,1 0 0-16,3 2 0 0,-1-1-1 15,4 1 1-15,2-1 1 0,-1 1-1 0,0 1 1 16,2 0 1-16,-1 0-1 0,2 0-8 16,-1 0-35-16,4 0-72 0,-3 1-123 15,-1-1-114-15,0 3-61 0,3 0-23 0,1-3 18 16,1 0 63-16</inkml:trace>
  <inkml:trace contextRef="#ctx0" brushRef="#br0" timeOffset="13734.0552">23507 5698 42 0,'0'-3'158'0,"2"0"-8"16,-1 1-11-16,-1 0-18 0,0-1-16 0,0 1-13 16,0 1-5-16,0-1 2 0,0 0 6 15,0 2 7-15,0-3 10 0,0 3 3 0,0 0 4 16,0 0 1-16,0 0-1 15,-1 0-7-15,-1 0-8 0,2 0-12 0,-1 0-9 16,1 0-15-16,-2 0-12 0,0 0-10 0,1 0-11 16,-2 3-9-16,-1-3-5 0,-1 2-8 0,1 1-2 15,-4 2-5-15,0-1-1 0,2 4-2 16,-2-2-2-16,-1 3 0 0,0 0-1 16,5 0 0-16,-3-1 0 0,4 4 1 0,-1 0-1 15,2-2 0-15,2 1 0 0,0 2 2 16,4-3 0-16,0 2-2 0,-3-1-4 15,4 0-1-15,0 0 3 0,0-2-3 0,0 0 1 16,0 0 0-16,2 1 3 0,-1-1 0 16,2-1-3-16,-1 1 4 0,0-1-2 0,0-1 0 15,-2-1 1-15,-1 0-1 0,1 0 2 16,-2-3-2-16,2 2 1 0,-4-4-1 0,3 1 2 16,-3 0 0-16,-1 1 0 0,0-3 2 15,2 0-1-15,-2 0 0 0,-2 0 0 16,2 0 1-16,0 0 1 0,-1 0-3 0,1-3-11 15,1 1-28-15,-1 0-47 0,0-3-64 16,3 2-101-16,-3 3-102 0,0-2-47 16,4-1-3-16,-1-2 32 0,2-1 54 0</inkml:trace>
  <inkml:trace contextRef="#ctx0" brushRef="#br0" timeOffset="14635.9906">23613 5753 38 0,'0'-3'282'16,"0"3"42"-16,0 0 20 0,1-2-44 0,-1 2-62 15,0 0-49-15,0 2-39 0,0-2-32 16,0 0-24-16,0 0-20 0,0 3-18 15,0-3-17-15,-1 0-14 0,1 2-10 16,-2 0-5-16,1-1-3 0,1 4-1 0,-4-2 3 16,3 3-1-16,-1-2-2 0,-2 2 0 0,2 0-2 15,1 0 0-15,-1 1-1 0,0 1 0 16,2-1-1-16,-1 0-1 0,-1 0 1 16,2 1 0-16,0-3-2 0,-1 2 0 0,1-3 0 15,0 1 0-15,1-1 0 0,-1-2 0 16,0-1 0-16,0 1 2 0,0-1-2 0,0-1 3 15,0 0-1-15,0 0 0 0,0 0-1 16,0 0 4-16,0 0 0 0,0-1 3 0,0 1-2 16,0-2 2-16,0 1-1 0,2-1 1 15,-2-1-1-15,1-1-1 0,-1 1 0 0,2-2-3 16,0 2 2-16,-1-2-5 0,-1 0 1 16,4 0-1-16,-2 0 0 0,0-2 1 15,-1 2-1-15,3 1 0 0,-3-2 0 0,1 2 1 16,-1-2-1-16,3 1 0 0,-3 2 3 15,2 0-1-15,-1-1-1 0,0 1-1 0,-1 0-1 16,3-1-1-16,-4 3 2 0,2 0-3 16,1 0 1-16,-3 1 2 0,2 0-1 15,0-2 1-15,-1 2 0 0,2 0 1 0,-1 0 0 16,1 0-1-16,1 2 1 0,-3-2 1 16,2 0-2-16,-1 1-1 0,2-1-1 0,-2 1 0 15,-1 0 2-15,3 1-2 0,-3 1 2 16,-1-1-2-16,2-1 2 0,-1 2 2 15,-1 0-1-15,0 0-1 0,0 2 1 0,-1-2-1 16,1 1 0-16,-2 0 0 0,1 3 0 0,1-2 0 16,-4 0 0-16,4 2 0 0,-3 0 0 15,1 1-1-15,2-1-2 0,-2 0 2 0,0 0-1 16,2 3 1-16,0-2-2 0,-3 4 3 16,3 0 0-16,0 0 1 0,-1-1-1 0,1 3-2 15,0-3 3-15,-2 4 0 0,2-3-1 16,0 2 0-16,2-2 0 0,-2-1 0 15,1-1 2-15,1 1-4 0,-1-2 2 0,1-1 0 16,2 1-1-16,-2-4 0 0,-1 1-1 16,3-1 2-16,-3-1 0 0,1-1 0 15,1 0 2-15,0-1-1 0,1-1 0 0,-1 1-2 16,2-2-2-16,0 0 2 0,2 1 1 16,-1-1-1-16,2 0 0 0,3 0 1 0,-3 0 0 15,2-1 1-15,0 1 0 0,0-2-1 16,1 1 0-16,3-1 0 0,-2-1 0 0,-3 0 0 15,2 2 0-15,-5-2-1 0,1 0 0 16,-2 0 0-16,-4-2-1 0,-1 1-2 16,-1-1-13-16,-2 0-19 0,-2-2-45 0,-3 2-74 15,-5-2-120-15,-1 4-89 0,-2 0-41 16,5 0-4-16,1 0 30 0</inkml:trace>
  <inkml:trace contextRef="#ctx0" brushRef="#br0" timeOffset="15197.0027">23923 5725 112 0,'1'-1'264'15,"-1"1"24"-15,0 0-17 0,0 0-74 0,2 0-62 16,0 0-37-16,-2 0-25 0,1 1-10 16,-1 0-4-16,2 1 6 0,-1-1 0 0,1 3 0 15,1-1-1-15,-3-1-1 0,0 1-3 16,1 1-2-16,-1 1-3 0,2 0-3 0,-1 0-10 16,1 1 0-16,0 1-6 0,-1 1-2 15,3 2-5-15,-3-1-4 0,1 2-2 16,-1 1-6-16,3 0-3 0,-3 0-4 0,-1-2-2 15,0 2-2-15,2 0 1 0,-2-2-4 0,0-1 0 16,-2 1 2-16,2-2-2 0,-1 2-1 16,-1-4 2-16,-1 1-3 0,0-1 1 15,-1-2 2-15,3 3 0 0,-3-4-2 0,1 2-2 16,-1-1 3-16,2-3-2 0,-1 3 0 16,2-4-2-16,-3 3 0 0,3-3-2 0,-1 2-9 15,2-2-30-15,0 0-70 0,-1 0-134 16,-4 0-109-16,-2 2-56 0,3-1-23 15,-1 1 16-15,2 0 61 0</inkml:trace>
  <inkml:trace contextRef="#ctx0" brushRef="#br0" timeOffset="16678.7226">24294 5770 126 0,'4'2'270'0,"-3"-2"30"0,5 1-5 0,-1-1-69 16,1 2-49-16,-1-2-38 0,3 1-23 16,0 1-14-16,0-1-15 0,0 1-10 15,2-1-11-15,2 2-9 0,1 0-8 0,-1-1-6 16,2-1-6-16,4 1-6 0,-2-1-2 15,2 1-4-15,4 1-5 0,-1-2 0 16,5 0-3-16,0 1-3 0,1-1 0 0,2 1-3 16,-1 0 0-16,0-1-4 0,2 1-1 15,-1 0-3-15,-1-2 1 0,1 3-4 0,-7-3 2 16,3 2-4-16,-1 0 2 0,-2 1 0 16,-3-1 0-16,-2 1 0 0,0-3 2 0,-4 4 1 15,0-3-3-15,0 3 0 0,-5-3 1 16,1 1-2-16,4 0-2 0,-4-1 3 0,4 1 0 15,1 0 0-15,1-1 0 0,-1-1 2 16,-2 2 0-16,2-2 0 0,-1 1 0 16,0-1 2-16,-5 0 1 0,0 0-2 0,0-1-2 15,-2 1 3-15,-3 0 1 0,-2 0-1 16,3 0 0-16,-4 0 0 0,1 0 1 0,-1 0-1 16,0 1-3-16,0-1 2 0,0 0-2 15,2 0 1-15,-1 0 1 0,-1 0-2 16,0 2 2-16,0-2-3 0,0 0 1 0,0 0-1 15,0 0-1-15,0 0-1 0,-1 0 0 0,-1 0 3 16,2 0-1-16,0 0 0 0,0 0 2 16,0 0 1-16,0-2 2 0,0 2-3 15,0 0 2-15,-1 0-2 0,1-1 0 0,0-1-2 16,-2 1-2-16,0-1 2 0,1 0-2 16,-1 0 2-16,-2-1 0 0,1 0 0 15,-2 0 0-15,2-1 2 0,-1 1-2 0,0-1-2 16,0 1 2-16,1 1-1 0,2 2-1 15,-4-3 2-15,4 1 0 0,-1 0 3 0,0-1-1 16,1 1 0-16,-1-1 2 0,-1 2-4 16,0-2 2-16,1-1-2 0,-1 2 0 0,0-3-2 15,-3 1 2-15,3 3-2 0,-1-2 2 16,1 0 0-16,0 1 0 0,0 1 0 0,1-1-1 16,1 2 1-16,-1-2 0 0,2 2 0 15,0 0 0-15,-2 0 1 0,2 0 1 16,0 0 0-16,0 0-2 0,0 0 0 0,0 0 0 15,0 2 0-15,2-2-2 0,-2 0 2 0,2 0 0 16,-2 0 0-16,0 2 0 16,1-2 0-16,1 1 2 0,-1 1-4 0,1-1 2 15,0 1-2-15,-1 1 1 0,1-2 1 0,-1 2 0 16,3 0 0-16,-3 0 0 0,4-1 0 16,-1 2-1-16,0 0-1 0,0-1 2 15,1 2 0-15,2-1 0 0,-1-1 0 0,-2 2 0 16,3-1-2-16,-2-1 2 0,1 1-1 15,2-1 1-15,-4 0-2 0,1 0 4 16,-2-2 1-16,2 2-3 0,-1-1 0 0,-3-1 2 16,2 1-2-16,-1-1-2 0,-2-1 2 0,3 2-2 15,-3-2 2-15,0 0-1 0,0 1 1 16,0-1 0-16,0 0-2 0,-3 0 2 16,3 0 2-16,-2 0-1 0,2 0-1 0,-1 0 0 15,-1 0 0-15,2 0 0 0,-1 0-3 0,-1 2 0 16,-1-1-2-16,-1 1-1 0,0-1 0 15,-3 2 1-15,1-1 1 0,2 1 0 0,-3-2 4 16,1 1 0-16,-1 1 0 0,1-1 0 16,1 0 0-16,1 1-2 0,-1 0 2 15,2-1 0-15,-2 0-3 0,3-2 3 0,1 3 0 16,-4-1-1-16,5 0 1 0,-1-1 3 16,-3-1 0-16,3 2-17 0,-1-2-66 15,-3 2-164-15,1 1-110 0,-4 1-59 0,-2-1-30 16,1 0-2-16,-1-1 60 0</inkml:trace>
  <inkml:trace contextRef="#ctx0" brushRef="#br0" timeOffset="21164.759">25615 5583 196 0,'2'-2'272'0,"0"2"17"0,-2 0-37 16,1 0-55-16,-1 0-38 0,0 0-28 0,2 0-19 15,0 0-8-15,-2 0-3 0,0 2-4 16,0-2-7-16,0 0-11 0,0 0-9 16,0 1-7-16,-2-1-10 0,0 0-9 0,2 0-7 15,0 2-10-15,0-2-8 0,0 0-10 16,0 0-4-16,0 2-2 0,0-2-3 0,-1 0 0 16,1 0 0-16,0 0 2 0,0 0-2 15,0 3 0-15,0-1 0 0,0 1 0 0,-2 1-1 16,2 1 0-16,-2 0 0 0,2 0 2 15,0 0 0-15,0 0 0 0,-1 2 1 0,1-1-1 16,0 2 1-16,0-1-1 0,0 1 1 16,0-1 0-16,1 3-2 0,-1-3 2 0,0 0-2 15,0-1 0-15,0 2 0 0,0-3 0 16,2 2 2-16,-2-3 0 0,0 2-1 16,0 0-1-16,0 1 0 0,0-2 1 15,0 2 2-15,0-3-2 0,0 2 2 0,0-2-1 16,0 1 2-16,0-2-2 0,2 0-1 15,-2 0 1-15,0 0-1 0,1-2 0 0,-1 2-1 16,0-3 0-16,0 0 0 0,0 0-1 16,0 0 0-16,0 0 0 0,0 0 0 15,0 0 1-15,0 0 0 0,0 0 0 0,0-2-2 16,0 1-8-16,0 0-21 0,2-2-45 16,0 0-69-16,-2-2-110 0,-4 4-102 0,1-1-50 15,0-1-9-15,1 1 30 0,2-3 61 16</inkml:trace>
  <inkml:trace contextRef="#ctx0" brushRef="#br0" timeOffset="22169.6631">25654 5596 152 0,'1'-1'290'0,"1"-1"28"0,-1 0-23 16,-1 2-56-16,2 0-51 0,-2 0-45 0,0 0-26 16,0 0-18-16,0 0-12 0,0 0-13 15,2 0-14-15,-2 0-17 0,0 0-15 0,0 0-6 16,0 0-9-16,0 0-3 0,0 0-5 15,0 2 0-15,0-2-2 0,1 2 1 0,-1-1-1 16,2 1 2-16,0 0-2 0,-2 1 3 16,2 1 1-16,0-1 0 0,-1 0 2 0,3 1 2 15,-1 2 4-15,-2-1-1 0,3-1 2 16,0 2-2-16,0-1 3 0,1 1-4 0,-1-1 0 16,1 0 0-16,-2 2-3 0,2-2 0 15,-1 2-4-15,0-3 0 0,-1 1-3 16,3 0 1-16,-3 0-2 0,0 1-2 0,0-2 3 15,1 2-2-15,-1-1 2 0,0-1-1 16,0 0 1-16,2-1 0 0,-4 2 0 16,1-3-2-16,-1 0-1 0,3 1 0 0,-3-1 0 15,-1 0 0-15,2-1 0 0,-1 1 0 16,-1 0 0-16,0-2 2 0,0 0 1 0,0 0-2 16,2 0 0-16,-2 3-1 0,2-3 1 15,-2 0 1-15,0 0-4 0,0 0 1 16,0 0 1-16,0 0 0 0,0 0 0 0,0-3 0 15,0 3 1-15,0 0 3 0,1-2 1 16,-1 0 0-16,2-1-2 0,0-2 0 16,-2 3 1-16,3-3-2 0,-3 0-1 0,3 0-1 15,0 0 2-15,0-1-1 0,0 0-1 0,0 0 0 16,0 0 0-16,1 1 4 0,1-2-2 16,-2 2 4-16,2-2-1 0,-1 2-2 15,1 0 2-15,-4-2-3 0,2 2-1 0,1 2-1 16,-1-2-1-16,0 1 1 0,0 1-1 15,3-3 1-15,-3 1 0 0,1 1 0 0,-1 1 0 16,0-2 0-16,-1 2 0 0,-1 1 0 16,3-1 0-16,-4 3 1 0,1-2 0 0,1 2-1 15,-1 0 2-15,1-2-2 0,0 2-1 16,-2 0 0-16,2 0 0 0,0 0 1 16,-1 0-1-16,-1 0 1 0,2 0 0 0,-2 0 0 15,2 2 0-15,-2 0 0 0,0-2 0 16,1 3 0-16,-1 1 0 0,2-1 0 0,0 2 0 15,-2-2 0-15,1 4 0 0,2-3 0 16,-1 2 0-16,0 0 0 0,-1-1 0 0,1 2-1 16,-1-1 1-16,1 1 0 0,0 2 1 15,-1-2 0-15,4-1-1 0,-5 1 1 0,1-1-1 16,1 0 0-16,-2 0 0 0,1 0 0 16,1-1 0-16,0 0 0 0,-2 0 0 15,1-1 1-15,-1-1 0 0,0 1-1 0,2-1 1 16,-1 2-1-16,-1-3 1 0,0 0-1 15,0-1-1-15,0 1 1 0,0 0-1 16,0-1 1-16,0 1 0 0,0-2 0 0,0 1 0 16,-1-1 0-16,-1 0 0 0,2 0-1 15,0 0 0-15,0 1 0 0,0-1 0 0,0 0 2 16,0 0-1-16,2 0-4 0,-1 0-15 16,-1-1-27-16,4 0-48 0,-4-1-78 15,-4-1-131-15,1 3-82 0,0-2-29 0,1 1-1 16,1-3 37-16</inkml:trace>
  <inkml:trace contextRef="#ctx0" brushRef="#br0" timeOffset="23185.0768">26077 5646 38 0,'0'-2'278'0,"0"1"27"0,0 1 6 0,2 0-54 16,-2 0-75-16,0 1-52 0,0-1-33 0,0 2-20 15,0-2-8-15,0 0-7 0,0 0-8 16,0 3-8-16,-2-2-6 0,2 0-3 0,-1 2-2 16,1 1 4-16,-2-1-1 0,0 2-3 15,2-1-2-15,-1 1-5 0,-1 0 0 16,0 2-3-16,-1-2-2 0,2 1-4 0,-4 2-2 16,4-1 0-16,-1 1-4 0,-1-1-1 15,1-1-5-15,1 1-1 0,-2 0-5 0,3 0 3 16,-2 0-1-16,2-3-2 0,-2 2 1 15,2-3 0-15,0 3 0 0,0-3-2 16,0-1 1-16,0 2 1 0,0-1 0 0,0-3-2 16,0 1 1-16,0 1-1 0,0-2 0 15,0-2 2-15,0 2 2 0,0-1 2 0,0 1-2 16,0-2 3-16,0 1-1 0,0-1 0 16,0-1-2-16,0 0 1 0,0 0-3 0,2-1 0 15,-2 1-1-15,2-2 0 0,-2 3 1 16,3-5-2-16,-2 2-2 0,1 0-1 0,0-2-3 15,-1 2-1-15,2-3 0 0,2 1 2 16,-4-1 0-16,2 2 2 0,-1-1 1 0,0 0 0 16,-1 2 0-16,-1-1 2 0,2-1-3 15,0 2 0-15,-2-2 3 0,1 3 0 16,1-2 0-16,-1 2-2 0,-1 1 2 0,2-2 0 16,0 4 0-16,-1-3 0 0,1 2 0 15,-1 0 2-15,4 1 1 0,-4-2-2 0,1 1 1 16,0 1-1-16,1-1-1 0,-3 1-1 15,1-1-1-15,3 0 2 0,-4 1-2 16,1 1 0-16,-1 0 2 0,0 0 0 0,2 0 2 16,-2 0-2-16,1 0 0 0,-1 0 0 15,0 0-2-15,2 1 2 0,0 1 0 0,-1-2 0 16,2 3 2-16,-3-1 2 0,5-2-3 16,-4 3 2-16,1-2-1 0,0 1 0 15,1-1-2-15,-2 1 0 0,3 2 0 0,-3-1 0 16,2 0-2-16,1 2 2 0,-3-1 0 15,2 1 0-15,2 0 0 0,-4-2 3 0,3 2 2 16,-3 2-3-16,1-3 3 0,-1 2-2 16,1-1-1-16,0 2 2 0,-2 0 0 0,1 1-2 15,-1 1 2-15,0-2 0 0,0 0 1 16,0 3-3-16,0-1-1 0,2-1 2 16,-1-1-1-16,-1 0 1 0,2-1-1 0,0 2-2 15,-1-2 4-15,1-1-2 0,0 0-1 16,-2 2 1-16,4-3 1 0,-4-1 0 0,0 2 0 15,0-5 1-15,0 4-4 0,0-3 2 16,0 1-2-16,0 0-2 0,0-1 2 16,0 1-1-16,0-1 0 0,0 0-1 0,0-1 0 15,0 0 2-15,0 0 2 0,-3 0-4 16,2 0 2-16,1-1-6 0,0 0-5 0,-2-1-14 16,0 1-24-16,1-4-36 0,-1 1-56 15,0 1-79-15,-1 1-86 0,0 0-65 0,-2 1-19 16,4-1 18-16,1-3 44 0</inkml:trace>
  <inkml:trace contextRef="#ctx0" brushRef="#br0" timeOffset="23519.471">26189 5750 31 0,'3'0'242'0,"1"-2"32"15,-3 0-2-15,1 2-34 0,-1 0-36 16,-1 0-27-16,0 0-18 0,-1 0-13 0,1 0-12 16,-2 0-13-16,2 2-17 0,-1-2-19 15,-3 0-17-15,3 0-14 0,-2 0-14 0,-1-2-6 16,-1 2-7-16,1 0-6 0,-1-1-1 16,-1 1-3-16,0-2-2 0,-2 0-3 15,2 2-2-15,-2-3 0 0,0 3-3 0,-3-2-2 16,1 0-1-16,2 1-2 0,-1-1 1 15,1 0-1-15,2 1 1 0,2-1 1 0,-1 2-2 16,4-1 1-16,-1 1-1 0,2 0 1 16,0 0-2-16,0 0 0 0,3 1-2 0,1 1-12 15,1-2-35-15,-1 0-56 0,3 0-79 16,-1 1-101-16,-3 1-92 0,-1 1-38 16,2-1 7-16,1-2 44 0</inkml:trace>
  <inkml:trace contextRef="#ctx0" brushRef="#br0" timeOffset="24167.8137">26313 5692 21 0,'1'-1'242'0,"-1"0"30"15,2-1-8-15,-2 1-35 0,0-1-40 0,0 0-28 16,0 2-20-16,0-1-11 0,0 1-7 15,0 0-5-15,0 0-13 0,0 0-15 16,0 0-18-16,0 0-11 0,0 0-12 16,0 1-9-16,0-1-7 0,0 2-9 0,0-2-5 15,1 0-6-15,-1 0-4 0,0 2-4 0,0-2-2 16,0 0-1-16,2 1-1 0,0 1 1 16,-2 0 1-16,1 1 1 0,2 0-1 15,1 2 0-15,-3-2 2 0,2 0 1 0,3 1-2 16,-2 1-1-16,0-2 3 0,0 2-2 15,2 0 1-15,2 2-4 0,-4-2 3 0,3 2-2 16,1 0 2-16,-2 1-1 0,3-1-2 16,-1-1 0-16,1 1 0 0,-1 1 0 0,1-1 0 15,-3 1 0-15,1-3 0 0,1 3-1 16,1-1 0-16,-3 2 0 0,1-3-3 0,1 1-1 16,-1 0 2-16,0-1-1 0,-1-1 1 15,0 1-2-15,-1-2 4 0,3 1-2 0,-5-2 1 16,0-1-2-16,-1-2 1 0,-1 3 2 15,-1-3-3-15,0 0 0 0,0 0 3 0,0 0 0 16,0 0 0-16,0 0 0 0,0 0 0 16,0 0 0-16,0 0 0 0,-1-3-1 15,1 3 0-15,0 0 1 0,-2-2-6 0,1 2-19 16,1-2-36-16,-2-1-43 0,0 1-69 16,1 1-91-16,-3-1-97 0,-3 4-33 15,1-1 3-15,-1-1 34 0,1-1 57 0</inkml:trace>
  <inkml:trace contextRef="#ctx0" brushRef="#br0" timeOffset="24627.1332">26357 5874 82 0,'-2'0'294'15,"2"-2"38"-15,0 2 13 0,0 0-54 16,2 0-68-16,0 0-57 0,-2 0-38 0,1 2-25 16,-1-2-24-16,5-2-11 0,-4 1-13 15,1 1-8-15,1-2-7 0,0 1-7 16,-1-1-2-16,3 1-5 0,-2-1 0 0,-2-1-3 16,4 0-4-16,0 0-2 0,-2-1-3 0,2-1-1 15,-1 1-3-15,0-2-2 0,2 1-3 16,-3 0 0-16,5-2-2 0,-3 2 0 0,-1-2-1 15,1 2-2-15,0 1 2 0,-2 0-2 16,3-3 0-16,-3 3 0 0,2-2 0 0,-2 2 0 16,2-2 0-16,-1 0 0 0,0 1-2 15,0 0 1-15,-2 1-1 0,1-1-1 16,1 2 1-16,-3-2 1 0,3 0-1 0,-1 2 2 16,-2-1 0-16,3-1 1 0,-3 2-1 15,2-1 0-15,-1-1 1 0,1 2-1 0,0 0-2 16,-2 0 2-16,3 0 1 0,-3 1 0 15,1 0 2-15,0 1-3 0,-2-1 0 16,1 0 2-16,-1 1-3 0,0 1-2 0,-1-2-16 16,1 0-27-16,-2 2-52 0,2-3-77 15,0 3-120-15,-3 3-86 0,-5-3-37 16,3 0 7-16,2 2 36 0</inkml:trace>
  <inkml:trace contextRef="#ctx0" brushRef="#br0" timeOffset="27666.848">26474 6153 142 0,'-2'-2'256'0,"1"1"13"0,-3-1-27 16,1 2-48-16,2-1-50 0,-4-1-20 16,1 2-11-16,-1 0-5 0,2 0 1 0,-2-3-6 15,0 3-10-15,0-1-15 0,0 0-12 16,-2 1-12-16,0-2-8 0,-1 1-10 0,-1-1-3 16,-2-1 1-16,0 1-4 0,-3 0-3 15,-1-1-4-15,0 1-1 0,-3-1-2 16,-2 1-7-16,-1 0 1 0,2-3-4 0,-1 3-2 15,-2-1 0-15,2 0-4 0,1 0-2 16,-1 2 0-16,2-2-1 0,-2 1 2 0,1 1-1 16,-2-1 1-16,-1 1-1 0,3-1 1 15,-1-1 0-15,-2 2 2 0,1-1-3 0,2 1 0 16,-1-2 1-16,-1 0-1 16,4 1-2-16,-4-1 1 0,3 1-1 0,1 1 0 15,1 0-4-15,1 0 2 0,0-1-2 0,5 2 4 16,-2-1-3-16,4 1 2 0,-1 0 1 15,3-2-1-15,-1 2 1 0,2 0 0 0,-2 0-1 16,4 0 0-16,-4 0 0 0,6 0 1 16,-4-2 0-16,3 2-2 0,1-1 1 15,-1 1 0-15,2 0-7 0,2 0-13 0,-1 0-28 16,1-2-38-16,3 2-64 0,-4 0-114 16,2 2-93-16,1 1-38 0,2-1-4 15,-2-1 26-15,4 2 56 0</inkml:trace>
  <inkml:trace contextRef="#ctx0" brushRef="#br0" timeOffset="28097.5801">26184 6238 123 0,'2'0'285'0,"-2"0"28"0,0-2-13 0,-2 1-52 15,1 0-54-15,-3-1-46 0,2 1-29 16,-1-1-16-16,-1 1-13 0,1-1-12 16,-2 1-15-16,2 1-10 0,-2-2-5 0,-1 1-6 15,2-1-3-15,-3 2-6 0,1-4-3 16,-2 3-1-16,-3-2-4 0,0-2-5 0,-2 3-2 15,-1-3 0-15,-2 1-4 0,4 1-2 16,-6-2-4-16,2 1-2 0,-1-1-1 0,-1 2-5 16,1-1 0-16,3 0 0 0,-3-1 0 15,4 2 1-15,0-1 1 0,1 1-2 0,2 0 0 16,-1 1 2-16,3-1-1 0,2 3-1 16,-3-3-3-16,4 2 3 0,2 0 0 15,-1-1 0-15,1 2 0 0,1 0 2 0,-1-1-1 16,2 1-1-16,-3 0 0 0,1-2-7 15,1 0-19-15,2 1-43 0,0-1-79 0,0 2-126 16,-5 2-98-16,0 1-46 0,5-3-10 16,0 0 30-16,0 0 69 0</inkml:trace>
  <inkml:trace contextRef="#ctx0" brushRef="#br0" timeOffset="29090.9713">26859 5835 239 0,'2'-2'356'0,"0"2"29"0,-2 0 7 16,1 0-96-16,-1 2-91 0,0-2-65 0,0 2-40 15,2-2-21-15,0 0-15 0,-2 1-15 16,3-1-14-16,0 2-14 0,2-2-8 15,1 1-2-15,2 0-4 0,0 2-4 0,-2-3-3 16,6 2 5-16,-3-1-4 0,2 1 0 16,1-1-1-16,-1 1 1 0,2-1 1 0,-2 1-5 15,2-1 2-15,-1 2-2 0,1-2 0 16,-2 1 0-16,-3 0 1 0,-2-1 2 0,-3-1 0 16,1 0 0-16,-3 0 0 0,1 0 0 15,-2 0-3-15,0 0-11 0,0 0-6 0,-2-1-16 16,1-1-25-16,-3 0-32 0,1 1-36 15,0 0-44-15,-2-2-46 0,2 1-45 0,-4 1-35 16,2-2-19-16,-3 3 12 0,1-2 33 16</inkml:trace>
  <inkml:trace contextRef="#ctx0" brushRef="#br0" timeOffset="29409.1073">26879 5778 62 0,'-2'-2'274'16,"1"1"34"-16,-1-1 9 0,2 1-32 16,2-1-64-16,-2 2-45 0,0 0-32 0,1 0-25 15,1 0-24-15,0 0-25 0,2-2-16 16,0 2-20-16,1 0-13 0,0 2-11 0,0-2-4 16,2 0-4-16,-2 2 1 0,2-1-1 15,-1-1 2-15,2 2 3 0,1-1-2 0,-1 1 2 16,4 1-1-16,-2-2 0 0,2 2 1 15,-3-2 1-15,2 1 0 0,-1 1-2 16,-2-1 4-16,-3-2-2 0,2 1-3 16,-2 1-3-16,-2-2 0 0,0 0-2 0,-1 1-2 15,-1-1-5-15,-1 0-7 0,0-1-14 0,0 1-24 16,0-2-34-16,0 1-45 0,-3 1-75 16,3 0-95-16,-5 0-51 0,1 0-11 15,4 0 16-15,-4-2 35 0</inkml:trace>
  <inkml:trace contextRef="#ctx0" brushRef="#br0" timeOffset="29731.7127">26907 5683 6 0,'4'-1'285'0,"0"1"33"0,-1 0 22 16,2 0-32-16,0 0-81 0,-1 0-65 16,0 1-34-16,-1-1-19 0,3 2-12 0,-3-2-15 15,2 0-12-15,-2 0-12 0,0 0-13 16,2 2-11-16,-2-2-9 0,3 0-10 16,-1 0-3-16,0 1-9 0,0-1 0 0,3 0-3 15,-1 2 0-15,1-2 0 0,0 2-3 16,4-2 2-16,-2 3-1 0,3-3-4 0,-1 2-4 15,1-1-9-15,-3-1-20 0,1 0-33 16,-5 0-54-16,-3-1-104 0,-3 1-101 0,-5 1-48 16,1-1-9-16,-7-1 20 0,1-3 47 15</inkml:trace>
  <inkml:trace contextRef="#ctx0" brushRef="#br0" timeOffset="30344.9423">27324 5675 89 0,'2'0'282'0,"0"0"26"0,-2 0 7 0,0 0-65 15,0 0-73-15,0 3-48 0,0-3-17 0,-2 2-8 16,0 1-2-16,1 2-4 0,1 0-9 16,-3 2-5-16,3-1-16 0,-2 1-15 15,0 2-10-15,1 0-4 0,-1 1-8 0,0-1-6 16,2 3-5-16,-3-2-6 0,3 0-5 0,0 2-4 15,0 0-2-15,0-2 0 0,0 2-2 16,3-3-1-16,-3-1-2 0,0-2 0 16,2 2 0-16,-2-2-2 0,2-2-1 0,-2 1 4 15,0-1 0-15,0 1 1 0,0-2 0 16,0-1 1-16,0 1-1 0,0-3 1 16,0 4-1-16,0-3 0 0,1-1 1 0,-1 2 1 15,0 0-2-15,0-2 0 0,4 3-2 16,-4-3 1-16,3 0-9 0,2 0-12 0,-1 0-25 15,2-3-40-15,-1 1-55 0,-2 0-76 16,-3 2-84-16,0 0-68 0,0 0-16 0,0-5 18 16,0 2 45-16</inkml:trace>
  <inkml:trace contextRef="#ctx0" brushRef="#br0" timeOffset="30857.6273">27323 5692 212 0,'0'-2'274'0,"1"-3"17"0,-1 2-43 0,4-1-70 0,-4 1-45 16,1 1-21-16,1-1-13 0,-1 1-9 15,-1 0-4-15,0 2-9 0,2-3-16 0,-2 3-14 16,3-2-14-16,-3 2-8 0,0 0 1 15,0-2-7-15,1 2-1 0,2 0-4 0,1 0-2 16,1-1-3-16,-1 1-3 16,3 0-1-16,0 0-1 0,0 1-1 0,-1-1 0 15,1 0 2-15,2 2 0 0,-3 0 0 0,1 1-1 16,1-1-1-16,0 0 1 0,1 1 0 16,-3 2 0-16,2-3 0 0,-1 1 0 15,-1 1 0-15,-2-1-2 0,1-1 1 0,-2 1-3 16,1 0 0-16,-3 0 0 0,3 0 0 15,-1 0 0-15,1 0 0 0,-2 0 2 0,-1 0-1 16,2 0-1-16,-3 0 2 0,2 1 1 16,0-1 1-16,-4 2-1 0,0-1 9 15,1 1 4-15,-2-2 8 0,-3 1 5 0,-1 1 4 16,1-2 5-16,-2 1-3 0,-1-1-2 16,-1-2-8-16,2 0-6 0,0 0-6 15,0-1-3-15,4 0-5 0,-3 0-4 0,6 0 0 16,-3-1 3-16,3 1-4 0,-2 0 0 15,3-1-3-15,0 1-2 0,0-1-15 0,0-1-28 16,1-1-42-16,1 0-58 0,-2 1-90 16,-2 0-105-16,-3 2-49 0,1-3-8 0,2 3 31 15,2 0 49-15</inkml:trace>
  <inkml:trace contextRef="#ctx0" brushRef="#br0" timeOffset="31213.4092">27582 5690 12 0,'1'-2'282'0,"1"2"33"0,0 0 24 16,-2 0-45-16,0 0-77 0,0 0-56 15,0 0-39-15,0 2-23 0,-2-2-15 0,2 0-14 16,-2 1-12-16,1 0-10 0,-4 2-10 15,2 0-8-15,2 2-3 0,-3-1-3 16,3 0-4-16,-2 1-6 0,-1 0-3 0,3 0-1 16,-1 0-4-16,0 0 3 0,1 0 0 15,1 0-1-15,0-1 2 0,0 3-1 0,1-4 0 16,-1 2 0-16,0-3-3 0,0 1 1 16,0 0-3-16,0-1-1 0,0-2-3 0,0 1 0 15,0 1 0-15,0-2 0 0,0 0 0 16,0 0-3-16,0-2-6 0,0 1-26 15,0 1-49-15,2-3-78 0,-2 3-120 16,0 0-84-16,-3-2-39 0,3 2 2 0,0-5 34 16</inkml:trace>
  <inkml:trace contextRef="#ctx0" brushRef="#br0" timeOffset="31418.8805">27626 5584 138 0,'0'-1'372'0,"-1"-1"37"0,1 2 24 0,0 0-42 16,-2 0-135-16,2 0-96 0,2 0-58 15,-2 0-36-15,0 2-22 0,0-2-17 16,1 1-11-16,1-1-9 0,-1 2-9 16,1 0-25-16,0-2-68 0,-2 0-133 0,0 0-117 0,-4 3-62 15,1-3-26-15,0 4 4 0,0-1 57 16</inkml:trace>
  <inkml:trace contextRef="#ctx0" brushRef="#br0" timeOffset="31801.4442">27677 5701 71 0,'0'-1'281'0,"0"-1"27"16,0 1 1-16,1 1-47 0,-1-2-59 15,0 2-51-15,2 0-30 0,-1 0-20 0,1 2-17 16,0-2-17-16,1 0-21 0,2 0-14 16,0 0-13-16,-1 0-6 0,1 0-6 0,-1 0 1 15,0 0-2-15,1 1 1 0,-2-1 0 16,2 0 1-16,0 2 0 0,2-2-3 0,-1 1 4 15,2 1-2-15,1-2 0 0,0 1 0 16,0-1 0-16,-1 2 0 0,3-2 0 0,-1 0-3 16,-2 0 0-16,1 0-2 0,-1 1-2 15,-3-1-1-15,-2 0-1 0,-2 0-1 0,1 0 2 16,0 0-6-16,-2-1 0 0,0 1-9 16,-2 0-19-16,0 0-38 0,2-2-82 15,-4 4-131-15,-4-1-65 0,1-1-34 0,0 0 0 16,2 2 29-16</inkml:trace>
  <inkml:trace contextRef="#ctx0" brushRef="#br0" timeOffset="32237.7094">27753 5651 21 0,'1'-1'285'15,"3"0"30"-15,-4-2 24 0,1 3-46 0,2 0-74 16,-3 0-54-16,1 0-31 0,-1 0-22 0,0 0-14 16,-1 0-12-16,1 3-15 0,0-3-16 15,0 0-13-15,-3 1-10 0,3 0-8 16,0-1-8-16,0 2-4 0,-1 1-4 0,1 2-3 15,-2 0-2-15,0 2 0 0,1 0 0 0,-1 1 0 16,1 1-1-16,-1 0 2 0,0 0 0 16,1 1 3-16,-1 1 1 0,0-1-2 15,-1 1 2-15,2-1-2 0,1-1-2 0,-4 0 1 16,4 0-2-16,-1-2-2 0,1 1 5 16,0-1-3-16,1-2 0 0,-1 2 0 0,0-3 1 15,0 1 1-15,2-2-3 0,0-1 1 16,-2-1 1-16,0 1-3 0,0-2 1 0,0 0-2 15,-2 0 0-15,2 0-1 0,0 0-3 16,0-2-11-16,2 1-35 0,-2-1-68 0,0-1-116 16,0 3-116-16,-5-2-57 0,5 2-20 15,-3-3 17-15,3-1 58 0</inkml:trace>
  <inkml:trace contextRef="#ctx0" brushRef="#br0" timeOffset="32875.3176">28004 5775 47 0,'0'-2'261'0,"-5"-1"29"16,4 0 6-16,-1 1-43 0,-1 0-68 0,1-1-40 15,1 1-27-15,-1 1-16 0,1-1-15 16,-3 0-10-16,3 2-10 0,-3-3-9 0,1 3-6 16,-1-2-6-16,1 0-4 0,-4 2-5 15,4-1-1-15,-2-1-3 0,2 2-5 0,0-2-5 16,0 2-3-16,-2 0-1 0,4 0-3 15,-2 0-4-15,-2 2-3 0,1 0-1 0,1-1-3 16,-2 1-2-16,1 0 1 0,-2-2 1 16,-1 3-1-16,2 1 3 0,1-1-1 0,-1 0-1 15,-3 0 0-15,5 1-2 0,-2-1 0 16,2 2-1-16,0-2-1 0,1 1 0 0,1 1 5 16,1-1 0-16,-2 2 0 0,4-2 0 15,-2 1 2-15,0-1-2 0,1 3 2 0,1-4-4 16,-1 2 1-16,1-3-3 0,0 1 0 15,-1 1 0-15,2-3-2 0,-1 2 0 16,1-1 1-16,2 0 1 0,-1 1-2 0,1 0-1 16,2 0-2-16,1 0 0 0,-2 0 0 15,0 0-1-15,0-1 0 0,-1-1 4 16,2 2 0-16,-4-1 2 0,1-2-2 0,1 1-2 16,-2 1 2-16,2-2 0 0,-2 0 0 15,2 1-2-15,0-1 2 0,-1 0 0 16,3 0-1-16,-2 0 1 0,-1 0 0 0,1 0 0 15,0 0 0-15,-1-1 1 0,1 1-1 16,-2-2 0-16,2 1-6 0,-2-1-10 0,1 1-26 16,-1-2-42-16,-2-1-52 0,3 2-79 0,-4 2-95 15,0 0-67-15,0 0-17 0,0 0 19 16,0-5 39-16</inkml:trace>
  <inkml:trace contextRef="#ctx0" brushRef="#br0" timeOffset="33799.9444">28165 5640 60 0,'-2'-5'250'0,"1"-1"18"15,-1 2 1-15,1-3-45 0,1 4-62 16,0 0-41-16,0-2-18 0,0 1-8 0,1 1-15 15,-1 1-18-15,2-1-16 0,-1-1-6 16,1 1-5-16,0 1-4 0,-2 0-2 16,1-1 4-16,-1 1 5 0,0-1 11 0,0 1 2 15,0-1 6-15,0 3-1 0,0-2-1 16,0 1-5-16,-1-1-11 0,1 1-7 0,0-1-6 16,0 2-4-16,0 0-4 0,0 0-4 15,0-2-6-15,0 2-2 0,-2 0 1 16,2 0-2-16,0 0-3 0,-2 2-1 0,2-2 3 15,0 0-3-15,-1 0 2 0,1 0-3 16,-2 3 0-16,1-1 1 0,-1 1-1 0,-1 0 0 16,0 1-1-16,0 1-2 0,0 0 3 15,-1 2 0-15,1-2 0 0,2 2 0 0,-3 2 0 16,1-2 4-16,2 1-2 0,-4 1-2 16,4 0 0-16,-1-2 0 0,1 3 0 0,1-1 0 15,-2 3 1-15,0-4 2 0,2 4-3 16,0-1 0-16,0-1 0 0,0 0 0 15,0 2-1-15,0-4-1 0,2 1 1 0,-2-1 1 16,0-1 1-16,0 1-1 0,0-2 3 16,0-1-1-16,0-2 1 0,2 1-3 0,-2-1 0 15,0-1 0-15,0 1-3 0,0-1 1 16,0 0 2-16,0-1 0 0,0 3-1 0,0-1-1 16,0-3 2-16,0 2 0 0,0 1 0 15,1-1 0-15,-1 1 0 0,2-1 2 16,-2-1-1-16,0 0-1 0,0-1 2 0,0 1-2 15,0-1 0-15,0 0-2 0,0-1 2 16,0 1 2-16,0-1-2 0,0 0 0 0,0-1 3 16,0-1-2-16,0 0 1 0,0-1-2 15,1 1 3-15,-1-1-3 0,5 1 0 16,-4 1 0-16,2-1 0 0,1-1-1 0,0 1-3 16,0-2 4-16,1 3-1 0,-1-1 1 15,1 0 1-15,-1 0 1 0,0-1 1 0,1 2-3 16,-2-1 0-16,-2 1 0 0,1-1 0 15,1 2-3-15,0-1 3 0,2-1-2 16,-2 0 2-16,0 1 0 0,0 0 0 0,1-1 2 16,-1 1-2-16,-2 1 3 0,3-1-2 15,-3 0-1-15,-1 2 0 0,2 0 0 0,-2 0 0 16,1 0-1-16,-1 0 0 0,3 0-1 16,-3 0 2-16,2 2 0 0,-2-2 2 0,1 2-2 15,-1-1 1-15,2 3-1 0,-2-3 0 16,0 2-3-16,0-1 1 0,0 3 2 15,0-2 0-15,2 2 0 0,-2-1 0 0,0 2 2 16,0-1-2-16,0 0 0 0,0 0 0 16,0 2-2-16,0 0 1 0,0-2 0 0,0 2 1 15,0-1 1-15,0-1-4 0,0 0 3 0,0 1-2 16,1-3-1-16,1 3 2 0,-1-3-5 16,3 0 1-16,-1-1-20 0,2-1-80 15,4 2-177-15,-6 1-92 0,-1 1-49 16,-2-5-24-16,-4-1 7 0</inkml:trace>
  <inkml:trace contextRef="#ctx0" brushRef="#br0" timeOffset="35904.1495">19502 5378 181 0,'1'0'242'16,"2"0"6"-16,0 0-25 0,-3 0-28 0,2 0-25 16,0 0-18-16,-1 0-11 0,-1 0-14 15,0 0-14-15,0 0-17 0,0 0-12 16,0 0-11-16,-1 0-9 0,1 2-6 0,0-2-12 15,-2 2-4-15,0 1-2 0,-1 0-4 16,-1 1-1-16,1 1-3 0,-2 1-2 0,0-2-5 16,0 4-11-16,0 1-3 0,-2-2-6 15,0 3-3-15,1 2-2 0,-1-2 0 16,-1 0 1-16,1 2-1 0,1 2 1 0,-3 0-1 16,3-2 0-16,-1 3-1 0,-1-1 1 15,1 1 0-15,1-1-1 0,-2-1 0 0,2 1-3 16,-1-1 2-16,1-1 1 0,-1 2-2 15,0-4 0-15,0 2 1 0,1 2 2 0,0-2 0 16,-4 0-4-16,4 0 4 0,0 0-1 16,-1 0 0-16,2 0-1 0,-1-3-1 15,2 0 3-15,-1 0 0 0,0 0 1 0,0-3 1 16,2-1-2-16,1 0 0 0,-2-1-2 16,1 1 1-16,1-2 1 0,1 1-2 0,-3-1 2 15,4-1 3-15,-3 0-3 0,3 1 2 16,-1-1-2-16,1-1-2 0,0-1 2 0,-2 2 0 15,2-2 0-15,0 0 0 0,0 1 0 16,0-1 0-16,0-1 0 0,0 1-3 0,0 0 0 16,-2 0 2-16,2 0-2 0,0 0-2 15,-1 0-2-15,1 0-1 0,-2 0 2 0,2-2 0 16,0 2 4-16,-2-1 0 16,2-1 0-16,-1 0 2 0,-1 1 3 0,2-1-1 15,-1 0 0-15,1 2 3 0,-2-3 0 16,-1 1 3-16,3-1-1 0,-3 1 2 0,3 0 0 15,-1-1-1-15,-3-1 0 0,3 1-2 16,-2 0-1-16,-1 0-2 0,1-1 1 0,0 1-2 16,0 0 0-16,-2-1-2 0,2 2 0 15,2 0-6-15,-3 1-2 0,4 1-3 0,-1-2 2 16,2 1-19-16,-1-1-80 0,-1 4-171 16,-4 1-92-16,-3 0-49 0,0-2-32 0,4 2 8 15</inkml:trace>
  <inkml:trace contextRef="#ctx0" brushRef="#br0" timeOffset="156250.8404">29207 5663 15 0,'2'-2'224'16,"-2"2"18"-16,1 0-6 0,-1-2-60 16,2 2-58-16,-2 0-31 0,0 0-15 0,1-1-3 15,-1 1 0-15,0-2-3 0,0 2 2 16,2 0 0-16,1 0-5 0,-3 0-3 15,0 0-6-15,0 0-5 0,0 0-5 0,0-2-7 16,0 2-10-16,1 0-7 0,-1 0-4 16,0 0-5-16,0 0-3 0,0 0-1 0,-1 0-1 15,1 2 0-15,0-2-3 0,0 0 0 16,0 0-2-16,0 2-1 0,0-2 0 16,0 1-1-16,-5-1 0 0,5 2 1 0,-3 0 3 15,-2 1 7-15,0 2 0 0,-3-1 5 16,4 1 1-16,-6 0 2 0,4 0-5 0,-2-2 2 15,2 2-3-15,-5 1-2 0,3-1 3 16,-2 1-1-16,-1 0 3 0,2 1 4 0,-3-1 3 16,0 1-1-16,-1-2 1 0,1 2-1 15,1-2-1-15,-1 2-4 0,2-4-2 0,0 4-4 16,0-3-3-16,1 1 0 0,1-1-4 16,-1 2 0-16,0 0-1 0,-3-2 1 0,4 3-1 15,-1-2 0-15,3 0-1 0,-2 2-1 16,1-3 1-16,1 1 1 0,0-2-2 15,1 2 2-15,-1-2-1 0,2 2-1 0,0-2 1 16,0 1-2-16,-2-1 2 0,3 0 1 16,2-1-4-16,-3 1 2 0,4-2-1 15,-1 2 1-15,-2-2-1 0,1 1 1 0,0-1 1 16,1 1-1-16,-1 1 0 0,1-1 0 16,-1 0 0-16,0 1 0 0,1-3 0 0,1 2 0 15,-2 0-1-15,2-1-1 0,-3 1 0 16,3-2 0-16,0 2 0 0,0-2 0 15,-1 3 2-15,1-3 0 0,0 0 0 0,-2 2 0 16,2 0 0-16,-1-1-1 0,1 1-2 16,0 0-1-16,-2-1 3 0,2 1-4 0,-2-1 0 15,2 0 2-15,-1 2-1 0,1-1 1 16,-3-1-2-16,1 1 3 0,0-1 1 16,1 2 0-16,-4 0-1 0,2-1 2 0,-3 0 2 15,1 2-1-15,0-1-1 0,-1-2 0 16,-1 2 2-16,0 0-1 0,0 0-1 0,1 0 3 15,-1 0-1-15,1-1-2 0,-1 0 1 16,0 1 1-16,1 1-1 0,-1-3 2 0,0 3-2 16,0-1 1-16,2-1 2 0,-3 3-2 15,0-2 1-15,-1 0-1 0,1 1 0 16,2-1 0-16,-3 2-2 0,2-2 3 0,1 1-3 16,-1-1 0-16,2 0 0 0,2 0-2 0,-1-1 1 15,2-1 0-15,1 1 1 0,1-1-1 16,0-1-1-16,0 1 2 0,0-1-2 15,0 0 2-15,0 0-1 0,1 0 0 0,3 0-1 16,1 0-2-16,0 0-7 0,3 0-23 16,0 0-35-16,2 0-50 0,-2 0-79 0,-4 0-107 15,0 2-56-15,0-2-16 0,2 0 16 16,-2-2 41-16</inkml:trace>
  <inkml:trace contextRef="#ctx0" brushRef="#br0" timeOffset="156764.1072">28685 5837 28 0,'2'-5'168'0,"-1"1"-19"16,3-3-24-16,-4 2-28 0,1 0-28 0,1 0-19 15,-1-1-4-15,-1-1-7 0,4 2-3 16,-2-1-4-16,-2 2-10 0,4-1-6 16,-1 2-7-16,-2-1-8 0,3 1-7 0,0 0-5 15,0 0-7-15,-1 1-8 0,0 0 0 16,-1 2 0-16,2-3 1 0,-2 3 10 0,-1-2 3 15,1 2 7-15,-1-2 2 0,3 1 2 0,-4 1-5 16,1-4-9-16,-1 4-15 0,0-3-30 16,0 3-52-16,0 0-35 0,-5 0-17 15,4 0 0-15</inkml:trace>
  <inkml:trace contextRef="#ctx0" brushRef="#br0" timeOffset="157467.5584">28748 5666 14 0,'0'0'213'0,"2"-3"15"15,-2 3-14-15,2 0-58 0,-2 0-45 16,0 0-31-16,0 0-17 0,0 0-7 0,0 0-9 16,0 0-6-16,0 0-10 0,1 3-10 15,-1-3-6-15,0 2 4 0,2 0 4 16,0 1 10-16,1 2 7 0,-2-3 11 0,4 3 7 16,-2-2 1-16,-2 2 3 0,4 2 2 15,-2-1 0-15,2 1-1 0,2 1-5 0,-1 0-4 16,-2 1-5-16,3 1-6 0,-1-1-9 15,1 1-1-15,2 1-4 0,-3-1-4 0,4 2-2 16,-1-3-4-16,1 3 2 0,-2-1-3 16,0-2-4-16,1 1-3 0,-1-1-2 0,-2 0-4 15,-1-2-1-15,3 1-2 0,-2-1 1 16,-3-2 0-16,2 2 3 0,-2-3 0 16,1 1-1-16,-3-1 2 0,3 0-1 0,-3-1 0 15,3 2-1-15,-2-1 2 0,1 0-1 16,0 1-2-16,1 0 0 0,-3 0-1 0,2 0 1 15,2 0-3-15,-1 0 0 0,0-1 2 16,-3 1-1-16,3-2 0 0,-3 2 0 16,2-1-1-16,-3 0-1 0,4 0 0 15,-3-1 0-15,1 2 0 0,0-1 0 0,-1 2 0 16,1-1 2-16,1-1-2 0,-1 0 0 0,2 1-2 16,-3 0 1-16,3-3 2 0,-4 3-1 15,1-2 2-15,2-1-2 0,-3 0 0 0,2 1 0 16,-2-1 0-16,2 0-7 0,-1-1-25 15,-1 1-60-15,-3 1-138 0,-2 0-111 16,-5-1-60-16,2 0-24 0,-4-2 7 0,2 0 53 16</inkml:trace>
  <inkml:trace contextRef="#ctx0" brushRef="#br0" timeOffset="159267.4007">18754 5453 46 0,'1'0'219'0,"-1"0"27"0,0 0-18 0,0 0-46 16,0 0-29-16,0 0-21 0,0 0-15 16,0 0-10-16,0 0-7 0,0 2-12 0,0-2-8 15,0 2-12-15,0-2-8 0,0 0-13 16,0 0-10-16,0 0-9 0,0 1-9 0,0 1-7 16,0 0-4-16,0 1-1 0,0-1-6 15,0 1 0-15,0 2 0 0,2-1-1 16,-2 2 2-16,2 0-2 0,-1-1 2 0,-1 2 2 15,2-1 1-15,0 1-3 0,-1-2-2 16,-1 2 3-16,2 0 2 0,-1-2 1 16,-1 0 1-16,0 0 0 0,2 1 3 0,0-2 1 15,-2 1 2-15,0-1-1 0,0-2 2 16,0 3 0-16,0-2 1 0,0 2-1 0,0-1 1 16,1 3-2-16,-1-2-1 0,0-2-2 15,0 2-1-15,3 2 0 0,-2-4-2 0,-1 2 2 16,0-2-2-16,2 2-1 0,0-4 4 15,-2 2-4-15,1 0 5 0,-1-1-4 0,0-1-1 16,2 1-2-16,-1-1-3 0,-1 1 1 16,2-2-4-16,-2 3-1 0,0-1-2 15,2-2-9-15,-1 0-24 0,-4 0-39 0,3 0-59 16,-6-1-108-16,-2 2-93 0,-1-1-42 0,-3 2-5 16,2-1 26-16</inkml:trace>
  <inkml:trace contextRef="#ctx0" brushRef="#br0" timeOffset="160251.9853">18772 5746 84 0,'-2'0'247'0,"0"0"31"0,1 0-12 0,-1 0-43 15,2 0-35-15,-1 0-32 0,-1 0-25 16,-1 0-22-16,-1-1-19 0,1 1-17 16,0-2-15-16,-3 0-6 0,1 2-7 0,2-3-6 15,-2 3-8-15,0-4-2 0,1 3-9 16,-4-3-3-16,3 1-4 0,0 1 0 0,-3-1-3 15,2-2-3-15,-1 2 0 0,0 0-1 16,1 0 0-16,-1 0-3 0,2-1 0 0,-1 1 3 16,2-1-3-16,0 2 3 0,0-1 1 15,0 0 5-15,1-2 3 0,2 3 4 0,-3-1 3 16,3-1-1-16,-1 1-3 0,-1-2-2 16,0 3-4-16,3-1-4 0,-3-2-5 0,1 2-2 15,1-1 4-15,-1 1-4 0,1 0 1 16,1-1 0-16,-2 0 2 0,0 0-2 15,2 1-1-15,0-4 0 0,0 4-2 0,0-4 1 16,0 2-1-16,0 0 0 0,2-2 2 16,0 0-1-16,-2 1 1 0,1-1-2 0,1 1 0 15,1-2-2-15,-1 2-1 0,1 0 2 16,1-1-3-16,3 1 3 0,-4-1-2 0,3 0 0 16,-1 2-1-16,0-2 1 0,2 2 3 15,-3 0 1-15,0 2 0 0,0 0-1 16,0-2 1-16,0 2 0 0,1-1-3 0,-1 1 2 15,1 0 0-15,-1-1-1 0,0 2 2 16,0-1 0-16,0-2-1 0,1 4 1 0,0-3 0 16,0 1 0-16,0 1 0 0,1-1 1 15,1-1-1-15,0 1 0 0,-2 1 2 16,3-1-2-16,-3-1-2 0,3 3 1 0,1-2-2 16,-1 2-1-16,-1-2 0 0,2 0 1 15,-3 1-1-15,2 2 0 0,-1-1 2 0,-1 1-2 16,0 1 4-16,1-1-2 0,-3 2 1 15,4 1 1-15,-3-3 2 0,4 4 0 16,-4-1-1-16,3 0-1 0,-3 2 1 0,3-3 2 16,-4 1-3-16,3 1 1 0,-1-1 1 15,-1-1-1-15,3 1 1 0,-2 2-2 0,-1 0-2 16,1-2 1-16,-1 1 1 0,3 1 0 16,-4 1 0-16,3-2 0 0,-2 2 0 15,0-1 1-15,-1-1-1 0,2 2 0 0,-1-1 0 16,0 0-3-16,-2 0 2 0,0 2 1 15,2-3-1-15,-2 2 1 0,3-1 0 0,-3 2 0 16,-1-1 0-16,0-1 0 0,-1 0 1 16,3 0-1-16,-4 2 1 0,1 1-1 0,-1-3 0 15,-1 4 0-15,1-4-1 0,-2 3 1 16,0-3-1-16,-1 2 1 0,1 0 1 0,-1-1-1 16,-3 0 0-16,2 1 0 0,-3 0 4 15,2-2 0-15,-1 2-2 0,-2 1 2 0,0-4 1 16,2 1-1-16,-1-1-2 0,-2 0-2 15,1 1 1-15,-1-2-1 0,1 0-3 16,-5 0 1-16,4-2-4 0,-4 0-8 0,2 1-7 16,1-4-21-16,-2 1-41 0,2-2-90 15,1 2-131-15,-4-1-67 0,4 2-27 0,-3-3-3 16,2-1 34-16</inkml:trace>
  <inkml:trace contextRef="#ctx0" brushRef="#br0" timeOffset="171511.6632">4610 5656 133 0,'0'0'218'0,"2"0"5"0,-2 0-40 15,0 0-35-15,0 0-28 0,1 0-17 16,1 0-14-16,-2 0-12 0,0 0-12 0,0-2-7 16,0 2-5-16,0 0-7 0,0 0-8 15,0 0-3-15,0 0-8 0,0 0-5 0,0 0-8 16,0 0-2-16,0 0-6 0,0 0-2 15,0 0-2-15,0 0 0 0,0 2-1 0,0-2 1 16,-2 0 0-16,2 0 1 0,0 0 0 16,0 2 0-16,-1-2-1 0,1 0 0 0,0 0 1 15,0 0-1-15,0 0-1 0,0 0 2 16,0 0 0-16,0 0-3 0,0 0 4 16,0 0-2-16,0 0-2 0,0 0 0 0,0 0 0 15,0 1 0-15,0-1 0 0,0 0 0 16,0 0-2-16,0 0-1 0,0 0 3 0,0 0 0 15,0 0 0-15,0 0 0 0,0 0 3 16,0 0-1-16,0 0-2 0,0 0 0 16,0 0 0-16,0 0 0 0,0 0 0 0,0 0 0 15,0 0 1-15,0 0 1 0,0 0-1 0,0 0 0 16,0 0 0-16,0 0 0 0,0 0-1 16,0 0 0-16,0 0 0 0,0 0 2 15,0-1-2-15,0 1 1 0,0 0-1 0,0 0 1 16,0 0 0-16,1 0 0 0,-1 0 0 15,2 0-1-15,-2 0 4 0,0 0-3 16,0 0 0-16,0 0-1 0,0-2 1 0,0 2 0 16,0 0-1-16,-2 0 0 0,2 0-1 15,0 0-1-15,0 0 0 0,0 0 1 0,0 0 1 16,0 0 1-16,0 0 0 0,0 0 0 16,0 0 0-16,2 0-2 0,-2 0 1 15,0 0-1-15,0 0 1 0,0 0 0 0,0 0 1 16,0 0 1-16,0 0 0 0,0 0 3 15,0 0 2-15,0 0-1 0,0 0 2 0,0 0 1 16,0 0 1-16,0 0-1 0,0 0-1 16,0 0 2-16,0 0-2 0,0 0-2 0,0 0 0 15,0 0-2-15,0 2 0 0,0-2-3 16,0 0-1-16,0 0-1 0,0 0 1 0,0 0 2 16,0 0-2-16,0 0 2 0,0 0-2 15,0 0 4-15,0 0-2 0,0 0 1 0,0 0 2 16,0 0-2-16,0 0 0 0,0 0 0 15,0 0 0-15,0 0-2 0,0 0-1 0,0 0 0 16,0 0 0-16,0 0-3 16,0 0-1-16,0 0-3 0,0 0-15 0,0 1-25 15,-2-1-37-15,1 0-61 0,-2 2-109 0,-1 0-55 16,1 1-20-16,3-3 11 0,0 0 30 16</inkml:trace>
  <inkml:trace contextRef="#ctx0" brushRef="#br0" timeOffset="172337.1548">4602 5653 91 0,'3'0'166'0,"-3"0"-21"16,2 0-50-16,-2 0-40 0,2 0-26 15,-1 0-15-15,-1 0-10 0,0 0-8 16,0 0-12-16,2 0-17 0,-2 0-16 0,0 0-14 15,-2 0-13-15,2 0-7 0,0 0 1 16,0 0 6-16,0 0 7 0</inkml:trace>
  <inkml:trace contextRef="#ctx0" brushRef="#br0" timeOffset="172604.9882">4615 5653 93 0,'0'0'163'0,"0"0"-4"15,0 0-14-15,0 0-30 0,2-2-24 16,-2 2-17-16,1 0-11 0,-1 0-9 0,0-1-6 15,2 1-4-15,-2 0-5 0,0 0 0 0,0 0-4 16,0-1 0-16,0 1-1 0,0 0-3 16,1 0-1-16,-1 0-4 0,0 0-2 15,0 0-3-15,0 0-5 0,0 0-1 0,0 1-3 16,0-1-1-16,0 0-7 0,0 0 1 16,0 0-5-16,0 0 1 0,2 1-1 0,-2-1 0 15,0 0 0-15,0 2-1 0,2-2 1 16,-1 1-2-16,-1 1-1 0,0-2-3 0,2 0-3 15,-2 2-5-15,0-2-13 0,0 1-19 16,3-1-20-16,-3 0-32 0,1 0-48 0,-1 0-66 16,0 0-26-16,0 0-4 0,0 0 16 15</inkml:trace>
  <inkml:trace contextRef="#ctx0" brushRef="#br0" timeOffset="175159.9682">4628 5670 52 0,'0'0'164'0,"0"0"-14"0,0-2-26 16,0 2-27-16,3 0-20 0,-3 0-13 15,0-2-9-15,1 2 3 0,-1 0 0 0,0 0 0 16,0 0-4-16,2 0-4 0,-2 0-6 16,0 0-7-16,0 0-4 0,0 0-2 0,0 0-2 15,0 0 1-15,0 0-1 0,0 0 0 16,0 0-3-16,0 0-4 0,0 0 2 0,0 0-2 16,0 0-1-16,-2 0 1 0,2 0 2 15,0 0-1-15,0 0 1 0,0 0-1 0,0 0-4 16,-1 2-2-16,-2-2-4 0,3 0-3 15,-2 2-2-15,1-2-2 0,-1 1-3 0,0-1 2 16,1 0-2-16,-1 2 1 0,1-2-1 16,-1 2-2-16,2-2 4 0,0 0 0 0,-2 0 0 15,1 0 0-15,1 0 0 0,0 0 3 16,0 0 0-16,0 0-1 0,0 0 7 0,0-2 1 16,0 2 4-16,0 0 1 0,0 0-2 15,0-2 1-15,0 2-3 0,0 0-2 0,0 0-2 16,0 0-3-16,0 0 1 0,0 0-3 15,0 0 0-15,0 0 1 0,0 0-2 16,0 0 1-16,0-1-3 0,1 1 0 0,-1 0-1 16,0 0-3-16,0 0 0 0,0 0 2 15,0 1 0-15,0-1-2 0,0 0 2 16,0 0-2-16,0 0 3 0,0 0-1 0,0 0 2 16,0 0 6-16,0 0 5 0,0 0 8 15,0 0 5-15,2-1 3 0,-2 1-1 0,0-2-3 16,0 0-3-16,0 2-6 0,0 0-4 15,0 0-2-15,0 0-2 0,0 0-2 16,0 0-2-16,0 0-2 0,0 0-1 0,0 0 0 16,0 0-1-16,0 0-1 0,0 0-1 15,0 0 0-15,0 0-1 0,0 0 1 0,0 0 0 16,0 0 0-16,0 0 1 0,0 0 0 16,0 0 0-16,0 0 2 0,0 0-2 15,0 0-1-15,0 0-3 0,2 0 2 16,-2 0 0-16,0 0 1 0,1-3 0 0,-1 3 0 15,0 0 0-15,0 0 0 0,2 0 1 0,-2 0 0 16,0 0-1-16,0 0 2 0,0 0-1 16,0 0 1-16,0-2-2 0,0 2-2 0,0 0 2 15,0-2 2-15,0 2-2 0,0 0 1 16,0 0 0-16,0 0 0 0,0 0-1 0,0 0 0 16,0 0 0-16,0 0 0 0,0 0-1 15,1 0 0-15,-1 0 0 0,0 0 1 0,0 0 0 16,0 0 0-16,0 0 0 0,0 0 0 15,0 0 0-15,0 0 0 0,-1 0 0 0,1 0 0 16,0 0 0-16,0 0 0 0,0 0 1 16,0 0 3-16,0 0-4 0,0 0 1 15,0 0 1-15,0 0-1 0,0 0-1 0,0 0-1 16,0 0-1-16,0 0 1 0,0 0-1 16,1 0 1-16,-1 0-1 0,0 0 2 0,0 0 0 15,0 0 0-15,0 0-2 0,0 0 2 16,0 0-3-16,0 0 1 0,0 0 2 15,0 0 0-15,2 0-1 0,-2 0 0 0,0 0 1 16,0 0 0-16,0 0 0 0,0 0-1 16,2 0-1-16,-1 0 2 0,-1 0 0 0,0 0 0 15,0 0 0-15,2 0 1 0,-2 0-1 16,0 0 1-16,3 0 0 0,-3 0 0 16,0 0 0-16,0 0-1 0,0 0 1 0,0 0-1 15,0 0-1-15,0 0 1 0,1 0-2 16,-1 0 0-16,0 0-2 0,0 0 3 0,2 0 0 15,-2 0 0-15,1 0 0 0,-1 0 1 16,0 0 0-16,0 0 0 0,0 0 1 16,0 0-1-16,0 0 0 0,0 0 0 0,0 0-1 15,0 0 1-15,0 0 0 0,0 0 1 16,2 0 0-16,-2 0 0 0,0 0 1 16,0 0-2-16,0 0 3 0,0 0-2 0,0 0-1 15,0 0-1-15,0 0 0 0,0 0 1 16,0 0 0-16,0 0 0 0,0 0 0 0,0 2 2 15,0-2-2-15,0 0 0 0,0 0-1 16,0 0 0-16,0 0 2 0,0 0-1 0,0 0 0 16,0 0 1-16,0 0-1 0,0 0 1 15,0 0-1-15,0 0 1 0,0 0-1 0,0 0 0 16,0 0 1-16,0 0 0 0,0 0 0 16,0 0 2-16,0 0-1 0,0 0 0 0,0 0 1 15,0 0 3-15,0 0 0 0,0-2 3 16,0 2-1-16,0 0 0 0,0 0 1 0,0-1-4 15,0-1-2-15,0 2 1 0,0-3-1 16,0 1-1-16,0 2-1 0,0-2-1 0,0-1 2 16,0 3-1-16,0-2 1 0,0 1 1 15,2-1-1-15,-1-1 0 0,-1 1-2 16,0 1 0-16,0-2-2 0,2 2 2 0,-1-2 0 16,1 0 3-16,-2 1-2 0,2-1 1 15,-2 1 1-15,1 0-2 0,1-1-1 16,-2 0-1-16,2 0 1 0,-1 1 0 0,1 0-1 15,-1-3 1-15,1 2 1 0,1-1 0 16,-2 1 1-16,1-1-2 0,-1 1 0 0,1 0 0 16,1 0 0-16,-1-1-2 0,-2 4 1 15,3-3 1-15,-3 0 0 0,2 1-1 0,-1 0-1 16,-1 1 2-16,2 0 0 0,-2-1 0 16,2 1 0-16,-1 1 2 0,-1-2-1 15,0 2-1-15,2-1-1 0,-2 1 1 0,1 0-2 16,-1-2 0-16,0 2 2 0,2-1 0 15,1 1 0-15,0 0 0 0,0 0 0 0,0 0 2 16,-1 0-4-16,0 0 2 0,-1 0-1 16,1 0 2-16,-1 0-1 0,-1 0-1 15,2 1 1-15,-2-1 0 0,3 2 0 0,-3-1 0 16,2-1 0-16,-1 2-1 0,1-1-1 16,2 1 2-16,-4-1-2 0,2 2 2 0,1-3 0 15,-1 3 0-15,-1-1 0 0,1-1 0 16,-2 1 0-16,3-2 0 0,-1 4 0 0,-1-1 0 15,1 0 0-15,1 0 0 0,0 1 0 16,1-1-1-16,0 2 1 0,-1-1 0 0,2-1 0 16,-2-1 0-16,0 1 0 0,2-1 0 15,-3 1 1-15,1-1 1 0,1-1-2 16,0 0 2-16,-3 2-1 0,2-3 2 0,-1 2-3 16,1-1 0-16,-1 1 0 0,1-2 0 15,-1 1-2-15,-1 1 1 0,1-2 1 0,1 0 0 16,-3 1 0-16,4-1 0 0,-4 2 0 15,0-2 0-15,0 0 0 0,0 0 0 16,0 0-1-16,0 0 2 0,0 0-1 0,0 0 1 16,0 0 3-16,0 0 0 0,-2-2 2 15,0 2-4-15,2-1 1 0,-3 1 0 0,3 0-3 16,-2-2 2-16,-1 1-2 0,1 1 2 16,-1-2 0-16,2 2 2 0,-3-1-3 15,1-1 0-15,2 2 0 0,-1 0 0 16,-2 0 1-16,2 0 2 0,-1 0 0 0,1 2 0 15,-1-1 0-15,1 1-1 0,-1-2-1 0,0 3-2 16,1-2 1-16,-1 2-1 0,-2 0 0 16,1 0 2-16,1 2-2 0,0-2 0 0,-1 2-2 15,1-2 2-15,-2 2 0 0,2-1-3 16,0 1 3-16,1-2 0 0,-2 1 0 16,1-1 0-16,1-1 0 0,-1 1 1 0,3 1-1 15,-2-3-1-15,-1 1 1 0,3-1 0 16,-1 0 0-16,-1-1 0 0,0 1 0 15,2 1 1-15,-1-2-1 0,-1 0 2 0,2 2-1 16,0-1-1-16,-2-1 0 0,1 2 0 16,-1-1 0-16,2 1-2 0,-1-2 2 0,-2 1 1 15,1 1 0-15,2-2-1 0,-3 1 0 16,2-1 1-16,-1 0-2 0,0 0 1 0,-1 0 1 16,0-1-1-16,1 1 2 0,-1 0-1 15,0-2 3-15,1 1 0 0,-2-1 1 0,2 1 0 16,-1-1 0-16,0 1-2 0,1-1-2 15,-1-1 4-15,0 1-4 0,1 0 1 0,-1-1 2 16,1 0 0-16,1-1 0 0,-1 1 1 16,-2-2-2-16,4 1 1 0,-2-1-1 0,2 0 0 15,-3 0 1-15,3 3-2 0,-2-4 1 16,1 3-2-16,1-2 1 0,-2 2-2 16,2 0 0-16,-1 0 2 0,-1 2-1 0,2-2 0 15,-3-1 3-15,3 2-2 0,0 1 1 16,-2-1-1-16,2 2-2 0,0-1 1 15,0 1-3-15,0 0 1 0,0 0 1 0,0 0-1 16,0 0-1-16,0 1 2 0,2 1 3 16,-2-1-2-16,0 1-1 0,0 3 0 15,1-2-1-15,1 2-2 0,-2-2 1 0,0 1-1 16,0 1 2-16,-2 1 0 0,1-2 0 0,1 2-1 16,-2-2 2-16,-1 3 0 0,1-2 2 15,-1 2 0-15,-3 1-1 0,1-3-1 16,1 3 1-16,-3-2-2 0,1 0 1 0,-2 0-1 15,2-1 1-15,-1-2 0 0,1 2 0 16,1-1 1-16,-2-1-1 0,2-3 1 0,2 4-1 16,-1-4 0-16,0 1 0 0,0 1-1 15,-2 0-4-15,0-2-2 0,-2 3-11 0,3-3-21 16,-3 0-34-16,2 0-54 0,0 0-90 16,-2 0-115-16,-2 0-55 0,1 0-12 15,4 0 15-15,2-5 44 0</inkml:trace>
  <inkml:trace contextRef="#ctx0" brushRef="#br0" timeOffset="175394.8216">4610 5434 294 0,'2'-8'373'16,"-2"3"29"-16,0 0 20 0,0 2-124 0,0 0-104 15,-2 2-60-15,2-2-37 0,0 1-28 16,0 1-18-16,0 1-19 0,0 0-11 16,0-2-13-16,0 4-5 0,0-2-13 0,0 3-26 15,0 0-62-15,-3 1-129 0,-2 1-115 0,-6-2-60 16,5 4-24-16,-2-1 9 0,-1 1 53 16</inkml:trace>
  <inkml:trace contextRef="#ctx0" brushRef="#br0" timeOffset="176264.2889">4455 5596 138 0,'2'-1'238'16,"-2"1"22"-16,1 0-42 0,1 0-52 0,-2 0-36 16,2 0-31-16,-2 0-24 0,1 0-14 15,-1 1-12-15,0-1-9 0,-1 0-7 0,1 0 4 16,-2 2-3-16,2-2 0 0,-2 0-1 16,1 2 1-16,-1-2 1 0,-1 3 1 15,-3-3-2-15,3 2-3 0,-2 0-3 0,2-2-7 16,-2 1-7-16,2-1-4 0,-2 2-2 15,2-2-1-15,-1 0-4 0,0 0 1 0,3-2-1 16,-1 2 2-16,-1-1 2 0,3-1 5 16,-2 0-1-16,2 2 2 0,0-3 1 0,0 1 0 15,0-1-4-15,2-1-3 0,-2 1 0 16,3 3-3-16,-3-4 0 0,3 1-2 0,-1 0 0 16,1 0 0-16,0-1-2 0,-2 4 0 15,1-2 0-15,-2 1 0 0,2 1 0 16,-1-2 0-16,-1 2 0 0,0 0 1 0,2 0-1 15,-2 0 2-15,0 0-1 0,1 2 0 16,1-2 2-16,1 0 0 0,-1 1-1 0,1 1-2 16,0-2 3-16,1 0-1 0,0 3-1 0,-1-2-1 15,0 0 2-15,-1 1-1 0,1-1-1 16,-1 3 1-16,-1-1 0 0,1-1 1 16,0 3-2-16,-1 0 0 0,2 0 2 0,-3-3 0 15,2 3-1-15,1-2 1 0,0 1 0 16,-3-1-2-16,3 2 0 0,-3-2 1 0,2 1 0 15,-1-1-1-15,-1 0 0 0,0 0 3 16,0 2-1-16,0-2-1 0,0-1 2 16,-1 1 1-16,-1 2 0 0,0-3-2 15,1 3 0-15,-3-3 2 0,0 1 0 0,1 1 0 16,0-1 2-16,0 1 1 0,-2-1 0 16,0-1 0-16,-1 1 1 0,1-1 1 0,-3-1 1 15,0 3 0-15,-1-1 0 0,1 0 1 16,-2-2-2-16,1 1 1 0,0 1-1 0,-1-2 0 15,0 0-1-15,0 1 0 0,0 0 0 16,-3-1 1-16,1 1-1 0,-1 1-2 0,1-3-2 16,0 3 0-16,-2-3-1 0,3 1-1 15,0-1-1-15,0 0 0 0,0 0 3 16,0 0-2-16,0-1 0 0,0 1-2 0,1-3 0 16,-1 3 0-16,0-3 0 0,3 1 1 15,-3-1 1-15,3 1 2 0,0-2 2 0,2 1 1 16,-2-1 1-16,2 1-1 0,1-1 3 15,0 1-2-15,2 0-2 0,1-1-1 16,1 1 0-16,1 1-2 0,0-3 0 0,0 0-1 16,1 0-4-16,1 1-4 0,1-2-13 15,0-1-26-15,2-1-46 0,3 1-67 0,-5 1-110 16,5-3-88-16,-3 1-36 0,3 0 0 16,3-4 30-16</inkml:trace>
  <inkml:trace contextRef="#ctx0" brushRef="#br0" timeOffset="176474.1567">4297 5385 24 0,'0'0'318'0,"-3"0"35"16,2 0 19-16,1 0-28 0,0 0-118 15,0 0-89-15,0 0-56 0,0 0-35 0,0 2-17 16,0-2-10-16,1 1-8 0,2 1-10 15,-3 0-9-15,0 1-30 0,3 0-46 0,-6 0-98 16,-1 0-102-16,1 2-52 0,-2-1-23 16,-2-1 13-16,1 0 42 0</inkml:trace>
  <inkml:trace contextRef="#ctx0" brushRef="#br0" timeOffset="177321.6381">4078 5551 100 0,'-2'2'263'0,"2"-2"36"15,0 0-10-15,0 0-54 0,-1 0-45 0,-1 0-37 16,0 0-25-16,-1 0-25 0,3 0-19 16,-3 0-13-16,1-2-12 0,-1 2-13 0,1-1-15 15,-1-1-7-15,2 2-9 0,-2-1-5 16,0 1-3-16,1-2-3 0,1 2-2 16,-1-2 1-16,0 1-2 0,1 1-1 0,-1-1 0 15,0 0 2-15,1-1 0 0,-1 1-2 16,2-1 2-16,-1 0 0 0,-1 1-1 0,2-3-1 15,2 4-1-15,-1 0-1 0,-1-3 0 16,2-1 2-16,1 3-4 0,-1-1 3 0,1 0 0 16,0-1 1-16,0 3 0 0,3-2-2 15,-3 2 2-15,2-2 0 0,0 2-2 0,-2 0 0 16,2 0 0-16,-2 0 1 0,2 0 1 16,-2 2-1-16,0-2 1 0,-1 0 0 0,-1 2-1 15,1-2-2-15,1 3 2 0,-1-3 1 16,-1 4 0-16,1-3 0 0,0 3-1 15,-1-1-1-15,1-1 2 0,-1 3-1 0,1-3-1 16,1 1 1-16,-2-1 1 0,-1 1 0 16,0 0 0-16,0 0 0 0,0-1 0 15,-1 1 1-15,-4-2 2 0,2 2 0 0,0 0 0 16,-2 0 2-16,0-1 0 0,0 1 1 16,-2-3-2-16,2 3 0 0,0-1 0 0,-1 0 0 15,1-1-1-15,0 1-2 0,-2 1 3 16,2-1 0-16,-2 0-2 0,1-2 0 0,1 3 3 15,-1-3-2-15,0 0 0 0,1 2-2 16,-1 0 4-16,-1-1-1 0,1 1-1 0,1 0 1 16,2-2-1-16,0 0-2 0,0 0-1 15,1 3-1-15,2-3 0 0,-1 0-1 0,-1 0-2 16,2 0 3-16,0 2-1 0,0 0-1 16,0-1-3-16,0 3 6 0,0-1-2 15,0-1 0-15,2 3 1 0,-2-2 2 0,0 0 0 16,-2 1-1-16,2-1 1 0,0 0 1 15,-2 0-2-15,2 2 4 0,-3-1 0 0,2 0 2 16,-4 1-1-16,0 2 3 0,2-3 2 16,-3 1 3-16,1 2 0 0,0-2 1 15,-1-1 3-15,3 0-3 0,-2-1-2 0,0 0-2 16,1 0-1-16,0 0-4 0,-2 1-3 16,2-2 2-16,-1 1-3 0,3-1-1 15,-1 1-3-15,0-3-3 0,0 3-13 0,-1-2-41 16,1 0-71-16,-3 1-131 0,0-1-89 0,-1 1-48 15,4-2-10-15,3 0 26 0</inkml:trace>
  <inkml:trace contextRef="#ctx0" brushRef="#br0" timeOffset="177518.5213">3995 5446 260 0,'0'-5'368'0,"0"0"25"0,2 0 18 16,-2 2-109-16,0 1-118 0,1 1-65 0,-1 0-40 16,2 1-26-16,-2 0-19 0,0-3-13 15,2 6-16-15,-1-3-30 0,1 2-52 0,1 0-90 16,-3 3-133-16,-2 0-67 0,-1 0-32 0,-5 2 2 16,1 0 41-16</inkml:trace>
  <inkml:trace contextRef="#ctx0" brushRef="#br0" timeOffset="178664.8103">3891 5568 203 0,'0'0'274'16,"0"0"20"-16,0 1-36 0,0-1-70 0,0 2-56 16,0-2-34-16,0 0-23 0,0 0-12 15,0 0-15-15,0 0-11 0,0 3-13 0,0-3-11 16,0 0-6-16,0 0-2 0,2 0-3 15,-2 0 0-15,0 0 0 0,3 0 0 0,-3 0-1 16,3 0 1-16,-3 0-2 0,4 0 1 16,-2-3-1-16,1 3 0 0,-1-3 2 0,1 1 0 15,-1-1 0-15,-1-1 0 0,-1 1 1 16,2 0-2-16,-2 0 6 0,-2-2 5 16,1 3 3-16,-1 0 6 0,1-1 1 0,-3 2 6 15,1-1 2-15,-3 2-5 0,3-2-2 16,-2 2-3-16,0 0-2 0,2 2-8 0,0-2-3 15,0 2-2-15,1-1-4 0,-1 1-1 16,-1 0 0-16,2 1 0 0,-1 0 0 16,1 0 0-16,-1 0 0 0,1 2 0 0,-1-1-1 15,1-1-1-15,1 2 1 0,-1-1-1 16,2 0 1-16,-1 1-2 0,-1-1 3 0,2-1-1 16,-2 1 1-16,1-1 1 0,-2-1 1 15,0 3-1-15,1-2-1 0,-1 2 1 0,-2-2 2 16,-1 1-2-16,-1-1 1 0,-2 2 2 15,3-2 0-15,-2 0-2 0,1-2-2 16,0 2 0-16,0-1 2 0,1-1-1 0,3-1-1 16,-2 0 1-16,0-1 2 0,1 1-1 15,1-2 0-15,-1 0 0 0,3 0 1 16,-1 0 0-16,1-1-2 0,-1 0-1 0,2 0 0 16,-2-2 0-16,2 3 1 0,-1-1 1 0,1 0-1 15,0 0 0-15,0-1 0 0,0 4-1 16,-2-3 4-16,2 1-1 0,0 2-1 15,0 0 3-15,-1 0-3 0,-1 0-1 0,2 2-3 16,0-2-2-16,0 3 0 0,0-1-2 16,-2 0 3-16,2 3-1 0,-1-1 2 0,1-2 1 15,-2 3 1-15,2-2 0 0,0 2 0 16,0-2 1-16,-3 1 0 0,3-1-1 0,-1 0 1 16,1-1-1-16,-2 2 1 0,2-3 1 15,-1 2-1-15,-1 1 1 0,-1-3-1 0,-2 1 4 16,0 0-3-16,-1 1 6 0,-2-1-2 15,0 1 2-15,0-1 1 0,0 0-1 16,-1-2 1-16,1 3-3 0,1-3 2 0,1 0-1 16,-1 0 1-16,2 0 3 0,0-3-3 15,2 3 4-15,1-2-2 0,-1 0-2 0,1 1-2 16,1-1 2-16,-1 0 0 16,2 2-3-16,0-3 2 0,0 1-3 0,0 0 0 15,2-3 0-15,-1 2-3 0,1 1 2 0,-2-1 0 16,0 1-1-16,0-1-2 0,0 3 0 15,0-1 0-15,0-1 0 0,0 2 1 0,0 0 1 16,0 0-2-16,0 0 2 0,0 0-1 16,0 0-2-16,0 0-3 0,0 0 1 0,1 0 1 15,-1 0-2-15,0 2 1 0,2-2 1 16,-2 1 1-16,0-1-1 0,2 0 1 16,-2 2-2-16,0-2 3 0,0 1 1 0,0 1-1 15,-2-2 0-15,2 3 0 0,-3-1 2 16,1 1-2-16,-3 2 0 0,-2-1 1 0,0 1 3 15,-2 2-1-15,-2-2 3 0,0 3 2 16,-2-3 5-16,1 2 4 0,-1-3 3 16,-1 2 7-16,1 0-1 0,-3-1 0 0,0 0-3 15,-1 0-1-15,-2 0-2 0,0-3-3 16,2 3-4-16,1-3-2 0,0-1-2 16,0 1-3-16,1-2-2 0,0 0-2 0,1 0-1 15,0-2-1-15,1 1 0 0,2-1-1 0,0 0-1 16,0-1-2-16,3 3 1 0,0-4 2 15,-2 1-3-15,0 0 1 0,3 0 3 16,-1-1 0-16,0 1 2 0,-1-2-5 0,3 1 4 0,-1-1-1 16,2 1 0-16,2-1 0 0,1 2 0 15,0-2 3-15,0 0-3 0,4-2 0 0,0 0-3 16,2-2-8-16,-1 0-19 0,2-1-39 16,1-1-54-16,-1-1-92 0,-2 5-120 0,-1-3-60 15,2 3-17-15,1-3 17 0,0 1 47 16</inkml:trace>
  <inkml:trace contextRef="#ctx0" brushRef="#br0" timeOffset="178897.6655">3543 5406 226 0,'0'0'360'0,"2"0"31"0,-2-2 24 15,-2 2-93-15,2-1-111 0,0 1-65 0,0 0-39 16,0 0-26-16,0 0-20 0,0 0-17 16,2-2-15-16,-2 2-12 0,0 0-7 0,1 2-9 15,1-1-16-15,0 1-41 0,-2-1-60 16,-5 2-127-16,-2 0-110 0,-5 2-54 0,1-2-17 16,-2 2 22-16,1 2 49 0</inkml:trace>
  <inkml:trace contextRef="#ctx0" brushRef="#br0" timeOffset="179204.3486">3205 5501 187 0,'-3'2'305'16,"6"-2"22"-16,0-2 6 0,2 1-101 0,3 0-82 16,0-2-43-16,4 0-24 0,-2 0-14 15,4-1-9-15,-3 0-14 0,2 3-13 16,-1-2-12-16,-2 0-8 0,-2 3-7 0,1-2-5 15,-4 2-7-15,0-1-6 0,0 2-18 16,-2-1-44-16,-2 2-63 0,-2 1-123 0,-4 0-63 16,0 0-28-16,2-1 4 0,0 3 28 15</inkml:trace>
  <inkml:trace contextRef="#ctx0" brushRef="#br0" timeOffset="180326.7378">2991 5608 75 0,'0'-1'286'15,"0"-1"25"-15,2 2 15 0,-2-2-65 16,0 2-89-16,0 0-49 0,2 0-26 0,-2 0-20 16,0 0-12-16,1 0-12 0,-1 0-15 0,0 0-12 15,2 0-11-15,-1 0-9 0,1 0 0 16,1 0-5-16,2 0 2 0,-2 0-2 0,2 0 1 16,1 0 0-16,-1 0-2 0,0 0 0 15,-2 2 1-15,0-2 0 0,0 0-1 0,1 0 0 16,-3 0 0-16,1 0 0 0,2 0 0 0,-4 0 0 15,2 0 0-15,-2 0 2 0,0 0 1 16,0 0-1-16,0 0 0 0,0 2 1 0,0-2-3 16,0 0 0-16,0 0 0 0,1 0-1 15,1 1 1-15,-2 1-2 0,3 0 2 16,-1-1 0-16,-1 1 2 0,1-1-1 0,0 0-1 16,-1 0 1-16,-1 1-1 0,2 0 0 0,-2-1-1 15,0-1 1-15,0 2-1 0,-2-1 1 16,2 1 1-16,-3 1 5 0,1-2 1 0,-1 2 1 15,0 0 2-15,-2 0 3 0,-1 2 0 0,0-1 1 16,-1-1-2-16,-1 0 0 0,-1 0-1 16,1 1-1-16,0-1-2 0,-2 1 1 0,1-3-1 15,1 1 4-15,0 0-2 0,-1-2 0 16,1 3 2-16,2-3-3 0,-1-3-2 0,1 3-1 16,0 0 0-16,3-2-2 0,-1 0 0 15,1 1 2-15,3-1 0 0,-3 0 1 0,1 2-3 16,-1-3 4-16,2 1-3 0,-1-1-2 0,-1-1-1 15,0 1-1-15,0 1 0 0,1-1 1 16,1-2-2-16,-1 2-2 0,0-1 2 0,1-1 0 16,1 1-1-16,3-1-2 0,-3 1 2 15,3-2 1-15,2 1 0 0,-1 0-2 0,0 0 0 16,0-2 2-16,1 5 0 0,-3-1 2 16,3-1-2-16,-2 3 0 0,0-1 0 0,0 1 0 15,0 0 0-15,0 1-3 0,-1 0 1 16,3 0 0-16,-2 0 2 0,0 1 0 0,0 0 0 15,1 1 0-15,-1-1 2 0,1 1-1 0,-2 1 0 16,-1-1-1-16,1 0-2 0,1 1 0 16,-3 1 2-16,2-1-1 0,-2 2 0 0,1-1 1 15,-1-1 1-15,0 2 0 0,0-2 1 0,0 2-2 16,0 0 1-16,-1-1 0 0,1-1-2 16,-2 3 0-16,2-3-1 0,-2 2-4 0,1-3 3 15,-1 3 1-15,-1-2 2 0,-1 1 1 16,-1-1 0-16,0 1 2 0,0 1 3 0,0-2-2 15,-1-1 1-15,-1 0-1 0,0 1 0 16,2-1-1-16,-1 1 0 0,1-2-1 0,-1 0 0 16,0 0 1-16,-1 1-3 0,1 0 0 15,-1-1 0-15,0 1 0 0,-1-1-1 0,3 1 1 16,-1-1 1-16,-2 1 0 0,3-1-1 16,-1 1 3-16,-1-1-1 0,2 0-1 0,1-1-1 15,-2 2 0-15,1-2 2 0,2 0-1 0,-2 0 1 16,3 0 3-16,-1 0 2 0,0 0 0 15,1-2 2-15,1 1 0 0,-4 0 4 0,4-1-4 16,-2 1 3-16,1-1-1 0,-1 1-2 16,1-2 0-16,0 1-2 0,1 1 2 0,-1-1-1 15,2 0 3-15,-1 1-3 0,-1-1 5 16,2 0-4-16,0 1 0 0,0-1-2 0,2 0 1 16,-1 1-4-16,-1-1-2 0,0 0 0 0,0-1 0 15,0-1 0-15,2 1-2 0,-2-2 0 16,0 1 2-16,1-4-2 0,1 3 1 0,-2-1-1 15,3 0 3-15,-1 0-1 0,-2 0-2 0,3 0 3 16,-1-2-3-16,1 3 0 0,1-3 0 16,-2 1 0-16,1-2 1 0,-1 4-1 0,1-1 0 15,0 1 0-15,-1-1 0 0,1 2 0 16,0 1-1-16,0-2 1 0,3 3 0 16,-3 0 0-16,1 1 1 0,-1-1-1 0,0 1 0 0,0 1-1 15,2 1-4-15,0-1-13 0,-1 2-42 16,1 0-62-16,-6 1-135 0,-3 2-107 15,-5 1-49-15,6-1-19 0,-3 2 25 0,-1-1 54 16</inkml:trace>
  <inkml:trace contextRef="#ctx0" brushRef="#br0" timeOffset="181160.8905">2679 5596 161 0,'0'-1'274'16,"-2"-1"22"-16,1 2-27 0,-1 0-63 15,2 0-68-15,-3 0-44 0,3 0-25 16,-2 2-11-16,-1-2-10 0,1 1-8 0,-1-1 5 0,0 2-3 16,-1 0 3-16,-1-2 5 0,2 3-2 15,-2-1 0-15,0 0-4 0,2 1-3 16,-2 0-9-16,-1 0-11 0,1-1-5 0,0 3-5 16,1-2-4-16,-1 2-3 0,0-1 0 0,1 2-2 15,-1-1 0-15,2-1-1 0,-1 0-1 16,3 1 1-16,-1-1-1 0,1-1 0 0,-1 1 0 15,2 1 0-15,2-2 2 0,-1-1 2 0,2 1 2 16,-1 1 1-16,1-1 3 0,0 0-3 16,1 2-1-16,0 0-2 0,-1-2-1 0,0 1-2 15,1-1-1-15,-1 0 2 0,0 2-2 16,-1-2 3-16,-1-1-2 0,1 1 0 0,1 1 0 16,-3-1-1-16,2-1 0 0,-1 1 2 15,-1 1-2-15,-1-1 2 0,-1-1 2 0,2 1 2 16,-3 1 1-16,1-1 0 0,-1 2 2 15,0-3 2-15,0 3-1 0,-2-2-3 0,0 0-1 16,1 1 0-16,-1-1-1 0,0 0-2 16,0 0 0-16,0 0 1 0,-1 0 4 0,0 1-2 15,-2-2 0-15,3 1 1 0,-3 0-2 0,3-1 1 16,-1 0-2-16,0-2 3 0,1 0-2 16,0 3-2-16,2-3 5 0,-2 0-2 0,1 0-1 15,2 0 2-15,-1 0 2 0,0-3 1 16,1 3 0-16,1 0 3 0,-1-2-3 0,-1 0 2 15,1 1-5-15,-1-1 0 0,0-1-2 0,1 1 0 16,-2 0 0-16,2 0-4 0,-1 1 0 16,0-2-1-16,1 1 0 0,1 1-1 15,-1-1 0-15,0 0 1 0,1 1 1 0,1 0 1 16,0-1 0-16,0 1-2 0,0-1 1 0,0 1-1 16,0-2 0-16,0 1-1 0,1-3 1 0,1 3 1 15,-2-2-1-15,3-1-1 0,-1-2 1 16,-2 3 1-16,3-4-1 0,0 3 0 15,2-3 0-15,-4 1 3 0,2-1-2 0,2 1-1 16,-3-1-1-16,4 0 1 0,-3-1 0 0,1 2 0 16,-1 2 0-16,1-2 1 0,-2 1 1 15,1 3-1-15,-1-1-2 0,-1 1-13 0,1 1-21 16,1 1-42-16,0-1-69 0,-3 2-112 16,0 0-103-16,-1 3-45 0,-1 2-8 0,0 0 27 15,1-2 58-15</inkml:trace>
  <inkml:trace contextRef="#ctx0" brushRef="#br0" timeOffset="181709.5552">2386 5692 65 0,'0'-1'257'15,"0"1"33"-15,-2 0-6 0,2 0-48 16,0 0-51-16,0 0-39 0,0 1-34 0,0-1-21 16,0 0-21-16,0 1-13 0,-2-1-15 0,2 2-12 15,-2 0-7-15,-1-1-8 0,0 1-3 16,1 1 1-16,-1 0-3 0,0-2-1 0,-1 2 1 15,1 0-2-15,0-1-1 0,-1 1-5 16,1 0 0-16,-2-2 2 0,2 2-3 0,-2 0 3 16,0 0 0-16,0-1 2 0,-1 1 1 0,0-1-1 15,1-2 3-15,0 3 4 0,0-1 2 16,-1 0 3-16,0-2 3 0,1 1 2 16,2-1 1-16,0 0 4 0,1 0 4 0,0 0 3 15,2 0 0-15,0-1 1 0,0-1-2 0,2 0-6 16,-2-1-4-16,2-1-7 0,-1-2-6 15,1 2-3-15,1-2-1 0,0-1-2 0,-1 0 0 16,1 1-3-16,0-1 3 0,2 1-1 0,-2-1-2 16,0-1 2-16,0 1-1 0,0 0 0 15,1 0 1-15,-1-1-2 0,0 2 3 0,1-1-4 16,-2 2 1-16,1-1-1 0,-1 4 0 0,-2-3-1 16,3 2 0-16,-3 1 0 0,0 0 0 15,0 2 0-15,2-3 0 0,-2 3 0 0,1 0-4 16,3 0-6-16,-1-2-36 0,2 2-66 15,-2 2-112-15,1 1-120 0,-4 1-65 16,0 2-25-16,-4 1 16 0,2 2 55 0</inkml:trace>
  <inkml:trace contextRef="#ctx0" brushRef="#br0" timeOffset="181938.2757">2320 5936 137 0,'3'0'368'0,"-2"2"30"0,1-2 18 16,-2 0-46-16,2 2-129 0,-1-1-92 0,-1-1-50 16,2 2-25-16,-2-2-17 0,0 0-11 15,0 0-14-15,0 0-11 0,0 0-8 0,0 0-6 16,1 0-7-16,1 0-22 0,-2 0-50 0,2-2-81 16,-2 2-153-16,0 0-78 0,-5 3-40 15,5-3-4-15,-2-1 35 0</inkml:trace>
  <inkml:trace contextRef="#ctx0" brushRef="#br0" timeOffset="182714.3232">2227 5653 47 0,'1'-2'249'0,"-1"1"30"0,2 0 6 15,-2-2-61-15,0 3-51 0,0 0-34 16,0 0-23-16,0 0-18 0,0 0-8 16,0 0-16-16,0 0-13 0,0 3-14 0,0-3-12 15,0 0-10-15,0 1-7 0,0-1-6 16,0 1-5-16,0 1-2 0,-2-1-4 0,1 4 0 15,-1-1 0-15,2 1 1 0,-3 2-2 0,3-2 0 16,-3 2 0-16,3-2 2 0,0 1-2 16,0 0 0-16,0-1 0 0,0 1 0 0,0 0 0 15,0-1 0-15,0 0 1 0,0 2 1 16,0 0-1-16,-2-2-1 0,2 2 0 0,-3-1 2 16,1-1 1-16,1 2 1 0,-1-3 0 0,1-1 2 15,-1 3 0-15,0-3-1 0,-2 2 2 16,1-2 0-16,1 1-3 0,1-1 2 0,-1 2-4 15,-1-3 2-15,1 3-1 0,-1-2-3 16,1 1 0-16,-1-1 2 0,1-1 0 0,-1 3-1 16,0-2 2-16,-1-1-1 0,1 0 0 0,-2 1 3 15,3 0-1-15,-3 0 5 0,2 0-2 16,0-3 1-16,1 2-1 0,-1-2-1 0,-1 1-1 16,2-1-5-16,1 2 2 0,-3-2-2 15,3 0-2-15,-1 0 2 0,-1 0-4 0,1-2 0 16,-1 2 0-16,1 0-1 0,1-1-4 0,-1-1-7 15,2 1-10-15,0-1-9 0,0-1-9 16,0 0-11-16,0-1-9 0,0-2-7 0,0-1-10 16,2 0-8-16,-1-1-6 0,1 1-7 15,0 0 1-15,-1-1 7 0,-1-1 14 0,2 0 18 16,1 1 17-16,-3 0 25 0,3-1 20 16,-1-1 14-16,-2 5 8 0,2-2 10 0,-2 2 9 15,0-1-3-15,0 1 1 0,0 1 0 0,0-1 4 16,-2 2 0-16,2 2 0 0,0-1 3 15,-2 0 1-15,2 1-4 0,0 1-4 0,0 0-3 16,0 0-6-16,0 0-5 0,0 0-6 16,0 0-3-16,0 0-3 0,0 1-2 0,0-1-4 15,0 2-1-15,0 1-1 0,-1 0 3 16,-1 2 2-16,2 0 4 0,-3 2 5 0,0 1 2 16,-1 0 3-16,1 1-3 0,0 1-3 0,-1 0-4 15,1-1-2-15,1 0-4 0,-1-2-3 16,-1 2-3-16,1-2-2 0,3 0-4 0,-3 0-19 15,3-2-46-15,0 0-88 0,-2-1-108 16,-1 2-56-16,2-2-28 0,-1 1 1 0,-2-1 38 16</inkml:trace>
  <inkml:trace contextRef="#ctx0" brushRef="#br0" timeOffset="188390.7949">6474 7550 168 0,'3'-1'243'0,"-3"0"10"0,2-1-48 15,-2 2-71-15,0-1-45 0,0 1-23 16,0-2-9-16,0 2 0 0,0-2 1 0,0 2 4 16,0-1-2-16,-2 0-2 0,2 1-3 0,-1-3-4 15,1 3-2-15,-2 0-6 0,2 0-2 16,0 0-6-16,0 0 0 0,0 0-4 16,0 0-1-16,0 0-4 0,0 0-1 0,0 0-1 15,2 0-4-15,-2 0 2 0,0 0-2 16,0 0 0-16,0 0 1 0,0 0-6 15,0 0 3-15,0 0-2 0,0 0-4 0,0 0 1 16,0 3-1-16,0-3 1 0,0 0-2 16,0 0-2-16,1 1-3 0,-1-1 2 0,0 0-6 15,0 0 1-15,0 0-1 0,0 1 0 16,2 1 1-16,-1 1 0 0,2 0 1 0,0 1 4 16,-3-1-2-16,4 1 2 0,-3-1 0 15,2 1-2-15,-1-1 3 0,1 2-2 0,-1-1-2 16,1 0-1-16,0 1 0 0,-3 0 1 15,5-2-2-15,-4 1 1 0,2-1 0 0,-1 2 2 16,1-2 0-16,-1 0 0 0,1-1 0 16,-1 2-1-16,1 0 1 0,-2 0-1 0,3 0 2 15,-1-1-2-15,1 2 1 0,-1 0-1 16,-1-2 0-16,1 2-1 0,-1 0-1 16,3 2 0-16,-2-1-3 0,0-2 2 15,0 2 0-15,-1-1-1 0,0-1 1 0,2 1 1 16,-3-2-1-16,1-1 2 0,1 4-2 15,-1-4 0-15,1 1 2 0,-1 1-1 0,-1-1 1 16,1-1-2-16,0 0 2 0,-1 1-2 16,2-2 0-16,-1 2-2 0,0-1 1 0,0 0-1 15,1 0 2-15,-3 1-1 0,2 0-1 16,1-1 0-16,-1 1 0 0,-2 1 1 16,3-2 0-16,-3 1 1 0,3 0 0 0,-1 0-2 15,0 0 1-15,-1-1-1 0,1 0-2 16,-1 1-1-16,1-1 2 0,0 0 2 0,-1 1-1 15,2 0 0-15,0-2 0 0,-3 2 1 16,3 0 0-16,-3-1-1 0,2 1 0 0,-2-1 1 16,2 0-1-16,-1-1 0 0,1 2-1 15,-1 0 1-15,1-1 0 0,1 0 0 16,0 0 1-16,-1 1 0 0,1-1 0 0,0 1-1 16,0 0 0-16,-1 0 0 0,1-2 2 15,-1 2-2-15,-1 0 3 0,2-1-3 0,-1-2 1 16,1 3 0-16,-1 0-1 0,-1-1 0 15,1 0 0-15,1-1 0 0,0 1 0 16,-2 1 0-16,1-2 0 0,1 2-1 0,-3-3 1 16,2 3 0-16,1-2 0 0,-3 0 1 0,2 1-1 15,-1 1 3-15,1-1-1 0,-2-2-2 16,3 3 0-16,-1-1-1 0,1-2 1 0,-1 2 1 16,2-1-1-16,-2 1 2 0,1-1-2 15,0 1 1-15,-1-2 0 0,-1 1-1 16,2 1 1-16,-1-1-1 0,-2 0 3 0,2-1-2 15,-1 2-2-15,-1-2-1 0,0 0 2 16,0 0-1-16,0 0 1 0,2 0 0 0,-2 2 1 16,0-2 1-16,0 1-2 0,1-1 2 15,1 0-2-15,-2 2 1 0,3-1-1 16,-3 1 0-16,3-2-1 0,-1 0-1 0,-1 1-1 16,2 1 2-16,-1-1 1 0,-2 1 0 15,2-2 0-15,-1 0-1 0,1 1 1 0,-2 1 0 16,1-2 0-16,-1 1 0 0,2-1 2 15,-2 0 1-15,0 0-1 0,0 0-2 16,0 0 0-16,0 0 0 0,0 0 0 0,0 0 0 16,-2 0 1-16,2 0 0 0,0 0 0 15,0 0 0-15,0 0-1 0,0-1-1 16,0 1 1-16,0 0 2 0,0 0-1 0,0 0 1 16,-1 0-1-16,1 0 2 0,0-2-2 0,0 2-1 15,-2-1-1-15,1 1-1 0,-1-2 2 16,0 1-2-16,1-2 0 0,-1 1 1 15,-1 1-1-15,0-2 1 0,0 1-1 0,1-1 0 16,-1 0-2-16,0 0 3 0,1 2-2 16,-1-2 3-16,0-1 0 0,-2 1 0 15,2-1 2-15,0 1-2 0,-2 1 1 0,2-1-1 16,0-1 0-16,0 1 0 0,-2-2 0 16,3 3 0-16,-1-1-1 0,0-2-1 0,-1 4 4 15,0-2-2-15,1 0 1 0,-2-2-1 16,2 2 2-16,-2 0-2 0,2 0 0 0,0 0 0 15,-1 0-1-15,2 0 0 0,-1 0 1 16,1 2-3-16,-1-1 3 0,1-3-2 0,1 3 0 16,-1 0 2-16,1-1 0 0,-1 1 0 15,0-1 2-15,2 0-1 0,-3 2 0 0,3-2-2 16,0 1 1-16,-2-1 0 0,1 1 0 16,1-1 1-16,-3 0-1 0,2 1 3 0,-1-1-3 15,2 0 1-15,-2 0 0 0,1 0-1 16,-1 2 0-16,1-2 0 0,-1 1 0 15,0-1 0-15,-1 1 0 0,1 0 1 0,1-1-1 16,-2 0 2-16,-1 0-2 0,1-1 1 16,-1 1 0-16,2-1-1 0,-1 1 2 15,0 1-1-15,1-1-1 0,-1-2 0 0,0 2-1 16,1-2 1-16,-1 1 0 0,1 1 0 16,1 1 1-16,-1-1-1 0,-2 2 1 0,2-2 0 15,2 1 0-15,-1 1 1 0,-1-2-2 16,2 1 1-16,-2 1-1 0,1-1 0 15,-1 1 0-15,2-1-1 0,-1 0 1 0,-1 1-2 16,2 0 2-16,0-1 0 0,-2 1 0 16,1-1 2-16,1 1 0 0,-2-1-2 0,1-1 2 15,-1 1-1-15,0-1 1 0,-1 1-1 16,1-1-1-16,0 0 2 0,0-1-2 16,-1 1 0-16,1 1 0 0,1-1 2 0,-2-1-1 15,1-1-1-15,-1 2 1 0,1 1 1 16,-1-1-2-16,1 0 2 0,1 0-2 0,-1 0 0 15,-2 0 0-15,2 2 0 0,2-1 0 16,-3-1 2-16,3 3-2 0,0-2 0 0,-2 0 0 16,2 2 0-16,-1-2 0 0,1 2-1 15,0-1 1-15,-2-1 0 0,2 2 0 16,0 0 0-16,-1 0 1 0,1 0-1 0,0 0-1 16,0-1 0-16,1 1 1 0,-1 0 0 15,0 0-2-15,0 0 2 0,0 0 4 0,2 0-4 16,-2 1 3-16,0-1-2 0,0 0 1 15,1 0-1-15,1 2-1 0,-2-2 0 0,3 3 0 16,-1-2 0-16,2 0 0 0,-1 1 0 16,-1 1-1-16,1 0 1 0,0-1-1 0,1 1 0 15,-1 0 0-15,0 0 0 0,0-2 1 16,-1 2 0-16,2-1-2 0,-1 1 4 0,1 0-1 16,-1-1-1-16,0 2 0 0,-1-1 0 15,1 2 0-15,2-2 0 0,-2-1 0 16,3 1 0-16,-3 1 1 0,2 1-1 0,-2-2 0 15,0 0 0-15,1 2 0 0,0-3 2 16,0 3-1-16,0 0-1 0,-1-1-1 0,0-1 2 16,0 2-1-16,2-2-1 0,-3 0-1 15,3 1 2-15,-2-1 0 0,0 0-1 16,1 0 1-16,1 1 1 0,-3 0 1 0,3-1-1 16,-2 0-1-16,2-1 0 0,-2 3 0 15,0-3 0-15,0 1 1 0,0 0 1 16,0 0 0-16,-1-1-1 0,1 2-1 15,0-1 0-15,-1 0-1 0,1 0 0 0,-1 1-1 16,1-2 2-16,0 2 1 0,0-2 1 0,0 1 0 16,0 1-2-16,-1 0 0 0,1-2-1 15,-1 1 0-15,-1 1 0 0,1-4-1 0,1 4 1 16,-3-3 1-16,2 2-1 0,-1-1 1 16,1 0 0-16,1 1 0 0,0-1-1 15,-3 0 0-15,3-1 0 0,-1 2 0 0,-1-1-2 16,1 1 3-16,0-2 0 0,-1 2 2 15,2-1 0-15,-1 1-2 0,0-2 1 0,-1 2 0 16,1-1-1-16,1 1 0 0,0 0 0 16,0 0 0-16,-1-2 0 0,1 1 0 0,-2 1 0 15,3 1 0-15,-3-1 1 0,2 0-1 16,-1 0-1-16,1-2 1 0,-1 2 0 16,1 0-1-16,0-1 0 0,-1 0 1 0,1 1 0 15,-2-1 0-15,1 1 0 0,-1-1 1 16,-1-2-1-16,2 2 0 0,0-1 0 0,-1 1 0 15,-1-1 0-15,2 1 0 0,-1 1 0 16,1-1-1-16,1 0 1 0,-1 0 0 0,0-1 0 16,-1 2 0-16,2-1 0 0,-1-1 1 15,1 1-1-15,-2 1 0 0,1-2 0 0,-2 1 0 16,3-1 0-16,-3-1-1 0,0 2 1 16,0-1 0-16,0-1 0 0,0 2 0 15,0-2 0-15,0 0 1 0,0 0 0 0,0 3-1 16,0-3 0-16,0 0 1 0,0 0-1 15,0 0-1-15,0 0 1 0,0 0 0 16,0 0-1-16,0 0-4 0,-2 0 1 0,1 0-2 16,2 0-12-16,1-3-42 0,1 3-66 15,-3-2-123-15,0 2-108 0,0-3-57 0,-1 2-18 16,-1-4 25-16,-1 4 57 0</inkml:trace>
  <inkml:trace contextRef="#ctx0" brushRef="#br0" timeOffset="189363.6804">6795 7923 226 0,'0'-2'264'16,"0"0"10"-16,-2-1-38 0,2 1-50 15,-2-1-38-15,2 0-26 0,-1 0-21 0,-1 0-13 16,2 1-9-16,-1-1-8 0,-2 2-5 15,3-1-1-15,-2 1-2 0,2-1-3 0,-1 1-6 16,-1-1-2-16,2 1-6 0,-1 1-6 16,-1-2-6-16,0 2-4 0,2 0-3 15,-1 0-6-15,-1-2-5 0,2 2-4 0,-2 2-3 16,1-2-4-16,-1 0 0 0,2 0-2 16,-1 0 2-16,-1 0-2 0,0 2 0 0,1-2 1 15,-1 1-1-15,-1-1-3 0,0 2 0 16,3-1 0-16,-3-1 0 0,1 2 0 15,1-1 2-15,-1 2-2 0,1-1 3 0,-1 2-3 16,0-1 1-16,2 2 0 0,-3-1-1 16,3 2 0-16,-1 1 3 0,-1-3-1 15,2 2 1-15,0-1-1 0,0-1 1 0,2 0-1 16,-1 1 0-16,2-3 1 0,-1 3-2 16,3-2-1-16,-2 2 2 0,3-2-2 0,0 1 0 15,-1-1-2-15,0-1 2 0,3 4 0 16,-3-5 0-16,4 2 0 0,-1-2-1 0,0 1 0 15,1 1 0-15,-1-3 0 0,0 0 0 16,2 0 0-16,-1 0 1 0,1 0 0 0,-2-1 0 16,1-1 0-16,-3 2 0 0,1-2 0 15,-2 1 0-15,-2-1 0 0,0 1 0 0,1 0 0 16,-4 1 0-16,2-3-2 0,0 0-1 16,-2 1 1-16,1 1-1 0,-1-2 1 15,2 0 0-15,-1-2 2 0,-1 2 0 0,2-1 0 16,-2-1-1-16,0 1 1 0,0-1 0 15,0 2 0-15,0-2 0 0,-2 0 3 0,2 1-1 16,-3-3 0-16,2 2-1 0,-3 1-1 16,0 0 1-16,2-2 0 0,-1 1 0 0,-2 1 3 15,2-1-2-15,-2 1 0 0,2 0-1 16,-2 2 0-16,-1-1 1 0,3 0-2 16,-2 1 2-16,2 1 1 0,-2-1-1 0,0 0-1 15,2 2 1-15,-3-3-2 0,2 3 3 16,0-2-3-16,0 2 1 0,0-2-1 15,-2 2 2-15,3 0-2 0,-3 0 0 0,1 2-2 16,0 0 2-16,0-2 0 0,0 3 0 16,-2-1 0-16,2 3 2 0,0-1-2 15,0 0 2-15,2 1-2 0,0 0 0 0,1 1 0 16,2-2 0-16,-1 1 0 0,1-2 1 0,0 2 0 16,1 0 1-16,1-1 0 0,-2-1-1 15,3 2 0-15,0-2-1 0,1 1 1 0,-1-1-1 16,2 1 0-16,1-3 0 0,-2 2 0 15,1-1 0-15,-2 1-7 0,2-2 1 16,0 0-3-16,0 1-24 0,1 0-69 0,-6-2-156 16,-3 1-104-16,-5-1-51 0,2 0-33 15,-1 2 13-15,-5-2 62 0</inkml:trace>
  <inkml:trace contextRef="#ctx0" brushRef="#br0" timeOffset="190661.588">6271 7996 114 0,'-1'-3'146'0,"-2"0"-24"0,1-1-29 15,1 1-24-15,-1 1-11 0,2 1-4 0,0-2 5 16,0 0 4-16,0-2 4 0,0 1 0 0,0 1 2 16,0-1 1-16,0 0 6 0,0 1 8 15,0 0 7-15,0 0 7 0,0 1 3 16,-1-1-3-16,-1 1-5 0,2-1-11 0,-2 1-8 15,1 1-7-15,-1 0-8 0,-1-2-8 16,1 3-3-16,-1-3-4 0,0 3-5 0,0 0-4 16,-2 0-7-16,4 0-3 0,-2 3-6 15,1-3-5-15,0 3-4 0,1-2-1 0,-1 2-3 16,1 0-1-16,-1-1 1 0,0 3 0 16,2-2-1-16,-3 2 2 0,1-2 0 0,1 1 0 15,-1 2 0-15,1-1 0 0,-4 1-2 16,5 0 2-16,-3 0 0 0,3-2-2 15,-1 2-1-15,1-2 0 0,1 0 0 0,-1-1 2 16,3 0-4-16,-1-1 4 0,2 1-1 0,-2-1-3 16,4-2 1-16,-1 2-3 0,0-2-1 15,0 0 0-15,2 0 0 0,1-2 0 16,-3 2 1-16,2-2 0 0,-1 2 3 16,0-3-1-16,0-1-1 0,-2 1-1 0,0 1 0 15,1-4 0-15,0 2 0 0,-1-1-1 16,0 0 1-16,-1 2 0 0,-2-2 0 0,1 1 1 15,-2-1-1-15,2 1 0 0,-2-1 0 16,-2 1 0-16,2-2 0 0,-2 1 0 16,-1 0 0-16,2 0 0 0,-3-2 0 0,3 0-1 15,-5 2 0-15,3 0-2 0,-1-1 2 0,1 1 0 16,0-1 1-16,-2 3-1 0,2 0-1 16,1 0 2-16,-2 1 0 0,2 0 0 15,1 0 0-15,-1 1 0 0,1 1 0 0,-3-2-1 16,3 2 1-16,-1 0 1 0,-1 0 1 15,-2 0 0-15,0 2-1 0,-1-1-1 16,0 1 0-16,0 2 0 0,-1-1-1 0,2 2 1 16,-1-2-1-16,0 1 2 0,3-1-1 15,-2 2 0-15,3-2 0 0,1 2 0 0,-1 0-1 16,0 2 0-16,2-3 1 0,0 2 0 16,0-1 1-16,2-1-1 0,1 2 1 0,-1-2 0 15,3 1 0-15,0-1 0 0,-1 1 0 16,4-1 1-16,0 1-2 0,-2-2 2 15,2 0 1-15,1 0-2 0,0-2 0 0,-1 0-1 16,1 1 0-16,0-1-1 0,-2-1-1 16,1 0 0-16,1-1 0 0,-1-1 2 0,-3 1 0 15,1 0 0-15,-1-2 0 0,1 0 0 16,-3 1 2-16,2-2-2 0,-2 1 0 0,-1-2 0 16,-1 1 3-16,1-3-1 0,-2 3-2 15,0-2 4-15,0 1-3 0,-2-3 2 0,1 1-1 16,-1 0 2-16,-1 1-2 0,0-1 3 15,0 1-1-15,-2-2 2 0,1 2 0 16,0 1 0-16,-1 0 1 0,1 0-2 0,-1 0 1 16,0 0-2-16,-1 2 2 0,1-1-2 15,-1 1 1-15,-1-1 1 0,1 1 0 0,0 1-2 16,0 1 0-16,-1 1 1 0,1-2-1 16,-1 4-4-16,0-1 0 0,2 1 0 15,-1 0 0-15,1-1 0 0,0 3-1 0,-3 0 2 16,4 0 1-16,-1 0 0 0,0 3-2 15,0-1 2-15,2 1-1 0,-2 1 0 0,2-2 1 16,2 0 2-16,-1 0 0 0,2 1-2 16,2-1-1-16,-1 2-1 0,2-2-1 0,0 1 0 15,-1-2-3-15,3 1-5 0,0-2-7 16,1 2-5-16,0-1-29 0,-1-1-91 16,-4 1-168-16,-5-2-79 0,-1 0-41 15,-3 0-20-15,-3-2 15 0</inkml:trace>
  <inkml:trace contextRef="#ctx0" brushRef="#br0" timeOffset="195033.6007">3951 2293 116 0,'2'-1'224'0,"-1"1"8"0,1 0-38 0,-2-2-77 16,2 0-43-16,-1 2-21 0,-1-3-2 0,0 3 6 15,0 0 7-15,0-4 5 0,0 1-2 16,0 1-3-16,0-3-1 0,0 0-7 0,0 0-6 16,0 1-5-16,0 1-4 0,0-1-7 15,3 0-7-15,-3 0-8 0,0 1-5 0,2-1-3 16,-1-1-2-16,1 0 0 0,-1 0 0 0,1-2 0 16,1 2 2-16,-1-2-4 0,1 2 3 15,0-2-1-15,-1 2 0 0,1 0 0 0,-1-1 1 16,1 3-2-16,1-1-1 0,-2 1-1 0,1 0-2 15,-1 0-3-15,-1-1 2 0,1 3-2 16,1 0 0-16,-3 0 0 0,0 1 2 16,2 0 0-16,-2 0-1 0,1 0-2 0,1 1 0 0,1 0 0 15,0 0 0-15,3 4 0 0,-1-2 0 16,0 2 1-16,1 0 1 0,1 0 0 0,0 1 0 16,-2 0-1-16,0 0-1 0,1-2 0 15,-1 3 0-15,0-2 0 0,1 0 0 16,-3 0 0-16,0 0 0 0,1-2 0 0,-1 2 1 15,0-2 1-15,-1 2-2 0,-1-1 1 0,2 1-1 16,2-2 0-16,-4 1 1 0,2 0-1 16,1 1 1-16,-1 0-1 0,0-3 2 0,-1 3-2 15,1-2 0-15,0 1 0 0,-1-1 0 0,1 1 0 16,-1-1 0-16,0-1 0 0,0-1 0 16,-2 1 1-16,0-2-1 0,0 1 0 0,0-1 1 15,0 0-1-15,0 0 0 0,0 0 2 16,0 0 0-16,0 0 1 0,0 0 1 0,0 0-1 15,0 0 1-15,0-1-1 0,0 1-2 16,0 0 0-16,0 0-1 0,0 0 0 0,0 0 0 16,0 0 1-16,-2 0-1 0,2 0 0 15,0 0 1-15,0 0 3 0,-2-2 0 0,0 2 0 0,2-1 2 16,-3 1 2-16,-2-2-3 0,2 0 1 16,-2 1-3-16,2-3 0 0,-1 1 0 15,1 3-1-15,-3-4 1 0,3 1-1 0,-2 1 0 16,2-1 1-16,-2 1 0 0,2-1-1 15,0-1-2-15,-3 3 2 0,3-2 1 0,1 2-2 16,-3-1 1-16,2 1 2 0,0-1 0 16,1 1 1-16,-1-1 2 0,1 2-1 0,1 0-1 15,-1 0-3-15,2 0-2 0,0 2 0 0,0-1-5 16,-1 2 3-16,1 0-3 0,0 1 4 16,0 3 0-16,0 0 1 0,1 0 0 0,-1 0 1 15,0 1 0-15,0-1 1 0,0 2-2 0,0 0 1 16,2 0-2-16,-2 0 1 0,0 1 0 15,0 4 1-15,0-1 1 0,0-1-1 0,0 2 2 16,0 1 0-16,0-1-2 0,0 6 2 16,0-4-2-16,1 2 2 0,-1 3-1 0,2-1 0 15,-2 1 1-15,2-1 1 0,-1 1-2 0,1-2 5 16,1 1-3-16,0 0 2 0,1 1-1 16,-1-1-1-16,0 1 0 0,1 1 0 0,-1-2-4 15,-1 0 2-15,1-1 0 0,1 4-1 16,-3-2-8-16,2 1-5 0,-1 1 1 15,1 1 9-15,-1 0 2 0,1-2 0 0,1 2 12 16,-2-1 3-16,-1-2 1 0,3 5-6 16,-3-4-4-16,1 0-2 0,1 0-2 0,0 1 0 15,-1 0-1-15,1-1 0 0,-1 2 1 16,1-4 0-16,1 3-1 0,-2 1 2 0,1-1-2 16,-1 0-1-16,-1 1 2 0,1-2-1 15,0 1 1-15,-1-1-2 0,1 1 3 0,-1 1 0 16,1-2-1-16,-2 0 2 0,3-2-8 15,-3 1-2-15,0-2-4 0,2 1 0 0,-2 1-2 16,0-1 1-16,1 1 8 0,1 0 5 16,0 0 0-16,0-2 1 0,-2 1 9 0,2 0 3 15,0 0 1-15,-1 1 0 0,1 0 2 16,-1-4 2-16,1 1-9 0,0-3-4 16,-1 0-2-16,-1-2 0 0,0-1-1 0,2 0-2 15,-2-1 3-15,0 1-2 0,1-1 0 16,-1-2 1-16,2 2 0 0,-2-2-2 15,0-1-1-15,2-1 3 0,-1-1-3 0,-1 2 2 16,0-4-2-16,2 1 0 0,-2-3 1 16,0 1-2-16,0 1 0 0,2-1 0 0,-1 0-2 15,-1-1 2-15,4 1-3 0,1-1-4 16,2 1-24-16,2-1-47 0,2-1-73 0,0-2-139 16,-1-2-75-16,-1-1-33 0,-6-3 1 15,-6-1 37-15</inkml:trace>
  <inkml:trace contextRef="#ctx0" brushRef="#br0" timeOffset="197004.9602">2329 3655 110 0,'-3'0'250'16,"1"0"18"-16,1 0-22 0,-2 0-59 0,6 0-54 15,-3-3-37-15,1 3-27 0,-1 0-17 0,2 0-17 16,-2 0-14-16,2 0-8 0,-1 0-8 16,1 3-2-16,-1-3-2 0,3 0-1 0,-1 2-1 15,2 1-2-15,0 0 3 0,2-2 2 16,3 2 5-16,-2 0 2 0,4 0 5 0,1-1 7 15,0-1 6-15,4 1 4 0,0-2 3 0,2 0 0 16,2 0-1-16,1-2-3 0,0 2-4 16,2-1 1-16,1-1 1 0,0 2-1 0,0-1-1 15,1-1 1-15,1-1-5 0,2 2-7 16,-1-1-3-16,0-1-5 0,1 0-2 0,1 0-1 16,1 0-2-16,1 1 0 0,0-2 0 0,-1 3-1 15,1-2-8-15,3-1-4 0,-1 4-1 16,-1-3-3-16,2 2-1 0,0 0 1 0,0-1 8 15,1 1 5-15,2-1 2 0,0 0 2 16,0 1 9-16,0 0 4 0,3-2 0 0,0 0-2 16,2 3 2-16,-1-2 0 0,1 0-9 15,1 1-1-15,-2 0-4 0,-3 1 0 0,2-2-6 16,-1 2-4-16,-1 0-5 0,2-1 0 16,-3-1 1-16,3 1 2 0,2-1 8 15,1 1 4-15,0-1 3 0,1 1 3 16,4-1 6-16,-2-1 3 0,4 1-1 0,-1 1 0 15,-1-2 1-15,2 2 0 0,-5-2-14 0,1 3-8 16,-1-3-3-16,-2 3-3 0,-2-2-1 16,0 2 0-16,-1-3 6 0,-1 1 6 0,-1 2 1 15,-1-4 1-15,-2 4 1 0,3-1-1 16,-2-1-1-16,1 1 2 0,2 1 0 16,4-1 1-16,-1-2-2 0,1 3 1 0,2-3-1 15,-2 3-2-15,0 0-1 0,1-1 1 0,-3 1-2 16,1 0 1-16,1-1 2 0,-1 1 0 15,0 0 2-15,2-2 2 0,0 2-1 16,0 0-1-16,0-1 2 0,0 1 0 16,0 0-4-16,2 0 0 0,1 0 0 0,1-2 0 15,1 2 0-15,-2-2-4 0,1 1 3 16,-3 1-2-16,1-2 3 0,-1 2 0 16,0 0 0-16,-2-2 0 0,0 2 3 0,-1 0 2 15,1 0-5-15,-1-3 1 0,-3 3-2 0,2 0 1 16,-4 0-4-16,2 0 1 0,0 0 2 15,-2 0 1-15,-1 0 0 0,-1 0 0 0,0 0-1 16,-2-2 1-16,-3 2-1 0,-1 0 1 16,-1-2-1-16,-1 2 1 0,-4 0 1 0,3-1-2 15,-2 1-1-15,-1 0 2 0,-1 0-1 16,-2 0 1-16,3 0 0 0,-2-1 0 16,-3 1 3-16,2-2 0 0,-3 2 3 0,0 0-3 15,-1-1-1-15,-4-1 1 0,-1 2-2 16,-2 0-2-16,-2 0-2 0,-2-1 0 0,-1 1 3 15,-4 0 0-15,3 0-1 0,-3 0 1 16,1 0 0-16,-1-2 1 0,1 2-1 0,-2 0 1 16,3-1-1-16,-1 1-1 0,-1 0 1 15,1 0 0-15,-2 0-1 0,2 0 0 16,-1 0 2-16,-1 0 0 0,0 0-1 0,2-2 0 16,-2 2 0-16,0 0 1 0,0 0 1 15,0 0-2-15,0 0 0 0,0 0 0 0,-2 0 0 16,2 0 0-16,0 0-1 0,0 0 1 15,0 2 0-15,0-2 1 0,0 0-1 0,-1 0 0 16,1 0 0-16,0 0 0 0,-2 0-1 0,2 0 1 16,0 0 0-16,0 0 1 0,0 0-1 15,0 0 2-15,-2 0-2 0,2 0 0 16,-1 0 0-16,1 0-2 0,0 0 4 16,0 0-2-16,-2 0 2 0,2 0-2 0,-3-2 2 15,3 1-1-15,-3-1-1 0,0 1-1 16,-1-1-1-16,0 0 2 0,-2 1-1 0,-1 0 1 15,2-1 0-15,-1 1 1 0,1-1-1 16,-1 1 2-16,1-2 0 0,-1 1 0 16,3 2 2-16,-2-3 0 0,0 1 3 0,-1 2 1 15,3-4 0-15,-2 4 4 0,2-3-1 16,1 2 1-16,-1 0-1 0,0-2 1 0,1 3-1 16,1 0-1-16,-1-3-1 0,2 3-2 15,0 0 1-15,0 0 0 0,0 0-2 0,0 0 0 16,0 0 2-16,0 0 0 0,0 0-2 15,0 0 2-15,0 0-1 0,0 0-2 0,0 0 3 16,0 0-1-16,0 0-1 0,0 0 2 16,0 0-1-16,0 0-2 0,0 0 0 15,0 0-2-15,2 0-2 0,-2 0-1 0,1 0 0 16,1 3 0-16,-2-3 0 0,3 0 1 16,0 0-1-16,1 3 1 0,0-2-1 0,1-1 0 15,3 1 0-15,-2 1 0 0,-1-1 0 16,3 1 0-16,-2 0 0 0,2 0 0 15,-2 1 0-15,-1-3 0 0,2 2 0 0,-1 1 0 16,-2 0 0-16,3-2-2 0,-4 1 2 16,2-1 0-16,0 2 1 0,-2 0 0 0,3 0-1 15,-3 0 3-15,0-1-2 0,-1 1 0 16,1-2-1-16,-3 2-1 0,2 0 1 16,-1-1 0-16,-1-2 0 0,-1 3 0 0,-1-3 1 15,2 0-1-15,-3 2 3 0,1 0 0 16,-4-1 1-16,-2 4 2 0,0-2-1 0,-3 1 1 15,0 0-2-15,-2 2 0 0,2-2 0 16,-3 1-3-16,5-1-1 0,-1 1 0 0,-1-1-3 16,3 1-14-16,0-1-40 0,1 1-83 15,2-1-146-15,0 1-77 0,2-5-39 0,-1 0-8 16,3-5 25-16</inkml:trace>
  <inkml:trace contextRef="#ctx0" brushRef="#br0" timeOffset="201768.8791">4109 2813 184 0,'-1'0'206'0,"1"0"-22"0,-2 0-45 16,2 0-29-16,0 0-23 0,0 0-11 16,0 0-7-16,0 0-5 0,0 0-3 0,0-3-4 15,0 3-2-15,0 0-7 0,0 0-6 16,0 0-3-16,-1-1-8 0,-1 1-1 0,2 0-5 16,0 0 2-16,2 0 0 0,-1 0 1 0,-1 0-3 15,0 0-4-15,0 0-5 0,0 0-2 16,0-1-6-16,2 1-3 0,-2 0-2 0,0 0-1 15,0 0 1-15,0 0-2 0,0 0 1 16,0 0 2-16,0 0-3 0,0 0 4 16,0 0 3-16,0 0 3 0,0 0 4 0,0 0 3 15,-2 0 5-15,2 1-1 0,0-1-3 0,-1 0-2 16,-1 1-3-16,2-1-5 0,-2 3-4 16,-1-1-4-16,-2 0-1 0,2 3 0 0,-2-2 0 15,-1 2 0-15,2-2 0 0,-1 2 0 0,0-1-1 16,-2 4-1-16,3-2 2 0,-4 1-10 15,3-1-1-15,-1 3-3 0,1-2 1 0,0 1-1 16,-1 1-1-16,0-1 8 0,1-1 11 16,2 1 7-16,-2 1 1 0,2-2 5 15,0 2 0-15,-2 0 3 0,0-1-8 0,2 2-4 16,-2-1 0-16,2 1-4 0,-2 0-1 16,-1 0-2-16,0-1 3 0,3 1-3 0,-2 0 2 15,0 0 1-15,2-2-2 0,-2 1 1 16,2 0-1-16,-3-1-2 0,1-1 2 0,2 2-1 15,0-1-1-15,-2-1 2 0,2 0 1 16,-2 1-3-16,1-1 0 0,-1 1 0 0,3-2 3 16,-3 1-1-16,2 1-1 0,0-1 0 15,-2 0 4-15,2 3-4 0,-3 0 0 16,1-1 2-16,0-1-1 0,2 1-2 0,-2-1 0 16,2 1 2-16,0 1 0 0,-3-1-1 15,4-1 3-15,-2 0-4 0,0 1 2 0,1 0-1 16,0 0 2-16,0-1-2 0,-1-1-1 15,3-1 0-15,-3 1 0 0,0 0 0 0,1-2 0 16,0 2 2-16,-2 0 0 0,2-1 0 16,0 2-1-16,-2 1 0 0,-1 0 1 0,-1-2-1 15,3 3-1-15,-1-1 2 0,-2-1-2 16,2 1 1-16,0 2-1 0,0-2 0 0,-2 0 2 16,4-2-2-16,-2 2 0 0,-1-2 0 15,3-2 0-15,0 1 3 0,0-1-2 16,1 1 0-16,-1-3-1 0,1 1 1 0,1-2 0 15,-1 1 0-15,1 0-1 0,-1-2 2 16,2 1 0-16,0-2-2 0,-2 1 3 0,2-1-1 16,0 0 3-16,0 0 6 0,0 0 9 15,0 0 3-15,0 0 3 0,0 0 4 16,0 0-4-16,0 0-6 0,0 0-8 0,0 0-5 16,0 0-4-16,0 0-3 0,0 0 0 15,-1 2 2-15,-1-1-4 0,2 2 2 16,0-2-1-16,0 1 1 0,-3 0-1 0,2-2-1 15,1 3 2-15,0-3 1 0,-2 2 1 0,2-2-3 16,0 0 2-16,0 0 0 0,0 0-1 16,0 0 0-16,2 0-4 0,-2 0-12 15,4-2-20-15,1-1-39 0,3 1-58 0,0-1-142 16,1-3-68-16,-2-1-32 0,-1-4 2 16,-1 2 25-16</inkml:trace>
  <inkml:trace contextRef="#ctx0" brushRef="#br0" timeOffset="203109.0734">4101 2938 26 0,'0'-3'191'16,"0"-1"11"-16,2 1-31 0,0 0-66 0,-1 1-48 15,1 0-25-15,-2 1-11 0,1 0-1 0,-1-1 7 16,0 2 7-16,0 0 16 0,0 0 14 0,0-1 11 16,2 1 6-16,-2-2 5 0,0 2 0 15,0 0-4-15,0 0-5 0,0 0-4 0,0-1-9 16,0 1-6-16,0-2-9 0,0 2-6 15,0-1-8-15,0 1-7 0,0 0-1 0,3-2-5 0,-3 1-5 16,1-1-2-16,-1 2-2 0,0-3-6 16,2 1 1-16,-2 2-6 0,0-2 0 15,0 1 1-15,1-3-3 0,1 3 0 0,-2-1 0 16,2 0-1-16,-1-1-1 0,-1 2 1 0,2 0 1 16,-2-1 1-16,2 1 1 0,-1-1-1 15,-1 0-1-15,0 1 0 0,0 1 2 16,0 0 2-16,0-2-2 0,0 2 2 0,2 0 0 15,-2 0 1-15,0 0 1 0,0-2-5 0,1 2 2 16,-1 0 0-16,2 0-1 0,-2 0-2 0,2-2 0 16,-1 2 2-16,1-1-2 0,1-1 0 15,-3 0 0-15,4 1 0 0,-2 0 1 16,0-1 2-16,-1 2 2 0,1-1 1 0,-1-1 5 16,-1 2 1-16,0-1 2 0,0 1 3 0,2 0 2 15,-2 0-1-15,0 0-2 0,2 0-2 16,-2 0-5-16,0 0-1 0,0 0-4 0,1 1-3 15,-1-1-1-15,2 2 0 0,1-1 2 16,0 3 1-16,2 1-1 0,1-1 1 0,0 3 0 16,1-2-2-16,-1 3-1 0,3-1 0 0,-2 1 3 15,-1 0-1-15,2-1-1 0,-1 2 3 16,0-2 0-16,1 0 0 0,-1 2-2 0,-1-4 1 16,3 3 1-16,-4-1-3 0,2 0 0 15,-3-1 2-15,1-2-2 0,1 4-1 16,-1-2 2-16,0 0-2 0,-2 1 0 0,2 0-2 15,-2 1 4-15,0 0-1 0,0 0 0 16,2 2 0-16,-2-3 1 0,0 2 1 16,0 0 0-16,1-1-2 0,-1-1 2 0,0 2-2 15,0-1 2-15,3 0-1 0,-3 0-2 16,1 0 0-16,-1-1 0 0,0 1 0 0,2-2 0 16,0 1 0-16,0 0 0 0,0 1 1 15,0-1 1-15,0 0 0 0,0 0 0 0,1-1-1 16,-1 0 2-16,1 2 0 0,-1-2-1 15,1 1 0-15,-1-1 1 0,0 0-2 0,2 2-1 16,-2 0 0-16,3-1 0 0,-3 2 0 16,3-2 0-16,-2 1 0 0,2-1 3 15,-3 1-1-15,3-1-2 0,-2 0 0 0,2 1 1 16,-3-1-1-16,1-1 0 0,-1 2 2 16,1-5 1-16,0 3-1 0,-1-1 1 0,0-1 1 15,1 1-3-15,-1-1 3 0,1-1-3 16,-1 1 3-16,0 0 0 0,1-1 0 15,-1 1 0-15,0 1 0 0,2-1 0 0,-2 0-1 16,0 0-1-16,-2-1 0 0,2 2 1 16,0-3-2-16,1 1 0 0,-1 2-1 15,-1-2 2-15,1 0 0 0,-1-1 0 0,0 2 0 16,2-1-2-16,-3 0 2 0,1 0-1 16,-1 0 0-16,0-2 0 0,0 2-1 0,1 0 0 15,0-1-1-15,1 1 1 0,-2 1 0 16,0-1-1-16,2 0 2 0,0 1 0 0,-2-1 0 15,2 2 1-15,2-2 1 0,-4 1-1 16,2-2 1-16,-3 1 1 0,3 0-2 0,-2 0 0 16,0 0-3-16,2 0 0 0,-3 0 1 15,2-1-2-15,-1 1 2 0,0 0-8 0,2 0-1 16,-2-2-4-16,-1 2-2 0,1-1 3 16,-1 0-1-16,-1 0 5 0,1 0 4 15,2-2 2-15,-4 3 1 0,2-3 1 0,-2 0-1 16,0 0 0-16,0 0 1 0,0 0-3 15,-2-3 2-15,0 3 0 0,0 0-12 0,0-2-36 16,2-1-57-16,-3 0-124 0,-2 0-101 16,2-3-55-16,6-3-16 0,-1 0 23 15,4 1 44-15</inkml:trace>
  <inkml:trace contextRef="#ctx0" brushRef="#br0" timeOffset="205005.4989">6159 3478 138 0,'0'3'195'0,"0"0"-17"16,-1-2-38-16,1 2-47 0,1-3-30 15,-1 3-14-15,0-2-11 0,0 0-9 0,2 1-3 16,-2-1-5-16,0-1 2 0,1 0 2 16,-1 0 6-16,0 0 6 0,0 0 12 0,0 0 7 15,0 0 6-15,0 0 1 0,0 0-1 16,2 0-9-16,-2 0-6 0,0 0-11 15,0 0-7-15,0 0-8 0,0 0-5 0,0 0-4 16,2 0-5-16,-2 0 2 0,1 0-1 16,-1 0 11-16,0 0 9 0,0-1 10 0,2-1 12 15,-2 2 11-15,3-1 4 0,-1-3-5 16,-1 1-6-16,5 1-8 0,-4-3-10 0,4-2-9 16,-1 4-8-16,0-5-5 0,1 2-2 15,2-1-4-15,0-1-2 0,0-1-2 0,0 1 0 16,1-1 0-16,1-4 2 0,-2 2-2 15,4-2 4-15,-4 0 1 0,2-2 3 0,1 0 2 16,-2-2 0-16,-1 2 0 0,1 0 0 16,-1 1-8-16,-1 0-4 0,1-1-5 15,-1 1-1-15,1 1 2 0,-1 2-2 0,-1-3 6 16,-1 1 5-16,3 3 0 0,-4-2 2 16,3 1-2-16,-1 1-2 0,1 0-3 15,0-2-2-15,1-1-1 0,-1 2 0 0,-1 0 1 16,2 2 0-16,-2 0 0 0,-1-1 1 15,0 3 0-15,-2 2-1 0,2-2 0 16,-1 1 1-16,-1 2-1 0,-1-1 2 0,1 1-2 16,-1-1 4-16,1 1-2 0,-1-1 0 0,1 1-2 15,0-1 2-15,0-1-1 0,-1 0 0 16,2 1 0-16,-1-2 0 0,1 1-1 0,-1-2 1 16,0 3-1-16,0-2 1 0,-1 0 1 15,1 3 0-15,0-1-1 0,-1 1 1 0,2-1 1 16,-4 1-1-16,3-1 0 0,-1 0-2 15,0 2 1-15,1-2 2 0,-3 1-2 0,3 0 1 16,0-2 1-16,-1 1-1 0,1 0 1 16,0-1-2-16,-1 0 0 0,2 1-1 0,-2-1 0 15,-1 0-1-15,1 2 1 0,1-1 0 0,-3 0-1 16,2 2 1-16,-1-1-2 0,-1 3 1 16,2-3 1-16,-2 4 0 0,0-3 0 0,2 2-1 15,-2 0 2-15,1-1-1 0,-1 2 0 16,0-1 0-16,0-1 0 0,0 0 0 0,2 1 0 15,-2 1 0-15,0-2 0 0,0 2-1 16,0-2 0-16,0 2-2 0,0 0 1 0,0 0 1 16,0-2-5-16,0 2-2 0,0 0-6 15,0 0-6-15,0 0-7 0,0 0-2 0,-2 2 0 16,2-2 5-16,0 2-5 0,-1-2 4 0,1 2 0 16,0-1 1-16,0 1 0 0,0-2 8 15,0 0 9-15,0 0 1 0,1 0 6 0,-1 0 5 16,2 0 0-16,-2 0-5 0,3 0-3 0,-1 0 7 15,-1-2-4-15,1 2 0 0,2-1 0 16,-4 1-4-16,2 0 3 0,-1 0 0 16,-1 0 1-16,0 0 2 0,0 0 2 0,0 0 0 15,0 0 2-15,0 0 2 0,0 0-1 0,0 0 0 16,0 0 1-16,0 0-1 0,2 0 0 16,-2 0 0-16,0 0-3 0,2 0 0 0,-2 1-2 15,1-1 0-15,-1 0-2 0,2 2 1 16,-2-2 1-16,3 2 0 0,-3-1 0 0,3 1 0 15,-1-1 0-15,1 3-2 0,0 0 0 0,1 1 0 16,1-2 2-16,0 4-2 0,-1-1 3 16,0 1-1-16,1 1-4 0,0-1-5 15,1 1-2-15,-1-1 2 0,1 2-1 0,-1-1 0 16,0 0 8-16,0-1 0 0,2 0 5 0,-2 0 0 16,0 3 0-16,1-2 0 0,-1 1 1 15,4-1 6-15,-4 3 4 0,1-3 1 0,1 2 0 16,2 0 0-16,-1 2 0 0,0-1-9 15,-1-1-3-15,2 0 1 0,-1 2-5 0,0-1-1 16,0 0 2-16,1-1 1 0,-3-1 0 16,2 0 0-16,0 0 0 0,-2-1 1 15,2 0-3-15,-3-1-1 0,2-1 4 16,-3 1-2-16,4 1 0 0,-2-1 0 0,2 1 1 16,-1 0-2-16,2 1 1 0,-1 3 0 0,0-2 0 15,3 0-1-15,-3 1 3 0,0-1 0 16,0 0 0-16,1 0 0 0,-3-1 3 0,1-1-1 15,1-1 1-15,-1 0-1 0,-2 1 0 16,0-2-1-16,0 1-1 0,1-3 1 0,-1 3-1 16,1-2-2-16,-3 2 3 15,2 1-1-15,2-1 0 0,-1 2 0 0,0 0-2 16,2 1-1-16,0 1 2 0,0-2-8 0,1 3-3 16,1-3-3-16,-2-1 1 0,-2 2 1 15,3-4-3-15,-4 0 7 0,2 0 3 0,-4-2 1 16,3 2 0-16,-3-3 1 0,3 2 0 15,-4-3 0-15,3 1 1 0,-2 1 0 16,0 0-1-16,0 0 0 0,2-1-2 0,1-1-2 16,-1 3-5-16,3-1-18 0,0 1-45 15,-1-2-89-15,-2 0-139 0,0-2-69 0,-5-1-34 16,0 0-2-16,-5 0 33 0</inkml:trace>
  <inkml:trace contextRef="#ctx0" brushRef="#br0" timeOffset="206944.6543">2534 3699 116 0,'-2'0'243'0,"0"1"12"0,2-2-26 15,-1 1-49-15,-1 0-47 0,2-3-35 0,0 3-26 16,0 0-17-16,2 0-12 0,-1-3-8 0,-1 3-6 16,0 0-5-16,0 0-3 0,2 0-3 15,-2 0 0-15,0 0 3 0,0 0 5 0,2 0 7 16,-2 0 5-16,0 0 5 0,2 0 4 16,-2 0 8-16,0 0 4 0,0 0 2 0,0-2-3 15,0 0-6-15,0 0-3 0,0-1-15 16,-2-2-13-16,0 1-8 0,0-3-5 0,-1 2-3 15,0-3-1-15,0-1 10 0,-2 1 3 16,2-5 2-16,-2 2 2 0,-1 0 1 0,1-3-2 16,0 0-2-16,-1 2-1 0,-2-1-4 0,0 0-1 15,2-1 0-15,-2 2 0 0,1-1-4 16,-2 0-1-16,1 1 2 0,2 2 0 0,-1 0-2 16,0-2-2-16,-1 1 3 0,3 3-3 15,0-4-1-15,-1 3-3 0,0 1 4 0,1 0-2 16,2 1-2-16,-2-2 1 0,0 1 1 15,0-1-3-15,2 0 0 0,-3 1 0 0,0-2 1 16,1 1-1-16,0 0 0 0,0-1 0 16,-1 1 2-16,0 1-1 0,1-4 0 0,0 3 1 15,-1 0-1-15,1 2-1 0,-1-2 2 0,1 0 0 16,0 1 0-16,1-1-2 0,-1 1 0 16,0 0 1-16,-1 0-1 0,3 2 0 0,-2-1 0 15,0 0 0-15,2 2 1 0,0-1-1 0,-2 0 0 16,3 1-1-16,-2 1 1 0,1 1 0 15,1-2-1-15,-1 2 0 0,0 1 1 0,3-1 2 16,-2 1-2-16,1-1 0 0,1 3 0 16,-2-4 1-16,2 4-1 0,0 0 0 0,-2-3 0 15,2 3 1-15,0 0 0 0,-1-1 0 16,1 1 0-16,0 0-1 0,-2 0-1 0,2-1 0 16,0 1-1-16,0 0 1 0,0 0-1 0,0 0 0 15,0 0 1-15,0 0 1 0,0 0 0 16,0 0 0-16,0 0 0 0,0 0 0 0,0 0-1 15,0 0 0-15,0 0 1 0,0 0 0 16,0 0-1-16,0 0 0 0,0 0 1 0,0 0 0 16,0 0-1-16,0 0 0 0,0 0 1 15,0 0 1-15,0 0-1 0,0 0-1 0,2 0 1 16,-2 1 0-16,0-1-1 0,0 0-1 16,0 0 2-16,0 0 0 0,0 0 0 0,0 0 2 15,0 0-1-15,-2 0 1 0,2 0 0 0,0 0-2 16,0 0 0-16,0 0 0 0,0 0 0 15,0 0 0-15,0 0 0 0,0 0 0 0,0 0-1 16,0 0-1-16,0 0-2 0,0 1 4 0,0-1-1 16,0 3 1-16,0 1-1 0,0 1 1 15,-1 0 0-15,-3 4 0 0,0 2-2 0,1 1 2 16,0 0-2-16,-2 1 2 0,0 1-1 16,2 1-2-16,-2 0 1 0,0 1 2 15,-1 0 0-15,0 4 0 0,-1-3 0 0,-1-1 0 0,1 2 0 16,-3 1 0-16,2 0 0 0,-4 0 0 15,0 1 0-15,1-1 0 0,-3 2 0 16,0-1 0-16,0 0 0 0,1 0 0 0,-4 1 0 16,1-2 0-16,-1 1 0 0,0 1-1 15,0-3-1-15,3 0 2 0,-2-2 2 0,3-2-1 16,1-3 3-16,2-2 0 0,4-2 0 0,1-1-1 16,-1-1-4-16,5-2-7 0,1 0-11 15,1-2-14-15,4 2-21 0,1-1-28 0,2-2-38 16,5-2-45-16,-1 2-119 0,3-3-74 0,0-1-22 15,5-5 3-15,-2-2 29 0</inkml:trace>
  <inkml:trace contextRef="#ctx0" brushRef="#br0" timeOffset="208816.7266">10411 2147 7 0,'2'1'245'0,"1"-2"14"16,0-1 7-16,2 0-61 0,1 1-94 0,-1-3-49 15,1 1-28-15,-1 3-12 0,0-4-2 16,0 1 12-16,-1 1 10 0,2-3 14 0,-4 2 13 15,1-2 10-15,-1-1 1 0,1 0-3 16,0 0-8-16,-1 0-8 0,1-1-12 0,0 0-10 16,0-1-11-16,0 1-8 0,0 0-6 0,2 0-7 15,-1 0-1-15,0 0-5 0,1 1-1 16,1 0 0-16,-1 0 0 0,0 2 0 0,1-1 6 16,-1 3 2-16,0 0 4 0,-1 1 3 15,1 1-1-15,-2 0 1 0,-1 0-8 0,-1 1-3 16,3 0-3-16,-3 0 0 0,2 1 1 0,2 3-1 15,-3-1 2-15,4 1-3 0,-3 1 0 16,0 0 0-16,2 1 1 0,-2-1-1 16,2 1 1-16,0-2-4 0,2 2-5 0,-3-2-1 15,0 2-1-15,1-2-3 0,0 0 2 0,0-1 5 16,-2 1 2-16,3-3 4 0,-3 3 0 16,0-2 0-16,2 0 0 0,-3-1 0 0,3-1 0 15,-2 2-3-15,-1-2 0 0,-1-1-1 0,3 2 0 16,-4 0-6-16,2-2-7 0,-2 0-7 15,-2 0-7-15,2 0-7 0,-4 0-11 16,1 0-5-16,0-2-4 0,-2 2-1 0,-2-2 1 16,-1 1 3-16,-1-1 7 0,0 1 11 15,-1-2 9-15,-1-1 9 0,2 1 9 0,1-1 11 16,1 3 12-16,3-2 7 0,2 3 5 0,-1-1 1 16,3 1-1-16,0 0-7 0,3 0-5 15,-1 1-8-15,0 1-3 0,2-1 0 0,-1 0-1 16,2 4-1-16,-2-2 0 0,0 0 0 0,0 3 1 15,1-1 0-15,-3 3 1 0,-1-1-1 16,0 2 4-16,-1 1-3 0,-1 1 2 0,2 2-1 16,-2 0 3-16,2 3 0 0,0-1 5 15,0 1 3-15,2 4 5 0,1 0 7 0,1 1 9 16,1-1 3-16,0 2 6 0,0 2 1 0,3 1-4 16,0-2-2-16,1 4-8 0,-1 2-9 15,2 0-3-15,-1 0-6 0,1 2-1 0,-1-2-1 16,2 2-4-16,0-1 3 0,-1-1-8 15,1 0-6-15,-2 2-4 0,-1-2 2 16,0 1-2-16,-2 1-2 0,2 1 7 0,-3-1 6 16,2-2 3-16,0 0 0 0,-2 0 0 0,0-3 2 15,-2 1 0-15,2 0 0 0,-2-6 1 0,-1 1 2 16,-1-2 7-16,1 0 1 0,-2-1 2 16,0-1 1-16,0 0-3 0,0 2-2 15,-2-2-2-15,2-1-4 0,0 2-1 0,0-3-4 16,0 2 1-16,0-1-4 0,0-1 2 15,0-2 0-15,0-1-4 0,2-2 4 0,-2-2-2 16,0-2-1-16,3 1-1 0,-3-4 1 16,1 4 0-16,-1-3-2 0,2-1 0 15,-1 2 0-15,-1-2 0 0,2 1-2 0,0-2 0 16,-1 1 2-16,-1-1 0 0,0 0 0 16,2 0-2-16,-2-1-1 0,0 1-8 15,0-2-19-15,0 1-33 0,-2-2-54 0,-3 1-109 16,-4-2-99-16,-2-2-46 0,-2-2-10 15,-6 0 21-15,-3 1 42 0</inkml:trace>
  <inkml:trace contextRef="#ctx0" brushRef="#br0" timeOffset="210120.5271">8132 3451 85 0,'-2'0'240'0,"2"0"19"16,0 0-18-16,2 0-63 0,-2 0-58 16,0 0-39-16,3 0-21 0,-3 0-17 0,0 0-14 15,3 0-7-15,-1 0-1 0,4 0-1 16,0 2 2-16,4-2-1 0,1 0 1 0,3 1 3 16,4 1-4-16,2-1 1 0,4-1-3 15,3 0-2-15,3 0 3 0,3-1-4 0,3-1-2 16,2-1 0-16,6 0 0 0,-1-2 4 15,3 1-1-15,0 0 0 0,1-1-1 16,1 0 3-16,4 2-2 0,0-2 1 0,-1 1-2 16,2-1 0-16,3 2 1 0,2-2-2 15,2 1-1-15,3-1-4 0,4 1 0 0,3-1-1 16,0-1-1-16,2 0-1 0,2 0-1 16,0-3 4-16,-1 2-1 0,3-3-2 0,-2 3-1 15,7-1 0-15,-1 1-2 0,1 0-3 16,1-1-1-16,-1 2 0 0,-2 0-1 0,0 2 4 15,-3-1 2-15,1 0-3 0,1-2 3 0,2 6-5 16,1-3 2-16,-2 0-4 0,2 3-2 16,-3-1 1-16,-2-1 3 0,2 3-2 15,-4-2 2-15,-1 1 2 0,0-1 2 0,-2 2 1 16,3 0 1-16,-3 2-1 0,2-2 2 16,1 0-4-16,-3 1 2 0,-3 1-2 0,3-2 0 15,-3-2 5-15,0 1-1 0,-3-1-1 16,3 2 1-16,-2-2-1 0,2 0-2 15,1 1-1-15,-3-1-2 0,0 0 0 0,-3 2-1 16,-3 0 0-16,-4 0 1 0,-4 2 0 16,0 0 2-16,-2-2-1 0,-3 3-1 0,-2-3 1 15,-4 2-1-15,1 0 0 0,-2-1-1 16,0 1 0-16,0 0 0 0,-1-1 0 0,-1-1 0 16,-1 0-2-16,-3 0 2 0,0-1 0 15,-4 1 0-15,0-2 1 0,-3 2-1 0,-4 0 2 16,1-2-2-16,-5 2 0 0,1 0 0 15,-1 0-2-15,-3 0 2 0,-2 0-1 16,1 0 1-16,-1 0 0 0,-3 0 1 0,0 0-1 16,1 0 1-16,-2 0 0 0,1-1-1 15,0 1 0-15,-1-2 0 0,-1 2 3 0,0-2 0 16,-4 2 3-16,2-3 5 0,-2 1 4 16,-2 0 5-16,0 1 2 0,0 0 2 15,-2-1 1-15,2-1-6 0,-3 2-3 0,0-1-5 16,0-1-5-16,0 2-3 0,0-2-3 15,0 1 0-15,-1 1 0 0,-1-1 3 16,-2-1 0-16,1 2 1 0,-2-2-1 0,-1 0 1 16,-4 1-2-16,-1-1-2 0,2 1 0 0,-4-1 0 15,0-2 0-15,0 1-2 0,1 0-1 16,1 0 2-16,0-1 1 0,1 1-1 16,2 1 2-16,0-1 0 0,5 2 1 0,0 0 0 15,0 1-1-15,2 1-1 0,1-2 0 16,0 2-1-16,1 2 0 0,4-1 0 0,-4-1-1 15,6 3 2-15,-1 0 0 0,2 0 0 16,4 1 0-16,-2 1-1 0,1 1 0 16,3 1 0-16,-2-1 2 0,1 2 0 0,0-3-1 15,0 1 0-15,0 0 0 0,-4 0 0 16,3 0 0-16,-3-1 0 0,-1 0 0 0,-2-1 0 16,-2 3 0-16,0-3 0 0,-3 0 0 15,-1 3 0-15,0-2 1 0,0 2 1 0,-1 0 1 16,1-1-3-16,-4 2 1 0,0-2 1 15,-1-1-2-15,0 2 1 0,-3 0 1 16,2-1-2-16,-5 2-12 0,3-2-27 0,-2 1-54 16,-5-2-127-16,-1 1-108 0,-5-2-54 15,1-2-21-15,1-2 12 0,-5-2 47 0</inkml:trace>
  <inkml:trace contextRef="#ctx0" brushRef="#br0" timeOffset="211377.1456">10708 2617 189 0,'0'0'202'0,"2"-3"-7"0,-2 2-29 15,0 1-29-15,-2-3-26 0,2 0-18 16,0 1-16-16,-1 2-14 0,-1-3-8 0,2 2-12 16,0 0-2-16,0-1 1 0,-2 2 0 15,2 0 0-15,0 0-1 0,-1 0-6 0,-2 0-6 16,0 2-6-16,-2-2-8 0,0 2-5 0,0 1-1 16,-1-1-3-16,0 1 3 0,0 0-1 15,-1 1 1-15,2 0 0 0,-1 0-2 0,-1 2-1 16,0-2 1-16,-1 2-7 0,2 1 0 15,-3-2-4-15,0 2 2 0,1-4 5 0,0 4 2 16,-4-2 7-16,2 2 6 0,1 0 1 16,-4-1-2-16,1 2 0 0,-4-1-4 0,3 2 0 15,-4 0-4-15,1-2-3 0,-3 5 2 0,-1-4-2 16,0 1-1-16,0 2 2 0,-2-1 0 16,1 1 0-16,1-2-2 0,-1 1 2 0,2 0 0 15,0-2-1-15,-1 1 1 0,5-1-1 16,-2-1 0-16,1 0 1 0,1 0-1 0,2 0-4 15,-3 0 1-15,3 1 1 0,1-1 0 0,-2 1-1 16,2 0 2-16,-2-1-1 0,3 1 1 16,0-1 1-16,-1-1-2 0,0 1-1 15,-2 1-1-15,1 0 1 0,-2 0 0 0,0 2 2 16,-2-3 0-16,3 2 7 0,-2-1 2 16,3-1 5-16,-2-2 2 0,4 2-1 0,-1-2-1 15,0 0-6-15,1 0-3 0,1 0-4 16,-1 2-1-16,3-2-3 0,-1-1-2 0,0 2 1 15,1 0-1-15,1 0-1 0,-1 0 0 16,2-1 1-16,1 0 0 0,-1 2 2 0,1-2 0 16,-3 3 0-16,1-1 2 0,0 1-1 15,-1 0-2-15,2-2 0 0,-2 1 0 0,2 1 1 16,-1-1-2-16,1-1 2 0,-1 2 1 16,-2-3-2-16,3 4-1 0,-1-1 2 15,-1-3-2-15,2 1 1 0,-2 0 0 0,2 1 1 16,1-2-2-16,-1 0 0 0,0 0 2 15,1-1-2-15,3 1 0 0,-1-2 1 16,-2 0 1-16,2 1-2 0,0 0 1 0,0 1-1 16,-2-2 2-16,2 2-2 0,0-3 0 15,0 2 0-15,-2-1 0 0,3 0 0 16,-1 0-2-16,0 0 2 0,0-1 0 0,1 1 2 16,-1-2-2-16,2 1 1 0,-1-2 6 0,1 1 1 15,-1-1 5-15,0 2 1 0,-1-2 0 16,3 1 1-16,-3-1-3 0,0 0-2 15,-1 0-6-15,0 2 1 0,-2-2-4 16,1 0 1-16,0 0-2 0,0 0-2 0,2-2-8 16,3 2-28-16,0 0-54 0,3-1-72 0,2-2-136 15,0 0-71-15,7-3-31 0,1 1 10 16,1-4 43-16</inkml:trace>
  <inkml:trace contextRef="#ctx0" brushRef="#br0" timeOffset="212659.5167">10754 2665 156 0,'-3'0'243'0,"2"0"16"0,-1 0-42 16,2 0-72-16,0 0-52 0,0 0-36 15,0 0-16-15,2 0-15 0,-2 0-9 16,1 0-7-16,-1 2-2 0,2-2-2 0,-1 0 3 16,1 0 4-16,1 1 4 0,0-1 8 15,0 0 4-15,0 2 7 0,-1 0 1 0,1-1-1 16,0 1 1-16,1-2 0 0,0 2 1 0,1 1 0 16,1-3 0-16,-1 3 2 0,3 0-4 0,2 2 2 15,0-1-1-15,3 1-1 0,0 1 0 16,-1-1 1-16,3 2-1 0,-1-2-5 0,0 3-1 15,2-1-4-15,-2 0-10 0,0 0-10 16,-1 2 0-16,1-1-6 0,-1 1-3 16,1-1-2-16,0 2 5 0,2 0 4 0,0-1 0 15,1 1 0-15,-1 0 1 0,1 0 2 0,0-1 3 16,0 0 0-16,-1 1 1 0,1-2-1 16,-3 1 1-16,2 1-1 0,1-3-2 0,-4-1 0 15,2 1-1-15,0 1 0 0,-2-2-1 16,1-1 0-16,-1 2-2 0,1 0-3 0,-3 0 2 15,4 0-1-15,-5 1-1 0,3-3 1 0,-1 1 0 16,1 0 3-16,3 2 0 0,0-2 1 16,1 1-1-16,1-1 1 0,0 0 0 15,3 2 1-15,-3-3 1 0,0 2-3 0,3-2 3 16,-4 0-2-16,0 0 2 0,1-1-1 16,-1 1 0-16,-2-2-1 0,0 1-2 15,-2 1 0-15,-2-1-3 0,0 0 0 0,-1 0-1 16,1 1 1-16,-2-2-1 0,1 2 0 15,1-1 2-15,-3 3-1 0,1-4 0 16,-2 2 1-16,2 0-1 0,-3-2 1 0,4 0 0 16,-4 2-2-16,4-2 0 0,-2 1-2 15,0 1 2-15,-2-2 0 0,3 1 0 0,-2-1 0 16,-1 0 2-16,2 0-2 0,1 1 1 16,1-1-2-16,-2 1 1 0,4 0 0 0,-2 0-2 15,1-1 2-15,3-1-2 0,-3 2 2 16,2-1-1-16,-2-1 1 0,-1 1 1 0,0-1 1 15,-2 1 0-15,-1-2 0 0,-2 1-1 16,0-1-1-16,0 1 1 0,0-1-1 16,-2 1 2-16,-1-1-1 0,1 1 1 0,0-2 2 15,-1 1-3-15,1 1-1 0,1-2 0 16,-2 1-1-16,1 1 1 0,-1-1-3 0,1 1 2 16,0-2 0-16,-1 1 1 0,1-1 0 15,0 0-1-15,-1 2 1 0,1-2 0 16,-1 1 0-16,1-1 0 0,0 2 0 15,0-1 1-15,0 0 0 0,0-1 0 0,2 2-1 16,0 0 0-16,-2-1-2 0,3 1 1 0,-3-2-2 16,1 0 0-16,-1 0-2 0,-2 0 1 15,1 2 0-15,-2-2-8 0,0-2-14 16,0 2-35-16,-2-3-48 0,-4 3-134 0,-3-4-100 0,-2 3-47 16,-1-5-10-16,2 2 17 0,-2-1 43 15</inkml:trace>
  <inkml:trace contextRef="#ctx0" brushRef="#br0" timeOffset="214194.8804">12175 3226 169 0,'-1'-1'217'0,"1"1"-17"0,0 0-46 0,1 0-51 15,-1 0-41-15,2 0-25 0,1 0-14 16,0 0-5-16,-1 1-1 0,4-1 4 0,-3 0 5 16,2 0 3-16,-2 0 5 0,0 0 7 15,2 2 10-15,-2-2 6 0,3 0 4 0,-1-2 4 16,0 1 2-16,0 1-2 0,1-3-9 16,-1 1-4-16,4-1-4 0,-2 0-7 0,1 0-4 15,0-1-7-15,2-1-3 0,-2 0-8 16,2 0-4-16,2-2-3 0,0 2-5 15,0-2-2-15,1 2-3 0,0-1 3 0,-1 0-3 16,1 0 0-16,2-2 1 0,-2 4 0 16,5-2-2-16,-4-1 2 0,3 2 0 0,-1-2-1 15,3 0 2-15,0-1 3 0,0-1 0 16,3 1 2-16,-2-1 3 0,1 0-2 0,1-2 2 16,0 2 0-16,-1-1-2 0,0 0 0 15,-3 1 0-15,2 2-1 0,-2 0-3 0,-1-1 1 16,0 1 0-16,0-1 0 0,-1 1 2 15,3 0-3-15,-2-1 3 0,2-1-1 16,2 1 0-16,-4-2 2 0,5 1-2 0,-3 0-1 16,0-1 0-16,0 0 0 0,-1 1-2 15,-1 1-1-15,-3-1 0 0,2 4 0 0,-5-3 1 16,1 2 2-16,0 0 1 0,-3 2 2 0,2-1 2 16,-3 0 2-16,2-3 1 0,-1 1-1 15,1 3 0-15,-2-4 0 0,2 3-4 16,-2-2 1-16,0 2-2 0,2-3-2 0,-1 2-3 15,-1-1 0-15,2 2 0 0,-1-2-2 0,1 1 0 16,-1-1-1-16,0 2 0 0,-1 0 0 16,1-1-1-16,-1 0-1 0,-1 2 1 0,1-2 0 15,0 1 0-15,0-1 1 0,1 2-1 16,-2-1 2-16,1-1 0 0,3 2-1 0,-5-2 1 16,2 2-2-16,0-1 4 0,3 0-2 0,-3 0-2 15,-2 0 2-15,2 0 0 0,0 1-1 16,-2-1 0-16,1 1 1 0,-1-1 1 0,3-2 0 15,-1 1 1-15,0 0 2 0,0-2 0 16,0 0 1-16,0 1 0 0,-3 0-1 0,1 0 2 16,-3 3-2-16,2 1-3 0,-1-1 0 0,-2 2-1 15,0 1 1-15,-1-3-2 0,3 3-1 16,-3 0 0-16,2-1 0 0,1 1 0 16,-1-2-2-16,0 1 2 0,0-1 1 0,5 0-2 15,-3 0 1-15,-1 1 0 0,1-3-2 16,2 2 2-16,-1-1 0 0,-2 1 0 0,1 1 3 15,0-1-2-15,0-1-1 0,-2 1 0 0,3 1 2 16,-3 2-2-16,2-3 0 0,-2 3 0 16,0-2 1-16,2 0 0 0,-1 2-1 0,-3-1 0 15,1-1-1-15,1 2 0 0,-3-1 1 0,4 1 0 16,-2 0 0-16,-1-1 0 0,-1 1 0 16,2 0 0-16,0 0-8 0,-1 0-12 0,2 0-16 15,-1 0-25-15,3 1-36 0,-2 0-37 0,2 1-32 16,2-2-42-16,-7 0-97 0,0 0-36 15,0 0 4-15,0 0 22 0,0 0 27 0</inkml:trace>
  <inkml:trace contextRef="#ctx0" brushRef="#br0" timeOffset="214876.8373">13666 2541 120 0,'0'-3'237'0,"0"0"11"16,0 0-29-16,0 1-69 0,0-3-41 0,0 2-20 16,0-1-9-16,0 3-4 0,0-3 0 0,0 4-6 15,0-3-8-15,0 1-9 0,0 0-7 16,0 2-2-16,0-1 5 0,0-1 0 0,0 2 0 16,0 0 0-16,0 0-6 0,0 2-8 0,0-2-14 15,2 1-8-15,-1-1-5 0,-1 2-4 16,2 0-1-16,1 1 0 0,1 1 6 15,1 1 2-15,3 0 6 0,0 3 4 0,1-1 3 16,1 1 2-16,-2-1-1 0,4 2-2 0,-2 1-3 16,1-1-2-16,2 3-2 0,-1-2-1 0,4 2 1 15,-2 1-1-15,4 1-2 0,-1 0-1 16,5 1-2-16,-1-1-1 0,0 0-1 0,2 1-1 16,-1-2 0-16,3 3-1 0,2-3 1 15,-1 0-1-15,2 2 2 0,-1-2-3 0,3 3-1 16,0-1-1-16,0-1 0 0,0 2-3 15,-1 0 0-15,-1-1 0 0,-1-1 0 0,0 0 2 16,-1 0 0-16,1-1 0 0,-1-1 2 16,1 3 2-16,-2-5-1 0,2 1 0 0,-2 2 1 15,0-1-1-15,2-2 2 0,-3 1-3 16,0-1 0-16,-1 1 1 0,-1-2-3 16,-1 1 2-16,-2-3-3 0,0 2-1 15,-5-2 2-15,-1-2-4 0,1 2 2 0,-3-2 0 16,0-2 2-16,-4 2-2 0,-1-3 0 0,-3-1 1 15,2 1 0-15,-3-1-1 0,-1 1-1 16,2-2-4-16,-2 1-11 0,1-1-33 0,-2 0-70 16,-6 3-133-16,0-1-108 0,-4-1-50 15,0-5-20-15,0-2 18 0,-2 1 60 16</inkml:trace>
  <inkml:trace contextRef="#ctx0" brushRef="#br0" timeOffset="216814.1112">9550 3350 48 0,'1'-2'183'0,"-1"2"15"16,0-1-36-16,0 1-32 0,0 0-20 0,0 0-7 16,0-2-2-16,-1 0-2 0,-1 1-14 15,-2 1-10-15,2-4-11 0,-1 4-3 0,1 0-3 16,-1-3-2-16,1 2 3 0,1 0 5 15,-1-1 1-15,-1 2-2 0,3-1 0 16,-2-1 0-16,1 0-7 0,-1 1-5 0,1-1-6 16,-1 0-6-16,-1 0-7 0,2-1-3 15,-1 0-8-15,-3 0-3 0,2 0-4 16,-2-1-5-16,0 1 0 0,-1-3-4 0,-3 1 0 16,2-1-2-16,-2 0 4 0,0 1 0 15,-1-1-2-15,2-2 0 0,0 1 0 0,-3 0 1 16,3 1 3-16,-2-1 0 0,-2-2 1 15,2 1-1-15,-1 1 0 0,-1-2-1 16,-1-1-2-16,-1 2-2 0,0-3-1 0,-2 2-1 16,2-1 2-16,-4-1-3 0,2 2 3 15,-1-3-2-15,1 2-2 0,-1 0 2 0,-2 0-1 16,3 0 1-16,-1-1-2 0,-1-1 0 16,1 2 1-16,-1-1 0 0,1 0-2 15,-2 0 1-15,2-1 0 0,-2 1 0 0,1-1 2 16,0 2-2-16,0-1 3 0,4 1-1 0,-2 1 3 15,2 0 0-15,1 0-1 0,-3 0 3 16,4 1 0-16,-2-1 0 0,1 1-1 0,-1-1-2 16,1 2-2-16,-1-2-2 0,3 2 0 15,-2-1 2-15,1 1 1 0,0 1-1 0,0-1-1 16,2-1 5-16,-1 1-4 0,-1 2-1 16,2-2 0-16,0 2 1 0,-2-2-2 0,2 2 0 15,2 0 0-15,-2 0 0 0,0 0 8 0,2 2 4 16,-1-2 1-16,4 2 2 0,-3 0 1 15,3 1-1-15,-1-1-8 0,0-1-3 0,-1 3-2 16,3-3-2-16,-1 1-1 0,-2 3 2 16,4-4 0-16,-3 1 0 0,3 0 0 0,-2-1 2 15,0 2-1-15,0-1-2 0,2 0 3 16,-2 0-1-16,0 0-1 0,1 0 0 0,0 0 1 16,0 0-1-16,1 1-2 0,-2 0 1 15,2 0-2-15,0 1 1 0,-1-1 1 0,0 1 0 16,3-1 0-16,-2 1 0 0,1 1 0 0,0-2 1 15,2 2-1-15,-1-1 0 0,1 1 0 16,0 0 0-16,1 0 0 0,-1 0-1 0,0 0 1 16,0 0 1-16,0 0-1 0,0 0 0 15,0 0-1-15,0 0 1 0,0 0 0 0,2 0 0 16,-2 0-6-16,2 0-2 0,-1 0-8 0,1 0-10 16,-1 1-7-16,-1-1-14 0,2 0-9 15,-2 2-7-15,0-2-3 0,0 1 0 0,-2 1-1 16,-1-1 2-16,-2 2 0 0,0 0-1 15,-1 0 2-15,0 0 3 0,1-1 3 0,0 1 9 16,4-2 9-16,-1-1 7 0,1 2 6 16,2-2 5-16,-1 1 3 0,2-1 0 0,-1 0 4 15,3 0 2-15,-1-1 6 0,-1 1 4 0,-1-2 3 16,3 2 3-16,-2-1 3 0,0 1 2 16,-1-2 9-16,-1 1 8 0,0-1 3 0,0 2 6 15,0-1 0-15,0-1-2 0,-1 0-3 16,-1 2-7-16,2-1-6 0,-2 0-2 15,2-1 0-15,-4 2-3 0,4-1 3 0,-1-1 1 16,-1 2 2-16,2-1 0 0,-2 1 2 0,2 0 0 16,-1-2 3-16,1 2-2 0,0 0 2 15,0 0-1-15,0 0-1 0,0 0-2 0,0 0-1 0,0 0-4 16,0 0-2-16,0 0 1 0,1 0-4 16,-1 0 5-16,0 0-2 0,0 0 3 15,2 0 3-15,-2-1 2 0,0 1 1 0,0 0 0 16,-2 0 0-16,2 0-1 0,-1-2-3 0,-1 2-3 15,2-1 0-15,-2 1-1 0,1 0-3 16,-1 0-1-16,-1-2-2 0,-2 2 2 0,2 0-2 16,-3 0 0-16,-2 2-1 0,0-2-2 15,-2 3-1-15,-4-2 2 0,0 2-4 0,0 0 0 16,-4 0 2-16,-2 3-2 0,-4 0 0 16,-2 1-8-16,-4 4-2 0,-4 2-6 0,-4-1-11 15,-3 4-23-15,-5-1-42 0,2 0-59 16,-2 6-135-16,2-3-70 0,1 0-31 0,5-5 1 15,5-1 31-15</inkml:trace>
  <inkml:trace contextRef="#ctx0" brushRef="#br0" timeOffset="229465.3966">28797 12066 214 0,'2'0'248'0,"-1"2"15"16,-1-2-60-16,2 0-49 0,0 0-36 0,-2 0-16 16,1 0-5-16,-1 0-5 0,0 3-9 15,2-3-8-15,-2 0-13 0,2 0-10 0,-2 0-9 16,0 1-3-16,0-1-4 0,1 1 0 15,-1-1-2-15,0 2 0 0,0-1-2 0,0 1 0 16,2 0-3-16,-2-2-3 0,0 5-4 16,1-3 0-16,-1 3 0 0,2-1-2 15,0-2-3-15,-2 5-5 0,1-3 3 0,1 2-1 16,-1 2-1-16,4-2 0 0,-4-1-1 16,-1 2 4-16,3 2 0 0,-1-1-1 15,0 1 1-15,-1-1-2 0,-1 1 1 0,4 0-3 16,-4-1-2-16,0 4-3 0,0-2-2 15,1 0-1-15,1-1-1 0,-2-1-2 0,1 1 1 16,1-2 0-16,-2 0 0 0,2 0-2 16,-2-3-1-16,1 3 2 0,1-5 0 15,-2 1-1-15,0-1 1 0,0 0 1 16,0-1-1-16,0 1-1 0,0-2-1 0,0 2-1 16,0-2 2-16,0 0 0 0,0 0-1 15,0 0 1-15,1 0 0 0,-1 3 0 0,5-1-5 16,-4-2-10-16,4 0-30 0,-2 2-55 0,1-4-80 15,-4 2-128-15,-4 0-75 0,0-2-30 16,-1-1 7-16,-1 3 42 0</inkml:trace>
  <inkml:trace contextRef="#ctx0" brushRef="#br0" timeOffset="229917.1215">28688 12247 40 0,'0'0'272'0,"0"0"25"15,-1 0 11-15,-2 1-61 0,-1-1-78 16,3 2-50-16,-2 0-23 0,-1-2-14 0,-2 1-4 16,3-1-6-16,-2 2-5 0,1-2-4 15,-1 1-7-15,-2-1 2 0,0 0 1 0,-1 0-3 16,0-1-5-16,0 1-6 0,-3-2-6 16,3 1-8-16,-2-1-5 0,0 0-5 0,-3 1-4 15,0 0-2-15,4 0-6 0,-4-1 0 16,0 1-3-16,1-1 0 0,-1 0-2 15,0 2-1-15,4 0-1 0,-4 2 1 0,5-2-1 16,0 2-2-16,2-2 0 0,0 1 0 16,1 1 0-16,0-2 0 0,4 1 0 0,-1-1 0 15,1 1-1-15,-1-1-1 0,2 0-6 16,2 1-18-16,-1-1-44 0,2-1-74 16,-3 1-127-16,0 0-96 0,0-2-43 0,4-3-11 15,-3 2 30-15</inkml:trace>
  <inkml:trace contextRef="#ctx0" brushRef="#br0" timeOffset="231328.5706">27052 12031 76 0,'4'0'247'0,"-4"2"17"0,1-2-6 16,3 1-67-16,-2 1-54 0,0-1-37 0,-1-1-18 15,1 2-6-15,0-1-2 0,-2 2-6 16,1-1-3-16,-1 1-2 0,2-3-5 15,-2 3-4-15,0 1-4 0,1-1-3 0,-1 0-4 16,0 2-1-16,-1 0 3 0,-1 0 0 16,2-1-1-16,-1 4-4 0,-3 0 1 15,3-2-8-15,-1 1-5 0,-2 0-4 0,1 0-6 16,1 1-5-16,0 0-1 0,-1 1-4 16,2-2-1-16,-1 1-1 0,0 1-4 0,2-1 3 15,-3 1-2-15,3-2 0 0,0 1-2 16,0-1 2-16,0 0-1 0,2 0-1 0,-1-2-1 15,-1 3 2-15,2-1 1 0,0-2-2 16,-2 1 1-16,1 0 0 0,1-2 0 16,-1 3-1-16,-1-4 0 0,0 2-1 0,2-2 2 15,0 1-2-15,-2-1 3 0,0-1-3 16,0 1 2-16,0-1-1 0,0 1-1 16,0-1 0-16,0 0 1 0,1-2-1 0,-1 5 0 15,0-5 0-15,0 2 0 0,0-2-1 0,2 1 1 16,-2-1-1-16,2 2-1 0,-2-2 2 15,0 0 0-15,0 0 0 0,0 0 2 16,0 0-1-16,0 0 1 0,0 0 1 0,0 0-3 16,2 2 2-16,0-2-2 0,-1 0 0 15,3 0 2-15,0 0 1 0,1 0-1 0,2 0 1 16,-1 0 0-16,2 0-3 0,0 0 0 16,0 0 0-16,2-2 0 0,-1 2-4 0,-1-2 2 15,1 2 2-15,0 0 0 0,-1-1 0 16,0 1 0-16,2 0 2 0,-6 0-1 0,3 0 2 15,-2 0-3-15,-1 0 2 0,0 0 0 16,-3 0 0-16,4 0-1 0,-2 0-1 16,-2 0 0-16,-1 0 0 0,2 0 0 0,-2 0 1 15,2 0 1-15,-2 0-1 0,0 0-2 16,0 0-1-16,-2 0 1 0,2-2 1 0,-2 2-1 16,2 0-1-16,0 0 2 0,0 0-5 15,0 0-13-15,2 0-25 0,-2 0-37 16,2 0-46-16,-1-2-55 0,1-1-68 0,-1-1-75 15,-1 1-36-15,4 1 0 0,-3-3 31 16,6-2 42-16</inkml:trace>
  <inkml:trace contextRef="#ctx0" brushRef="#br0" timeOffset="231815.9155">27403 12080 90 0,'5'-2'253'16,"-2"-4"21"-16,0 2-10 0,1-1-50 0,-4 1-44 16,0 1-31-16,1 2-19 0,-1 0-9 0,0 1-9 15,0 0-15-15,-1 0-14 0,1 1-9 16,-2 2-9-16,0 0-8 0,-1 2-3 0,2 0-4 15,-3 2-5-15,3 0-2 0,-2 0 1 16,-1-1-6-16,3 2-2 0,-2 1-2 16,1-1-5-16,1 2-2 0,-1 0-5 0,2-2 0 15,-1 3-4-15,1-2-1 0,0 1 1 16,0 2-3-16,0-1-2 0,0-1 0 0,0 2-1 16,-2-1-2-16,0-1 0 0,1 2 0 15,1-1-2-15,-3 0 2 0,1-1 2 16,0 0 0-16,1-1-2 0,1-1 1 0,-2-1-1 15,0-1 0-15,2-1-3 0,0-1 1 16,0-1 2-16,0-1-1 0,0-1 1 16,0 1 1-16,0-2-1 0,0 0 0 0,-1 0 2 15,1 0 2-15,0 0-3 0,0 0-1 16,0 0 0-16,0 0-1 0,0 0-1 0,1-2-2 16,-1 1-6-16,4-1-14 0,-3 0-23 15,3 0-32-15,-1-1-41 0,0-2-52 16,-1 1-71-16,-1-1-92 0,-2 0-34 0,1-2 7 15,0 0 24-15,1 0 44 0</inkml:trace>
  <inkml:trace contextRef="#ctx0" brushRef="#br0" timeOffset="232315.0669">27386 12123 77 0,'2'-5'248'0,"-1"2"22"16,2 0-16-16,2 0-60 0,-4 0-64 15,3 2-39-15,0-2-25 0,1 1-12 0,0-1-9 16,0 2-5-16,0-1-6 0,1 1-4 16,0 0-6-16,-1 1-4 0,0-2-5 0,0 0 1 15,0 2 0-15,0-1 1 0,0-1 0 16,0 2 0-16,0-2 4 0,0-1 0 15,0 3-1-15,-1-2 3 0,-1 2 1 0,0 0 2 16,0 0-4-16,0 2-1 0,1 1 0 16,-1-1 0-16,2 1-4 0,1 3 2 0,-2-2 0 15,1 3 0-15,2-3-2 0,-2 2 1 16,-1 0 0-16,1-1 1 0,-1 0 0 16,1 0 3-16,-1 0-3 0,0 0-1 0,-2-1-2 15,0 1-2-15,-1-2-1 0,-1-1-1 16,-1 1 5-16,-3 2 1 0,1-2 3 0,-3 3-1 15,-2-2 1-15,-1 1-2 0,-3 0-6 16,3 0 1-16,-2 0-4 0,1 0-3 0,1 0-3 16,-2 0 0-16,1 0-1 0,2-3-2 15,-1 0 1-15,1 1 0 0,2-1 0 16,-2-2-2-16,2 3-2 0,1-1-2 0,2-2 2 16,3 0-7-16,0-2-8 0,1-1-16 0,4 1-28 15,3-1-36-15,-2-1-49 0,0-1-72 16,-2 0-102-16,-1 2-42 0,0 0-4 15,1-1 20-15,1-1 40 0</inkml:trace>
  <inkml:trace contextRef="#ctx0" brushRef="#br0" timeOffset="232761.5691">27686 12092 7 0,'0'0'276'0,"0"0"32"16,0 0 19-16,-1 0-39 0,1 0-86 0,1 0-56 15,-1 0-36-15,2 1-24 0,-1-1-13 16,3 1-12-16,-1-1-13 0,3 2-11 0,0-1-11 15,1 0-6-15,1-1-5 0,1 2-3 16,-3 0 1-16,2-2 3 0,2 0 4 0,1 0 2 16,-3 0 0-16,0 1 2 0,2-1 0 15,0 0-3-15,0 0 1 0,0-1-4 0,-1 1-1 16,0 0-3-16,-1-2-2 0,0 2-3 16,0-2-2-16,-3 2-1 0,-1 0-1 15,1-1-3-15,-3 1 0 0,1-1 1 0,0 1-1 16,-3 0-2-16,1 0 1 0,-1 0-2 15,0 0 0-15,0 0-4 0,0 0-3 16,0 1-3-16,-1-1-4 0,1 0-4 0,0 1-10 16,-2-1-18-16,1 0-28 0,-2 0-34 15,1 2-42-15,-1-2-59 0,-2 2-68 0,0-2-51 16,-1 3-7-16,0-3 19 0,-4 0 34 16</inkml:trace>
  <inkml:trace contextRef="#ctx0" brushRef="#br0" timeOffset="233328.4249">27726 12090 195 0,'-2'-2'242'16,"1"1"0"-16,1-1-47 0,-2 2-59 0,1 0-43 16,-1 0-17-16,0 0-4 0,2 0 0 15,0 0 2-15,0 0-1 0,0 0 2 0,0 0-4 16,0 2-6-16,-1-2-4 0,1 1-2 15,0-1-2-15,-2 2-5 0,0 0-5 0,2 0-4 16,0 0-5-16,0 0-3 0,-1 2-2 16,1-1-4-16,0 0-2 0,1 1-3 15,-1 0-4-15,0 1-2 0,0-3-2 0,0 5-2 16,0-3-1-16,0 3 3 0,0 0 0 16,-3 0 0-16,3-2 0 0,-1 3-2 15,1-1 2-15,-2 1-3 0,0-1 0 0,1 1-2 16,1-1-3-16,-4 1 0 0,4 0-4 15,-2-3 1-15,0 2-1 0,1-2-3 0,-1 3 4 16,-1-1-2-16,1 1-1 0,-1-3-1 16,0 2 3-16,0 0-4 0,-1 1-1 0,1-3 1 15,-1 2 0-15,2-2 1 0,1 0 0 16,-1-2 1-16,0 2-1 0,2-2 0 16,0 1 0-16,0-1-1 0,2 0 0 0,0 2 0 15,-2-4 2-15,1 2-1 0,1 0-1 16,-2-1 1-16,2-1 1 0,-2 1-2 0,0-2 0 15,0 3 0-15,0-3 1 0,0 0-1 16,0 0 0-16,0 0 0 0,0 0 0 0,0-3-1 16,0 3 1-16,0 0-2 0,0 0 2 15,0 0 0-15,0 0 0 0,0 0 2 0,0 0-2 16,0 0 1-16,0 0-2 0,0 0-1 16,0 0-2-16,0 0-7 0,2 0-11 0,0 0-15 15,-1 0-24-15,3-3-30 0,-4 3-33 16,1-4-38-16,1 3-37 0,-1-2-47 0,1 0-50 15,-2 3-27-15,0-4 6 0,0 4 27 16,0-5 38-16</inkml:trace>
  <inkml:trace contextRef="#ctx0" brushRef="#br0" timeOffset="233694.4634">27698 12243 181 0,'0'-3'259'0,"0"0"15"16,4 1-35-16,-4 0-46 0,1-1-43 16,-1 3-31-16,2-2-20 0,0 0-15 0,-1 1-12 15,2-1-6-15,1 2-3 0,-1 0-4 16,2 0 0-16,-2 2-3 0,4-1-1 16,-2-1-1-16,2 2-1 0,-2 0-5 0,3-2-1 15,-3 0-3-15,4 3-5 0,-3-1-6 16,0 0-6-16,3-1-7 0,-2-1-2 0,-1 2-6 15,2 0-2-15,0-1-4 0,-2 1 0 16,2-1-2-16,0 0-2 0,3-1-1 16,-3 1-1-16,0-1 1 0,2 2-1 15,-1-2 0-15,-3 0 0 0,-1 0 0 0,2-2 2 16,-4 2-2-16,0 0 0 0,0 0-2 16,-3 0 4-16,0 0-4 0,0 0-2 15,0-1-9-15,-2 1-28 0,1-1-55 0,-2 0-97 16,0 1-136-16,-5 0-66 0,-2 0-28 0,-1-3 4 15,2 3 46-15</inkml:trace>
  <inkml:trace contextRef="#ctx0" brushRef="#br0" timeOffset="234553.7909">26599 12323 78 0,'0'0'327'0,"0"0"38"0,0 0 23 15,0 0-43-15,-2-1-106 0,2 1-75 16,-1-1-46-16,-3 1-27 0,3 0-19 0,-1-1-18 15,-1 1-12-15,1 1-10 0,1-1-12 0,-2 2-5 16,-2 0-6-16,4 0-2 0,-1-1 0 16,0 1-1-16,-1 1-2 0,3-2-2 15,0 1 2-15,0-1-1 0,0 2 0 0,0-2 0 16,0 1 1-16,0 0 2 0,3-2-4 16,-3 0 1-16,2 1-1 0,0-1-2 15,-1 2 1-15,4-2-1 0,-2 0-1 0,-2 0 1 16,3 0 0-16,-3 0-2 0,2-2 3 15,-1 2 0-15,0-1-1 0,-1 1 0 16,1-2 0-16,-1 0 1 0,-1 1-2 0,0 0 1 16,0-1-2-16,0-1 0 0,0 2 2 15,0-2-1-15,0 1 2 0,-1 1 1 0,-1-1-2 16,1 0-3-16,1 1-6 0,-4 0-11 16,4 0-29-16,0 1-48 0,-1-2-67 15,-1 1-90-15,2 1-97 0,0 0-44 0,-1 0 1 16,-1-4 32-16,2 4 61 0</inkml:trace>
  <inkml:trace contextRef="#ctx0" brushRef="#br0" timeOffset="234907.5761">26644 12168 57 0,'-4'-5'304'0,"-2"2"31"0,-1-2 16 0,2 1-54 15,1 3-91-15,0-2-58 0,3 2-40 16,-1 1-23-16,1 0-10 0,1 0-10 0,-2 0-14 16,2 1-14-16,0 0-12 0,0 1-6 15,0 1-3-15,0-1-4 0,2 3 1 16,-1-3-2-16,1 1-2 0,1 0-4 0,-1-1-2 16,1-1-2-16,-2 1-2 0,3 0-1 15,-3 0 1-15,3-2-1 0,-1 0 1 0,-2 0 1 16,4-2 0-16,-4 0 0 0,2 1 1 15,1-1-1-15,-3 0 2 0,-1-1-1 16,2 0 2-16,-2 1 1 0,-2-3 0 0,2 3 2 16,-1 0 2-16,-1 1 0 0,0-2 0 15,1 2-4-15,-1-2 1 0,2 3-5 0,-1 0-13 16,-1 0-22-16,-1 0-56 0,3 3-102 16,-1-1-120-16,-2 1-65 0,-2 1-22 15,0-1 5-15,-2-1 43 0</inkml:trace>
  <inkml:trace contextRef="#ctx0" brushRef="#br0" timeOffset="237473.7602">25887 12371 163 0,'0'0'310'0,"0"2"28"0,-1 0 0 16,-1-1-76-16,2 1-69 0,-2-2-46 16,2 0-27-16,0 0-17 0,0 0-8 15,0-2-13-15,0 2-15 0,2-3-18 16,0 1-14-16,-1-1-11 0,3-1-10 0,-3-1-4 15,4 1-2-15,1 0-2 0,-1-2-3 0,3-2-3 16,-3 2 2-16,-1-2-2 0,3 0 0 16,-1-2 0-16,2 1 2 0,-2 1 0 0,1-4-3 15,-2 2 1-15,2 3-1 0,-2-2 1 16,-2 2 0-16,0 1 1 0,-1-1 0 16,-1 2 0-16,1 1 1 0,0 1 1 0,-2 3-3 15,0-2 0-15,1 0 0 0,-1 1-1 0,0 1-2 16,2 1 1-16,0 1 2 0,-1-2-2 15,1 2 2-15,-1 1 0 0,4-1 1 0,-4 1 0 16,2-1-1-16,-1 0 0 16,0 3 0-16,-1-3-1 0,2 1-2 0,-1 2 3 15,0-3 0-15,-1 3-1 0,3-2 0 0,-3 1 1 16,5-1-1-16,-3 1 1 0,4 0 0 16,-2-1 0-16,-1 0-2 0,1 1 2 15,-2-1-1-15,3-2-1 0,-3 3 2 16,1-1 0-16,-3-3 0 0,3 2 0 0,-4 1 0 15,1-3 0-15,-1 2-2 0,0-2 2 0,0 2 2 16,0-1-2-16,-1-1 0 0,-3 2 0 16,3 0 0-16,-4-2 2 0,0 3-1 15,-1-1 1-15,0-2-2 0,-1 2 0 0,2 1 0 16,-4-1 0-16,3 1 0 0,-1-1 0 16,-1 1 0-16,2-1-2 0,-1 1 1 0,-2-2-1 15,3 2 0-15,0-1 2 0,0-1 0 16,-1 2 2-16,1-2 1 0,-1 1-1 0,3 0-2 15,-4-1 1-15,2 1-2 0,-1-2 1 16,1 0-2-16,-2 3 2 0,0-3 2 16,3 0-2-16,1 0 1 0,-3 0-1 0,2 0 1 15,-1 0-1-15,2 0 0 0,-3-3 1 0,2 3-2 16,0-2 2-16,0 1-1 0,-2-3-1 16,4 2 1-16,0-1-1 0,-1-2 2 15,0 1-1-15,0 0 0 0,3 1 0 0,-3-2-1 16,2 0 1-16,0 0 0 0,1 0 0 15,-1 1 0-15,1-1 0 0,1 2 0 16,0-2 1-16,0 1 0 0,0-2 1 0,-2 3-1 16,2-2 0-16,-2 1 1 0,2 1 2 15,0 0 1-15,2 0 0 0,-2 1 1 0,0 0 1 16,0 1 0-16,2 1-5 0,-2-1 2 16,0 1-1-16,1 0 0 0,1 1-1 0,-2-1 2 15,1 1-2-15,1 1 4 0,0 1-3 0,0 0-2 16,-2-1 3-16,0 2-3 0,0-1 1 15,0 2 0-15,-2-2-4 0,2 4-1 16,-4-1-1-16,0 1 2 0,-1-2 1 0,-3 2-3 16,1 0 1-16,0 1 3 0,-1-1 0 15,0-1-1-15,0 0 1 0,-3 0 0 0,3 0 0 16,0-1 0-16,-5 0-1 0,5 0 0 16,0 0 0-16,-1-5-1 0,1 4 2 15,3-3 0-15,1 1 3 0,0 0-1 0,3-2-2 16,1 0-1-16,0 0-12 0,1 0-23 15,3 0-44-15,0-2-63 0,0 0-100 0,-4 2-105 16,1-3-51-16,1-2-6 0,1 0 24 16,0 0 57-16</inkml:trace>
  <inkml:trace contextRef="#ctx0" brushRef="#br0" timeOffset="237734.6749">25875 12112 60 0,'2'-7'372'16,"-2"0"41"-16,-2 3 24 0,2 0 4 15,0 2-162-15,0 1-107 0,-2-1-67 0,2 2-39 16,0-2-24-16,0-1-15 0,0 3-13 16,2 0-9-16,0 0-18 0,2 0-46 0,-1 0-70 15,-3 5-129-15,0-5-104 0,-5 2-52 16,-1-1-14-16,2 4 24 0,-4 0 64 0</inkml:trace>
  <inkml:trace contextRef="#ctx0" brushRef="#br0" timeOffset="238511.9277">25687 12208 91 0,'3'1'268'0,"0"-1"20"0,1 0-5 16,-4-1-69-16,2 1-64 0,0 0-38 0,-2 0-20 16,0-2-16-16,-2 2-8 0,0-1-9 15,-2 1-10-15,-1 1-15 0,1-1-7 16,-3 2-5-16,1-2 0 0,-2 0-2 0,0 0 1 15,3-2 1-15,1 2-2 0,-1-1 1 16,1 0-5-16,-1-2-2 0,1 3-1 0,3-3-4 16,1 1-2-16,0 1-1 0,0-3-2 15,0 2-3-15,1-1-1 0,3-2-1 0,1 1-2 16,-1-1 2-16,1 1 0 0,-1-1 0 16,1 2 0-16,0-2 0 0,-2 0-1 0,1 2 2 15,0-1 2-15,-3 2-1 0,-1 0 1 16,2 1 0-16,-2 1 3 0,2 0-3 0,-2 0 1 15,1 0 0-15,1 1-1 0,-1 1 1 16,1 0-1-16,0 1 1 0,1-1-1 16,0 1-2-16,0 1 3 0,1 3-5 15,-4-2 2-15,2-1 2 0,0 0-2 0,-2 1 2 16,0-1-2-16,0 1 2 0,-2-1-1 0,0 1 1 16,-2-2 2-16,3 1 1 0,-3 0-3 15,1 0 2-15,2 1 0 0,-3-1-4 16,1 0 0-16,0 0 0 0,0 1 2 15,-1-2-1-15,-1 1 1 0,1 0-1 0,0 0 1 16,-1 1 0-16,-3-1 0 0,0 1 2 16,-1-3 1-16,0 5 2 0,0-4-3 0,0 1 2 15,-3-1 1-15,0 2-1 0,2-2 2 16,-2 2 5-16,-2-1 5 0,-1-1 3 0,0-1 2 16,0 3 4-16,-2-5 0 0,1 3 2 15,-3-1-5-15,3 0-3 0,-3-2-3 16,1 0-2-16,0 0-2 0,-1 0-7 0,0 0 0 15,3-2 0-15,1 2-2 0,0-2-3 16,2 1 0-16,3-1-1 0,-2 2 0 0,4-2 1 16,-1-1 0-16,3 1-2 0,-1 0 1 15,1-1 0-15,0 1-1 0,0-1 0 0,2 3 1 16,0-2-1-16,0 0 3 0,-1 1-1 16,2-3-2-16,-1 3 0 0,1-1-1 0,1 1 1 15,1 0-1-15,-3-2-1 0,4 0 2 16,-1 3 0-16,1-3 0 0,0-1 0 0,-2 2 0 15,2-1 0-15,0-2 2 0,2 2-2 16,-1 0-2-16,1-1-1 0,1 1-6 16,0-2-12-16,3 2-21 0,-3-4-37 0,2 1-48 15,2 0-84-15,-4-2-119 0,3 1-54 16,0-1-14-16,1-1 20 0,1 0 41 0</inkml:trace>
  <inkml:trace contextRef="#ctx0" brushRef="#br0" timeOffset="238779.1668">25505 11965 253 0,'5'-4'384'0,"-3"-1"38"16,2 1 22-16,-3 0-102 0,-1 2-119 0,0 0-79 16,0 0-55-16,0 0-36 0,0 0-20 15,0 2-17-15,2-1-8 0,-2 1-6 16,0 0 0-16,0 1-1 0,0-1-1 0,0 4-2 15,0-3-25-15,0 0-73 0,-3 2-132 16,-5-2-115-16,-1 4-59 0,-3-2-32 16,2 3 9-16,-3 0 64 0</inkml:trace>
  <inkml:trace contextRef="#ctx0" brushRef="#br0" timeOffset="239517.0203">25092 12106 65 0,'-6'0'257'0,"0"-1"29"0,-1-1-5 16,1 1-53-16,0-1-58 0,0 0-43 0,-1 1-27 16,4 0-18-16,0-1-12 0,0 0-11 15,-1-2-7-15,3 3-10 0,1-1-8 0,0-3-6 16,0 1-9-16,1 0-6 0,3 0-5 16,0-1-4-16,1 1-3 0,2 0-2 0,-1 0 0 15,0 1-2-15,0-2 0 0,-1 1 0 16,2 1 0-16,-1 0 1 0,-2 0 2 0,1 1 0 15,-2 1-2-15,1-1-1 0,-3 0 1 16,2 2 0-16,-3 2 2 0,2 0-2 16,0 1 2-16,-2 0 0 0,0 1 0 0,0 0 0 15,-2 3 0-15,0-4 0 0,2 4 1 16,0 1-1-16,0-2 3 0,0 0-3 16,0 1 0-16,4-2 2 0,-4 1-1 0,1-2-1 15,1 2 0-15,1-3 0 0,-3 0 0 16,0 0 0-16,0 0 0 0,-5 0 0 0,4-1 2 15,-3 1 0-15,0 0 0 0,-1-1 3 16,-2 0-3-16,3-1 4 0,-6 3-1 0,2-3 2 16,0 1 2-16,1 0 2 0,-1-2 5 15,0 3-2-15,1-3 3 0,-2 1 2 16,1 0 0-16,0-1 1 0,0 2-3 0,-1-2 4 16,1 1-4-16,1 1-2 0,-1-2 1 15,3 2-4-15,0 1-3 0,-2-1-1 0,2 0-2 16,1 1 1-16,-4 2-4 0,3-2 4 15,-1 4-1-15,-1-3 1 0,3 2-1 0,-1 0-1 16,1-1 1-16,0 2 1 0,1-1 2 16,1 1 0-16,2-2 3 0,-1-1-2 0,1 3-1 15,0-2-3-15,0-1-2 16,-2 0-2-16,2 1-1 0,-1-2 2 0,-1 1-2 16,0 0 3-16,-1 1 2 0,0 0 1 0,0-1-1 15,-5 0 0-15,3 1 0 0,-1-1 1 16,-2 1 0-16,-3-2 0 0,2 1 1 0,-3 1-1 15,2 0 0-15,-2 0 1 0,3-3-5 16,0 1-2-16,-1-1-1 0,3 1 0 16,-2-2 0-16,5-1 0 0,-1 2-2 0,2-1-17 15,1-1-42-15,2 0-61 0,-2-1-121 16,2 1-107-16,-1-3-53 0,-1 0-15 0,0-1 23 16,-1 1 57-16</inkml:trace>
  <inkml:trace contextRef="#ctx0" brushRef="#br0" timeOffset="239793.9406">25086 11923 126 0,'5'-5'385'0,"-8"0"34"0,1 1 22 0,2 0-23 15,-1 3-168-15,-1-2-106 0,0 0-61 16,2 3-38-16,-1 0-16 0,1 0-17 0,-2 0-19 15,1 3-39-15,-1-3-72 0,-3 4-122 16,0 0-108-16,-2 3-52 0,0-2-17 16,-4-1 19-16,-3 1 58 0</inkml:trace>
  <inkml:trace contextRef="#ctx0" brushRef="#br0" timeOffset="240844.1898">24798 12114 116 0,'-5'4'282'0,"1"1"22"15,-4 2 9-15,5-3-93 0,-2 3-78 0,4-5-53 16,-1 2-30-16,2-3-20 0,2 1-13 0,-1-1-8 16,2 1-10-16,2-2-8 0,4 0-12 15,-2 0-10-15,-1-2-6 0,1 1-10 0,-3-1-6 16,2 1-2-16,1 0 2 0,-4-2 4 15,0-1 7-15,-1-1 10 0,-1 2 10 0,-1-2 10 16,0 2 15-16,-1 0 11 0,-1-2 8 16,1 1 10-16,-4-1 6 0,0 2 7 15,0 0 2-15,-2 0 5 0,0 2-4 0,2-1 3 16,-1 1-6-16,-2 1-7 0,4 0-10 16,-1 0-6-16,0 1-7 0,0 1-6 0,0 0-6 15,2 2-3-15,-3-1-1 0,5 0-3 16,-3 1-1-16,1-1-1 0,-2 2-1 15,4-2 1-15,-4 3-3 0,0-2 3 0,-1 2-1 16,1-2-2-16,0 1 0 0,-1 0 0 16,1 0 0-16,-2-1 0 0,2-1 0 0,-2 2 0 15,3-3 0-15,-3 3 0 0,0-2 2 16,-1 0-1-16,0-2-1 0,0 2 0 16,0-1 2-16,2-2-1 0,-2 0-1 0,3 0 1 15,-2-2-1-15,1 2 2 0,2-1-1 16,0-2-1-16,0 1 2 0,0-1-1 0,3 2 1 15,-1-3-2-15,0 2 2 0,2-1-2 16,0 0 0-16,0 0 0 0,0 1-2 16,0-3 2-16,0 3 0 0,0 0 2 0,-1 1-2 15,-1-1 0-15,2 0 0 0,-1 2 1 16,-2-3 2-16,1 3-1 0,1 3 3 0,-1-3 1 16,2 2-4-16,-1 0 3 0,-1 1-3 15,0 2 1-15,1-1 0 0,-1 1 3 16,1-1 0-16,-3 0 0 0,1 1 2 0,0-1-2 15,0-1 1-15,-2 1 0 0,2 1 1 16,0 0 0-16,0-2 4 0,-4 1 2 0,2-1 4 16,-4 0 2-16,1 1 5 0,0 0 2 15,-1-1 2-15,-2 0 2 0,1-1-1 0,2-2-1 16,-3 0-4-16,5 0-4 0,0 0-6 16,1 0-3-16,-3-2 1 0,3-1-4 0,1 0-3 15,0-1 1-15,0 0 0 0,0 1-1 16,4-2-2-16,-1 0-2 0,1 0 0 0,0 0 0 15,0 1-2-15,1-2 0 0,1 2-2 16,1-1 2-16,0 0 0 0,1 0 0 16,-1 1 0-16,0-1 0 0,-1 0 2 0,-1 0 0 15,4 3-2-15,-5 0 2 0,1 1-2 16,-1-1 0-16,0 0 0 0,0 2 0 0,0 0 0 16,0 0 0-16,-1 2 0 0,1 0 0 15,-5 1 0-15,5-1 0 0,-1 3 1 16,-3-2-1-16,1 1 0 0,2 1 0 0,-3 2 0 15,0-3 0-15,0 0-1 0,1 2 1 16,-3-1 0-16,1 0-2 0,1 0 2 0,-1 0-1 16,-3 0 1-16,0 2 1 0,-1-2-1 15,0-1 0-15,-3 2 0 0,3-4 0 16,-3 3-2-16,-2-2 0 0,1 1 1 0,0-1 2 16,0-2-1-16,-4 0-1 0,0 0-1 0,-1 1 0 15,2 0-1-15,-5-2-2 0,5 0 2 16,-3-2-2-16,2 2 5 0,1-2 0 15,-1 1 0-15,2 0-3 0,0-2 1 0,2-2 0 16,1 2 2-16,4-2-1 0,0 3 1 16,0-3 0-16,3 0 0 0,-3 0-1 0,7 0 0 15,-3 1 1-15,1-2 0 0,3 3 0 16,0-3-1-16,2 1 2 0,-1-1-1 0,1 0 0 16,0 1 0-16,2-2 0 0,1 2 2 15,1-2-1-15,1 0-1 0,1 0-2 16,2-1-19-16,3 2-31 0,0-2-49 0,1-1-57 15,-3 2-94-15,2-1-100 0,-4 3-42 16,1-5 5-16,2 0 31 0,0-2 48 16</inkml:trace>
  <inkml:trace contextRef="#ctx0" brushRef="#br0" timeOffset="241141.3836">24414 11889 91 0,'8'-3'363'0,"-5"1"37"0,0 1 25 0,-1-1-29 16,-2 1-130-16,2-1-91 0,-2 1-62 16,0-1-35-16,0 0-22 0,0 1-19 0,0 0-14 15,1-1-10-15,-1 2-18 0,2-1-25 16,-1 0-45-16,-1-1-60 0,-1 0-110 0,-2 6-108 16,-5-3-51-16,-5 0-9 0,2 1 27 15,-5-2 52-15</inkml:trace>
  <inkml:trace contextRef="#ctx0" brushRef="#br0" timeOffset="241437.2005">24083 11868 208 0,'-2'0'331'0,"0"-1"19"0,2-1 20 0,0 2-108 16,0 0-93-16,0 0-46 0,4 0-26 16,1 0-10-16,0 0-14 0,3 0-10 15,2-2-14-15,2 2-12 0,0 0-15 0,3-1-8 16,0 1-7-16,0 0-8 0,0-2-10 0,-3 2-10 15,2 0-19-15,-2 0-26 0,-3 0-34 16,-3 0-32-16,-3 0-36 0,1 0-46 0,-4 0-53 16,-4 2-41-16,1 1-1 0,-2 0 15 15,0 0 33-15</inkml:trace>
  <inkml:trace contextRef="#ctx0" brushRef="#br0" timeOffset="242272.2489">23821 12054 71 0,'0'1'259'0,"0"-1"22"0,2 1-13 0,0 1-64 16,-1-2-65-16,2 0-48 0,1 1-26 15,-1-1-13-15,0 0 0 0,0 2-2 16,3-2-1-16,-1 0 0 0,0 0-4 0,0 0-8 16,1 2-6-16,-1-2-5 0,1 1-3 0,0 1-6 15,-3 0-3-15,2-2-2 0,0 3-1 16,3-2-2-16,-4 0-3 0,3 2 0 16,-1-1-1-16,2 0-2 0,0 1 0 0,-2-1 0 15,-1 0-1-15,0-1-1 0,-2 3-1 16,-3-2 2-16,0 0 0 0,0 0 2 0,-1 2 3 15,-4 0 2-15,-2 1 1 0,1-2 3 16,-3 3 2-16,-1-3 0 0,0 4 0 16,-3-3 4-16,1 3-1 0,-2-2-1 0,-2 0-2 15,1 2 0-15,-3-3-4 0,-2 2-1 16,2-3-1-16,-1 1 0 0,0-2 0 0,2 1 2 16,0-2-3-16,0 1 4 0,4-2 0 15,0 0 2-15,4-2-2 0,1 1 0 16,3-2 0-16,1 1-1 0,1-1-4 0,2 1-4 15,-1-1-1-15,4-4-2 0,-2 2-4 16,1 0-1-16,2-2-2 0,1 2 0 16,-3-2-3-16,3-1 2 0,-1 1 2 0,0 0 0 15,3-2 2-15,-1 1 0 0,-1-1 4 16,1-1-1-16,2 3 0 0,-1 0 1 0,2 2 0 16,-4-1 0-16,5 4 0 0,-3-1 1 15,1 1 0-15,2 2 5 0,-5 0 0 0,4 0 2 16,-3 4 2-16,3-3 0 0,-3 4 1 15,-1-1-2-15,1 0-3 0,-2 3-2 0,2-2 1 16,0 2 1-16,-2 0-4 0,-2-2 2 16,3 1 0-16,-3 0 1 0,-1 0-3 15,0 0 0-15,-1-2 2 0,-1 1 0 0,0 2 0 16,-1-3 1-16,-3 3 1 0,1-1-2 16,1 0 1-16,-4 1-2 0,1-4 0 0,-2 4-1 15,-1-4 0-15,2 4 0 0,-2-1 0 16,0-2 2-16,0 1 0 0,-2-2 2 0,2 0-2 15,-1 1 3-15,0-3-1 0,0 1-1 16,0-1-2-16,0 1-1 0,1 0-2 0,-1-2 0 16,-1 1 0-16,2-1 2 0,-1-1 0 15,3 1 1-15,2 0-1 0,0-2 2 16,2 2-1-16,1-2-1 0,-3 1-2 0,5-2 1 16,-3-1 2-16,3 1-3 0,-1 0-1 15,-1-1 1-15,1 0 1 0,1 0-1 16,-1-1 0-16,2 0 1 0,-1 0 5 0,-1 0 3 15,0 0-2-15,1-2 3 0,1 2-4 16,-5-3 1-16,5 0-4 0,-1 1-1 0,1 0-2 16,0 2 2-16,1-3-2 0,-1-1-2 15,0 2 0-15,3-2 1 0,-1 2-2 16,1-1 0-16,0 0-1 0,0 1 3 16,2-1 0-16,0 2 1 0,-2-1 0 0,5 1 0 15,-3 0 0-15,-2 1 0 0,2-2 0 0,-2 2 0 16,2 0 1-16,-4 0-1 0,5 0 0 15,-3 2 1-15,1-1-1 0,-3 1 0 16,2 0-1-16,1-1 1 0,-4 3 0 0,0 0 0 16,0-1 2-16,0-1 2 0,0 3-8 0,0-1-14 15,-4-1-37-15,4 2-51 0,-3 0-76 16,0 3-126-16,-5 0-73 0,0 1-27 16,0 1 15-16,-1 0 38 0</inkml:trace>
  <inkml:trace contextRef="#ctx0" brushRef="#br0" timeOffset="242984.9209">23412 12021 158 0,'0'-3'301'0,"0"0"31"15,0 1-4-15,0 1-63 0,-1-1-71 0,-1 2-51 16,-3 0-31-16,0 2-20 0,1-1-20 16,-1 3-9-16,-3-2-10 0,3 2-3 0,-1 1-9 15,0 1-4-15,-4-1-3 0,2 2-4 16,2-2-2-16,-2 5-6 0,0-3-4 0,2 1-2 15,1-1-4-15,0-2-5 0,2 3-4 16,1-4 0-16,1 1-1 0,1-1 0 16,1 1-3-16,-1-1 0 0,4 1 1 0,-1-2 0 15,0 2 0-15,2 0 0 0,0 0 1 16,1 0 0-16,-1 0 0 0,-2 2-1 16,2-2 1-16,-4 3 0 0,1-2-1 0,-1 1 2 15,1-1-2-15,-2 0 0 0,0-1 0 16,-2 3-2-16,2-1 2 0,-3 0-2 0,2 0-1 15,-4-2 2-15,0 2 1 0,2-2 1 16,-5 3 0-16,3-2 0 0,-3-2 0 16,2 2 1-16,-2-1-2 0,0 2 0 0,0-2 0 15,2 0 0-15,-3 0 0 0,1-2 0 16,0 1 0-16,-2 1 0 0,-1-3 0 0,2-1 0 16,1 3 0-16,-5-4 0 0,5 1 4 15,-1-1-2-15,-2-1-1 0,1 1-1 16,4-2 0-16,-2 0 1 0,0 1 2 0,3-1-2 15,1-3-1-15,0 3 0 0,3-1 3 16,-1-1-2-16,0-1 0 0,1-2 0 0,1 3 2 16,0-3-1-16,0-1-1 0,0 1 0 0,1-1-1 15,-1 1 0-15,2-1 1 0,0 1 1 16,-1 0 0-16,3-3-1 0,-1 0 2 16,0 4-2-16,0-2 1 0,2-1-2 0,-2 1 0 15,3-2 0-15,-1 1-2 0,-2 1 1 16,0-1 1-16,-1 1-2 0,0 3 2 15,-1-2 0-15,2 2-1 0,-3 1-5 0,4 1-12 16,0-2-25-16,-1 2-47 0,2 1-75 16,-5 2-139-16,0 0-80 0,0 0-29 0,0 0 0 15,0 0 34-15</inkml:trace>
  <inkml:trace contextRef="#ctx0" brushRef="#br0" timeOffset="243777.4593">22971 12221 218 0,'0'-3'327'16,"-2"3"27"-16,-1-2-9 0,-1 2-87 0,-1 0-75 15,-1 0-53-15,-2 2-27 0,0-2-19 16,0 3-13-16,0-1-5 0,2 0-10 0,1 1-11 16,-3-1-11-16,3 1-9 0,1-1-7 15,-1 1-4-15,2 1-2 0,-4-1-3 0,1-1-3 16,0 1 0-16,-2 0-1 0,1 0-1 15,-2-1 1-15,1 1-2 0,0-2 3 16,2 1-4-16,-3-1 1 0,2-1-2 0,2 0 1 16,0 0-1-16,2-1 1 0,2-1 2 15,1-1 0-15,0 0 1 0,0-1-1 0,1-1 1 16,1 0 0-16,1-2-1 0,0 2 2 16,2-4-4-16,2 1 0 0,-2 0 1 15,2-1-2-15,-1 0 1 0,-1-1 0 0,2 1 0 16,-2 1 0-16,-1-4 0 0,0 3 0 15,0 0-4-15,-3 2 1 0,3-2-2 0,-3 1 2 16,1 2-2-16,-1 2 1 0,-1 0 1 16,2-1 1-16,0 3 0 0,-1 0 1 15,3-1-8-15,0 3-36 0,-1 3-54 0,-1-1-99 16,-6 3-133-16,1 2-72 0,-4 2-29 16,-1 1 15-16,-1 5 44 0</inkml:trace>
  <inkml:trace contextRef="#ctx0" brushRef="#br0" timeOffset="244063.0563">22834 12366 217 0,'3'2'379'15,"-1"1"33"-15,-1-3 23 0,-1 2-85 0,0-2-120 16,0 0-85-16,0 0-52 0,2 0-31 16,0 2-24-16,0-1-14 0,1-1-18 15,0 2-33-15,1-2-51 0,-1 0-70 0,-1-2-115 16,-2 2-98-16,-5-3-44 0,0 1-6 15,-2-1 35-15,2-1 61 0</inkml:trace>
  <inkml:trace contextRef="#ctx0" brushRef="#br0" timeOffset="244368.2287">22714 12114 122 0,'0'-8'333'0,"0"0"33"0,0 4 26 16,-4-2-62-16,3 3-96 0,-1 1-65 16,1-1-45-16,-3 3-25 0,3-2-21 0,-1 2-18 15,1 2-17-15,-1-2-14 0,0 5-7 0,2-2-8 16,-1 3-6-16,1 0 2 0,0 2-5 16,0 0-1-16,1 2-2 0,1-2 1 15,0 4-1-15,-2-3-2 0,1 4 0 0,-1-4 0 16,0 1 0-16,-1 1 0 0,-1 0-2 15,-1 1 1-15,-3-3 1 0,1-1 1 0,0 1-1 16,0-1 2-16,-1-1-2 0,0-3 0 16,1 3 2-16,0-4-2 0,2 0 1 15,-2-1-2-15,4 0 2 0,-3-1-1 0,1 1 1 16,0 0-1-16,-1-2-2 0,1 0 0 16,-1 1-5-16,0-1-6 0,-1 0-5 0,-2 0-8 15,1 0-11-15,3-1-12 0,0-1-13 16,0-1-12-16,-1 1-8 0,0-3-8 0,0 2-4 15,3-4-3-15,-1 2 2 0,2-3 3 16,0 0-2-16,0-2-4 0,3-4-13 16,1 1-19-16,-3 0-25 0,2-4-29 0,1 2-24 15,-1-1-13-15,0 0 9 0,3 1 44 0</inkml:trace>
  <inkml:trace contextRef="#ctx0" brushRef="#br0" timeOffset="244649.8885">22611 12088 108 0,'1'-3'218'16,"3"-2"69"-16,-4 1 30 0,0 1-19 0,-2 3-50 15,0 3-49-15,-1-1-41 0,-2 3-38 16,4 0-31-16,-4 0-16 0,2 0-11 15,2 3-13-15,-1 0-11 0,0 1-8 16,1-1-7-16,1 2-3 0,0 0-7 0,0-1-2 16,0 1-1-16,-2-2-5 0,2 1-2 0,-2-1-3 15,2-2 0-15,0-1-6 0,-1 0-15 16,1-2-26-16,-2 1-38 0,1-4-48 0,-4 0-108 16,-4 3-100-16,-3-3-45 0,3 0-2 15,-2 0 19-15,1-3 45 0</inkml:trace>
  <inkml:trace contextRef="#ctx0" brushRef="#br0" timeOffset="245008.6678">22478 12181 24 0,'5'0'237'15,"-4"0"16"-15,2 0-3 0,-3 0-61 0,2 0-50 16,-2 0-27-16,0 0-6 0,-2 0-4 15,2 0-1-15,-3 2-7 0,2-2-14 0,-5 1-14 16,1-1-13-16,0 2-8 0,0-1 0 16,-1-1 0-16,-1 2 0 0,1-1-3 0,2 0-3 15,-3 1-2-15,2 0-5 0,0-1 1 0,2 1-3 16,-3-2-2-16,2 3-1 0,-1 0-4 16,1-2-2-16,0 2-3 0,0 0-3 15,0 0-1-15,-4 1-5 0,3 0 1 0,-1 2-2 16,-1-1-1-16,0 0-1 0,0 3 1 15,-1-2-3-15,4 0 1 0,-3 1-3 16,1-1 1-16,3-1-1 0,0 2-1 0,0-1 1 16,1-2 0-16,0 3 0 0,1-2 4 15,-1 2-4-15,2-2 1 0,0-1-2 0,0 0 0 16,-1-1-1-16,1 2 0 0,0-1 0 16,-2 0 0-16,0 0 0 0,-1-1 0 15,-1 0 0-15,1 2 0 0,-2 0 0 0,0-2 0 16,0 1 0-16,0-4 0 0,0 3 0 15,0-3 0-15,1 2 0 0,0-2-1 0,0 2 0 16,1-2-2-16,0 0-6 0,0 0-26 16,-1-2-39-16,0 0-59 0,-4-1-122 15,0 1-102-15,0-3-48 0,1-1-5 0,0-1 24 16,1-1 53-16</inkml:trace>
  <inkml:trace contextRef="#ctx0" brushRef="#br0" timeOffset="245349.0092">22293 12005 15 0,'2'-5'320'0,"-2"1"39"0,-2-1 29 0,2 2-14 16,0 1-110-16,0 0-83 0,2 1-50 16,1-1-32-16,0 1-21 0,2 0-17 15,3-2-14-15,0 0-14 0,2 0-9 0,2-1-5 16,-3 3-7-16,4 0-6 0,0-1 0 15,-1-1-3-15,-1 2-2 0,0-1-1 0,2 1 2 16,-4 1-2-16,3-2 0 0,-2 1 3 16,2-1-4-16,0 0-1 0,-2 2 4 0,-2-1-1 15,0 1-6-15,-2 0-15 0,-2 0-35 16,-2 0-57-16,-2 0-104 0,-5 1-123 0,-2 3-59 16,0-1-20-16,4-2 17 0,0 1 48 15</inkml:trace>
  <inkml:trace contextRef="#ctx0" brushRef="#br0" timeOffset="248874.3473">26102 13126 120 0,'2'-3'231'15,"0"1"9"-15,-2 2-31 0,0-3-37 16,1 3-31-16,-1-2-15 0,0-1-13 16,2 3-1-16,-2-2 2 0,1 2-2 0,-1-2 0 15,0 2-6-15,0 0-6 0,0 0-8 16,0 0-11-16,0 2-12 0,0-2-12 0,-1 2-12 16,1-2-12-16,0 0-7 0,-2 0-9 15,2 1-6-15,0 3-3 0,-1-1-2 0,-3-1-1 16,3 3-2-16,1 0 0 0,-3 0 0 15,1 2 0-15,0-2-3 0,-2 4 1 16,2-2-1-16,-1 3-4 0,2 2 1 0,-3-2 0 16,3 0 1-16,-1 3-1 0,1-1 2 15,-1-2-1-15,2 1 2 0,0-2 0 0,2-1-1 16,-2-3 0-16,3 2-1 0,-2-2 0 16,1 2 1-16,0-4 1 0,1 4-1 0,3-3 1 15,-5 1 0-15,3-3 0 0,-1 2-2 16,0-1 1-16,-1-2 1 0,-1 1 0 0,2-2 1 15,-3 0-1-15,2 0-4 0,-2 0-9 16,0 0-21-16,0 0-31 0,0-2-39 0,-2 1-53 16,1-1-66-16,-2 1-86 0,-4 1-55 15,1 0-8-15,-3 0 19 0,2-2 41 16</inkml:trace>
  <inkml:trace contextRef="#ctx0" brushRef="#br0" timeOffset="249942.6272">25962 13259 116 0,'-2'-1'273'0,"1"1"31"0,1-2-11 16,0 1-49-16,-2 1-48 0,2 0-33 15,-2 0-25-15,2 0-17 0,-1 1-14 0,-1 1-19 16,1-2-16-16,-3 1-20 0,3 3-16 15,-4-1-13-15,1-1-9 0,0 3-7 16,0-2 1-16,-3 1-2 0,2 1-1 0,-1-2-4 16,-2 2 3-16,2-1-1 0,-2 1-2 15,-2-1-1-15,1-1 2 0,-2 3 1 0,-3-3-2 16,-1 3 5-16,-2-1 1 0,0-1-2 16,-4 1-1-16,1-2 2 0,-1 2-4 15,-3-3 1-15,2 1-3 0,-1-1 0 0,4 0-1 16,-3-2 1-16,5 0-2 0,4-2 0 15,1 0 2-15,3-1-2 0,4 1 0 0,0-1-1 16,1-2-3-16,0 0-1 0,3 2-3 16,-1-3-2-16,2 2-5 0,0-1 1 15,0 1 1-15,-1-1-1 0,1 1 2 16,0-1 2-16,-4 3 4 0,3-3 5 0,-2 2 0 16,0-1 3-16,0 1 6 0,-1 1-1 0,3 0 1 15,-1 1 3-15,1 1 2 0,1-2-1 16,0 2-2-16,0 2 0 0,0-1-1 15,0 1 0-15,1 0-1 0,1 1 1 0,-1 1-1 16,-1-3 0-16,0 4-2 0,0-1-1 16,-3 1 0-16,2-1 2 0,-6 2 0 0,1-2-1 15,-3 3 1-15,-1-1-1 0,-1-2 0 16,-3 2-3-16,1-2 3 0,-3 1-2 0,0-2 0 16,2 1 1-16,-2-4 0 0,2 3 3 15,0-3-3-15,2 0 0 0,-1 0-1 0,0-3-2 16,4 1 0-16,-3 0 0 0,3-1-2 15,3-2 0-15,-1 3 2 0,3-3 0 0,0 2-1 16,1-4-2-16,0 5 3 0,1-2 0 16,0-1 0-16,0 1-2 0,0-1-2 15,2 1 2-15,0-1 1 0,0 3-2 0,2-3 1 16,0 2 0-16,0-1 2 0,2 1-2 16,0-1 0-16,1 3 0 0,0-1 0 0,0 0 0 15,0 2 2-15,2 0 0 0,0 0 0 16,-3 2 0-16,1-2 0 0,2 3-2 15,-1 1 1-15,0-4 1 0,-1 5 1 0,0-2 0 16,0 2 0-16,-2-2 1 0,-2 1-2 16,4 1 0 31,-4-2-2-47,-1 1 1 0,0-1 1 15,0 2 1-15,-3-2 1 0,-1 0 0 0,1 1 0 0,-2 0 2 0,-2 0 0 0,-1 1-1 0,1-2 0 0,-1-1-1 0,-4 1 1 0,3 1-2 16,0-1 0-16,-3-3 1 0,2 4-2 0,2-3 0 0,-4 1-2 0,4 0 1 15,-1-2 1-15,3 0 0 0,-1 1 0 16,-1-1 1-16,1-1 1 0,0 1-1 16,-1-4-1-16,3 3 0 0,-4-1 0 0,5 0 0 15,-3-1 0-15,1-1 0 0,1-1 0 16,-3 2 2-16,5-2 0 0,-2 0 2 16,2 1-1-16,0-2 3 0,0-1 0 0,3 3 3 15,-2-3-1-15,4 0 1 0,-2 2 2 16,1-1-2-16,1-1-2 0,-1 0-1 0,3 0-1 15,-3-1-3-15,3 1-1 0,-1 1 0 16,3-3 0-16,-3 1 0 0,2 0-3 0,-1 0-1 16,1-1-1-16,0-1 4 0,3 1 2 15,-4 1 1-15,1 0 2 0,0-1 1 0,-2 2-1 16,2 1-2-16,-2-2-2 0,1 3-2 16,-2 2 1-16,0 1 1 0,-1 0 1 0,1-1 1 15,0 1-9-15,-1 2-24 0,3-3-56 16,-1 1-73-16,-3 2-129 0,0 0-91 0,0 0-39 15,0 0-1-15,-3-3 39 0</inkml:trace>
  <inkml:trace contextRef="#ctx0" brushRef="#br0" timeOffset="250248.0639">25421 12995 5 0,'6'-2'328'0,"-3"1"40"0,1-1 26 0,-3 2-9 16,3-2-118-16,-1 2-88 0,0 0-56 16,0 0-31-16,5 0-19 0,-2 0-12 0,2 0-12 15,2 0-10-15,2-1-14 0,-1 1-8 16,2 0-6-16,0-2-4 0,-2 1-2 0,1 1-4 16,1-4 3-16,-2 4-4 0,-2-2-1 15,0 0-3-15,-5 1-7 0,4-1-10 16,-5 0-12-16,-1 2-27 0,-2-3-36 0,0 1-53 15,-5-1-96-15,-4 3-94 0,-3 0-43 16,0 0-2-16,-1-2 22 0,0 0 48 0</inkml:trace>
  <inkml:trace contextRef="#ctx0" brushRef="#br0" timeOffset="250561.8723">25353 12903 225 0,'0'-2'362'0,"0"1"35"0,0-1 23 15,0 2-93-15,2 0-101 0,0 0-67 0,-2 0-45 16,0 0-33-16,0 0-20 0,0 0-24 16,0 0-15-16,0 0-10 0,0 2-8 0,0-2-4 15,0 0-19-15,0 0-42 0,0 0-71 16,-4 1-122-16,-1 1-105 0,1 0-54 0,-4 3-16 16,-1-2 28-16,-3 4 60 0</inkml:trace>
  <inkml:trace contextRef="#ctx0" brushRef="#br0" timeOffset="250864.6901">25051 13091 220 0,'-3'-1'347'15,"2"0"24"-15,-1-1 11 0,2 2-111 0,0-1-109 16,0 1-65-16,2 0-37 0,-1 1-22 16,2-1-5-16,1 2-8 0,-1-1-2 0,3 0-6 15,-3 3-3-15,0-1-4 0,2 0-1 16,-3 2 2-16,1 0 0 0,-2 0 1 16,3 0 1-16,-3 0 0 0,4-1 1 0,-5 3-1 15,3-2 0-15,-3-1-1 0,0-2 1 16,0 5 2-16,-2-3-4 0,1 1-2 0,-4-1-2 15,4 1-3-15,-3-2-1 0,0 4-2 0,-3-2-1 16,1 0 0-16,-3 0 1 0,1 2 1 16,0 0 1-16,-5-1 1 0,4-1-1 15,1 2 2-15,-1-3 0 0,0 1-1 0,3-1-2 16,-1-1-2-16,3 0 0 0,-4-1 0 16,7 1 0-16,-3-2 0 0,1 0-2 0,0 1-4 15,0-1-7-15,1-1-20 0,-1 0-38 16,1 0-60-16,-3 0-112 0,1 2-92 15,-2 0-44-15,-2 1-9 0,-4-3 21 0,2 0 53 16</inkml:trace>
  <inkml:trace contextRef="#ctx0" brushRef="#br0" timeOffset="251328.5726">24806 13191 77 0,'4'-5'265'16,"0"2"29"-16,1-4 3 0,-2 5-57 0,0-2-55 16,0 0-36-16,2 2-19 0,-2-3-16 15,1 2-9-15,-1 2-13 0,3-2-15 16,-5-1-14-16,4 2-15 0,-2 1-12 0,1-1-10 16,0 1-6-16,0 1-5 0,1 0-3 15,0 0-4-15,0 3 0 0,-2-2-2 0,2 0 2 16,-2 2 0-16,1 2 2 0,-1-2 2 15,-1 1 1-15,-1 0 0 0,2 3 0 16,-3-4 0-16,0 4-2 0,-3-2 0 0,2 0 2 16,-3 2-3-16,1-2-1 0,-2 0-3 15,2 2 0-15,-2-3-2 0,0 2-3 0,-2-2 0 16,2 1 3-16,-1-1-2 0,-1 1-1 16,2-2 2-16,-2 0 1 0,0 1-4 15,3-3 0-15,-3 1 0 0,2-1 0 0,-1 1 0 16,2-2 0-16,-3 0 0 0,2 0-1 15,0-2 0-15,2-1 2 0,-3 1-1 0,3-1 0 16,2 0 0-16,-3-2 1 0,3 1-1 16,-1-2 0-16,1 0 0 0,-1 0 0 15,0 2 0-15,1-5 0 0,-3 4 0 0,4 0 0 16,0 0 3-16,0 1 0 0,0-1 0 16,2 2 1-16,0-2 3 0,3 3 0 0,-1-2-6 15,1-1-1-15,4 2-4 0,-1 0-14 16,0-1-35-16,3 1-54 0,-3-2-86 15,-3 4-135-15,-2 1-69 0,-3 0-26 0,0 0 12 16,0 0 45-16</inkml:trace>
  <inkml:trace contextRef="#ctx0" brushRef="#br0" timeOffset="252498.2516">24591 13095 60 0,'2'-4'208'16,"-2"3"9"-16,0 0-19 0,0-1-28 15,-2 1-20-15,2 1-11 0,0-2-5 0,0 2-4 16,0 0-5-16,0 0-12 0,0 0-15 16,0 0-17-16,0 2-17 0,0-1-14 15,0 2-6-15,-1 0-4 0,-1-1-1 0,2 2 1 16,-1 1-1-16,1-1 0 0,-2 1 0 0,2 0-3 15,-2 0-3-15,1 2-1 0,1-2-4 16,-2 3-1-16,0-1-4 0,1 2-2 16,-1 0-5-16,1 2-3 0,-4-1-6 0,4-1-5 15,-1 1-1-15,-1 0-2 0,1-1-1 16,-1 0-2-16,2-2 4 0,-1 1 0 16,0-3 0-16,1 2-1 0,-1 1 2 0,0-4-1 15,1 1 0-15,-1-2 0 0,2 2 3 16,-1-1-2-16,1-1-2 0,0-1-2 15,0-1 3-15,-3 3-1 0,1-4-1 0,2 1-2 16,0-1-10-16,0 0-16 0,0 0-34 16,0 0-46-16,-1-1-56 0,-2 1-83 0,-2 0-97 15,-2 1-39-15,-1 1 2 0,-2-4 31 16,1 1 47-16</inkml:trace>
  <inkml:trace contextRef="#ctx0" brushRef="#br0" timeOffset="252920.7088">24424 13296 204 0,'-5'0'316'0,"0"1"37"0,1 0-13 15,-3 3-60-15,-1 0-64 0,-3 1-43 0,2-1-34 16,-4 2-24-16,1-1-24 0,-1-1-17 16,0 0-21-16,0 1-15 0,5-1-13 15,-1 1-10-15,1-2-5 0,3-1-5 0,1 0-3 16,2 1 2-16,0-3-4 0,2 0-2 0,0 0-6 15,4 0-14-15,-1 0-26 0,2-3-50 16,0-1-60-16,-4 1-101 0,-1 3-97 0,0 0-41 16,0-5-4-16,2 0 33 0,-1-3 55 15</inkml:trace>
  <inkml:trace contextRef="#ctx0" brushRef="#br0" timeOffset="252987.6641">24398 13123 10 0,'0'-5'346'0,"0"1"43"0,-1 1 29 16,-1 0 15-16,0 1-135 0,-2 1-101 16,4 1-62-16,-1-1-43 0,-1 1-26 0,0 0-23 15,2-3-19-15,2 3-12 0,0 0-12 16,-2 0-14-16,1 0-33 0,3 0-57 0,-4 0-85 16,-1 4-139-16,-3-1-68 0,-3 2-29 15,1-2 11-15,-1-1 46 0</inkml:trace>
  <inkml:trace contextRef="#ctx0" brushRef="#br0" timeOffset="254550.2713">22306 13266 241 0,'1'-2'290'16,"-1"1"20"-16,0-1-48 0,2 0-49 0,-2 1-49 15,-2-2-31-15,2 2-20 0,-1-2-13 16,-3 1-5-16,1-1-14 0,2 2-10 0,-4-3-11 15,0 2-10-15,2 0-7 0,0-1-9 16,-2 2-5-16,0-2-2 0,-2 1-5 0,2 1-2 16,-1 1-5-16,-1-2-1 0,1 2-3 15,-3 2-3-15,1-2-1 0,-1 3-4 0,1 0 1 16,-1 1-3-16,1 0 1 0,2 3 0 16,1 0-2-16,-1 1 1 0,5 0 0 0,-1 1 0 15,0-2-1-15,2 1 0 0,0 0 0 16,2 0 0-16,1-1 1 0,1-1-2 15,1 1 1-15,2 0 0 0,-2-2 0 0,3 0 0 16,1-2-1-16,-3-1 1 0,2 0 0 16,-1-2 0-16,2 0 1 0,-3 0-1 0,1-2 0 15,1 0 0-15,-1-3 1 0,0 2-1 16,-1-2-1-16,-1-2 1 0,1 0 0 16,0 1 0-16,-1-1 0 0,0-2 0 0,0 2 0 15,-1-5 0-15,0 2 0 0,2 0 0 16,-3-2 0-16,2 2-1 0,-2-1 1 0,0-1-1 15,0-1 2-15,0 1 1 0,-3 0 2 16,2-1-1-16,1 0-1 0,-1 0-1 0,1-3-2 16,-2 3-1-16,2-2 2 0,2 1 0 15,-2 0 0-15,2-1 1 0,0 1 1 16,0-1 1-16,1 4-2 0,-1-1 0 0,-2 4 2 16,0-2-1-16,0 3 4 0,-3 2 0 15,4 3 2-15,-4-1 2 0,0 1 2 0,0 2 2 16,0 0 1-16,-2 2 0 0,0 1 1 15,1 2-1-15,-3 2-2 0,1 0-1 16,2 1 0-16,-3 5-4 0,4-1-1 0,-1 1 0 16,-1 1-2-16,2-1-3 0,-1 2 2 15,1 0-2-15,1 0 1 0,-1 0 0 0,0 0-1 16,0 0 0-16,0 2 0 0,2-3 1 16,-1 2-3-16,-1-3 0 0,4 1 2 0,-3-1-1 15,2-2 0-15,1 2 0 0,-3-1 0 16,4-1-1-16,-2-2 0 0,1 0 0 0,-2-2 0 15,1-1-1-15,-1 0 0 0,1-1-1 16,-1-1 0-16,0 1-5 0,-1-2-6 0,2-1-4 16,-1 1-9-16,0-3-6 0,-1 2-2 15,-1-2 1-15,3 0 7 0,1-2 6 16,0-1 1-16,-1 1-6 0,0-1-21 0,2-2-35 16,2 1-47-16,-4-1-49 0,2-1-59 15,-4 2-59-15,4-1-51 0,-2 2-1 16,0-3 22-16,2 2 36 0</inkml:trace>
  <inkml:trace contextRef="#ctx0" brushRef="#br0" timeOffset="255667.4321">22595 13237 81 0,'3'-3'269'15,"3"0"39"-15,-4 2-3 0,-1-2-42 16,-1 1-32-16,0-1-37 0,-1 2-28 16,-2 0-28-16,-2-2-16 0,2-1-19 0,0 3-24 15,0-3-20-15,-2 4-18 0,-2-3-13 16,4 1-13-16,-3 0-8 0,2 2-5 0,0-1-2 15,3-1-2-15,-3 2-1 0,1 0 2 16,-2 3-2-16,1-1 3 0,-1 3-1 0,0-1 1 16,1 1 0-16,0 0 0 0,1 1 0 15,2 2 0-15,-3-1 0 0,4 1 1 16,0-1 0-16,0 1 1 0,0-1-2 0,2 0-2 16,1 0 1-16,0-2 1 0,1-1-1 15,0 0-2-15,1-1 3 0,3 0-3 0,0-3 3 16,0 2 0-16,3-2 3 0,-3-2 0 15,1 2 2-15,-1-3-1 0,3-2 0 0,-3 2-1 16,-1-2-1-16,0 0-1 0,-2 0 0 16,-2 0-1-16,-1-2 2 0,-1 2-2 0,-1-2 0 15,-1 2 0-15,-3-3-2 0,1 2 1 16,-3-1 1-16,2 0 0 0,-3 1-1 0,2-1 1 16,0 2 1-16,1 1-1 0,-2-1-1 15,3 2 1-15,1-2 2 0,0 1-2 16,2 3 4-16,0 1 2 0,2-2 1 0,1 2-1 15,0-1-7-15,5 1-17 0,-2 0-29 16,-1 0-39-16,2 0-37 0,-3 1-35 16,2 1-27-16,-3-1-11 0,2 1 4 0,0 0 21 15,-2-2 27-15,2 0 32 0,0 0 31 0,-1 0 34 16,1-2 34-16,-2 0 32 0,1 2 32 16,-1-1 24-16,0-1 23 0,0 0 14 0,2-1 5 15,-1 1 0-15,1 1-3 0,-2-2-8 16,2 1-8-16,0 0-3 0,0 1-7 15,1 0-8-15,-3-1-4 0,0 2-9 0,0 0-7 16,2 2-9-16,-2-1-10 0,1-1-4 16,-1 3-8-16,0 2-7 0,1-2-6 0,0 1-6 15,-1-1-4-15,0 2-3 0,0 0-3 16,0 0-2-16,2 2 1 0,-1-4-1 16,-3 6 2-16,5-5 0 0,-3 2-1 0,0 1 1 15,1-2 0-15,-1 1 0 0,0-2-1 16,0 1 1-16,1-3-2 0,-3 1 2 0,3 1-2 15,-2-1 2-15,1-1 1 0,-3-2-1 16,3 0 1-16,-1 0-1 0,0 0 0 0,-1-2 0 16,1 0 0-16,0 1-2 0,1-3 0 15,-2 1 0-15,3-2 2 0,-3 2 1 0,-1-2-1 16,4-1 1-16,0 0-1 0,-3 0 1 16,1 1-1-16,-1-3-1 0,3 1 1 15,-4 0 2-15,1 2 0 0,3-4 1 0,-3 4 1 16,1-1-1-16,-1 1-1 0,1 1 0 15,0-1-1-15,-2 2-1 0,1 0-3 16,1 0 1-16,-2 1 2 0,2 2 0 0,-2 0-1 16,0 0 1-16,0 0 0 0,0 2 0 0,2 0-2 15,0 1 1-15,-2 1 1 0,1 1-2 16,-1-1 0-16,0 2-1 0,4 0 1 0,-4 0 0 16,1 1 0-16,1 1-2 0,1-1 2 15,0 0 2-15,2-1 0 0,0 1-3 0,1 1 1 16,0-1 0-16,1-1 2 0,1-1-1 15,-1-1 1-15,0 1 1 0,-3-2 1 0,3-1-2 16,-1-2 0-16,0 0 1 0,2 0-1 16,-1-2 0-16,1-1 0 0,-3-2 1 0,4 1-1 15,-5-2-1-15,3-1 0 0,-2 0-1 16,0 0 1-16,-1 0 1 0,1-1 0 16,-4-1-1-16,2-1 2 0,-3 0 0 0,2 1 3 15,-2 0 1-15,-2 2 1 0,2-1 1 16,-1 3-2-16,-1-2 0 0,1 2-1 15,-1 0 2-15,0 0-2 0,2 3 0 16,-1-1-1-16,-1 3-2 0,2-2-1 0,0 0-1 16,0 2-2-16,-2 0-1 0,2 0-2 0,0 2 1 15,-2 0 2-15,2 1-2 0,0-3-4 16,0 2-15-16,2 1-26 0,0-1-44 0,-2 0-50 16,3-2-65-16,1 3-74 0,-3-1-74 15,-1 1-19-15,3 1 16 0,1-3 36 16</inkml:trace>
  <inkml:trace contextRef="#ctx0" brushRef="#br0" timeOffset="256171.5673">23126 13142 174 0,'2'0'253'0,"-1"0"20"0,2 0-28 0,-3 0-35 16,4 1-18-16,-3 1-15 0,1-1-12 16,-1 0-10-16,-1 2-18 0,2 0-17 0,0 0-21 15,-1 0-24-15,2 3-16 0,-1-1-19 16,1-1-11-16,0 1-9 0,0-1-6 0,0 2-8 15,1 1-3-15,-3-2-3 0,2 2-1 16,1-2-1-16,0 2 1 0,-2-4 1 16,-1 2 0-16,2 0-3 0,-3-1 3 0,2 0 0 15,0 0-1-15,-2-1 1 0,0-2 0 16,0 1 0-16,1-2 0 0,-1 0 0 0,0 0 0 16,0 0-1-16,0-2 0 0,0-1 1 15,2 0 0-15,-1-1-1 0,3-1 2 0,-3-2-1 16,1 1-3-16,1-2 2 0,0 0 0 15,3-1 2-15,1-3 0 0,-3 2 4 16,1-2 0-16,2 2 1 0,0 0 0 16,0-2-2-16,-1 3-2 0,-1 2 1 0,1 1-2 15,0 2-1-15,-1-1 0 0,-2 4 0 16,2-2 0-16,-2 3-1 0,1 0 0 0,-3 3-1 16,-1 0 2-16,2 1-2 0,-4 2-1 15,2 1 0-15,-1 3-1 0,-1 0 4 0,-1 0-1 16,1 4 2-16,1-2-1 0,-3 2 4 15,4-2 2-15,-1 0 2 0,1-1-1 0,0 2 0 16,0-1 0-16,1-4 0 0,-1 0-3 16,4-1-3-16,-4-2 1 0,1-1-2 0,-1-1-3 15,2 1-5-15,-2-3 1 0,1-1-4 16,-1 2-1-16,0-4-4 0,0 1-31 0,0-3-54 16,2 1-92-16,-2 3-134 0,0 0-72 15,-3 0-31-15,3 0 13 0,-3 3 47 16</inkml:trace>
  <inkml:trace contextRef="#ctx0" brushRef="#br0" timeOffset="256886.4655">23007 13563 14 0,'0'-4'314'0,"0"3"52"15,-3-1 32-15,2 1-30 0,-6 1-77 16,1 0-76-16,0 0-62 0,-1 0-43 16,-1 1-32-16,-1 1-24 0,1-1-15 15,0 1-16-15,0 1-11 0,-3 1-8 0,2-1 0 16,-1 4-4-16,-1-2-2 0,3-1-1 15,0 2 1-15,-1-2 1 0,4 1-2 0,2-1 0 16,2 2 2-16,2-2 1 0,1 1 0 16,1-2 0-16,2 2-1 0,2-3 0 0,3 1 2 15,0 1-1-15,4-1 0 0,-3-1 1 16,3 1-1-16,-1 2 3 0,1-1-3 0,-5 1 0 16,2 0 0-16,0 0 0 0,-3 2 0 15,2-3-2-15,-2 4 2 0,-1-2 0 0,-2 1-1 16,2-1 1-16,-6 2 0 0,3-1 0 15,-3 0 0-15,-1 0 1 0,-1-1 1 0,-1 1 0 16,-1-2-2-16,-1-1 0 0,-2 2 0 16,-1-1-1-16,-1-1-2 0,-1 1 2 15,0-3 1-15,-2 1-1 0,1-1 1 0,-1 0 1 16,0-1 0-16,0-1 6 0,2 0-2 16,-2-1 2-16,1 1-2 0,2 0 3 15,1-2-2-15,0 0 0 0,2 2-1 0,4-1-4 16,-1 1 0-16,2 0-2 0,0 0-3 15,2-2-1-15,1 2-2 0,2-1 0 0,1 0 0 16,2-1 4-16,-2 2 0 0,2-3-12 16,0 3-18-16,1-1-30 0,1-2-39 15,-2-1-45-15,1 3-58 0,1-2-63 0,-2-1-64 16,0 1-24-16,3 0 11 0,-3 1 29 0</inkml:trace>
  <inkml:trace contextRef="#ctx0" brushRef="#br0" timeOffset="258311.4645">23175 13725 126 0,'9'-2'248'0,"-1"0"22"0,-3 2-25 16,0-3-37-16,-2 1-31 0,2-1-24 0,-4-1-12 15,-1 3-8-15,2-2-10 0,-2 0-10 16,0-1-12-16,-2 1-12 0,2-1-12 16,0 0-12-16,2 1-12 0,-1-1-12 0,1-1-11 15,0 1-9-15,-1 0-9 0,1-1-5 16,-1 1-3-16,1 1-3 0,-2 1 0 0,2 0-2 15,-2-1 2-15,-2 3-1 0,0-2 0 16,-1 2 0-16,2 0 0 0,-6 2 2 16,1 1-1-16,0 1 0 0,-1 1 0 0,1 0 1 15,0 1-1-15,0 1-1 0,-1 1 1 16,2-1-1-16,2 1 1 0,2 0-1 16,-1-1 0-16,2 0 0 0,2 0 0 0,-1-2 0 15,4 0-1-15,1-2-1 0,2 0 0 16,2-2 0-16,-1 2-2 0,4-6 2 0,-4 3 1 15,3-2 1-15,-2 0 0 0,-2 1 0 16,2-3 0-16,-4 3 0 0,3-3 0 0,-4 1 0 16,-1 1-2-16,-1-1 2 0,0-1 3 15,-1-1-3-15,-2 2 1 0,0-1 0 16,0-1-1-16,0 0 0 0,1-3-1 0,-1 3 1 16,2-3-1-16,-1 1-2 0,4-1 2 15,-4 0 0-15,2 1-1 0,1 0 1 0,-1 4 1 16,0-2 0-16,0 2 0 0,1 2-1 15,-3-1 2-15,1 1-1 0,-1 1 0 16,1 0 0-16,1 3 0 0,-3-1 3 0,1 1-3 16,-1 4 1-16,0-2 0 0,2 0-1 15,0 2 2-15,-2 0-1 0,0 0 1 0,1 1 1 16,-1-1-1-16,0 1 0 0,2 1-1 16,-1-4 0-16,3 2-1 0,-3-2 0 0,2 2-1 15,1-5 0-15,-1 1-1 0,0 1 2 16,3-1-1-16,-3-1 0 0,2-2-2 0,-2 1 1 15,2-1-2-15,-2-1 0 0,1 1-1 16,0 0 1-16,-3-2 0 0,1 0 3 0,0 1 1 16,-2-1-3-16,0 0-2 0,0-1-11 15,-2 1-20-15,0-1-22 0,1-1-35 16,-2 1-31-16,3 1-27 0,0-1-18 0,3 1-12 16,-2-1-2-16,1-1 7 0,1 1 16 15,0-2 24-15,2 0 31 0,0 1 35 0,2 0 43 16,-2-2 41-16,0 1 46 0,0 1 46 15,1-1 32-15,-1 0 22 0,0 2 8 16,1-1 5-16,-3 1-4 0,0 1-14 0,-1-1-22 16,0 1-17-16,-1 2-19 0,-1 0-22 15,2 0-21-15,0 0-20 0,-2 2-14 0,0 1-7 16,0 1-6-16,0-1-5 0,1 2-2 16,-1-1 0-16,2 2 0 0,-1-2-2 15,-1 2 0-15,4 0 2 0,-4 0 0 0,1-1 0 16,3 1 0-16,-4-1 0 0,2 2 0 15,0-2 0-15,-2 2-1 0,1-2 1 16,-1 0-1-16,0 0 1 0,0-2-1 0,0 0-1 16,0-2 1-16,0 2-1 0,0-3 1 15,0 0 0-15,0 0 0 0,0 0 2 0,0-3-1 16,0 1 1-16,0-3 0 0,3 2 2 16,-3-4-1-16,2 3 1 0,0-1-3 15,-2-3 2-15,1 1-2 0,-1 0 1 0,2 1-1 16,-2 0 0-16,0-1 0 0,2 0 1 15,-2 1-1-15,1-3 1 0,2 4 1 0,1-2-1 16,-3 2 1-16,7-2 0 0,-5 4 1 16,2-1-2-16,0 1-1 0,-1 0 0 0,3 2-1 15,-1-1-2-15,-1 2 1 0,-1 0 2 16,0 2 2-16,-1-1-2 0,2 2-2 0,-4 0 4 16,2 1-4-16,2-1 2 0,-4 2 0 15,1-1 0-15,0 4 0 0,-2-1 0 0,0-2 0 16,1 2 0-16,-1 0 0 0,2 0-2 15,-1 0 0-15,-1 0 1 0,4-1 1 16,-3 1-1-16,-1-2-1 0,2 0 2 0,-1 2-2 16,-1-5 2-16,2 3 0 0,0-2-1 15,-2-1 1-15,0 0 1 0,0-1-1 0,0-1 0 16,0 2 0-16,0-4 2 0,-2 2-1 16,2-1-1-16,-2-1 1 0,2 0 0 0,0-3-1 15,-1 2 0-15,1-1 1 0,1-1 2 16,-1 0-2-16,2 2 1 0,0-4 2 15,-1 2-3-15,3-1 0 0,1 0-1 0,0 0 0 16,0 0 0-16,1 0 0 0,1 0-1 16,0-1 1-16,-2 2 0 0,3 0 0 0,-3 0 0 15,2 3 0-15,0-1 0 0,-2-1 0 16,1 3 0-16,-2 1 0 0,-1 0 1 16,0 0-2-16,0 1 1 0,0 1 0 0,-2 3 0 15,-1-3 0-15,2 3 0 0,-2 0 0 16,2 0-2-16,-2 2-1 0,0-1 1 0,0 1 1 15,0 1-2-15,0-1 1 0,0 1 0 16,1-1 0-16,1 1 1 0,-1 2-1 16,3-1 0-16,-3-1 2 0,3-1 0 0,-3-1-1 15,1 0-2-15,-1-2 3 0,1 0 3 16,0-1-3-16,-2-2 1 0,0 1-1 0,-2-1 4 16,0-1-1-16,2 0-8 0,0 0-18 15,0-1-35-15,0-1-47 0,0-1-68 16,2-2-99-16,-4 3-88 0,2-4-34 0,2 1 10 15,1-2 32-15</inkml:trace>
  <inkml:trace contextRef="#ctx0" brushRef="#br0" timeOffset="258624.2718">23850 13646 103 0,'1'0'312'15,"-1"-3"40"-15,0 3 6 0,-1 0-49 16,-1 3-68-16,1-1-66 0,-2 1-44 0,0 1-33 15,1 1-17-15,1 2-15 0,-1-1-12 16,0 2-12-16,2 0-12 0,0 1-9 0,0-2-4 16,4 2-6-16,-3 0-1 0,1 1-3 15,1 0-2-15,0 2-1 0,-2-2-3 16,-1 1-1-16,2 1-3 0,-2 1 1 0,0-1 0 16,1 0 1-16,-1 0 0 0,0 0 1 15,0-2 0-15,2 2 0 0,0-5-1 0,-2 0 1 16,1 0-1-16,1-2 0 0,-1-2 0 15,-1 0 0-15,4-1-3 0,-4-1-13 0,1-1-28 16,3 0-42-16,-3-1-53 0,-1-4-80 16,-1 1-95-16,-3 0-62 0,1-3-11 0,0 2 24 15,1-4 42-15</inkml:trace>
  <inkml:trace contextRef="#ctx0" brushRef="#br0" timeOffset="258978.9362">23855 13681 15 0,'0'-4'293'0,"0"-1"41"0,0 0 32 15,0 0-42-15,0 1-68 0,-2 1-64 16,2 1-44-16,2 0-33 0,-2 2-26 0,1-1-20 16,2-1-17-16,2 2-16 0,0-2-11 15,3 2-8-15,-4 2-6 0,1-2-3 0,2 2-3 16,-1-1-1-16,2 1-2 0,-4 0 1 15,1 3 0-15,0 0 2 0,0 0 1 0,-2 2 1 16,2-1 1-16,-1 1 0 0,-1-1-1 16,1 3 0-16,-3-1-3 0,3 0-2 0,-4 1-3 15,0-1-1-15,0 0-1 0,-2-2-1 16,0 1 1-16,-3-1 3 0,1-1 0 0,-4-1 0 16,0 1 0-16,-2-1 1 0,-2-1-1 15,2 0-1-15,-2-1 1 0,1-2 0 16,1 0 0-16,1 0 3 0,3 0-1 0,-1-2-9 15,6-1-31-15,-1 0-55 0,2-3-92 16,0 2-131-16,2-1-76 0,-1 1-29 16,3-1 9-16,-1 1 45 0</inkml:trace>
  <inkml:trace contextRef="#ctx0" brushRef="#br0" timeOffset="259389.6481">24030 13615 236 0,'3'-1'316'0,"-3"-2"35"16,3 1-23-16,-3-1-58 0,0 2-54 0,0-1-42 15,-1 1-30-15,1 1-23 0,0-2-24 16,0 2-27-16,0 0-24 0,0 0-20 0,0 2-13 15,0 1-10-15,-2 0-1 0,2 1-2 16,-1 2-2-16,1 0 4 0,0 3 0 0,-2-1 2 16,2 1-2-16,0-1 2 0,0 2-1 15,2-1 0-15,-2 1 1 0,1-1-3 16,1 0 1-16,-1 0-1 0,1 0 1 0,0 1-1 16,-1-1 0-16,2-1-1 0,-3 1 0 15,4 0-2-15,-4 0-1 0,1-2 1 16,-1 0-1-16,0 0-1 0,0-2 2 0,-1 0-2 15,1-3 1-15,-4 1-2 0,3-1 1 0,-1 1-1 16,1-1 4-16,1-1-3 0,0 0-8 16,0 2-19-16,1-3-35 0,-1 0-39 0,3 0-47 15,1-4-57-15,-1 1-70 0,-1-2-65 16,-1 2-12-16,3-2 14 0,0 0 35 0</inkml:trace>
  <inkml:trace contextRef="#ctx0" brushRef="#br0" timeOffset="259878.4458">24139 13740 48 0,'4'0'315'0,"-3"0"43"0,1 0 28 0,-1 0-45 15,-1 0-84-15,3 0-74 0,-1 0-54 16,3 0-33-16,-1-2-23 0,1 2-19 0,2 0-14 16,2-1-9-16,-4 1-7 0,1 0-9 0,0 0-4 15,-1 0-3-15,3-2-3 0,-3 0 0 16,-1 2-1-16,1-3 0 0,0 3-1 0,0-2 0 15,1-3 4-15,-3 3-4 0,0-3-1 16,0 2-1-16,1-1 3 0,-3 0-3 16,2 1-1-16,-1-1 2 0,0 1 1 0,-1-2-2 15,-1 1 1-15,0 1 0 0,2 0-2 16,-2 0 2-16,0-1-2 0,0 2 2 0,-2-1-2 16,1 2 0-16,-3-3 0 0,0 3 1 15,-1-1 1-15,0 0-1 0,-2 2 2 16,-2 0 1-16,0 0-2 0,-4 2-1 0,2 0-2 15,0 1 0-15,0 2-1 0,2-3-2 16,1 3-1-16,1-1 0 0,0 2 5 0,3 0 0 16,1 0 0-16,2 0-1 0,1 2 1 15,0 0-1-15,3-1-2 0,0-2 0 0,0 4 1 16,5-1 0-16,-3-2-1 0,-1 0 2 16,1 0-2-16,2 0 3 0,2-1-4 15,-3 0 4-15,1 0 2 0,1-1 0 0,1 1 2 16,0-2 0-16,-1 1 1 0,1-1 1 15,1-1-4-15,-2 1 3 0,0-1-2 0,1 0-2 16,1 1-8-16,0-3-17 0,-1 0-25 16,0 0-32-16,-2 0-37 0,-1-2-44 15,-1-1-55-15,-1-2-56 0,0 0-55 0,-3 1-17 16,1-1 13-16,-1 0 32 0</inkml:trace>
  <inkml:trace contextRef="#ctx0" brushRef="#br0" timeOffset="260327.9853">24389 13691 145 0,'6'-7'195'0,"-3"1"-1"0,1 1-10 16,-1 2-13-16,-2 0-10 0,3-1 2 16,-3 1-5-16,-1 1-4 0,2 2-13 15,-2 0-14-15,0-3-17 0,0 3-16 0,-2 0-14 16,2 3-13-16,-1-3-15 0,1 0-7 16,-4 2-5-16,4 1-4 0,-3 1-4 0,2-1-3 15,-1 2-5-15,0 1-5 0,2 0-8 16,-1 2-5-16,1-2-5 0,0 1-1 0,0 1-1 15,1 1-1-15,-1-1 1 0,2-1-1 16,0 0 2-16,-1 1 0 0,1-2 0 16,-1-1 3-16,3 0-1 0,-4-2 4 0,1 0-1 15,-1-1-1-15,0-1 2 0,0 0 2 16,0-1 2-16,0 0 2 0,0-1 1 0,-1-2 0 16,1 0 0-16,-4 0-1 0,4-2-5 15,-1 1 1-15,-1-2-5 0,2 0-1 16,-1-1 0-16,1-1-2 0,0 1 0 0,1 0-2 15,1-1 0-15,-1-1 2 0,3 1 2 16,0 1-2-16,1-2 0 0,1 1 0 16,1 1 0-16,-3 0 0 0,3 0-2 0,-1 2 2 15,3 0-2-15,-1 2 2 0,2-1 0 16,-1 3-1-16,-1-1 0 0,2 1-3 16,-2 1-2-16,-1 0-4 0,0 0-3 0,-1 0-5 15,1 0 2-15,-1 0 0 0,0 0-19 16,-3 0-43-16,2-1-79 0,-5 1-132 0,0 0-89 15,-5-2-47-15,0-1-5 0,1 2 38 16</inkml:trace>
  <inkml:trace contextRef="#ctx0" brushRef="#br0" timeOffset="263183.8829">21893 13360 221 0,'-5'-2'340'0,"2"2"33"0,-2 0 5 15,2 0-91-15,-2-3-73 0,3 3-58 16,-2 0-38-16,1 0-26 0,2-2-18 0,1 2-18 16,-2-2-15-16,2 2-13 0,2-3-10 0,-2 1-5 15,0 2-6-15,1-3-2 0,1 1-3 16,-1-1 1-16,1-1-1 0,0 3-2 16,0-2 0-16,2-1 0 0,-4 2 0 0,1-1 0 15,1 0 0-15,-1 0 0 0,3 2-2 16,-3-2 2-16,2 1 0 0,-1-1 1 15,1 3-1-15,0-1 1 0,-1-1-1 0,1 2 1 16,2-1 2-16,-2 1-6 0,0 1 3 16,0 1 0-16,0-2 0 0,1 1-1 0,-3 2 0 15,3-1 2-15,-3 1-2 0,2-1 0 16,2 2 0-16,-5-1-1 0,0-2 2 0,0 1 0 16,0 3 2-16,-5-2-1 0,4 1-1 15,-2 1 0-15,-1-2-1 0,-1-1-1 0,1 1 2 16,-3 1 0-16,1-1 0 0,1 1 0 15,1 1 0-15,-3-2 0 0,2-1 0 0,1 3-2 16,-4-2 2-16,2 1 0 0,1 1 0 16,-2-3 2-16,3 2 0 0,-6 0-1 0,4 1 0 15,-2-1-1-15,-2-1-1 0,1 2-2 16,0 0 5-16,-1-1 0 0,-1 1 0 16,3-2 4-16,0 1-2 0,2 1 2 0,-2-2-4 15,3-1-1-15,2 3-1 0,1-2 0 16,2-2 0-16,2 2-3 0,0 0 3 0,1 0-1 15,0 0 0-15,5 0 0 0,-2-1-3 16,0-1 2-16,3 1-5 0,0-1 3 16,-1 1-1-16,-2-1 0 0,1-1-1 15,-3 1 3-15,2 1 2 0,-1-2-1 0,-2 1 0 16,1-1 1-16,-3 2 1 0,2 0-2 16,1-1 2-16,-4 1 0 0,1-2 0 0,-1 0 2 15,0 2-1-15,-1 1 0 0,1-1 2 16,-2 1-2-16,0 1-1 0,-1-4 2 0,2 3-2 15,-3 1 1-15,1-1 1 0,-2 0-2 16,-1-1 0-16,2 0 0 0,-3 1 0 0,1-1 4 16,-2 1-1-16,-1-2 2 0,0-1 0 15,0 2 0-15,0-1 0 0,1-1-1 0,0 2-2 16,1-2-1-16,-2 1 1 0,3-1 0 16,-2 2-2-16,1-1 3 0,1-1-2 0,0 0-1 15,1 1 0-15,0-1-1 0,0 0 1 16,-2 2-1-16,2-2 1 0,0 0 0 0,-1 0 0 15,-1 0-2-15,2-2 2 0,-4 1 0 16,5 0 0-16,-1-1 0 0,2 1 0 16,-2-1 0-16,3-1 0 0,0 0 0 0,1 0 2 15,-2 0-1-15,3-1 0 0,0-1 1 16,0 0-1-16,3 0 1 0,-2 0-2 16,3-2-2-16,-3 2 2 0,-1-1-3 0,4-1 1 15,-3-1 0-15,2-1 0 0,1 1-1 16,-1-2 2-16,2 2-1 0,0-1-1 0,-1-3 1 15,1 2-1-15,-1 0 3 0,3-2-2 16,-1 2 0-16,0-2 1 0,1 3 1 0,-3-4 0 16,1 4-1-16,0-1 0 0,3 1 1 15,-5 1 0-15,0 3 0 0,-1 0 1 0,-1 1 0 16,-1 1 0-16,0 3 3 0,-1-2-6 16,1 2-28-16,-4 0-54 0,1 2-95 15,-3 5-141-15,1 1-77 0,-1 2-31 0,0 0 2 16,-2 1 46-16</inkml:trace>
  <inkml:trace contextRef="#ctx0" brushRef="#br0" timeOffset="263582.3095">21626 13673 224 0,'0'2'318'0,"0"0"39"16,2-2-21-16,0 1-59 0,-2-1-47 0,0 2-47 16,2-2-44-16,-2 0-26 0,2 0-29 15,-1 1-22-15,-1-1-14 0,0 0-18 0,2 0-10 16,-2 0-5-16,2 0-8 0,-2 0-3 16,0 0-3-16,0 0 0 0,0 0-3 0,0-1 0 15,1 1 1-15,-1 0 1 0,0 1-1 16,0-2-14-16,0 1-32 0,0-3-72 15,-3 1-135-15,-2 0-108 0,-1 1-53 0,1-1-18 16,1 0 19-16,-3 1 65 0</inkml:trace>
  <inkml:trace contextRef="#ctx0" brushRef="#br0" timeOffset="264008.8785">21522 13518 255 0,'0'-1'335'0,"0"-3"40"16,-2 4-17-16,0-1-65 0,1 2-68 16,-2 1-56-16,-5 1-38 0,2 0-37 0,-1 1-24 15,-1 2-23-15,2-1-14 0,-2 0-10 16,0 2-6-16,3 0-6 0,-3-1-4 0,2-1-4 15,0 0 0-15,0 2-3 0,-1-2 2 16,-1 0-2-16,1 2 0 0,-1-2 1 0,-2 0 0 16,-1-1 1-16,2 2-2 0,-1-1 0 15,-1-2 0-15,3 0-2 0,3 0 1 16,0-2-2-16,2 0 2 0,2-1 0 0,1 0 1 16,0 0-4-16,1-1-13 0,2 0-41 15,1-2-67-15,-3 0-113 0,-1 3-114 0,0-5-55 16,-1 2-20-16,1-4 24 0,1 1 57 15</inkml:trace>
  <inkml:trace contextRef="#ctx0" brushRef="#br0" timeOffset="264076.8353">21475 13330 56 0,'1'-6'333'16,"-1"2"48"-16,0 0 35 0,0 3-34 0,0 0-90 15,0-1-89-15,-1 2-62 0,1-1-44 16,-2 1-37-16,0 0-23 0,2 1-19 16,-1-1-9-16,1 0-6 0,1 0-2 0,-1 0-1 15,4 2 2-15,-3-1 0 0,3 0-2 16,0-1-30-16,-1 0-87 0,-2 4-169 0,-2 0-92 16,-6 1-47-16,-3-3-26 0,-5 1 17 15</inkml:trace>
  <inkml:trace contextRef="#ctx0" brushRef="#br0" timeOffset="268464.9523">28864 14412 182 0,'0'-2'216'0,"1"2"-2"0,-1 0-40 16,2-2-24-16,-2 2-11 0,0 0 1 0,0 0 3 16,0 0 0-16,-2 0-7 15,2 0-13-15,0-3-15 0,-1 3-12 0,1-1-17 0,-2 0-13 16,1 1-14-16,-1-2-12 0,0 2-7 16,2-1-5-16,0-1-3 0,-1 2-3 15,1-3-2-15,0 1-1 0,0 2-3 0,0-2-2 16,0-1-2-16,0 1 0 0,0 0-3 0,0 1 1 15,0-2-3-15,0 2 0 0,0-2-3 16,0 3-2-16,0-3-2 0,1 1 0 16,-1-1 2-16,2 1-2 0,0 1 1 0,-1 0-1 15,1-1 0-15,-1-1 0 0,1 2 0 16,0-1-1-16,1 1 1 0,2-1 0 16,-2 1-1-16,4-1 0 0,-2 2-2 0,2 0 3 15,-1 0-1-15,0 0 2 0,0 2 0 16,1-2 1-16,-2 1 0 0,-1 1-1 15,0-2 1-15,-3 1 0 0,3 1-1 0,-4-1-1 16,1 1 3-16,-1-1-3 0,-1 2 1 16,1-2-1-16,-2 3 0 0,0 0 0 0,2-1 2 15,-1 3-2-15,1-3 0 0,-4 2-2 16,4 0 2-16,0 0 0 0,0-1 0 0,-1 3 0 16,-1-2-1-16,1 0 1 0,-1 0 0 15,0-1 1-15,-1 2-1 0,0 0 0 0,0-1 2 16,-2-1-2-16,2 2 0 0,-2-1 0 15,2-2 0-15,0 2 0 0,0 2 1 0,-2-2-1 16,2-1 0-16,-2 1 0 0,2 0 0 16,-2 0-1-16,4-1-1 0,-4 2 2 0,2-1-2 15,1-1 0-15,-1 2 2 0,1 0 0 16,1 0 0-16,-1-2 0 0,-1 3-1 16,2-3 1-16,-1 0 0 0,2 0 0 0,-1-1 0 15,1 0 0-15,0-1 1 0,0 0-1 16,0 1-1-16,0-3 0 0,0 2 1 0,0-1 0 15,0 1 1-15,0-1 0 0,1-1 1 16,-1 2 0-16,0-2 0 0,0 1-2 16,0-1-2-16,2 0 1 0,-2 0 0 0,0 0 1 15,1 0-2-15,2 0 2 0,-1 0 3 16,1 0-2-16,2 0-1 0,0 0 0 0,-1 2 0 16,1-2 0-16,3 1-1 0,-2-1 0 15,1 0 2-15,1 0-1 0,-2 0 1 16,2 0-1-16,-4 0 0 0,1 0 0 0,0 0-2 15,0 0 0-15,1 0 0 0,-1 0 0 0,1 0 2 16,-3 0 1-16,4 2-1 0,-2-2 0 16,2 0 1-16,-1 0 0 0,1 0-1 15,-1 0 0-15,3 0 0 0,-2 0-1 0,-1-2 0 16,-1 2 1-16,0 0 1 0,-2 0-1 16,0 0 1-16,-2 0 0 0,-1 0 1 0,0 0-2 15,0 0-2-15,0 0 1 0,-1 0 0 16,1-1-1-16,0 1 0 0,-4-2-13 0,4 1-35 15,-2-1-75-15,-4 1-144 0,-4-1-99 16,-6 1-50-16,5-1-18 0,0 2 25 16,-5 0 65-16</inkml:trace>
  <inkml:trace contextRef="#ctx0" brushRef="#br0" timeOffset="269029.0622">28572 14584 191 0,'0'0'291'0,"0"0"25"0,0 0-27 15,0 0-60-15,0 0-55 0,0 0-39 16,0 0-18-16,0 0-11 0,0 2-8 16,0-2-10-16,0 1-11 0,0-1-11 15,1 0-14-15,1 0-11 0,-2 2-8 0,0-2-5 16,0 1-5-16,0-1-4 0,0 0-1 0,0 0-4 15,0 0-2-15,0 0-3 0,-2 0-2 16,1 0-2-16,1 0 0 0,-4 0-4 16,3 0 0-16,-3 0-1 0,1 0-2 0,2 0 0 15,-4 0 0-15,-1 0 1 0,1 0 0 16,0-1 1-16,-1 1 0 0,-2-2 1 16,-1 2-1-16,1 0 0 0,-2 0 0 0,-2 0-1 15,0-1 1-15,-1-1-1 0,1 1 1 16,-1 1 0-16,3-2 0 0,-2 2 0 0,4 0 0 15,-2 0 1-15,3 0-1 0,1 0 0 16,-1 0 0-16,2 2 0 0,0-2 1 0,1 0-1 16,3 0 0-16,-2 0 0 0,3 0 0 15,-2 0 0-15,0 0 0 0,2 0 0 0,0 0-19 16,0-2-57-16,-1 1-95 0,-3 1-145 16,0 0-77-16,-1 1-39 0,-3-2-4 0,2-1 46 15</inkml:trace>
  <inkml:trace contextRef="#ctx0" brushRef="#br0" timeOffset="273594.0085">28095 14546 161 0,'-2'-1'274'0,"2"1"16"16,0-2-22-16,0 2-86 0,-2 0-69 0,2 2-35 15,0-2-18-15,0 0-2 0,0 1-3 16,0 1 2-16,0 0-2 0,-1-1-1 0,1 2 1 15,0 1-2-15,-2-1-2 0,0-2-3 16,2 2 0-16,-1 0-6 0,-1-1-7 16,0 0-5-16,-1 1-4 0,2 2-3 15,-3-2-4-15,1 1-3 0,-2 1-1 0,-1-2-2 16,3 1-3-16,-2 1-1 0,1-2-3 0,-1 1 2 16,-2-1-1-16,1-1 0 0,2 2 1 15,-3-1-1-15,1 0-1 0,-1-1 1 16,-2-1-1-16,3 0-1 0,-2-1-3 0,0 0 2 15,-3 0 0-15,1 0-2 0,2-1 0 16,1 0 0-16,0-1 0 0,2-1 0 16,2 1-1-16,0-1 2 0,1-1-2 0,4-1-1 15,0 1 0-15,1-2-1 0,0 2-1 16,0-2 0-16,2 0-2 0,-2 1 3 0,3-1-2 16,-3 1 1-16,1 0-1 0,-3-2 2 15,1 3-1-15,-2-2 2 0,-2 2 0 0,2-1-2 16,-3 2 2-16,-2-1 0 0,-1 1 2 15,0 1-2-15,-1-1 0 0,1 0 1 16,-3 2 0-16,3 1 0 0,-3-2 1 0,3 2-1 16,-3 0 1-16,1 0-2 0,0 2 2 15,-2-1-2-15,1 2-2 0,1 0 2 0,2 0 0 16,-1 2 0-16,1-3 0 0,0 5 3 16,3-3 0-16,-2 2 0 0,0-2-3 15,2 3 1-15,-2 1 1 0,1-3-2 0,-1 1 0 16,2 2 0-16,-1-2 1 0,3 0 0 15,-2 1 1-15,-1-2-1 0,3 2-1 0,-1-1-1 16,0-2 0-16,2 3-1 0,0-2-1 16,2-2-1-16,0 2 1 0,-1 0 2 0,-1-1-3 15,2 1 4-15,0-1-3 0,-2 1 3 16,1-2-1-16,-1 1 1 0,0-1 0 16,-1 0 1-16,1 0 2 0,-4-1-3 0,1 2 0 15,0-3 0-15,-1 3 0 0,-1-3 0 16,0 1-1-16,2-2 1 0,-4 1 0 0,2 0 0 15,0-1 0-15,0 0 1 0,-2 0-1 16,2 0 2-16,-3 3 1 0,-1-3 2 0,1 0-1 16,0 0 0-16,0 0 2 0,-1 3 0 15,1-3 0-15,2 1 0 0,-3 0-1 0,2 1-1 16,1 1 1-16,-2-1-2 0,1 3 1 16,0-3 0-16,-1 2-1 0,1 1 2 15,1-1-1-15,-2 1 1 0,3-2 0 0,1 1 2 16,-3 1-2-16,2-1-2 0,-1 1 2 15,-2-3-1-15,4 3 1 0,-5-2 0 16,3 1-1-16,-3-1 4 0,-1 1-1 0,2-1-1 16,-1 2-1-16,-1-3 3 0,1 1-3 0,0-1-2 15,1-1 0-15,0 1-2 0,3-1-2 16,-2-1-2-16,1 0-2 0,3 0 2 0,0 0 0 16,1 0 2-16,-1-1 0 0,3 1 1 15,-1-2-2-15,1 1-2 0,0-1-10 0,0 2-23 16,0-5-28-16,0 2-37 0,-2-1-45 15,0-1-63-15,-1 0-89 0,-3 2-55 16,-2-2-13-16,5-1 16 0,1-1 34 16</inkml:trace>
  <inkml:trace contextRef="#ctx0" brushRef="#br0" timeOffset="274042.6774">27426 14604 160 0,'2'-8'306'0,"2"-1"35"16,-1 2-8-16,-2 2-59 0,3-2-70 16,-3 1-45-16,2 2-33 0,-1 0-24 0,0 1-16 15,-1 2-14-15,3-1-11 0,-4 0-14 0,1 1-9 16,1 1-12-16,0 0-7 0,0 0-4 16,1 1-5-16,0 1 0 0,1 1-4 15,-1-1 0-15,0 0-5 0,0 4 2 0,1-4-2 16,-1 2 1-16,1-1-2 0,-2 4 2 15,1-3-1-15,0 2-1 0,-1-1 3 0,-1 1-2 16,1 1 0-16,-2 1 3 0,-2-3 2 16,2 3 0-16,-1-1-1 0,-3 0-1 0,0-2-1 15,0 2-2-15,-1-1-1 0,0-2-1 16,-3 1 0-16,1-1 1 0,0 1-1 0,-3-4 0 16,2 2-2-16,0-1 1 0,-1-2-3 15,1 0 1-15,1 0 2 0,-1-2 0 16,2 1 0-16,2-2 0 0,-1 0 2 0,2 0-1 15,-1-2 1-15,4 1-1 0,2-2 1 16,0 1 2-16,2-3-1 0,1-1 2 0,3 1 1 16,0-1-2-16,-2 1 4 0,2 1-3 15,-1-1 2-15,-1 2-4 0,0 0-2 16,-1 2-5-16,0-1-10 0,1 1-18 16,0-1-38-16,-1 3-59 0,-4-1-103 0,-1 3-109 15,4-3-53-15,-3 1-14 0,4-3 21 0,0 0 47 16</inkml:trace>
  <inkml:trace contextRef="#ctx0" brushRef="#br0" timeOffset="274412.3384">27772 14361 7 0,'3'-8'361'0,"-2"0"42"16,-1 1 28-16,-1 2 13 0,-2 2-148 15,-2 1-113-15,0 0-70 0,1-1-42 16,2 3-21-16,0 0-16 0,1 2-10 0,2 1-12 15,-1-1-13-15,4 5-26 0,1-2-57 16,0-2-79-16,-1 5-149 0,-4 0-76 0,0-1-37 16,-4-1 1-16,1 2 43 0</inkml:trace>
  <inkml:trace contextRef="#ctx0" brushRef="#br0" timeOffset="274749.8163">27617 15008 169 0,'0'4'368'15,"0"-3"40"-15,0 2 31 0,0-1-72 0,-2 0-112 16,2-2-88-16,-2 0-63 0,2 0-35 15,-1-2-27-15,1 0-15 0,0 2-6 0,0 0-1 16,0 0 7-16,0 0-3 0,0 0 3 16,0 0-3-16,1 0-4 0,-1 0-5 15,0 0-5-15,0 0-4 0,0 0-7 0,0 0-14 16,0 0-5-16,0 0-6 0,2 0-3 16,0-1-34-16,-2-2-53 0,3 2-72 0,-3 1-108 15,0 0-85-15,0-6-43 0,5 2 7 16,-1-1 45-16</inkml:trace>
  <inkml:trace contextRef="#ctx0" brushRef="#br0" timeOffset="274808.78">27862 14956 158 0,'8'0'334'0,"0"-1"39"16,-1 1 27-16,1-2-79 0,0 1-88 15,2 1-57-15,1 0-45 0,0-2-30 0,1 2-25 16,0 0-20-16,-1 0-20 0,-1 0-14 15,2 0-10-15,2 0-3 0,-5 0-5 0,1 0-4 16,-2 0 1-16,0 0 1 0,-2 0-1 16,0 0-1-16,-2 0-1 0,-1 0-8 0,0 2-24 15,-1-2-32-15,-2 1-39 0,0-1-49 16,0 2-62-16,-4-2-80 0,-2 1-63 16,0 1-8-16,-1-1 16 0,-2-1 35 0</inkml:trace>
  <inkml:trace contextRef="#ctx0" brushRef="#br0" timeOffset="275152.6288">27933 15066 252 0,'0'5'335'0,"0"-3"31"0,0 1 0 15,2 0-86-15,-2-2-75 0,1 2-48 0,1-3-25 16,-1 0-24-16,-1 3-23 0,2-3-22 16,1 0-22-16,-3 0-16 0,1 0-13 15,-1 0-8-15,2 0-2 0,-2-3-3 0,0 3 2 16,-2 0-1-16,2 0-12 0,0-3-55 15,-1 2-96-15,-4 0-147 0,1-2-80 0,-5 1-43 16,3-1-7-16,-3-1 40 0</inkml:trace>
  <inkml:trace contextRef="#ctx0" brushRef="#br0" timeOffset="276115.2039">27152 14518 144 0,'-1'-1'259'0,"-1"-1"22"15,0 2-30-15,2 0-65 0,-1 0-48 16,-1 2-31-16,1-2-21 0,1 3-14 0,-4-2-7 15,4 2-3-15,-1 0-1 0,1 2-4 16,-2-1 0-16,1 1-1 0,-1 2-1 16,0 0-3-16,1 1-2 0,-3 1-4 0,0 0-7 15,-1 2-6-15,4 1-7 0,-2-2-3 0,-1 2-3 16,3 0-5-16,-3 0 1 0,1-3-4 16,2 2-1-16,-1-4-4 0,-1 2 1 15,0-2-4-15,2 1 0 0,-1-4-2 0,0 3 0 16,1-2 0-16,-2-2 4 0,1 2-3 15,0-2 2-15,-1 2 1 0,0-2 0 16,0 0 1-16,-1-2 0 0,-1 1-1 0,0 1 3 16,0-3 0-16,0 0-3 0,-1 0 2 0,1-2-2 15,-3 1-1-15,3-1-1 0,1-1 0 16,-1 2-2-16,0-2 0 0,2 0 1 16,-3 0-1-16,3 1-2 0,-2-3 0 0,2 2 1 15,-1-2 1-15,3 1-2 0,-2-1 0 16,1 2 1-16,0-2-1 0,1 1 0 15,-1-1 1-15,-1 1 0 0,3-1-1 0,0 1 0 16,0-1 2-16,0 1-2 0,0-1 0 16,0 2 2-16,0-1 1 0,0 2 1 0,0-1 0 15,0 1-1-15,0 0 3 0,0 1-4 16,0-1-1-16,0 2-1 0,0 0 0 0,0 0 0 16,-1 0-1-16,-1 0 0 0,1 2 0 15,-3-2 1-15,1 3-2 0,2-3-3 0,-3 5 0 16,3-3 0-16,-2 1 0 0,-1 1 1 15,3 1 0-15,-4-2 4 0,1 3 0 16,0-2 1-16,0 3-2 0,-1 0 1 0,-2 0 0 16,2 0 0-16,-2 0-1 0,1 1-2 15,-1-1 3-15,1 0 0 0,-3-1 0 0,1 0 0 16,1 0 0-16,1-1 0 0,-2-1 0 16,2-1 0-16,-1-1 2 0,4 2 0 0,-2-3 0 15,4 1-1-15,-3 0 1 0,4-2-1 16,-1 1-1-16,1-1 0 0,-3 0 0 15,3 0 0-15,0 0 0 0,-1-1 0 0,1 1 0 16,0-2-6-16,0 0-26 0,1 1-51 16,2-3-68-16,-6 2-115 0,3 2-100 0,-1-3-45 15,-1 0-1-15,2-3 35 0</inkml:trace>
  <inkml:trace contextRef="#ctx0" brushRef="#br0" timeOffset="276489.9835">27013 14520 250 0,'1'-3'377'0,"-1"0"33"0,0 1 27 16,0 1-104-16,-1-1-110 0,-1 2-75 16,2 0-49-16,-1-1-30 0,1 1-24 0,0 0-15 15,0 0-15-15,0 0-7 0,0 0-3 16,0 0-1-16,0 0-2 0,0 0-4 0,0 0-2 15,1 0-7-15,-1-2-25 0,0 2-37 16,0-1-55-16,-1-2-65 0,-3 3-95 16,1 0-80-16,-3 0-25 0,5-2 13 0,1 2 40 15</inkml:trace>
  <inkml:trace contextRef="#ctx0" brushRef="#br0" timeOffset="276845.5601">27158 14431 74 0,'10'-4'291'0,"1"-1"34"0,1 0 24 15,0 0-64-15,0 1-68 0,1-1-44 0,0 0-29 16,1 0-21-16,-1 3-13 0,0-3-19 16,0 2-14-16,1-1-18 0,-2 1-16 0,-1 0-13 15,-1 0-8-15,0-1-9 0,-2 2-3 16,1-1-4-16,-1 0-3 0,0 1 0 0,-1-1-2 15,0 2 2-15,0-1-3 0,-1-1-1 16,-1 1 2-16,-2 2 0 0,-1-2 2 0,-1 1 0 16,1 1 1-16,0-2-3 0,-2 2-10 15,2 0-13-15,-4-2-16 0,2 2-18 0,-4 0-28 16,0 0-32-16,-1 0-32 0,-2 0-34 16,-1 0-54-16,-4 0-56 0,1 0-37 15,-3 2 1-15,1-2 21 0,2-2 38 0</inkml:trace>
  <inkml:trace contextRef="#ctx0" brushRef="#br0" timeOffset="277205.75">27239 14333 116 0,'-5'-3'270'0,"4"3"26"0,-3-2-6 15,3 0-63-15,-1 1-54 0,2-1-27 0,-1 2-21 16,1-2-6-16,0 2-8 0,0 0-5 16,0-1-15-16,1 1-12 0,-1-2-11 0,3 2-18 15,-1-2-10-15,1 0-12 0,2 1-8 16,1-3-3-16,-1 2-8 0,1-1-1 0,2-2-2 15,0 1 1-15,3 0-1 0,-1 0-5 16,-1 1 0-16,4-1-1 0,-4 1 0 16,4 1 1-16,-2-3-1 0,-1 5 0 0,0-3 2 15,0-1-2-15,-2 1-2 0,-2 1-3 16,0 2-8-16,-2-3-21 0,-1 2-38 0,-3 0-49 16,-3 1-82-16,-7 0-125 0,-1 0-58 15,-3 1-16-15,0-1 21 0,-2 1 40 0</inkml:trace>
  <inkml:trace contextRef="#ctx0" brushRef="#br0" timeOffset="277552.5362">26804 14400 158 0,'-1'0'292'15,"1"0"28"-15,1 0-15 0,-1 0-63 0,0 0-59 16,2 1-40-16,-2 1-21 0,0-1-9 0,0 3-4 16,-2 0-6-16,1 2-9 0,-1-2-11 15,-1 2-19-15,-2 0-22 0,-1 0-12 16,1 2-10-16,-1 1-7 0,-1 0-6 0,3 1-3 16,-4 1-2-16,3 2-2 0,0-2 0 15,1 1 0-15,0-1 0 0,1 3 0 0,0 0 0 16,1-1 0-16,1-4 0 0,-4 2-1 15,4-2-1-15,-1-2-6 0,-1 0-16 16,0-2-36-16,-2-2-53 0,2 1-70 0,-4-1-109 16,1 1-80-16,0-1-32 0,0-1 12 15,1-2 39-15</inkml:trace>
  <inkml:trace contextRef="#ctx0" brushRef="#br0" timeOffset="277605.503">26627 14640 131 0,'-1'-2'309'0,"-3"1"31"15,0 1 14-15,0 0-74 0,-2 1-70 16,-2 1-50-16,0 3-27 0,-1-3-15 0,0 3-12 16,-3-1-17-16,3 2-14 15,-5 0-19-15,3 0-19 0,-2 0-14 0,2 2-9 16,1-3-7-16,0 2-6 0,3-3-1 0,1 3-1 16,-2-3-3-16,3 1-6 0,-1-3-16 15,3 1-26-15,-2-1-42 0,2-2-49 0,-1 0-67 16,4 0-94-16,-4 0-62 0,-1 0-13 15,1 0 16-15,0-5 41 0</inkml:trace>
  <inkml:trace contextRef="#ctx0" brushRef="#br0" timeOffset="278296.726">26506 14495 137 0,'0'-3'317'0,"0"-1"27"0,-2 1 22 16,0 1-75-16,1-1-85 0,-4 3-48 15,0 0-29-15,-2 0-15 0,0 0-14 0,-1 0-16 16,0 3-19-16,-1-1-15 0,-1 1-13 16,2 1-12-16,-2-1-6 0,0 2-6 0,0 1-4 15,1-1-3-15,-2 1-2 0,1 1-1 16,1 1-2-16,-2-1-1 0,3 2-1 0,0 1 1 15,-1 2-1-15,1-2 0 0,3-1 0 16,-2 0 1-16,2 0 1 0,1 0-1 16,4-2 0-16,-1 0-4 0,2 1 3 0,-1-1-4 15,4 0 1-15,0-1 2 0,-1-2-1 16,2 1 2-16,-4 1-1 0,3-2 1 0,-3 1 0 16,2-3-1-16,-3 2 2 0,0-1 2 15,0 1-2-15,-3 1 2 0,0-2 0 16,-2 2-2-16,0-1 0 0,-2 1 0 0,0-2 1 15,1 2-1-15,0-2 0 0,-3 0 2 16,0 2-2-16,1-1 0 0,-1-1 0 0,0 0 0 16,1 0-2-16,-2 0 2 0,-1 0-1 15,1-1-1-15,2-1-2 0,-1 0 4 16,-2-1 0-16,1 0 0 0,1 0 0 0,-4 0 0 16,4 0 0-16,-4-1 0 0,4 0-1 15,1-1 0-15,0 1 0 0,-1-2 1 0,2 1 0 16,2-1 0-16,-1-1 1 0,-2 1-1 15,2-2-1-15,0 1 0 0,1-1 0 0,-2 0 0 16,4 3-1-16,-3-3 2 0,3 3-2 16,0-4 2-16,-1 2 0 0,3 1-1 0,-1-2 1 15,4 0-2-15,-1 0 2 0,3-2-1 16,-1-1-1-16,2 1 4 0,1-2-1 16,-2 2 2-16,3-1 2 0,-2-1 0 0,0-1-1 15,-1 3-2-15,4 0-2 0,-3 1 1 16,0 0-1-16,-1 1 0 0,0-1 0 0,0 2 0 15,2 2-1-15,1-3 1 0,-4 3 0 16,0-1-2-16,2 0 2 0,0 2 2 0,1-2-2 16,-1 0 0-16,-1 2 0 0,3 0 0 15,-2-1 0-15,1-1 0 0,2 1 1 16,-4-1 2-16,4 1-1 0,-1-1-2 0,0-2-12 16,-2 1-35-16,2-1-69 0,-4 1-129 15,-2 1-111-15,-1 3-59 0,0-5-19 16,-1 1 18-16,-1 1 58 0</inkml:trace>
  <inkml:trace contextRef="#ctx0" brushRef="#br0" timeOffset="282547.7819">21178 7841 91 0,'0'0'261'0,"0"-1"14"15,0 0 8-15,0 1-101 0,0-3-83 16,2 3-44-16,-2-3-19 0,3 1-6 16,-1-1 0-16,1 0 4 0,-1 0 5 0,-1 0 9 15,3 0-4-15,-1 2 0 0,0-2-3 0,1-1-3 16,-2 2-3-16,0-1-2 0,1 0-1 15,-2 0 0-15,3 1-2 0,-3-3-3 16,2 0 0-16,1-2-5 0,-3 2-3 0,4-2-5 16,1-1 0-16,0 2-3 0,-1-3 0 15,3-1-4-15,1 0 1 0,-1 2-1 0,0-1 0 16,1-1-1-16,-2 0-2 0,-1 4 6 16,-1-2 3-16,0 2 3 0,-2 0 6 0,1 2 7 15,-3 1 6-15,-1 0 5 0,0 1 0 16,0 2 1-16,0-1-6 0,-1 1-2 0,1 0-7 15,0 0-9-15,0 3-4 0,0 1-5 16,-2 2-4-16,0 2-3 0,2 2-1 0,2 1 2 16,1 0-2-16,0 2 0 0,2-3 0 15,-1 0 0-15,1 0 0 0,2-3 0 16,-2 1 0-16,2-2 0 0,-1 1 3 0,-1 0-1 16,0-2 1-16,2 0 1 0,-3 2-1 15,1-5 0-15,-2 1 1 0,0 0-2 16,-3 0 1-16,3-2 1 0,-3 0-3 0,0 1 1 15,0 0 1-15,0-2 0 0,-1 1-1 16,1-1 0-16,-2 0-2 0,2 0 1 0,0 0 1 16,0 0-2-16,0 0 0 0,0 0 0 15,0-1 0-15,0 1 0 0,-1-2-2 16,1 0 2-16,-4 1 0 0,3 0-1 0,-1-2 2 16,-2 0-1-16,1 0 2 0,-1-1-2 15,1 1 0-15,-2-2 0 0,0 1 0 16,1 1 0-16,-2-2-2 0,3 1 2 0,-2 1 0 15,2 1 0-15,-1-1 0 0,3 0-1 0,-1 0 1 16,0 0 0-16,-1 1 0 0,2-1 0 16,1 2 1-16,-2-1-1 0,-1 1 0 15,3-1 0-15,0 2-3 0,0 0 2 0,-1 0 0 16,1 0 1-16,0 0-1 0,0 0-1 16,0 0 2-16,0 2 0 0,-2-2 2 0,2 0-2 15,0 1 1-15,-1 1-1 0,-1 1 0 16,0 0 1-16,1-2-1 0,-1 4 0 0,2-2 0 15,-2 4 0-15,1-1 0 0,-1 2-1 16,2 0 0-16,-1 3-1 0,1 0 2 0,-2 1 0 16,0 0 0-16,-1 1 2 0,2 1-1 15,-4-1 1-15,2 4 0 0,2-2 1 16,-4 0-2-16,1 0 1 0,0 0-2 0,0 0 2 16,0 0-1-16,0 1 0 0,-1 0 1 15,0 0 2-15,0-1 3 0,0 3 0 16,0-1 0-16,0 0 0 0,-1 3-1 0,0-2-2 15,0 2-2-15,-1-3 1 0,0 3-3 0,0-2 0 16,-1 2 0-16,2-1 0 0,-1 0-1 16,-2-2-1-16,4 4 2 0,-3-1 0 15,3-1 0-15,1 0 0 0,-2 2 2 0,3-1-1 16,-1-1-1-16,1 0 1 0,0 0-1 16,1-1 2-16,1 0 1 0,-3-2-2 0,3 0-1 15,-2 0 3-15,-2 0-2 0,2-1 0 16,2 1-1-16,-3 0-2 0,-1 1 2 15,2-3-1-15,0 3-1 0,-2-1 1 0,1 0-2 16,-1 1 1-16,2 0 1 0,0 0-2 16,-2 2-2-16,2-1 4 0,-1 0-5 0,0 0 2 15,-1-1 1-15,2 4-1 0,1-2 2 16,-1-1 1-16,0 1 2 0,-2 0 0 0,4 0 0 16,-4-1 2-16,2-1-1 0,-2 0-2 15,4 0-1-15,-3-1 0 0,1 2-1 0,2 1 1 16,-3-2 0-16,1 1 0 0,2 0 1 15,-3 1-1-15,1-1 1 0,1 0 0 16,1 0 0-16,-2 1 1 0,2-1-1 0,-3 1 0 16,3-1 0-16,-2 2 0 0,-1-2-3 15,1 0-2-15,-2 1 4 0,0 1-5 0,1-2 3 16,1 0 0-16,0-1-1 0,1 2 3 16,1-2-1-16,-1-1 0 0,0 0-1 0,1-1 3 15,-1 1 2-15,2 0 1 0,-1-3 0 16,-1 4 4-16,0-2 0 0,1-1-4 15,-3 2 1-15,0-1-3 0,-1 1 1 0,2 0-2 16,-2 1 0-16,0 1 0 0,-1 0 1 16,0 0-1-16,3-2 0 0,-2 2 0 15,2-2 0-15,0 0-1 0,-1 0 1 0,1-4 0 16,3 1 1-16,-1-1-1 0,-3-2 0 16,3 2 0-16,-2-3-1 0,2 2-1 0,-1-1 2 15,0 0 0-15,-1-2 0 0,1 0 0 16,-1 1 2-16,2 0-1 0,-4-2 0 15,2 0-1-15,-1 1 0 0,1-1 0 0,-1-3 0 16,2 1 1-16,1-2 0 0,-1-1 1 16,0 1 0-16,2-3-2 0,0 0 0 0,0 0-2 15,0 0-1-15,0 0 1 0,2 0 1 16,1-4 1-16,1 1-14 0,1 0-41 0,0-4-84 16,-3 4-160-16,-5-2-84 0,-2 1-45 15,-3-4-13-15,0 0 33 0</inkml:trace>
  <inkml:trace contextRef="#ctx0" brushRef="#br0" timeOffset="284147.8272">20249 9726 77 0,'-5'0'256'0,"1"-2"26"0,-1 1-3 15,1-1-73-15,0 0-60 0,1 1-33 16,1 1-25-16,2-2-13 0,0 2-4 15,0 0-3-15,0-1-5 0,0 1-10 0,2 0-10 16,0 1-5-16,-1-1-8 0,5 2-3 16,-1-1 2-16,1 1 4 0,3 0 6 0,0-2 0 15,3 0 3-15,1 0-1 0,5 0-4 16,-1 0-5-16,4-2-4 0,2 0 0 0,6 1-4 16,-1-1-4-16,4 2-4 0,3 0 0 15,-1 2-3-15,4-1-2 0,3 1-2 16,0 0 0-16,2-1-2 0,1 1-2 0,2 3-2 15,3-5-1-15,2 4 5 0,-4-3-1 0,5 1 3 16,0 0-2-16,4-2-1 0,-2 3 3 16,4-3-7-16,4 0-2 0,1 0-1 15,0 2-3-15,3 0 2 0,-2-1 1 0,0 1-3 16,1 0 1-16,2-1 3 0,-1 1 2 16,2 0-1-16,0-1 0 0,3 1-1 0,2 1-4 15,0-1 1-15,0-1-2 0,1 1 2 16,-5-1 0-16,5 1-2 0,-2 1 8 0,-3-2 2 15,-1 0 0-15,2 3 0 0,-4 0 2 16,2-1-1-16,0 1-8 0,1 1 1 16,-1 0-1-16,-3 0-1 0,0-1-2 15,2 1 4-15,0-2 1 0,-3 2-1 0,0 0 1 16,0-1-1-16,2 1-1 0,1-2 0 0,-1 1 0 16,3-1-1-16,-4 1 0 15,2-2 0-15,-2 1 1 0,-2 0 0 0,0-1 6 16,-1-1 0-16,-1-1 1 0,2 2-1 0,-1-2 0 15,-1 1 1-15,1 0-4 0,1 1-1 16,-3-1-2-16,2-1 0 0,-2 2 2 0,0 0-1 16,-1-1 1-16,-2-1 0 0,0 2 0 15,0-2 0-15,0 0 0 0,-4 0-1 16,2 2-3-16,0 1 2 0,-3-3-1 0,1 0 0 16,1 2-2-16,-3 0 1 0,-1-2 4 15,-3 3 0-15,1-1 2 0,-2-2-2 0,-2 3 3 16,2-3 0-16,-2 2-2 0,2-2 3 15,-2 2 0-15,0-1 1 0,-1 1 0 0,2 0-1 16,-3-1-4-16,1 1 0 0,-1-1-2 16,1 0-2-16,0 2 1 0,-2-3 2 0,-1 3-1 15,-2-1 2-15,-4-1 1 0,1 1-1 16,-4-1 2-16,1 1-1 0,-2-1 2 0,-2 1-3 16,1-2 0-16,-2 0 0 0,0 0-3 15,0 0 2-15,0 0 1 0,-2 0-2 16,0 0-1-16,0 0 1 0,-4 0 2 0,3 0 0 15,-4 1 0-15,-2-1 0 0,1 1 0 16,-5 1 0-16,2 0 0 0,-3-1 0 16,-3 1-3-16,2-1 1 0,-3 1 1 0,0-1 0 15,-1-1-2-15,0 2 2 0,1-1 1 16,-4-1-1-16,2 1 0 0,-4-1 1 0,2 0 0 16,-4 0-2-16,3 0 2 0,-3 0 0 15,-1 0 0-15,0 0 0 0,0-1-1 0,0 0 1 16,0-1 0-16,-1-1 0 0,-1 3-2 15,0-3 1-15,1 2 1 0,-1-1 0 16,1 0 1-16,-1 1-1 0,0 1-1 0,1-1 1 16,1-1-1-16,-2 1 1 0,0-1-3 15,1 1 1-15,-1-1 2 0,1 1-1 16,-1-1-1-16,0-1 1 0,-2 3-2 0,1-4 1 16,0 1 0-16,-2-2-2 0,0 2 4 15,0-2-2-15,0 1 4 0,0-1 0 0,0 0 0 16,-2-2 0-16,2 2 0 0,-1-3-1 15,0 1 0-15,0-1 1 0,-1 0 1 0,2 3-1 16,1-3 0-16,-1 3 0 0,-3 0 2 16,5 1 0-16,0-1 1 0,0 3 1 0,3 1 1 15,-4-1 1-15,4 2-3 0,0 0-3 16,0 0-1-16,0 0 1 0,-1 2 0 0,1-1-2 16,0 1-1-16,0 0-1 0,0 1 2 15,1 1-1-15,-1-1 1 0,2-1 1 16,0 1 1-16,-1-1 0 0,1 1-2 0,-1 1 0 15,1-1 0-15,0 0 0 0,-1 1 0 0,3 0 0 16,0-1 0-16,-3 2 0 0,3-1 0 16,-1 4-1-16,2-3 0 0,-1 2 0 15,3 1-1-15,0-3 1 0,1 2 0 0,1-2 2 16,-1 0-1-16,1 2 0 0,-1-4 1 16,0 0 0-16,-3 0 0 0,0 0 0 15,0-1 1-15,-2-1-2 0,1 0 0 16,-3 1 0-16,-1 1 0 0,2-3-1 0,-2 2-2 15,0-2 3-15,0 1 0 0,-2-1 1 0,2 0-1 16,0 0-1-16,0 0-1 0,-1 0 1 16,1 0 0-16,-4 0-3 0,3 0 3 15,-2 2 1-15,-1-1 0 0,-1 1-1 0,0-1-1 16,0 0 4-16,0 1-2 0,-1-1-2 16,-2 4 2-16,2-3 0 0,-2 3 0 0,-2 0 0 15,1-1 0-15,-1 1 2 0,2 2-1 16,2-3-1-16,-2 0 1 0,2 1-1 15,3-1 1-15,-2 1-1 0,3-3 1 0,1 0-1 16,1 1 0-16,1 0 0 0,1 0-1 16,-1-3 1-16,1 2 1 0,1-1 2 0,0-1-10 15,2-1-37-15,3-2-70 0,-7 1-172 16,3-2-92-16,-4-1-49 0,0-2-14 16,-2-1 20-16</inkml:trace>
  <inkml:trace contextRef="#ctx0" brushRef="#br0" timeOffset="285221.2789">27233 9910 42 0,'1'0'269'0,"1"0"29"0,-1 0 12 16,3 0-73-16,-4 0-63 0,1 0-49 0,4 0-28 15,-5 0-7-15,1 0-4 0,1 0 4 16,-2 0-7-16,0 2-5 0,0-2-14 0,1 0-10 16,1 0-10-16,0 0-8 0,-1 1-5 15,2-1-4-15,1 0-1 0,-1 0-4 0,2 0 0 16,2 0-3-16,0 0 2 0,1 0-7 15,0 2 0-15,2-2-2 0,2 0-4 16,-3 0 0-16,4 0-3 0,-4 0 3 0,5 0-4 16,-2 1-1-16,0-1-1 0,1 0 2 15,0-1 1-15,-3 1-1 0,3-2 3 16,-3 2-1-16,-1 0 0 0,-3 0-2 0,1 0-2 16,-2 0 0-16,-4 0-2 0,1 0 0 15,0 0 0-15,-2 0-2 0,0 0-1 0,1 0-4 16,-1 0-7-16,0 0-12 0,-1 2-19 15,-1-1-31-15,0-1-36 0,-1 2-38 0,-2-2-52 16,0 1-76-16,-3-1-64 0,-1 0-12 16,1 0 13-16,0-1 29 0</inkml:trace>
  <inkml:trace contextRef="#ctx0" brushRef="#br0" timeOffset="285794.9316">27422 9789 178 0,'4'-5'284'15,"-2"1"30"-15,-2 0-37 0,2 2-47 16,0-1-41-16,-2 1-37 0,0 1-34 0,0-1-18 15,0 2-14-15,0 0-12 0,-2 0-13 16,2 0-9-16,-2 0-8 0,2 2-7 0,0-1-7 16,-2 2-3-16,0-1-8 0,0 0-1 15,1 3-5-15,-1-2-2 0,1 0-2 16,1 1-3-16,-2-1 3 0,0 2-1 0,-1-1 3 16,2 3 0-16,-1-2 2 0,0 5 1 15,-2-2-1-15,0 2 0 0,-2 0-5 0,3 2 1 16,0-1-4-16,0 3 0 0,-2-1-4 15,2-1 3-15,-1-1-2 0,0 2-2 0,-4-1-2 16,3-2 1-16,1 2 0 0,-1 0-1 16,0-1 1-16,-1-2 0 0,3 1 1 0,-2 1-1 15,2-2 0-15,1 1 0 0,1 0 0 16,-1-2 1-16,0 1 0 0,2 0 0 16,2-1-1-16,0-3 2 0,-1 2-1 0,1-2 1 15,1 0-1-15,0-1 0 0,0 1 0 16,3-2-1-16,-1 1 1 0,0-3 0 15,1 2 0-15,-1-2-1 0,0 2 1 0,2-3-1 16,-2 0-1-16,2 0 1 0,-2 0 1 16,4 0 0-16,-1 0 0 0,-2 0 5 0,2 0-1 15,1-4-2-15,-1 3 4 0,0-1-2 16,1 1 1-16,0-1-4 0,-1 0-5 0,0-1-22 16,-2 1-55-16,2 2-83 0,-8 0-152 15,0 0-80-15,-2 0-34 0,2 0 0 16,-4-3 41-16</inkml:trace>
  <inkml:trace contextRef="#ctx0" brushRef="#br0" timeOffset="287278.3366">21046 7210 215 0,'0'-4'242'0,"0"-2"1"16,-2 1-46-16,2 0-31 0,-3 2-21 0,2-2-17 16,-1 1-8-16,0 0-8 0,1 1-7 15,-1 2-9-15,1 1-9 0,1-2-7 0,-2 2-14 16,0 2-10-16,1-2-10 0,-1 1-12 15,1 2-9-15,-5 1-5 0,2 1-2 0,1 2 1 16,-2 0 1-16,2 2 1 0,2-2-2 16,-3 2 2-16,1 2 1 0,0 1-1 15,0 0-1-15,2 1-1 0,-3-1-1 16,1 2-4-16,2-2-8 0,-1 1 1 0,0-1-2 16,1 0-2-16,-1-1-3 0,1-2 0 0,-3 0 2 15,3 0-3-15,-3-1 0 0,0 0-2 16,3 1-2-16,-3-2 4 0,1-2-3 0,2 0 4 15,1-1 0-15,-4-1-2 0,3 0 2 16,-1-1 2-16,2-1-2 0,0-1-2 0,0 2 4 16,-1-2-2-16,1-2 0 0,0 2-2 15,1-3-3-15,-1 1-16 0,3 0-28 16,-1-4-45-16,1 1-54 0,0-5-78 0,-3 3-113 16,-3-1-46-16,3-1-7 0,0-2 30 15,2-1 45-15</inkml:trace>
  <inkml:trace contextRef="#ctx0" brushRef="#br0" timeOffset="287797.4451">20951 7135 196 0,'2'-1'295'0,"-1"-1"27"0,3 1-28 0,-3-1-77 15,-1 1-64-15,4 1-46 0,-4-2-31 16,2 1-19-16,0 1-11 0,-1-2-8 0,3 2-4 16,-3-1-8-16,2 1-4 0,1 0-6 0,0 0-3 15,1 0 0-15,1 1-3 0,-1-1-1 16,1 2-1-16,-1-1-1 0,2 1 0 16,0 1 1-16,1-2-2 0,-1 1 0 0,-1 1 3 15,3 0-2-15,-2 0 1 0,-1 1-1 16,1 1 0-16,-3-3-2 0,4 3-2 15,-3-1 3-15,-1 1-2 0,1 1 2 0,-1-2 1 16,-3 3 2-16,2-2 4 0,-3 0 1 16,2 0 3-16,-2-1 1 0,0 1 2 0,-2-1 1 15,2 1 1-15,-3-1 1 0,3 1-2 16,-1-1 1-16,-3-1-2 0,1-1 1 0,-2 3-6 16,0-1-3-16,1 0 0 0,-4 0-3 15,2 0-3-15,-2-1-2 0,1 2 0 16,-2-3 1-16,4 1 0 0,-3-1-1 0,3-1-3 15,1 1 1-15,-2-2 1 0,1 0-3 16,2 1 0-16,-2-1 0 0,2 0 1 0,-1-1 1 16,1 1 0-16,0 0 0 0,-1 0-2 15,0-2 0-15,3 2-1 0,-1 0-2 16,1-1-3-16,1 1-5 0,0-2-18 0,0 2-29 16,0-3-36-16,1 3-43 0,1-2-54 15,-2 2-104-15,0 0-61 0,0 0-9 0,5 0 13 16,0-2 33-16</inkml:trace>
  <inkml:trace contextRef="#ctx0" brushRef="#br0" timeOffset="288173.2131">21166 7209 87 0,'3'-2'228'15,"-3"2"7"-15,2 0-28 0,1 0-43 0,-3 0-34 16,0 0-19-16,1 0-11 0,-1 0-3 16,0 2 2-16,0-2 3 0,0 1 1 0,0 2-4 15,0-1-6-15,0 1-4 0,0 0-6 16,0 0-10-16,0 1-10 0,0-1-7 16,0 2-11-16,-1 0-6 0,1 0-3 0,0 2-6 15,-3 0-6-15,1-2-4 0,2 3-5 16,-1 0 0-16,-1-1-7 0,1 1-1 0,-1-1-4 15,0 1-1-15,-1-1-4 0,2-1-3 16,1 1 0-16,-4-3 1 0,3 1 0 16,1-3 3-16,-2 1 0 0,0-1 1 0,2-1 1 15,0 1-1-15,-1-2 0 0,1 0-3 16,0 0 3-16,-2 0 0 0,2 0-3 0,2-2-19 16,-2-1-51-16,0-2-88 0,-3 5-151 0,-5-2-78 15,3-3-38-15,2-3-4 0,1-1 38 16</inkml:trace>
  <inkml:trace contextRef="#ctx0" brushRef="#br0" timeOffset="288577.6322">21209 7117 225 0,'-2'-2'366'15,"-2"0"32"-15,0 2 23 0,1-1-96 0,2 1-113 16,-3 0-66-16,4 0-48 0,-1 0-28 15,-1 0-22-15,2 0-14 0,2 0-14 0,-1 0-16 16,3 0-19-16,-1 0-34 0,2 1-50 16,1 1-60-16,-3-2-123 0,-2 5-82 15,-1-5-32-15,0 3 6 0,0 0 33 0</inkml:trace>
  <inkml:trace contextRef="#ctx0" brushRef="#br0" timeOffset="288959.1765">21255 7195 7 0,'6'2'249'0,"2"-1"32"15,-4-1 24-15,4 0-61 0,1 0-47 16,0 0-32-16,-1 0-25 0,0 0-16 0,1-1-10 16,2 1-14-16,-3 0-11 0,3 0-13 15,0 0-10-15,-1 0-11 0,-1 0-11 0,-1 0-7 16,-2 1-7-16,1-1-8 0,-2 0-6 15,-1 2-4-15,2-2-4 0,-2 0-2 16,0 1-4-16,0 1 1 0,0-2 0 0,0 1-2 16,0 1 1-16,-1-2-2 0,2 1 2 15,-2 1-1-15,0-2-1 0,1 0 0 0,-3 1-1 16,1-1-4-16,-1 0 2 0,-1 0-8 16,0 0-4-16,0-1-13 0,-1 1-18 15,-1-2-26-15,1 2-27 0,-3-1-28 0,3 1-29 16,-2 0-25-16,-2 0-32 0,0 0-38 15,1 0-38-15,-3 0-4 0,2 0 13 0,1-2 30 16</inkml:trace>
  <inkml:trace contextRef="#ctx0" brushRef="#br0" timeOffset="289351.1941">21383 7113 119 0,'1'-3'214'0,"-1"-1"-8"15,5 1-28-15,-5-1-29 0,0 1-17 16,1 2-6-16,-1-1 3 0,0 0 5 0,2 2 5 16,-2 0-7-16,2 0-10 0,-2 0-18 15,0 0-19-15,1 2-16 0,-1-2-16 0,0 2-8 16,0-1-6-16,0 2-2 0,0-2-2 16,0 5-1-16,0-2 1 0,0 1-5 0,-1 0-3 15,1 1-4-15,0 2-4 0,-2-1-5 16,0 2-1-16,1 2-4 0,-4-1-2 15,5 2-2-15,-3 0-1 0,0 2 0 16,0-1-4-16,0 1 0 0,-1-1 0 0,1 3 0 16,1-5 0-16,-1 1 0 0,2-1 2 0,-4-2-4 15,4-1 0-15,1 0-2 0,-2-1 0 16,2-2 2-16,0-1-2 0,0 1 2 16,0-3 2-16,2 1-2 0,-2 0 2 0,0-2-2 15,0 1 2-15,0-2 0 0,-2 0 0 16,2 0 0-16,0 1 0 0,0-1 0 0,-1 0 0 15,1-1 0-15,0 1 0 0,0 0-2 16,0 0 2-16,0 0 0 0,0 0-2 16,0 0-7-16,1 0-14 0,-1-2-35 0,2 1-51 15,-1-1-58-15,-1 2-114 0,0 0-87 0,-3 2-33 16,3-2 8-16,-1-3 36 0</inkml:trace>
  <inkml:trace contextRef="#ctx0" brushRef="#br0" timeOffset="289713.978">21600 7260 162 0,'2'-2'280'0,"-2"0"26"0,0-1-20 0,0 0-63 16,0 2-53-16,0 0-29 0,0-1-16 15,0 2-6-15,0-1-6 0,-2 1-4 0,2 0-11 16,0-2-11-16,-1 0-15 0,-2 1-17 16,2 1-14-16,1-2-10 0,-4 0-11 0,3 2-3 15,-1 0-8-15,-1-2-3 0,0 1-1 16,-1 1-2-16,1 0-2 0,-2 0 0 0,1 1-1 15,-2 1-1-15,1 0 0 0,0 0 0 16,0 3 0-16,-1-2-1 0,0 2 1 0,1-1 1 16,0-1 0-16,0 2 0 0,2 0 0 15,-2 0 1-15,1 1 0 0,3-2-1 16,-1 2-1-16,0 0 0 0,2 0-1 0,-1-1 1 16,1 3-2-16,1-3 0 0,-1 2-2 15,4 0 2-15,-3-2 2 0,2 0-1 0,-2 0 2 16,3-1 0-16,-1 0 0 0,2 0-2 15,-2-1 0-15,0 0 2 0,4 0-3 0,-2 0 1 16,0 0 2-16,2-1-1 0,-1 0 1 16,1 0 0-16,2 1 0 0,-3 0 0 15,1-2-1-15,-3 0 1 0,5-1 0 0,-4 2 0 16,3 0 1-16,-3-4-1 0,2 0 1 16,-2 2 1-16,0-1-2 0,0-3-5 0,0 1-15 15,0-1-28-15,0 0-46 0,-2-2-56 16,1 0-88-16,-1 3-108 0,-1-1-46 15,0 1-4-15,-1-5 29 0,-1 1 45 0</inkml:trace>
  <inkml:trace contextRef="#ctx0" brushRef="#br0" timeOffset="290428.9394">21770 7103 159 0,'-2'-5'235'0,"1"2"17"16,-1-2-33-16,0 1-35 0,2 4-24 16,0-2-11-16,0 1-9 0,0-1-12 0,0 2-8 15,0 0-11-15,0 0-11 0,0 0-14 16,0 2-14-16,0-1-14 0,2 1-15 0,-2-2-5 16,0 2-6-16,0 0-3 0,0 3-3 15,-2-1 0-15,2 3 0 0,-3 0-2 0,3 0-3 16,-1 1-2-16,-3 1-3 0,3 1-6 15,-1-1-1-15,2 1-2 0,-1 2-1 0,1 0 0 16,-3-2-2-16,3 0-2 0,0 1 0 16,0-1 0-16,0 0 0 0,0 2-1 0,0-2 0 15,0 0-1-15,0 0 2 0,0-2-2 16,0 0 1-16,0-1 1 0,0-2-3 16,0 4 3-16,0-5-5 0,0 3 4 0,0-3-2 15,0 1-1-15,0 0 4 0,3 0 0 16,-3-2 0-16,0 0 0 0,-3-1 1 0,3 0-1 15,0 0 0-15,0-1 0 0,0-1 3 16,0 0-2-16,0 0-1 0,0 0 0 16,0 0 0-16,0 0-1 0,0-1-2 0,3-1 2 15,-3-1-1-15,1 0-1 0,1 0 2 16,1-1 0-16,0-1-2 0,0 1 3 0,2-2-1 16,0-1 1-16,3 2 1 0,-4-2 0 15,1 2 3-15,0 0-3 0,2 2 1 0,-6-1 0 16,4 1-2-16,-1 1 1 0,-2-1-1 15,-1 2 0-15,1-1 0 0,1 2 0 0,1-2 0 16,-3 2-1-16,2 0 0 0,1 0 2 16,-3 0 0-16,2 0-1 0,1 2 0 15,0 0 0-15,-1-1 0 0,-1 2-3 0,1-1 3 16,0 1 0-16,0 1 0 0,1-1 0 16,-3 2 1-16,2 0-1 0,-1 2-4 0,0-3-1 15,0 3 0-15,2 0-1 0,-4 0 0 16,1-2 1-16,-1 2 4 0,0 1-1 15,2-2 0-15,-2 0 2 0,1 0 0 0,-1-3 3 16,0 2-2-16,0-1 2 0,0-3 0 16,0 1-3-16,0-1 2 0,0-1 0 15,0 1-2-15,0-1 1 0,0 0 0 0,0 0 0 16,0 0-1-16,2 0-1 0,-2 0-3 16,0 0 2-16,-2 0-3 0,2-1-16 15,0 0-51-15,0-2-88 0,0 3-148 0,0 0-77 16,-3-2-42-16,2-1-6 0,1 2 43 0</inkml:trace>
  <inkml:trace contextRef="#ctx0" brushRef="#br0" timeOffset="302300.1882">21490 8650 70 0,'2'-1'193'16,"-1"-2"8"-16,2 1-47 0,1 2-44 0,-1-3-27 15,0 2-17-15,1-1-7 0,-2 2-2 16,1 0-6-16,0-1 0 0,1 1-8 0,-3-2-6 16,3 2-9-16,-1 0-5 0,0 0-3 15,0 0-4-15,0-2 3 0,0 2 1 0,0 0 2 16,-1-1 5-16,1 0 3 0,0 0 0 15,1-1-3-15,0 1-2 0,1-1-7 0,1 0-4 16,0-1-3-16,-1 3-4 0,3-2 0 16,1-1-2-16,0 3 0 0,-3 0 2 15,2-2 1-15,-1 0 2 0,0 1-1 0,-1 1 1 16,-1 0-3-16,2-2 1 0,-1 2-1 16,-2-2-2-16,3 2 3 0,-2 0-3 0,-2 0 3 15,0 0-2-15,2 0 0 0,-2 2 3 16,0-2-2-16,0 2 0 0,0-2-1 15,0 1-1-15,1-1 3 0,1 2-1 16,-4 0 0-16,4-2 3 0,-1 0 0 0,-1 3 4 16,1-3-4-16,0 2-1 0,1-2 0 0,-1 2-2 15,0 1-2-15,2-1-2 0,-3-1 2 16,2 2 1-16,0-2-1 0,0 2 2 0,0-1 0 16,1 1 1-16,-2-2 0 0,0 2-1 15,1-1 3-15,-1 1 2 0,1-2 2 0,0 0 2 16,-1 1 3-16,3 1 1 0,-2-1 1 15,3-1 1-15,0 1 0 0,-1 1-2 0,1-2-1 16,0 0-3-16,-1 1-3 0,0-1-3 16,0-1-1-16,-6 2-2 0,2-2-5 15,1 2 2-15,-3-2-4 0,1 1 1 0,-1-1 0 16,-1 0 3-16,2 0 0 0,-2 0 0 16,2 0 2-16,-1 0 0 0,2 0 0 15,0 0-2-15,0-1 2 0,2-1-2 0,2 2-1 16,-2-2-1-16,-1 2-1 0,2-1-1 15,1-1 0-15,-3 1 0 0,3 0 0 0,-4 1 0 16,5-3 2-16,-7 3-1 0,2 0-1 16,1-2 1-16,-3 1 1 0,1-1 1 0,0 2 0 15,-1-1 2-15,-1-1 0 0,0 0-3 16,3 2 1-16,-3-1 0 0,0 0-1 0,2-1-1 16,0 1 2-16,1 1-1 0,1-2-2 15,-1 2-2-15,2-1 2 0,0-1 0 16,0 1 0-16,1 1 0 0,-3-2 0 0,3 2 0 15,-1 0 0-15,0 2 0 0,-2-2 0 16,0 1 0-16,1-1 0 0,0 2 0 0,1-2 2 16,-2 1-2-16,0-1 0 0,0 0 2 15,1 2-2-15,0-2 0 0,0 0 0 16,-1 1 1-16,0 1-1 0,1-2 0 0,1 1 1 16,-2 0-1-16,2-1 0 0,-2 2 0 15,2-2 2-15,0 2-2 0,-1-1 2 0,3 1-2 16,-2-1 0-16,1 1-2 0,1-2 0 15,0 3 2-15,-1-1 0 0,3 0 0 0,-5-1 4 16,4 1-2-16,-2-2 1 0,-1 2-1 16,0-1-1-16,-2-1-1 0,2 0 0 15,-2 2 2-15,1-2 2 0,0 0 2 0,-3 0 4 16,2 0 2-16,-1-2 3 0,1 2 0 0,1-3 1 16,0 1-2-16,0 1 0 0,-3-2-2 15,5-1-2-15,-3 2 0 0,1-1-2 16,0 0-2-16,0 1-2 0,-1 0-1 0,0 0-2 15,0-1-1-15,3 2-1 0,-3-1 1 16,2-1-1-16,-2 0-1 0,2 1 0 0,-2 0 0 16,2 1 2-16,0-2 0 0,-1 1 0 15,1-1 0-15,-2 1 3 0,2-3-3 16,-2 3 0-16,1-1 1 0,2 1 1 0,-5 0-2 16,2-3 0-16,1 2-1 0,-3-1 1 15,2 1 1-15,-1 2-1 0,1-3 0 16,-1 2 2-16,-1 1-1 0,1-1 0 0,1-1-1 15,2 1 0-15,-4 0 0 0,1 0-1 16,1-1 1-16,0 2-2 0,0-2 2 16,2 1 0-16,-1-1 2 0,0 1 0 0,1 0-2 15,-1-1 2-15,1 0-1 0,-2 0-2 0,2 1-1 16,-1-3 1-16,0 3 1 0,0-1 0 16,0-1-1-16,-1 4 1 0,0-3 1 15,1 1-1-15,-1-1 0 0,0 1 0 0,0 0 0 16,0-1 0-16,3 1-2 0,-3-1 2 15,1 3 0-15,-3-3 0 0,3 3-1 0,-3 0 1 16,2-2 0-16,1 2 0 0,-3 0 0 16,2-1-1-16,1-1 2 0,2 2-2 0,-3 0 0 15,2 0 1-15,-4-2 1 0,4 2-1 16,-2 0 0-16,0 0 2 0,1 0-1 16,0 0 0-16,-1 2-2 0,0-2-1 0,1 0 0 15,-1 0 0-15,2 2 2 0,-2-1-1 16,0 1 1-16,3-2 0 0,-3 3-2 0,4-3 2 15,-4 3 0-15,2-1 0 0,0 1 0 16,2 1 0-16,-2-1 3 0,1-1 1 0,-1 1 0 16,0-3 0-16,0 4-2 0,1-1 1 15,-2-1-3-15,1 1-1 0,-1-1 1 0,-1 0 0 16,0 1-2-16,-1-1 2 0,1 1 0 16,1-1-2-16,-1 1 2 0,0 0-1 15,1-1 1-15,-1 1-1 0,0 0 2 0,2 1 0 16,-2-1 1-16,2 2-1 0,1-2 0 15,-3 2 2-15,4 0-3 0,-3 0 1 0,1 0 0 16,-2-1-1-16,3 1 0 0,-2-2 0 16,0 1 0-16,1 1 0 0,0-2 0 15,-2-1 0-15,2 1 0 0,-1 0 0 0,0 0 0 16,-1 0 2-16,2 0-2 0,-4 0 0 16,4 0 0-16,-2 0-2 0,1 0 2 15,0-1 0-15,-1 1 0 0,-1-1 0 0,1 1 0 16,0-1 0-16,-1 1 0 0,1 1 0 15,0-1 0-15,-1-3 2 0,1 4-2 0,0-1 0 16,0-1 2-16,0 3-1 0,-1-3-1 0,1-1 0 16,-2 3-1-16,3-1-1 0,-3-2 0 15,2 0 2-15,-1 0 0 0,0 1 0 0,-1 0 0 16,3-1 2-16,-4-1-2 0,1 0 0 16,-1 0 0-16,3 0 2 0,-2 0-1 15,1 0 1-15,0 0 0 0,-1 0 2 0,1 0-3 16,-1-1 4-16,3 1-2 0,-3 0-1 15,1-2-1-15,0 2 0 0,-1 0 1 0,1 0-1 16,-1 0 2-16,3-2 1 0,-3 2 2 16,3-1 1-16,0 0-1 0,-3 1 1 15,2-1 0-15,1-1 0 0,-3 2-1 0,1-1-1 16,0-1-2-16,1 0 3 0,-2 1-2 16,3-1 0-16,-3 2-3 0,1-2-1 0,2-1 1 15,-1 1-1-15,1 2 0 0,-3-3 0 16,4-1 0-16,-2 4-1 0,2-3 0 15,-2-1-1-15,1 1 2 0,1 1 0 0,-1 1 0 16,-3-2 0-16,2 2 0 0,1-2 0 16,-3 1 2-16,2 1-1 0,1-1-1 0,-4 1 0 15,3-1 0-15,0-1 0 0,-2 2 0 16,2-2 0-16,-1 0 1 0,0 0-1 0,-1 1 0 16,2-1 0-16,-1 1 0 0,1 1 0 15,-1 0 0-15,-1 0 0 0,4-2 0 16,0 1 0-16,-2-1-1 0,2 1 0 0,-1 0 1 15,1-1 0-15,0 1 1 0,-2-1-1 16,1 1 1-16,1 0-1 0,-1 2 0 16,-3-3 0-16,2 3 0 0,1-4 0 0,-3 4 0 15,3-1 2-15,-1-1-2 0,2 0 2 16,-3 2-4-16,1-1 2 0,1-1 2 0,-3 2-4 16,2 0 2-16,1-1 0 0,-3 1 0 15,3-1-2-15,-3 1 2 0,2-3 0 0,1 3-1 16,0 0 1-16,-1 0 0 0,-1-2 0 15,-1 2 0-15,3-1-1 0,-1 1 1 0,0 0 1 16,-1-2-1-16,1 2 1 0,0-1-1 16,0 1 0-16,1-2 0 0,0 0 0 0,1 2-1 15,-4-1-2-15,4 1 3 0,-2-1 3 16,0 1-2-16,-1 0-1 0,0 0 2 0,-1 0-2 16,2 0 0-16,-2 0-2 0,1 0 1 15,0 0 0-15,-1 0-1 0,1 0 4 16,1 0-2-16,0 0 0 0,1 0 1 0,-3 0-1 15,4 0 0-15,-2 0 0 0,3 0 0 16,-3 0 0-16,1 0 0 0,-1 0 0 16,2 0-1-16,-4 0 1 0,2 1 0 0,-1-1 1 15,0 1 0-15,-1 1-1 0,2 0 2 16,0-1-2-16,-3 1 0 0,3-1-2 0,-1 1 2 16,0 1 0-16,-1-1-1 0,2 0 1 15,1-1-3-15,-3 3 3 0,3-3 0 16,-3 1-2-16,2 0 4 0,0 1 0 0,-1-3-1 15,1 0-1-15,-2 2 0 0,3 0 1 16,-3-2-1-16,1 3 0 0,-1-1 0 0,3-2 0 16,-3 0 0-16,1 3 0 0,0-1 0 15,-1-2 0-15,1 0 0 0,-1 3 0 16,-1-1 2-16,5 0-2 0,-4-1 3 0,-1 1-2 16,3-1-1-16,-1 0 0 0,0 0 0 0,-1 1 0 15,-1 0-2-15,2-1 0 0,-1 2 2 16,1-1 0-16,0-1 0 0,-1 1-2 15,1-1 2-15,0 1-1 0,-1-1 1 0,1 0-1 16,-1 1 1-16,4 0 0 0,-2 1 0 16,0-2 0-16,0 1 0 0,1 1 1 0,-3-1 0 15,2 0 1-15,1-1 0 0,-3 1-1 16,2 0 0-16,2-1-1 0,-4 3 0 16,-1-4 0-16,2 0 0 0,-1 3 0 0,-1-3 0 15,4 0 0-15,-4 0 0 0,1 0 0 0,3 2 2 16,-3 0-2-16,4-1 0 0,-2 1 0 15,2 0-2-15,-1-2 2 0,0 3 0 16,0-1 0-16,0-2 0 0,-3 2 0 0,1-1 2 16,-1-1-2-16,3 2-2 0,-4-2 2 15,1 0 0-15,-1 0 0 0,0 0 0 0,0 2 0 16,0-2 0-16,2 0 0 0,-1 0 0 16,-1 0 0-16,2 1 2 0,1-1-2 0,-2 0 0 15,1 0 0-15,0 0-2 0,-1 0 2 16,1 2 0-16,-1-2-2 0,3 0-2 15,-3 0 4-15,-1 0 2 0,3 1-2 0,1-1 0 16,-3 0 0-16,3 0 0 0,-3 0-2 16,2 1-2-16,-2-1-1 0,1 0 2 0,0 1-3 15,-1-1 0-15,1 0 2 0,-1 2 3 16,-1-2 1-16,0 2 0 0,0-1-7 16,2 1-47-16,-4-1-109 0,2-1-150 0,0 0-77 15,4 5-43-15,0-4-14 0,1-2 35 16</inkml:trace>
  <inkml:trace contextRef="#ctx0" brushRef="#br0" timeOffset="309872.2181">23407 8698 136 0,'0'0'192'0,"0"0"-23"15,0 0-49-15,0 0-45 0,0 0-34 0,0 0-19 16,0 2-11-16,0-2-3 0,0 0-5 16,0 0 0-16,0 0-3 0,0 2 0 0,0-2 1 15,0 0 1-15,0 0 8 0,-1 0 11 16,1 0 7-16,0 0 11 0,-2 0 7 15,2 0 1-15,-1 0 0 0,1 0-7 0,0 0-6 16,-2 0-6-16,2 0-6 0,0 0-3 16,2 0-4-16,-2 0-1 0,0 0-4 0,1 0 2 15,-1 0 4-15,3 1 6 0,-1-1 4 16,0 0 5-16,-1 0 3 0,1 0-1 0,0 0 0 16,-1 0-1-16,3 0 0 0,0 2 1 15,-3-2 3-15,2 0 2 0,-1 0 3 16,0 0 3-16,-1 0 1 0,2-2-1 0,1 2-3 15,-3-1-5-15,1-1-7 0,1 2-9 16,1 0-7-16,0-2-6 0,-3 2 0 0,2 0-5 16,1-1 1-16,-3 1 1 0,3 0-2 15,-3 0 1-15,1 0 0 0,-1 0 0 16,3-2 1-16,-3 2 5 0,3 0-1 0,0-2 3 16,-3 2 2-16,2-3-1 0,-1 3 0 15,1-2-1-15,-1 0 2 0,0 1-4 16,1-1-4-16,0 0-2 0,0 2-1 0,0 0-1 15,0-3-2-15,-1 3 0 0,1-2 1 0,-1 0-2 16,1 1 2-16,-2-1 0 0,3 2 1 16,-3-2 0-16,2 2 0 0,-1-1-1 0,0-1 0 15,-1 2-1-15,1-1-1 0,-1 0 0 16,4 1 2-16,-4-3 0 0,-1 3 0 0,4 0 0 16,-1-2 0-16,2 1 2 0,-2-1-2 15,2-1 0-15,-4 3-2 0,7-2 2 16,-5 0 0-16,0 0 0 0,0-1 0 0,1 2 2 15,-1-1 1-15,0-1 0 0,0 2 0 16,1-1 0-16,-2 0 1 0,1 0-4 16,-1 1 2-16,0-1-2 0,1 1 0 0,0-1 0 15,0 0 3-15,0-1-3 0,2 1 2 16,-1-1 0-16,3 1 0 0,-2-1 0 0,0 1-1 16,0 0 1-16,-1-1 4 0,0-1-2 15,1 1 2-15,-1 0 2 0,-1 1-1 16,2 0 0-16,-4-1-1 0,3 1 0 0,0-1-4 15,0 2 1-15,-3-3-1 0,3 3-1 16,0 0-1-16,-1-1 0 0,0 1 0 0,0-1 3 16,-1-1-1-16,1 2-2 0,-1-1 0 15,1 1 3-15,0-1-3 0,1 0-2 0,-2 1 1 16,1 0 1-16,1 1 0 0,-3-1-2 16,2-1 2-16,1 1-1 0,-1-1 1 0,-2 0 0 15,3 2 3-15,-3-1 0 0,3-1-2 16,0 2 2-16,-3-2-3 0,3 2 2 15,-3-3-2-15,2 3 0 0,-1 0 2 0,1-2-1 16,-1 2 1-16,-1-3 0 0,3 1-1 16,-3 0-1-16,2 2 2 0,-1 0 1 0,-1 0 0 15,-1 0-1-15,3 0 1 0,-3-3-3 16,0 3 0-16,2 0 0 0,0 0-3 0,-1 0 2 16,2 0 0-16,1-2 1 0,-3 0 0 15,4 2 0-15,-2-1 2 0,2-1-1 16,-2 2 1-16,2-2-1 0,-4 2 3 0,4-1-2 15,-2-1 1-15,1 2 2 0,-1-1-1 16,-2 0 1-16,4 1 0 0,-4 0 0 0,2-3-3 16,1 3-1-16,-3 0 1 0,2 0 1 15,1 0 0-15,-3 0-1 0,1 0 1 0,1 0 0 16,0 0 1-16,-1 0-3 0,1 0 3 16,-2 0-1-16,2 0 0 0,-1 0 0 0,0 0 2 15,-1 0-2-15,2 0 2 0,1 0-1 16,-3 0 2-16,3 0-1 0,0 0 0 15,1 0-1-15,-1 0 0 0,0 0-1 0,-3 0 0 16,3 0-2-16,-3 0 1 0,2 0-2 16,-1 0 2-16,0 0-1 0,-1 0-1 15,1 0 3-15,-1 0-1 0,-1 0 1 0,2 0-1 16,-2 0-1-16,3 0 1 0,-3 0-1 16,0 0 1-16,1 0-1 0,1 0-1 0,-1 0 0 15,3 0 2-15,-3 0 0 16,-1 3 0-16,2-3-2 0,0 0 2 0,-2 0 2 15,1 1-2-15,1 0-2 0,1-1 2 0,-1 2-1 16,-1-1 1-16,2 1-1 0,2-2-1 16,-4 2 0-16,1-1 0 0,0-1 0 0,1 2 0 15,-3 0 0-15,1-2 0 0,-1 0 1 16,2 0 1-16,-2 3-2 0,2-3 1 0,-2 0 1 16,0 0 0-16,1 0 1 0,-1 0 0 15,2 0-1-15,-1 2 0 0,1-2 1 16,0 2-1-16,-1-2 0 0,-1 1 2 0,2 1 1 15,-1-2-1-15,4 0 1 0,-5 2 1 16,1-2-2-16,1 0 1 0,0 0-1 0,-2 3-2 16,1-3-2-16,1 2 0 0,-1-2 0 15,3 0 1-15,-4 2 1 0,1-1 0 0,2-1-1 16,-1 2 1-16,0 0-2 0,-1-1 0 16,1-1 0-16,-1 2 0 0,-1-1 0 15,2-1 1-15,0 1 3 0,-2 0-3 0,2-1 0 16,-2 2-1-16,0-2 1 0,2 2-2 15,-2-1 1-15,2-1 0 0,-2 2 0 0,1-2 0 16,-1 1 1-16,2 1 1 0,-1-1-2 16,1 1 0-16,0 1 0 0,-1-3 0 0,-1 1-2 15,3 0 4-15,-3 1-2 0,2 0 0 16,0-1 0-16,-1 1 0 0,-1-1 1 0,4 1-1 16,-3-2 2-16,-1 3-2 0,4-1 0 15,-4-2-2-15,4 3 1 0,-4-1 1 0,1 0 1 16,1-1-1-16,-1 1 0 0,-1 0 2 15,2 1-1-15,0-1 0 0,-2 0 0 16,1-1-1-16,1 3 2 0,-2-4 0 0,1 3-2 16,-1-1 1-16,2-2 0 0,0 3-1 15,-2-1 0-15,1 0 0 0,-1-1 0 16,2 2 0-16,0-2 0 0,-2 2 0 0,1-1 0 16,-1-1 0-16,2 2 0 0,0 0 0 15,-2-3-1-15,2 3 1 0,-2-1 1 16,2 0 0-16,-2 0-1 0,0 0 0 0,1 1 1 15,-1-2-1-15,2 1 1 0,-2 2-1 16,1-3 3-16,-1 2 1 0,2-1-4 0,0 1 1 16,-2-1-1-16,1 0 1 0,1 1-2 15,0 1 1-15,-1-1 0 0,1-1 0 0,-1 1-1 16,-1-1 0-16,4 1 1 0,-4-1 0 16,1 1 1-16,-1-1 1 0,3-1 1 15,-3 1-2-15,0 0-1 0,5 1 3 0,-5-1-3 16,1-1-1-16,-1 2 1 0,2-1 0 15,-2 1 0-15,1-2-2 0,-1 0 2 0,0 3 0 16,2-3 0-16,0 2 0 0,-2-1 0 16,0 1 2-16,1-1-4 0,-1 0 2 0,0 1 0 15,2-1 0-15,-2-1-4 0,0 3 3 16,0-4 2-16,0 3 1 0,0-1-4 16,2 0 2-16,-2 1 3 0,0-1-4 0,1 3-1 15,-1-3 2-15,0 1 0 0,0-1 0 16,0 1 2-16,0-1-4 0,2 1 1 0,-2 0-1 15,1 0-3-15,-1 0 3 0,0 0-3 16,0 0 2-16,0 0 2 0,2-1 0 0,-2 1 1 16,2 0 1-16,-2 0 3 0,0-1-3 15,0 1-1-15,1-1 0 0,-1 1 1 0,2 1 0 16,-1-1-2-16,2-1 1 0,-1 1 0 16,-2 1 0-16,1-1 0 0,1 1-1 15,0-1 1-15,-2 0 0 0,1 0 0 0,1-1-1 16,-2 2 0-16,1-1 1 0,-1 1 0 15,0-1 0-15,2 0 0 0,-2 0 0 0,2 0 0 16,-2 0 1-16,0-1-1 0,1 2 0 16,-1-3 0-16,0 2-1 0,2 1-1 0,-1-1 1 15,1-1 1-15,0 1 0 16,-1-1 1-16,2 1 1 0,-3 1-1 0,5-1 0 16,-4-2-1-16,3 2 0 0,-3 0 0 15,2-1 0-15,-1 1 0 0,0-2 1 0,-1 1 2 0,2 0-1 16,1 0 3-16,-3 1-3 0,1-2 2 15,-1 2-4-15,2-1 1 0,-1-2-1 16,-1 1 0-16,1 1 2 0,0-1 1 0,-1 0 1 16,1-1-3-16,-1 2-1 0,3-2 0 15,-3 3 0-15,2-1-2 0,1-1-1 0,1 1 2 16,-1-2 2-16,1 3-1 0,-1-2 0 16,1 0 0-16,0 1-1 0,-2-1 0 0,3-1-2 15,-3 2 2-15,2 0 0 0,-2-2-2 16,1 1 3-16,-3 1 0 0,3 0 0 15,-1-2 0-15,0 3 1 0,-1-3 2 0,-1 0-2 16,3 0-1-16,-2 2 0 0,0-2 0 16,-1 2-1-16,1-2 0 0,1 0 1 0,0 0 0 15,1 0-2-15,-3 0 1 0,4 0 1 16,-2 0 0-16,1-2-1 0,-2 2 1 16,0 0-1-16,-1-2 1 0,2 2 1 0,-3 0 0 15,2 0-1-15,0 0 0 0,-1 0 3 16,-1 0-1-16,4 0-2 0,-4-3 0 15,1 3 0-15,2 0 0 0,-1 0-1 0,0 3 0 16,-1-3 1-16,-1 0-2 0,3 0 2 16,-2 0 2-16,1 0-1 0,0 0 0 0,-1 0-1 15,1-3 0-15,0 3 2 0,-1 0-2 16,1 0 0-16,-1 0-2 0,3-2 2 0,-3 0 2 16,2 2-2-16,1-1 0 0,-3-1-2 15,3 2 2-15,0-2 0 0,-3 2 0 16,1-1 0-16,0 1 0 0,-1-2 0 0,2 1-1 15,-3 0 0-15,4 1 2 0,-3 0-1 16,1-3 1-16,-1 3 1 0,1 0-1 0,1 0 0 16,0-2-2-16,-1-1 0 0,1 3 1 15,-2-1 0-15,3-1 0 0,-3 0-2 0,2 1 2 16,1 0-1-16,-3-2 1 0,4 1 0 16,-2 1-1-16,2-1 3 0,-1-1 1 0,0 2-1 15,-3-1-2-15,2 0 0 0,1 1 3 16,-3 0-3-16,2 0-2 0,-1-1 1 0,0 2 0 15,-1-1 1-15,4-1-1 0,-5 2 1 16,1-2 0-16,2 1 0 0,1-1 0 16,-3 0 0-16,4-1 0 0,-2 3 0 0,1-4 0 15,0 3 0-15,1-3 0 0,-1 1 0 16,0 1 0-16,0 0 0 0,1-1 0 0,-1 0 0 16,0 0 1-16,1-1-1 0,-2 4 0 15,0-3 0-15,0 0 0 0,1 1 1 16,0-1-3-16,0 2 2 0,-1-2 0 0,0 1-1 15,1-1-1-15,3 0 2 0,-4 0 0 16,0 0 0-16,2 2-1 0,0-2 1 0,1 0 0 16,-1 0 0-16,-1 0 1 0,3-1-1 15,-2 2 2-15,-1-1-2 0,4-1 1 16,-5 1-1-16,4 1-1 0,-4-1 1 0,2 1 0 16,-2-1 0-16,2 0-2 0,-1-1 1 15,-1 4 0-15,0-3 1 0,1 0 0 16,-1 1 2-16,0-1-2 0,0 0 3 0,1 0-2 15,-1 2 0-15,1-2 3 0,-1 0-1 16,2-1 1-16,-2 2-2 0,2-1 0 0,-2 2 0 16,2-3-1-16,-2 1-1 0,3 1 0 15,-3-1 2-15,1-1-2 0,-1 3 0 0,0-3-2 16,0 4 2-16,-1-3-1 0,0-1-1 16,1 1 2-16,-2 1 0 0,4-1 0 15,-4 1 0-15,2-1 0 0,1 0 2 0,-3 0-2 16,3-1 0-16,0 2 0 0,1-1 1 15,1 0 1-15,-3 0-2 0,4 0 0 0,-4-1 0 16,2 2-2-16,0 1 2 0,-2-2 0 0,3-1-1 16,-5 3 1-16,3-1 0 0,-1 0 0 15,0-1 1-15,0 3-1 0,0-2 2 16,1 0-1-16,-3 1-1 0,2-3 0 0,0 4-1 16,-1 0-1-16,-1-3 1 0,3 3-1 15,-3-4 2-15,1 3-1 0,-1-1 4 16,3 0-3-16,-3-1 1 0,2 2 1 0,-1-3-2 15,0 4 1-15,1-3-2 0,0 1 2 16,1-1-1-16,1 1 0 0,0 0 0 0,-2-1-1 16,2 1-1-16,-2-1 1 0,2 2-1 15,-1-1 2-15,1 1-1 0,-2-1 1 16,1 0 1-16,-3 1 1 0,2 0-2 0,1 0 0 16,-3-1 1-16,1 1-1 0,0 1 0 15,-1-2-1-15,2 0-1 0,-2 1 1 0,3-1 1 16,-3 2 1-16,1-2-2 0,-1 2 2 15,3-3-1-15,-3 3 0 0,4-2 0 0,0-1 0 16,-2 3 2-16,5-4-1 0,0 4 2 16,-2-3-3-16,1 3 0 0,-2-2 0 0,0 0-3 15,2 1 0-15,-4 1-1 0,0-2 1 16,0 2 1-16,-1-2 0 0,1 2 2 0,0 0-1 16,-2-1-1-16,3-1 1 0,-3 2 1 15,3-1 0-15,-3 0 0 0,2 1-1 16,-1-3 1-16,1 3-1 0,0-2 1 0,1 1 0 15,-3-1 0-15,4 1 0 0,-2-1 0 0,0 0 0 16,0 0 1-16,0 2 0 16,1-3-1-16,-3 1 0 0,2 2 1 0,-1-1 1 15,0-1-4-15,-1 2 4 0,4-1-2 0,-5 1 1 16,1 0 0-16,1-2-1 0,-2 2 0 16,1 0 0-16,1-1-1 0,0 1 0 0,-1-2-2 15,-1 2 3-15,2 0 0 0,-1-2 0 16,-1 2 0-16,2 0 0 0,0-1 0 15,-2 1 0-15,1-1-1 0,1 1 1 16,-2 0 0-16,1 0 0 0,-1-1-1 0,4 1 1 16,-4-2 0-16,1 2-3 0,1 0-1 15,1 2 4-15,-2-2 2 0,1 1-1 0,-1-1 0 16,3 1 2-16,-4 0-1 0,1 1-2 16,2 0 0-16,-1 1 0 0,0-2 0 0,1 2 0 15,-1 0 0-15,1-1 0 0,-2 0 0 16,1 0-1-16,1 0 1 0,-2-1-1 15,1 1 1-15,-1-2 0 0,1 0 0 0,0 0 1 16,-1 0 0-16,2 0 0 0,1 0-1 16,1 0 2-16,-4 0-2 0,2 0 0 0,2 0 0 15,-4 0-2-15,2 0 1 0,-3 0 1 16,2 0 1-16,0 0-1 0,-2 1 3 0,0-1-3 16,0 0 1-16,1 2-1 0,1-2-1 15,0 0-2-15,-2 3 2 0,3-2 1 16,-2 0-1-16,1-1 0 0,1 2 1 0,2-1 1 15,-1-1 0-15,1 2 2 0,0-2-1 16,0 2 0-16,-2-2 0 0,0 1 0 0,0-1-2 16,1 0 0-16,-2 0 0 0,-2 0 0 15,2 0 0-15,-1 0 0 0,-1 0 0 0,0 0-1 16,0 0 2-16,4 0-1 0,-4 0 0 16,1 2 0-16,1-2 0 0,1 2 0 0,-1-2-1 15,1 0 1-15,0 3-1 0,0-3 1 16,1 0 0-16,-2 2 1 0,2 0 0 0,-3-2-1 15,2 1 0-15,-3-1 0 0,4 0 0 16,-4 2 0-16,1-2 2 0,-1 0-1 16,0 0 0-16,0 0-1 0,0 0 2 0,0 0-2 15,0 0-2-15,0 0 2 0,0 0 0 16,0 0-1-16,2 0 0 0,-1 0 1 16,-1 0-2-16,4 0 2 0,-3-2 0 0,2 2 0 15,-1-1-1-15,1 1 1 0,3 0 0 16,-3 0 0-16,1 0 0 0,0 0-1 0,0 0 0 15,-1 0 0-15,-1 0 1 0,1 0-1 16,-2 0 1-16,2 0 0 0,-1 0 0 0,-2 0 0 16,0 0 1-16,0 0 0 0,0 0-1 15,0 0 0-15,0 0 1 0,1 0 0 0,-1 0 0 16,2 0-1-16,-1 0 0 0,3 0 0 16,-3 0 0-16,2 0-1 0,1 0 1 15,1 1 0-15,-2-1-1 0,3 2 1 16,-3-2 0-16,3 2 0 0,-3-2 0 0,2 0-1 15,-3 0 1-15,0 3 0 0,-1-3 0 16,-1 0 0-16,3 2 0 0,-3-2 0 0,0 0 1 16,3 0-1-16,-1 0 0 0,-2 2-1 15,0-1 1-15,0-1 1 0,1 0-1 0,-1 2-1 16,0 0 1-16,2-2 0 0,-2 1-1 16,1 2 0-16,1-2 1 0,0 0 0 15,-1 1 0-15,-1 0-1 0,4 1 1 0,-3-2 0 16,1 2-1-16,-1-1 0 0,1-1 1 15,0 1 0-15,-2 0 1 0,1 0-1 0,2 1 1 16,0 0 0-16,0-1 0 0,0 1-1 16,-1-1-2-16,1 1 2 0,1-1 0 0,-3 1 0 15,4-1 0-15,-2 0 0 0,0 1 3 16,0-3-3-16,-1 0 0 0,-1 0 0 0,1 2 0 16,-2-2 1-16,2 2-2 0,-2-2 1 15,1 0 0-15,1 0 0 0,-1 0-1 0,-1 0-1 16,4 0 2-16,-3 0 1 0,2-2-1 15,1 2 0-15,0-2 0 0,2 2 0 16,-2 0 0-16,0 0-1 0,0 0 1 0,0 2 0 16,1-2 0-16,-1 2 0 0,0-2 0 15,-3 0 0-15,3 0 1 0,-3 0-1 0,-1 0 1 16,3-2 0-16,-1 0-1 0,0 2 0 16,-1 0-1-16,1-3 0 0,-1 3 0 15,3-2 0-15,-3 0 0 0,-1 1 1 0,4-1 0 16,-3 0 2-16,3 1 0 0,0-2 0 15,-1 2 0-15,0-2-2 0,0 1 0 0,0-1 0 16,1 0-1-16,-3 1 1 0,3 1 0 16,0-2-1-16,-1 2 1 0,0-1 1 15,0-1-1-15,1 0 0 0,-3 2 0 0,3-1 1 16,-1-1-1-16,0 2-1 0,0-2 1 16,1 2 0-16,1-3 0 0,0 1-1 15,0 1 1-15,0-3 1 0,1 2 0 0,0-1-1 16,-1-1-1-16,0 2 1 0,-2-1 0 0,0 1-1 15,0 2 1-15,1-3 2 0,-1 4-2 16,-1-2 0-16,2 1-1 0,-3-1 0 16,1 2 0-16,0-1 0 0,-1-1 0 0,1 2 1 15,-1 0 0-15,-1-2 0 0,4 2 0 16,-4 0-1-16,1-1 1 0,1 0 0 0,-1 1 0 16,3 0 1-16,-3-2 0 0,-1 1 0 15,4 1-1-15,-2-2 0 0,1 2 0 16,-1 0 0-16,1-1 0 0,-3 1 0 0,3-2 0 15,1 2 0-15,-3 0 0 0,1-1-1 16,-1 1-1-16,3 0 2 0,-4 0 0 0,3 0 0 16,0 0 0-16,0 0 1 0,0 0-1 15,0 1 0-15,2-1 0 0,-2 0-1 0,2 2 0 16,-2-1-2-16,3 1 2 0,-1-2 0 16,-2 1 0-16,0 1 1 0,1-2-1 0,-1 0 1 15,-1 1 0-15,1 0-2 0,-2-1 2 16,4 0 0-16,-4 2 2 0,-1-2-1 15,3 2 1-15,-1-2 1 0,0 1-2 0,-2 1 0 16,1-2-1-16,1 1 0 0,-1 1-1 16,1-2 0-16,0 0-2 0,-2 3 3 0,1-1 0 15,-1-2 0-15,4 3 3 0,-3-1 1 16,1 1 0-16,3 1 3 0,-1-1-2 16,1 1-1-16,-1 1-2 0,0-2 0 0,1-1-4 15,-4 1 0-15,2-1 1 0,1 0-2 16,-2 1 3-16,1-2 0 0,1 0 0 0,-3 2 2 15,1-3-1-15,0 3-1 0,-1-1 0 16,2-1 0-16,-1 2 0 0,1-1 0 0,0-1 0 16,3 2 0-16,1 0-1 0,-2 0-1 15,1 2 0-15,2-1-1 0,3 0 3 16,-3 1-1-16,1-1 1 0,2 1 1 0,-3 2-1 16,4-2 0-16,-2 0 0 0,-2 1 0 15,0-2 0-15,-1 1 0 0,-1-2 0 16,-2 0 0-16,0 0 0 0,-1 1 0 0,0-2 2 15,-1-1-2-15,-1 1 1 0,-1-1-1 0,0 1 0 16,0-2 0-16,0 0 0 0,2 3 0 16,-2-3 0-16,0 1 0 0,0-1 0 15,2 1 0-15,-2-1-1 0,0 2-1 0,0-1 2 16,1-1 0-16,-1 2 0 0,2-2 0 16,-2 2 2-16,1-2-2 0,-1 0 0 15,0 0 0-15,0 0 0 0,3 1 0 0,-3-1-2 16,0 0 4-16,0 0-1 0,0 0-1 15,2 0 0-15,-2 0 0 0,0 0 0 0,1 0 0 16,1 0-1-16,-1 0-1 0,3 0 2 16,-3-1 0-16,3-1 2 0,0 2-2 0,0-2 1 15,-1 1-1-15,1-1-1 0,-1 1-1 16,0 0 2-16,1 1 0 0,-3-3 0 0,3 3 0 16,-1-2 2-16,-2 1 1 0,3-1-3 15,0 1 2-15,1-1-1 0,0 0 0 0,-1 1-1 16,3 0 0-16,1-2 0 0,-1-2 0 15,1 2 0-15,0-2 0 0,2 2 0 16,-1-4 2-16,1 4-2 0,0-4 0 0,0 0 0 16,1 0 0-16,-1-1 0 0,2 1-2 15,0-2 2-15,-4 2 2 0,2-1 0 0,-1 3-2 16,-5-2 0-16,3 2 0 0,-1 2 0 16,0-2 0-16,-3 1-2 0,2 1 0 15,-2 3 2-15,1-4 0 0,-1 4 0 0,-1-3 0 16,2 1 0-16,-3 1 0 0,3-1 0 15,-1 1 0-15,-2 0 0 0,3-2 0 0,-3 3 2 16,4-2-2-16,-2 1 0 0,0-1 0 16,2 1 0-16,-2-1 0 0,2 2 0 15,-2-2 0-15,0 2 0 0,2 0 0 0,-2 0 0 16,5 0 0-16,-3 0 0 0,-2 0 0 16,2 2 0-16,-1-2 0 0,1 2 0 15,0-2 0-15,-2 1 0 0,-2-1 0 0,3 0 0 16,-3 2 0-16,2-2 0 0,-1 1 0 0,0 1-2 15,1-2 2-15,-1 0 0 0,1 3-1 16,-2-2 1-16,3 0 0 0,-2 1 0 0,1-1 0 16,1 3 1-16,0-3-1 0,0 3 0 15,1-1 0-15,-1-1 0 0,2 0 0 16,1 3 0-16,1-2 0 0,-2 1-1 0,3 1 0 16,-1-1-1-16,0 0 2 0,-1-1 0 15,2 2-2-15,-3-2 2 0,1 1 0 16,-1-1-1-16,-1 2-1 0,1-2 1 0,-1 0 1 15,0-1 0-15,-4 0 0 0,4-1 0 16,-2 1-2-16,0-2 2 0,1 2 0 0,0-2 0 16,-2 1-1-16,1-1 1 0,-2 0 0 0,3 0 0 15,-3 0-1-15,2 0-1 0,-1 0 4 16,1 0 0-16,0 0-2 0,1 0 0 16,0 2 2-16,1-2-2 0,0 2-2 0,-1-2-2 15,1 0 2-15,2 0-2 0,-1 3-1 16,0-3 3-16,0 2-1 0,-2 0 3 0,1-2-2 15,-4 1 0-15,1-1 1 0,-2 2 1 16,0-2 0-16,0-2 0 0,-2 1-2 16,-1-3-45-16,-5 1-119 0,-2-4-148 0,-4 2-76 15,3 0-42-15,-1-3-18 0,0 1 31 0</inkml:trace>
  <inkml:trace contextRef="#ctx0" brushRef="#br0" timeOffset="317984.8843">25812 14693 226 0,'1'-2'335'0,"3"0"21"0,-2 1 10 16,0-1-125-16,-2 2-89 0,0 0-44 15,-2 2-19-15,0-2-5 0,2 0-1 0,-4 1-4 16,3 1-7-16,-4-2-17 0,2 2-20 16,-4 0-11-16,2 1-8 0,2-1-5 0,-3 1-2 15,3-2-2-15,0 3-1 0,1-4-1 16,1 3 0-16,1-2-2 0,0 0-1 0,0 1 2 15,1 0-4-15,1-2 0 0,0 1 0 16,1 1 0-16,0-2 0 0,1 0 0 16,3 0 1-16,-6 0-1 0,2 0 4 15,1 0-3-15,-3 0-1 0,-1 0 0 0,0-2 0 16,0 1 0-16,0-1 0 0,0 0 0 16,-1 1 0-16,1 0-1 0,-2-2-2 0,0 0 2 15,1 1 0-15,-1 0 2 0,1-1 0 16,1 1-1-16,-4 1 0 0,4-1-1 0,0 2-1 15,-1-2-9-15,2 2-8 0,-1-2-27 16,0 1-41-16,2-1-52 0,-4 0-70 0,2 2-113 16,-4 2-52-16,-2 0-9 0,3-4 23 15,1 0 41-15</inkml:trace>
  <inkml:trace contextRef="#ctx0" brushRef="#br0" timeOffset="318409.3387">25797 14541 42 0,'-1'0'266'16,"1"-3"34"-16,-4 3 15 0,4-2-60 0,-3 2-62 15,2 2-48-15,-2-2-34 0,1 0-26 16,1 1-16-16,1 1-15 0,0-2-11 15,0 2-11-15,0 0-11 0,0-1-4 0,0 1-4 16,1 0-5-16,1-1-2 0,1-1 0 16,-2 2-4-16,1-1-1 0,-1 0 1 0,3-1 1 15,-3 0 2-15,1 0 1 0,-1 0-1 16,1-1 4-16,0 0-1 0,-1-1 0 16,-1 2 2-16,0-3 0 0,0 1 4 0,-1-1 1 15,-1 1 3-15,0 0 1 0,-1-1 1 16,-2 0 3-16,2 0-1 0,-1 0 1 0,1 2 0 15,0-2-3-15,-1 1 0 0,3 1-4 16,-1 1-3-16,2 0-6 0,2 1-3 16,-2 1-6-16,3-1-10 0,0 1-24 0,0-1-41 15,3 2-60-15,-6-3-122 0,0 3-89 16,-6 0-40-16,5 0-7 0,-2-1 30 0</inkml:trace>
  <inkml:trace contextRef="#ctx0" brushRef="#br0" timeOffset="320870.5031">21815 14870 78 0,'0'0'297'16,"0"0"24"-16,0 0 14 0,2 0-79 0,0 0-80 16,-1 0-61-16,3 0-30 0,-3 0-13 15,2 0 1-15,2 0 3 0,-2-2 3 16,3 1-4-16,-1 1-6 0,2-2-11 0,-3 0-11 15,3 1-10-15,0 0-9 0,0 1-4 16,1-3-8-16,1 3-6 0,1-3-2 0,-1 2-4 16,-1 1-2-16,5-1-3 0,-4-1 0 15,1 2 2-15,1-1 0 0,0 1 1 0,0-2 0 16,1 2-1-16,-2 0 1 0,1 0-2 16,0 0 0-16,-1 0 0 0,-1 0 0 0,1 0 0 15,-2 0 0-15,-2 0 0 16,0 0 0-16,0 2 1 0,-2-2-2 0,-1 0-4 15,-2 0-3-15,3 0-4 0,-3 0-6 0,-1 0-12 16,3-2-18-16,-3 2-20 0,2 0-31 16,0-2-36-16,-2 1-44 0,0-1-79 15,0 2-66-15,0 0-16 0,-4 0 7 0,1 0 29 16</inkml:trace>
  <inkml:trace contextRef="#ctx0" brushRef="#br0" timeOffset="321393.1856">22045 14755 78 0,'2'-3'244'0,"-1"2"36"0,-1-2-10 0,2 1-40 15,-2 1-34-15,1 1-24 0,-1 0-22 16,0 1-24-16,0-1-18 0,-1 2-16 16,-1 1-14-16,1 1-12 0,-3 0-8 0,1 3-8 15,2 0-8-15,-1 0-8 0,0 3-12 16,2 0-7-16,-1-1-3 0,1 2 0 0,0-1-1 16,0 1 1-16,0-1-1 0,0 2 3 15,0 0-2-15,-2 0-2 0,2 2-1 16,-1-2-2-16,-1 3-3 0,0-3-2 0,1 1-2 15,1 1 0-15,-2-4-2 0,-1 1 0 16,2-3 0-16,1 1 2 0,0-1 2 0,0-1-2 16,1-2-2-16,-1 0 2 0,3-1 0 15,-1-1 0-15,-1-2 0 0,3 3 0 0,-4-3 0 16,3 1 0-16,-2-1 0 0,3-1 0 16,-3 2 0-16,2-1 0 0,1 1-4 0,-1-2-17 15,0 0-31-15,0 0-52 0,-2 0-67 16,-1 0-113-16,0 0-84 0,0 0-34 0,0-5 8 15,4 1 37-15</inkml:trace>
  <inkml:trace contextRef="#ctx0" brushRef="#br0" timeOffset="321907.8632">22190 14959 21 0,'4'-1'258'0,"-1"-1"36"16,0 1 17-16,-1-1-63 0,-1 1-64 0,2 1-44 15,-2 0-36-15,1 0-26 0,-2 0-11 16,0 0-4-16,0 0-2 0,0 0 1 0,0 1-3 16,0 1-1-16,0-1-4 0,0 1-3 15,0 1-8-15,0 1-3 0,0 1-6 0,0-1-4 16,0 1-4-16,0 0-3 0,0 2 0 16,0 0-3-16,0-1-3 0,0 2-1 0,0-2-1 15,0 1-5-15,-2-2-1 0,2 2-5 16,-1 1 0-16,-2-1-3 0,2 0-2 0,1 0-1 15,-4 0 0-15,3 0 0 0,-1 0 2 16,1-3-1-16,-1 0 1 0,0 1 0 16,2-5 0-16,-1 2 0 0,1-1 1 0,0 1-1 15,0-2 0-15,0 0 0 0,0-2-1 16,0 1-1-16,0-1 0 0,1-3 2 0,1 0 0 16,0 1 0-16,-1-3 1 0,2-1 0 15,-3 0-1-15,4 0 0 0,-3-1-1 16,2-1 1-16,0 1 0 0,-1-2 0 0,1 3 1 15,0-2 0-15,-1 3-1 0,1 0 0 16,-1 0 0-16,1 3 0 0,2-2-1 0,0 2 1 16,2 0-1-16,-1 1 1 0,2-1 0 15,1 2-1-15,0-3 1 0,0 3 0 0,-1-1 0 16,3 0 1-16,-1-1-1 0,-1 1 1 16,0-1-1-16,3 1 0 0,-4 0 0 15,2-1-2-15,-3 1 1 0,-1 3 0 0,-1-2 0 16,-2 0-1-16,-1 1 2 0,1 1 0 15,-3 0 0-15,0-1 0 0,0 1 0 0,0 0 0 16,-3 0 0-16,1 0 0 0,-1 1 0 16,2-1 0-16,-4 1 0 0,1 3 2 15,1-4 0-15,2 3-6 0,-3-1-16 0,3 1-32 16,-1-1-42-16,1 1-54 0,-2 0-86 16,-2 1-108-16,3 1-44 0,-1-2-1 15,3-3 25-15,3 4 44 0</inkml:trace>
  <inkml:trace contextRef="#ctx0" brushRef="#br0" timeOffset="322731.3574">22522 14955 63 0,'5'0'205'0,"0"-2"12"0,1 1-18 0,0 1-30 16,-1-2-15-16,-2 2-6 0,0-3-1 15,1 1-3-15,-3 0-4 0,3 0-7 0,-3 1-13 16,1-1-13-16,-1 1-15 0,-1-3-13 16,3 4-14-16,-1-3-10 0,-2 2-9 15,-2 0-7-15,-1-1-9 0,2 1-8 0,-1-1-3 16,1 0-7-16,-3 1-2 0,-1-1-4 0,2 0-4 16,-3 2 2-16,-2 0-4 0,3 0 1 15,-3 0-1-15,0 2 0 0,-2 0 0 0,2-1 0 16,-2 3 0-16,-1-1 0 0,3-1-1 15,-1 5-1-15,0-3 2 0,0 2-2 16,3 0 2-16,0 0 0 0,1 0-2 0,0 0 2 16,1 0 0-16,0 0 0 0,1-1 0 15,2 0 2-15,1 2 0 0,-2-3-2 0,0 0-2 16,2 1 0-16,2 2 2 0,0-2 0 16,-1 1 0-16,2 0 0 0,3-1 0 15,-1 1 2-15,0-2-4 0,0 1 2 0,0-3 0 16,-1 2 0-16,4-1 0 0,-3-3-1 15,0 3 0-15,-1-2 1 0,0-1-1 0,0 1 1 16,0-1 0-16,2-1-1 0,-3 1 0 16,2-1 1-16,-2-2 1 0,2 3-1 15,-1-3 0-15,4-1 1 0,-3 2 0 0,1-3-1 16,1 1 0-16,-3-2 0 0,6 0 0 16,-6-2 0-16,4 0 0 0,-1 1-1 15,2-2 0-15,-3 0 1 0,2-2 3 0,-3 3 0 16,3-1 2-16,-2 0 0 0,-3 3 0 15,1-1-1-15,-4 3-2 0,1 1-2 16,-1 1-1-16,0-1 1 0,-1 0-1 0,-1 2 0 16,0 1-1-16,-1-1 1 0,2 1 1 15,-4 1 0-15,1 0 0 0,0-1-2 0,1 3-2 16,0 2 0-16,1-2 1 0,1 1-1 0,-3 1 4 16,1 1 0-16,3 0 2 0,-1-1 2 15,1 1-3-15,0 0 4 0,0-1-1 0,0-1 2 16,0 3 0-16,1-1 0 0,2-2 4 15,1 3 2-15,0-3 1 0,1 0 0 16,0 1 1-16,3 0 1 0,-2-2 0 0,2 1 1 16,0-3-3-16,1 3-2 0,-1-3-2 15,0 1-2-15,-3-1-5 0,0-1-2 0,-1 0 0 16,-2 0 0-16,-1 0 0 0,1-1 0 16,1 1 0-16,-3-3-2 0,2 1 0 15,0 0-6-15,-1 1-2 0,1 0-7 0,-1-2-5 16,1 0-2-16,1 1 1 0,-1-1 3 15,4 0-1-15,-3 1-4 0,0-3-22 0,2 2-39 16,-2-1-49-16,0 1-71 0,1 2-100 16,-4 1-69-16,0 0-13 0,0 0 18 0,3-1 37 15</inkml:trace>
  <inkml:trace contextRef="#ctx0" brushRef="#br0" timeOffset="323230.0506">22960 14913 142 0,'0'-4'287'0,"-1"2"41"16,-1-1-14-16,0 1-43 0,-1-1-39 15,0 2-41-15,-2-1-39 0,0 1-30 16,1 1-25-16,-4 0-21 0,2 0-17 0,-1 0-11 15,1 1-12-15,-3 1-10 0,2-1-5 16,1 1-6-16,-1 1-4 0,-2 1-3 0,3 1-5 16,-2 0 1-16,1 2-3 0,-2 1-1 15,0-1 0-15,0 3 0 0,1-2-1 16,-1 1 1-16,3 0 1 0,1-2-2 0,0 1 1 16,2-3-2-16,1 3 0 0,2-1 1 15,2-2 1-15,1 4 0 0,0-4 1 0,2 1 1 16,3-2 0-16,0 1-1 0,0 1 1 15,0-2-1-15,2-1 0 0,-1 2-1 0,0-2 0 16,3 1 0-16,-3-1 0 0,0 2 1 16,1-3-1-16,1 1 0 0,-2 1 2 15,3-3-1-15,-2 1-1 0,2-1 0 0,-1-1 0 16,0 0 0-16,-2-1 0 0,1-1-1 16,1 1 2-16,-3-3-1 0,-2 0 0 15,1 1-3-15,-2-2 3 0,0 3 0 16,-2-4-3-16,-3 4 3 0,4-1-1 0,-4 0-6 15,1-1-15-15,-1-1-33 0,4 1-43 0,-3 0-54 16,-1 0-79-16,2 0-105 0,-2 4-47 16,1-5-4-16,1 0 27 0,2-3 43 15</inkml:trace>
  <inkml:trace contextRef="#ctx0" brushRef="#br0" timeOffset="323688.7683">23145 14809 153 0,'0'-4'230'0,"0"-1"-1"15,0 0-27-15,0 3-20 0,3-1-13 16,-1 1-18-16,-2 1-23 0,0 0-16 0,0-2-11 16,0 3-16-16,0 0-10 0,0 0-4 0,1 3 1 15,-1-2-2-15,0 0 0 0,0 1-1 16,0 1-5-16,0-1-8 0,0 3-8 15,0 0-10-15,0-1-11 0,0 2-8 0,0 2-7 16,-1-1-6-16,1 1-2 0,-5 0-4 16,5 4-1-16,-1-2-2 0,-3 0 2 0,1 2 0 15,2 0 1-15,-3-1 1 0,4 1 0 16,-3 0 3-16,2 1-3 0,-1-1 1 0,0 2 1 16,1-2-1-16,-1 1 0 0,0 1 0 15,1-2 1-15,-2-2-2 0,2 1 1 0,1-1-2 16,-4-2-2-16,4-1 2 0,0-1 0 15,0-2-3-15,0 1 2 0,-1-3-1 0,-1-1 1 16,2 1 1-16,0-2 0 0,0 0 0 16,0 0-3-16,0-2 1 0,0 2-2 15,-1-3 3-15,1 2-2 0,0-3 3 0,0 0-1 16,0-2-9-16,1 2-23 0,-1-2-39 16,3-2-50-16,-3 2-75 0,2-1-106 0,-2 2-72 15,0-1-21-15,2 0 13 0,-1 1 42 16</inkml:trace>
  <inkml:trace contextRef="#ctx0" brushRef="#br0" timeOffset="324165.0468">23289 14905 44 0,'5'-3'228'0,"1"-1"37"16,-3 2-5-16,-2 1-37 0,-1 1-26 15,2-2-20-15,-4 4-22 0,2-2-22 0,-3 1-23 16,-1 1-16-16,-1 1-14 0,2 0-8 15,-2 0-9-15,4-2-2 0,-4 2-6 16,1-1-8-16,1 1-8 0,-1-1-5 0,1 0-7 16,-2-1-4-16,2 1-7 0,-4 1 0 15,2 0-7-15,-1-2-1 0,-1 2-3 0,0 0-3 16,-1-2-1-16,2 2 0 0,-3 0 0 16,0-1 0-16,1 3-2 0,2-5 0 0,-2 3 0 15,2 0 0-15,0 0 0 0,-1 1-2 16,1 0 2-16,1-1 1 0,1 1 0 15,0-1 0-15,1 2 0 0,2-3 0 0,-1 5 0 16,0-5 0-16,2 3 0 0,2 1 0 16,0-2 0-16,-1 1 0 0,2 2 0 0,1 0 0 15,0-3 0-15,1 2 0 0,0 2 0 16,1-2 0-16,-1-2 0 0,1 4-1 16,2-5 0-16,1 4 1 0,1-1 0 0,-2-2 0 15,4 1 0-15,0 0 2 0,-3-1 3 16,4-1 0-16,-4 2-1 0,-1-4 0 0,5 2 1 15,-5 0-1-15,-2-2 1 0,3 1-1 16,-4 0 0-16,-2-2-2 0,1 0 1 16,-3 0-1-16,-1 0-2 0,2 0-4 0,-2 0-1 15,-2-2-2-15,1 2 1 0,-1-2-1 16,0 1-4-16,1-2-24 0,-3 2-41 0,1-2-68 16,2-2-118-16,-4 5-102 0,2-3-48 15,3 3-3-15,3-6 26 0,2 2 62 16</inkml:trace>
  <inkml:trace contextRef="#ctx0" brushRef="#br0" timeOffset="324613.7698">23444 14988 113 0,'2'0'232'0,"-1"0"28"0,3 0-28 0,-2 0-44 15,1-2-22-15,-1 0-11 0,-1 2-5 16,1 0-6-16,0 0-7 0,-2 0-8 15,1 0-11-15,-1 0-13 0,2 0-16 0,-2 0-20 16,2 0-18-16,-2 0-16 0,0 0-15 16,0 0-7-16,0 0-6 0,1 0-5 0,-1 2 0 15,0-2-1-15,0 2-1 0,0-2 0 16,2 0-1-16,-2 3 1 0,1-1 0 0,-1 1 2 16,2 2-2-16,0-1 2 0,-2 3 0 15,0 1 3-15,0-3 4 0,0 1 3 0,-2 1 4 16,0 1 4-16,2 1-2 0,-3-1 3 15,3-1-4-15,-1-1-4 0,-1 1-1 16,0 0-4-16,2-2-1 0,0 0-5 0,0 0 1 16,0-1 1-16,2 0-4 0,0 0 0 0,-1-1 1 15,1 0-2-15,-1-2-6 0,-1 1-4 16,4-2-9-16,-4 0-5 0,-2 0-1 16,0 0 3-16,2-2-6 0,0-1-25 0,-1-1-43 15,-1-1-91-15,-1 1-135 0,0-4-72 16,-2 3-32-16,2-7 9 0,-1 4 44 0</inkml:trace>
  <inkml:trace contextRef="#ctx0" brushRef="#br0" timeOffset="325084.9036">23502 14815 294 0,'0'-7'406'0,"-1"-1"34"15,-1 3 18-15,1 2-118 0,1 1-129 16,-2-1-88-16,2 2-55 0,-2-2-35 0,2 3-14 15,0 0-9-15,0 0-4 0,-1 3-3 16,-1-1-3-16,0 2 0 0,-1-1 3 0,0 2-3 16,-1 0-14-16,1-2-40 0,1 1-62 15,-1 1-108-15,0 1-118 0,1-2-63 0,0 1-18 16,1-3 21-16,1 3 52 0</inkml:trace>
  <inkml:trace contextRef="#ctx0" brushRef="#br0" timeOffset="325748.2514">23641 15013 56 0,'3'-1'234'15,"1"0"43"-15,-1-2-8 0,0 0-31 0,0 2-22 16,1-2-21-16,-2 2-22 0,0-3-24 15,-1 3-19-15,-1-1-18 0,2 0-20 16,0-1-13-16,-2-1-16 0,0 3-13 0,0 0-17 16,1-1-10-16,-1-1-7 0,0 3-7 15,2 0-5-15,-2 0-1 0,0 0-1 0,0 0-2 16,0 0-2-16,0 0 2 0,0 2 0 16,1-1 0-16,-1 2-1 0,0 0 0 15,0-1 1-15,2 3 0 0,-2 0-1 0,2 0 0 16,-2 0 2-16,1 0 1 0,1 2-1 15,0-2 6-15,-2 1 1 0,1 1 2 0,-1 3-1 16,0-3 0-16,0 1 0 0,2 2-2 16,-2 0 0-16,1-2-3 0,-1 1 2 15,2-1-2-15,0-1-3 0,-1 1 0 0,-1-4 1 16,3 2-1-16,-2-1 0 0,1-2-1 16,0 1 0-16,-2-3 0 0,1 1 0 15,-1-2-1-15,0 2 1 0,2-2 0 0,-2 0 0 16,1-2 0-16,-1 2 1 0,0-3-1 15,2 2 1-15,0-2 0 0,1-2 2 0,0 1-2 16,2-2-1-16,1 0 0 0,0-3 2 16,1 0-1-16,1-2-1 0,1 0-1 15,1 0 0-15,-2-1 0 0,0 0-2 0,2 1 1 16,-2 2 1-16,-3 0 1 0,0 1 0 16,-2 4 0-16,3 1 0 0,-3 0 0 0,2 0-1 15,-2 1 1-15,2 2-1 0,-1 2-1 16,-1-2 2-16,-2 1 0 0,4 1 2 0,-2 1-2 15,0 0 1-15,-1 1-1 0,-1 0 1 16,2 0-1-16,-3 5 1 0,0-4 4 0,-1 3 0 16,-1 2 2-16,1 0 3 0,-3 1 1 15,4-1 1-15,-3 1 2 0,2-1 0 16,-2 1 3-16,1-1 2 0,2 1 2 0,0-2-1 16,0 1-1-16,2-3-3 0,1 1-2 15,-2-4-3-15,-1 3-3 0,3-4-1 0,-1 0-3 16,0-2-4-16,-1 2-4 0,1-3-3 15,-1 0-12-15,3 0-12 0,-3 0-9 0,3-1-6 16,0-1-2-16,1-1-4 0,-2 2-28 16,2-4-54-16,-4 0-117 0,-1 1-106 15,0 0-57-15,0 0-20 0,3-1 22 0,1 0 55 16</inkml:trace>
  <inkml:trace contextRef="#ctx0" brushRef="#br0" timeOffset="326480.7994">24083 15087 77 0,'9'-4'248'0,"-5"1"39"0,3 1-10 0,-2-3-42 15,0 1-36-15,-2-2-31 0,3 4-29 16,-3-2-26-16,2-1-13 0,-2 1-15 15,0 1-9-15,-1-2-9 0,-1 2-5 0,3-1-5 16,-3 1-12-16,1-2-5 0,-2 2-6 16,0-1-6-16,0-1-6 0,-2 3-2 0,1-4-6 15,-1 4-2-15,-1-1-6 0,0-1 0 16,-2 3-3-16,0-1-2 0,-3 0 1 16,-1 2-2-16,1 0 0 0,-2 2-2 0,-1 0 2 15,2 1-2-15,1 2-1 0,-1 0 2 16,0 0-3-16,0 2 2 0,2 0 1 0,1 0 1 15,2 1 0-15,0-1 0 0,3 1 0 16,2-2 0-16,3 2 1 0,0 0 0 16,2 0 0-16,1-4-1 0,1 5 0 0,0-6 0 15,1 2-1-15,1-2 0 0,-2 1 1 16,2-2 0-16,-2-1 1 0,2-1 0 0,-2 0-1 16,3-1 2-16,-3-3-2 0,-2 0 0 15,2 1 1-15,-2-3 0 0,1 1-1 0,-1 0 0 16,-3-2-2-16,2 2 0 0,-2-2 1 15,2 2-1-15,-5 2 2 0,1-2 0 0,-1 2 0 16,2 2 1-16,-2-1 1 0,0 2 1 16,0 0-3-16,0 0 0 0,0 0 0 0,0 2 0 15,0-1-3-15,0 2 3 0,0 0 0 16,2 2 0-16,-2-1 0 0,0 2 0 16,1 1 2-16,-1 0-2 0,3 0 2 0,-3 2 0 15,4 0 2-15,-3 2 3 0,1-1 1 16,-1 2 3-16,1 1 3 0,0-2 3 15,-2 3 2-15,1 1 5 0,1-3 7 0,-1 5 6 16,4 0 5-16,-4-1 10 0,3 1 14 16,-3-2 19-16,1 2 19 0,-1-1 33 0,3-1 23 15,-3 0 18-15,1 0-7 0,-2-1-8 16,0-1-16-16,-2-4-34 0,1 0-30 16,-4-1-18-16,-2-4-10 0,1 1-9 0,-3-2-11 15,-1-3-4-15,-1 0-5 0,0 0-8 0,-2 0-5 16,3-2-9-16,-2 1-23 0,3-4-66 15,-5 2-92-15,-1-1-71 0,3-2-41 0,1 0-90 16,-1 1-177-16,-6-1-42 0,-6 1 35 16,0-4 39-16,-1 1 26 0,-2 1 84 0</inkml:trace>
  <inkml:trace contextRef="#ctx0" brushRef="#br0" timeOffset="332101.1581">11590 7643 174 0,'2'2'209'0,"0"1"8"16,-1-1-82-16,1 1-61 0,-2 0-29 16,1-1-11-16,-1 0 4 0,-1 1 9 0,-1-3 14 15,2 3 12-15,-1-1 9 0,-1-2 2 16,2 1-7-16,-2 1-3 0,1-2-8 0,-1 0-9 15,0 1-12-15,1 1-7 0,-1-1-7 16,-4 2-5-16,3 0-5 0,-2 2-1 16,1-1 5-16,-1 1 0 0,1-1 3 0,-3 4 1 15,2-2 0-15,0 1-1 0,1-1-1 0,-3 3 0 16,2-3 0-16,-1 2-3 0,3-2 2 16,-2 0-3-16,2-2 0 0,-2 0 1 15,2 1-4-15,0-1-1 0,0 1 2 0,-3 0 1 16,1-3 1-16,0 3 2 0,0-2-2 15,-1 2 3-15,-3 0-2 0,-1 0-3 16,-1 0-3-16,-3 2-1 0,-1-1-3 0,-2 3-4 16,1-3 1-16,1 1-3 0,0 0-1 15,1-2-1-15,1 0-3 0,1 1 0 16,2-1-3-16,2-1 0 0,-2 1-1 0,1-2-1 16,3 1 1-16,-2-1 1 0,1 0 1 15,0 0-1-15,1-1 0 0,-1 1 0 0,1 0 2 16,-2-1-2-16,-1 1 1 0,-1 2 1 15,-4-1 0-15,1 0 0 0,-1 0-1 0,1 0-1 16,-1 1 0-16,0-2 0 0,1 2 0 16,1-2 0-16,0-1 0 0,0 2 2 0,2-1 1 15,-1-2-2-15,1 1-1 0,0-2 0 16,0 1-1-16,1-1 0 0,-1 0-1 16,2-1 2-16,-4 1 0 0,2 0-2 0,-1 0 2 15,-3 0 0-15,1 0 0 0,-2 0 2 16,-1 1 0-16,-3 1 1 0,4-1-3 0,-2 1 0 15,1-2 0-15,-1 1-1 0,4 1 1 16,-1-1-4-16,5-1 4 0,-1 0 2 0,1 0-1 16,1 0-1-16,1 0-1 0,-2 0 3 15,4 0-2-15,-1 0-2 0,-2 0 0 0,1 0 2 16,-2-1 2-16,-2-1-2 0,1 1 0 16,-2-2 0-16,1 1 1 0,-3-1-1 15,3 2-1-15,-1-2-1 0,-2 1 2 0,3-1 0 16,-1 0-2-16,2 0 2 0,2 0-1 15,-3 2 2-15,3-1-1 0,0-3 0 0,2 3 0 16,-3 0 0-16,2-1 0 0,-1 1 2 16,-3-1 1-16,2-1 0 0,-1 1 1 15,-1 1 2-15,0-1 1 0,0 1-4 0,1-1-1 16,-2 0-4-16,1 0 2 0,-1 1 0 16,3-2 0-16,1 1 0 0,0-2 2 0,1 2-1 15,2 0-2-15,0-1-1 0,0 1 0 16,2-2 0-16,0 0 0 0,-3 0-2 0,4 0 3 15,-1 0 0-15,0 0 1 0,0-2 0 16,1 2-1-16,-1 0 1 0,0-1-1 16,0 0 1-16,-1 0-2 0,-2 0 2 0,3-1 3 15,-2-3-3-15,1 2 2 0,-3-1 1 16,4 0-1-16,-3-2-3 0,1 1-2 0,0-1 3 16,2 1 0-16,2 1 0 0,-1-1-1 15,0 0 1-15,2 0 0 0,-1 2 0 0,1-1 0 16,0 0 0-16,1 0 0 0,-1 1 0 15,0 0 0-15,0 0 0 0,0 0 1 0,0 0 2 16,0 0-2-16,0-1-1 0,0 0 0 16,0 0 0-16,0-1 0 0,2 0-1 0,-2-2 1 15,3 2-3-15,-1 0 2 0,1-3-1 16,0 3 2-16,0-2-1 0,2 0-1 16,-1-1 2-16,1 2 2 0,0-1-1 0,-2 0-1 15,2 3 1-15,0-1-1 0,-1 2 0 16,1-1-1-16,0 0 1 0,0 2 0 0,1 1 0 15,-1-2 1-15,1 2 0 0,0-1-1 16,2 0 0-16,0 2 4 0,0-2-2 16,0 2 2-16,2-2-3 0,0 2 3 0,0 0-1 15,-2 1-1-15,0-1-1 0,3 1-1 16,-1 1 0-16,-1-2 0 0,3 2-1 0,-2-1-2 16,1 1 0-16,3-2 0 0,-4 2 0 15,4 1 0-15,-3-1 2 0,3-1 0 0,-3 2-1 16,2-1 1-16,0 0 1 0,-1 2 0 15,4-2 0-15,-3 2 0 0,4-1 0 0,-4 0 1 16,2 2 1-16,0-1-2 0,-1 1 0 16,0-2 0-16,-1 2 0 0,1-2 0 0,-3 2 0 15,3 0 0-15,-1 0-3 0,3 0 3 16,-2 0-2-16,2 0 2 0,0 0 0 16,1 0 0-16,2-2 0 0,0 2-1 15,1-1 1-15,-2-1-2 0,4 2 2 0,-1-2-1 16,-1 1 2-16,-1 1-1 0,0 0 0 15,-3-1 2-15,-2 1 0 0,1-2-1 0,-6 2 0 16,2 0-1-16,-3 2 3 0,0-2-2 16,-2 1-2-16,3-1 0 0,-4 1 1 0,3 1 1 15,0 0-4-15,2-1 2 0,-1 1 0 16,1 0 0-16,1 0 0 0,1 1-1 0,-1 0 1 16,0 0 1-16,2 1 0 0,0 0 1 15,-4-1-1-15,1 0 3 0,2 1 2 16,-4-1-1-16,0 2 0 0,0-2-1 0,-2 1 1 15,1-1-2-15,-1 3-1 0,-1-3-1 16,2 2 0-16,-2-1 0 0,0 1-3 0,0 0 2 16,0 2-2-16,-2-3 0 0,3 3 1 0,-3-2-1 15,0 1 2-15,1 2 0 0,0-2 0 16,-2 1-2-16,3 2 3 0,-2-2 1 16,0 3-2-16,3-1 1 0,-3 1 0 0,2-1 4 15,0 2-3-15,-2-2-1 0,2 0 1 16,0-1-1-16,-1 2 1 0,-1-3-2 0,2 0 1 15,-2 0-6-15,2-2-19 0,0 2-53 16,-2-4-96-16,-1 3-145 0,-2-6-75 16,0 2-36-16,0-2-1 0,-2-2 42 0</inkml:trace>
  <inkml:trace contextRef="#ctx0" brushRef="#br0" timeOffset="336655.3497">21802 5463 55 0,'-2'2'175'15,"0"-2"-11"-15,1 0-33 0,-1 0-35 0,2 0-29 16,2 0-21-16,-1 0-15 0,-1 1-9 15,0-1-9-15,0 0-6 0,4 0-4 0,-4 0-2 16,1 0 6-16,1 0-1 0,-1 0 2 16,1 0 3-16,0 0 3 0,0 0 2 15,1 0-2-15,1 0-2 0,-1 0 3 0,2 0-2 16,0 0 0-16,3-1-1 0,-1 1 1 16,1 0-1-16,2 0-1 0,1 0-1 0,-2 0 0 15,2 0-2-15,0 0 1 0,2 1-1 16,-2-1 5-16,2 0 2 0,-2 0 2 0,1 1 3 15,0-1 0-15,-1 0 2 0,3 1-7 16,-3-1-1-16,1 2-3 0,0-2-2 16,0 2-1-16,2-1 1 0,-2 1 2 0,2-2 2 15,-2 1 1-15,2-1 6 0,-1 2 9 16,0-2 4-16,1 1 6 0,1 1 0 0,2-2-3 16,-3 1 0-16,5-1-11 0,-2 2-5 15,-1-1-5-15,1 0-8 0,-1 1-6 0,0-2 0 16,-3 2 1-16,2-2 1 0,-2 1 1 15,0-1 10-15,-2 0 4 0,0 0 0 16,-2 0 2-16,1 0-4 0,-2 0 0 16,-2 0-2-16,2 0-5 0,-2 0 1 0,-1 2-1 15,2-2-2-15,-3 0-3 0,2 1 1 0,-1 1-1 16,2-2-1-16,-3 0 1 0,3 3-1 16,-1-3 1-16,0 1-2 0,1-1 3 15,-3 1-2-15,1-1 4 0,0 0-1 0,-2 0-1 16,3 0 0-16,-3 0-1 0,1 0 1 15,0 2-1-15,0-2 2 0,-3 0-5 0,1 0 3 16,-1 0-1-16,1 0-2 0,0 0-1 16,-1 0 0-16,-1 0 0 0,0 0 0 0,0 0 0 15,0 0 0-15,0 0 0 0,0 0 0 16,0 0 0-16,0 0 0 0,0 0 0 16,0 0 2-16,0 0-1 0,0 0 1 0,0 0-1 15,0 0-1-15,0 0 0 0,0 0 0 16,0 0 0-16,-1-2 3 0,-1 2 8 0,2 0 3 15,-2-1 6-15,2 1 6 0,-3-1 0 16,2-2 0-16,-3 0-5 0,1 1-6 0,-2-1-2 16,1 0-6-16,-2 0-1 0,-1-1-4 15,1 1 0-15,-1 0 1 0,3-1-2 0,-2 2-1 16,-1-1 2-16,6 0 0 0,-3 1 0 16,1 1-1-16,3 1-1 0,-1-2 2 0,-1 2-1 15,2-2 2-15,0 2-3 0,0 0 5 16,0 0-1-16,0 0 3 0,0 0-1 15,0 0-2-15,0 0 0 0,2 0-2 0,-2 0 0 16,0 0-2-16,0 0 0 0,0 0 0 16,0 0 1-16,0 0 2 0,0 0 1 15,0 0 4-15,0 0 2 0,0 0 1 0,1 0-1 16,-1 0-2-16,0 0 0 0,2 0-3 16,-2 0-2-16,0 0 0 0,0 0-2 0,0 2 1 15,1-2-2-15,-1 0 0 0,0 0-2 16,0 0 2-16,0 2-2 0,2-2 2 0,0 0 1 15,-2 0-1-15,0 1 1 0,1-1 1 16,-1 2 0-16,2-2-2 0,-1 0 0 16,-1 0 0-16,0 0 0 0,2 0-2 0,-2 0 2 15,0 0 0-15,0 2 2 0,0-2 1 16,0 0 0-16,0 0 3 0,0 0-1 16,0 0-2-16,0 0 1 0,2 0 0 0,-2 0-4 15,0 0 2-15,1 0-2 0,-1-2 2 16,0 2-1-16,5-3 0 0,-5 1 0 0,1 0 5 15,1-1 0-15,-1-1 3 0,-1 1 3 16,2 1 3-16,0-1 3 0,-2-1 0 0,0-1 3 16,0 2-2-16,0 1 2 0,-2-1-5 15,0 1 1-15,2-1-1 0,-1 2-3 0,-1-1-4 16,2 0-2-16,0 1 2 0,0 1-4 16,0 0-2-16,0 0-1 0,0 0 1 15,2 0-3-15,-2 1-3 0,1-1 1 0,-1 2 2 16,0-2-3-16,2 0 3 0,0 3-2 15,-2-1 1-15,1-1 0 0,-1 1 0 0,2-2 1 16,-1 3 0-16,1-1 1 0,0 1 1 16,-1 1-1-16,2-1 0 0,1-1-1 0,-3 5 0 15,5-4 2-15,-3 2-2 0,1-1-2 16,-1 2 2-16,0-3 0 0,0 1 0 0,0 1 0 16,-1-1 0-16,1 1 0 0,3-1 0 15,-3-1 2-15,1 2-2 0,-1-2 0 16,0-1 0-16,0 3-2 0,-1-2 2 0,0-3 0 15,-1 2 0-15,-1 0 2 0,2-2-1 16,-2 0 1-16,0 0-2 0,-2 0-2 0,2 0 2 16,0 0 0-16,0 0 2 0,-1 0 2 15,1 0 2-15,-2 0-3 0,0 0 2 0,1 0-1 16,-1-2-3-16,0 2-1 0,1-2 0 16,-1 2 0-16,-1 0 0 0,0 0 0 15,0 2 0-15,-5 0 0 0,3-2 0 0,0 3 0 16,1 1 0-16,-3-3 0 0,1 3 0 15,1-4 0-15,1 3 2 0,0-1-2 16,0 0 0-16,2-1 0 0,-3 1 0 0,4 0 0 16,-5-1 0-16,2 1 0 0,0 0 0 15,0-1-2-15,0 1-5 0,-1 3-19 16,0-1-28-16,-1 1-48 0,0-1-93 0,-2 1-130 16,1 1-64-16,2-1-20 0,-1 0 8 15,2-1 39-15</inkml:trace>
  <inkml:trace contextRef="#ctx0" brushRef="#br0" timeOffset="346869.2912">12414 11817 76 0,'0'-3'214'0,"0"3"20"0,-2-2-30 15,1-1-39-15,-1 0-29 0,2 2-18 0,-2-1-19 16,2 1-14-16,-3-3-10 0,3 3-11 16,0 0-4-16,-1 1-8 0,-1 0 1 0,-1-2-5 15,3 2-5-15,-1 0-6 0,-1-1-8 16,1 1-3-16,-1-2-7 0,2 2 2 15,-2 0-2-15,1 0-1 0,1 2-3 0,0-2-1 16,0 0-1-16,0 0-4 0,0 1 0 16,0-1-1-16,0 0 1 0,0 0-4 0,1 0 2 15,-1 0-2-15,2 0 1 0,-2 0 1 16,3 2 1-16,3-2 4 0,0 1-2 16,-1 0 4-16,3 1 3 0,2 0 1 0,2-2-2 15,1 1-2-15,3 1 1 0,-2-2-2 16,3 1-3-16,1-1 0 0,-1 2 0 15,2-1 2-15,0 1-2 0,0-1 2 16,-1 1-1-16,-1-2-1 0,0 3 0 0,-1-2-3 16,1 1-2-16,-2-1 3 0,0 1-5 0,-2-2 2 15,1 3 0-15,-3-3-1 0,2 4 0 16,0-3 1-16,0-1 0 0,-3 2 0 16,3-2-1-16,0 0-1 0,1 0 2 0,0 0-2 15,2-2-1-15,-2 1-2 0,4 1 2 16,-4-4 0-16,0 4 0 0,-3-3-1 0,3 3 3 15,-3 0-2-15,-1-3 0 0,2 1 0 16,-4 1 1-16,2-1-3 0,-1 1 0 0,-2-1 0 16,-1 2 2-16,1-3-2 0,-3 3 0 15,4-1 2-15,-3-1-2 0,0 2 0 0,1 0 0 16,-3-1 0-16,2 1 0 0,2 0 1 16,-3 0-1-16,1-2 0 0,-1 2-1 0,0-1 1 15,-1 1-2-15,0 0 2 0,0-2 0 16,-2 2 0-16,1 0 2 0,-2 0 1 0,2-2-2 15,-2 2 2-15,0 0 1 0,-2 0 0 16,2-1 0-16,-2 1 0 0,1-1 0 16,-2 1-1-16,1 0 2 0,-1-2-3 0,0 2 3 15,0 0-3-15,-2 0 2 0,3 0-2 16,-3 0-2-16,1 0 0 0,-1 0 0 0,1 0 0 16,0 0 0-16,0 0 0 0,0 0 0 15,-1 0 0-15,1 0 2 0,-1 0 0 16,2 0-2-16,-2 0 2 0,2-1-1 0,-2 1 1 15,2 0 0-15,-2-2-4 0,2 2 1 16,-3-1-1-16,1-1 2 0,0 2 0 0,-3-1 0 16,-1-1 0-16,0 2-2 0,-1-2 1 15,-2-1-2-15,0 3 1 0,0 0-3 0,-4-2 4 16,3 2 0-16,-1-2 1 0,1 2 0 16,-1 0-3-16,3 2 3 0,0-2 3 15,0 2-2-15,1-2-1 0,2 0 0 0,1 3 2 16,1-1-2-16,-1-2 1 0,4 0-2 15,-2 2 0-15,3-1 0 0,-3-1 1 16,1 0 0-16,1 0 0 0,0 0 0 0,-2 0-1 16,0 2 1-16,0-2 0 0,-2 0 0 15,-1 0 1-15,0 1 0 0,-2-1 3 0,-1 0-4 16,2 0 0-16,-1 0 0 0,-1 0 0 16,3 0-3-16,0 0 2 0,-1 0 0 0,1 0 1 15,2 0-2-15,-1 0 0 0,-2 0 2 16,4 2 0-16,-1-2 2 0,3 1-2 0,-2-1 1 15,0 0-1-15,-1 2 0 0,3-2 0 16,-2 0 0-16,2 1 1 0,-2-1-1 16,2 1 0-16,-2-1 0 0,2 0-1 0,-3 0 1 15,4-1 0-15,-3 1 0 0,2-1 1 16,-2 1-1-16,2 0 0 0,0-2 0 0,-3 1-1 16,5 1 0-16,-4-2 1 0,1 2 1 15,-2 0-1-15,3 0 0 0,0 0 1 16,-1 0-1-16,0 0 0 0,2 0-1 0,2 0 1 15,0 0 0-15,-1 0 0 0,1 0 0 16,-2 0-1-16,1 0 2 0,-1 0 0 0,0 0-1 16,-1 0 0-16,2 0 0 0,-3 0 0 15,1 0-1-15,2 0-2 0,-3 0 3 0,-2 0-1 16,3 0 2-16,0 0-1 0,1 0 2 16,-1 0-2-16,0 0-2 0,1 0 2 0,2 0 0 15,-3 0-1-15,3 0 2 0,0 0-1 16,0 0 2-16,0 0-4 0,0 0 2 15,0 0 0-15,2-1-2 0,-1 1 1 0,-1 0 1 16,0 0 0-16,0 0 0 0,2 1-2 16,1-1 2-16,0 0 3 0,1 2-1 15,0-2 0-15,4 1-4 0,-2-1 2 0,1 2 0 16,1-2-2-16,3 1 1 0,-2 0-1 16,3-1 4-16,1 2-1 0,0 0-1 0,1-2 1 15,1 0 0-15,0 0-1 0,0 0 0 16,0 0 0-16,-2 1 0 0,1-1-1 15,-3 0 1-15,1 0 0 0,0 2 1 0,-4-2-1 16,2 0-1-16,0 0 1 0,-2 0-1 16,-1 0 0-16,1 0-2 0,-1 0 1 0,1 0 2 15,-3 0 0-15,3 0 2 0,-2 0-2 16,1 0 0-16,-1 0 1 0,2 0-1 0,1 0 2 16,-1 0-2-16,2 0 0 0,-2 0 0 15,1 0 0-15,-1 1 0 0,0-1 0 0,0 0 0 16,1 2 0-16,-1-2 0 0,0 0-2 15,0 0 2-15,-2 1 0 0,2-1 2 0,-1 0-1 16,-1 0 1-16,2 0 2 0,-2 0 1 16,-1 0-4-16,1 0-1 0,-1 0 2 15,4 0 1-15,-4-1-2 0,2 1-1 0,-1-2 0 16,0 2 0-16,0 0 0 0,-1-1 0 16,0 1 0-16,-2 0 0 0,2 0 2 0,-2 0-1 15,2 0 0-15,-4 0-1 0,2 1 0 16,-1-1 0-16,1 0 1 0,-3 0-2 15,2 0 0-15,0 2 0 0,-1-2 1 0,2 1-2 16,2-1 2-16,-2 0 0 0,2 0 0 16,-1 2 0-16,0-2 0 0,-1 0 0 0,-1 0 0 15,-1 1-4-15,2-1 7 0,-1 0-3 16,-2 0 1-16,0 0-1 0,0 2 0 0,0-2 2 16,0 0-2-16,0 0 2 0,-2 0 1 15,1-2 0-15,-2 2 3 0,-1 0-4 0,1-1 3 16,-2-1-4-16,-1 2 0 0,3-1 0 15,-2 1 2-15,1 0-1 0,-1 0-1 16,-2 0 0-16,0 0 0 0,0 0-1 0,-2 1 0 16,-1-1-1-16,-2 0 0 0,0 0 1 15,-2 2 0-15,2-2 0 0,-4 0-1 0,3 0 0 16,-1 0-3-16,0 0 1 0,-2 0 1 16,3 0 1-16,-1 0-1 0,-2 0 1 15,3-2 2-15,0 2 2 0,-2 0-3 0,4 0-3 16,0 0 3-16,1 0 0 0,0 0-1 15,0 0 0-15,2 0 1 0,-1 0 0 0,1 0 0 16,1 0-1-16,-1 0 1 0,-1 0-2 16,1 0-1-16,0 0 3 0,-2 0 0 0,1 0-2 15,0 0 2-15,-1 0 2 0,-1 2 1 16,0-2-3-16,1 0 2 0,-2 1-1 0,4-1-1 16,-2 0 0-16,3 0 0 0,0 0 1 15,1 0 0-15,0 0-1 0,1 0 0 16,1 0-1-16,-1 0 1 0,1 0 0 0,1 0 0 15,0 0 0-15,1 0 0 0,-1 0 1 16,-2 0-1-16,1 0 0 0,-1 0 0 0,0 2 2 16,-1-2-2-16,3 0 1 0,-2 0-1 15,-1 1 0-15,3-1 2 0,1 2-2 16,-1-2 0-16,1 0-2 0,2 0 2 0,-1 0 0 16,1 0 0-16,0 0 2 0,0 1-2 15,1-1-2-15,-1 2 1 0,2-2-2 16,1 0 2-16,0 0-2 0,2 0 3 0,0 0 0 15,1 1-2-15,0-1 2 0,2 0 2 16,2 2-2-16,-2-2-3 0,1 0 3 0,2 0-2 16,0 0 2-16,2 0 0 0,1 0-2 15,-1 0 2-15,-1 0 0 0,1 0 2 0,1 0-2 16,-3 0 2-16,-1-2 3 0,2 2-4 16,-2 0 0-16,0 0-1 0,0 0 0 15,-2 0 1-15,0 0-1 0,2 0 3 0,-2 0-1 16,-2 0-2-16,2 0-2 0,1 2 1 15,-1-2-1-15,2 0 1 0,0 0 1 0,0 0 0 16,2 0 1-16,-2 0-1 0,-2 0-1 16,2 0 0-16,2 0 1 0,-2 0 0 0,0 0-1 15,-1 0 1-15,0 0 1 0,1 0 0 16,-2 0 3-16,1 0-1 0,-2 0 2 0,-1 0-2 16,0 0 1-16,-1 0-2 0,3 0 1 15,-3 0-1-15,1 0 1 0,0-2-3 0,-1 2-2 16,4-1 2-16,-4 1 0 0,2 0 0 15,-1 0 0-15,2 0 3 0,-2 0-2 16,-1-2 2-16,0 2-2 0,-2 0 0 0,0 0-1 16,0 0 1-16,2 0 1 0,-2 0-2 15,0 0 1-15,0 0-1 0,-1 0 1 0,1-1-1 16,0 1 0-16,1 0 0 0,-1 0 0 16,0 0-1-16,3-2 1 0,-3 2-1 15,4 0 1-15,-6 0 0 0,4 0 0 0,-3 0 0 16,-1-1 0-16,2 1 1 0,-1 0 0 15,-2 0-1-15,3 0-1 0,-3 0 0 0,0 0 2 16,0 0 0-16,0 0-1 0,0 0 0 16,-3 0 0-16,3 0 1 0,-2 0-1 0,1 0-1 15,-2 0 2-15,-1 0-1 0,0 0 0 16,-3 0 0-16,-2-2 0 0,1 2 1 16,0 0-1-16,-2-1 1 0,0 1-1 0,1-2 1 15,-2 2-1-15,1 0-1 0,0-1 1 16,-1 1-1-16,-2 0-1 0,0 0-3 15,-1 0 3-15,0 1-3 0,-2-1 2 0,2 0 1 16,-2 2-1-16,0-1 3 0,2-1 0 16,0 2 0-16,0-2 0 0,1 1 0 0,0 1-2 15,-1-1 4-15,1 1-4 0,-1-2 2 16,0 1 0-16,2 1 0 0,0-2 2 0,-2 0-2 16,2 0 0-16,0 0 0 0,0 3 2 15,1-3-2-15,1 0 0 0,1 0 0 16,1 0 0-16,1 0 0 0,1 0 0 0,0-3 0 15,1 3-2-15,2 0 0 0,-2 0 2 16,2 0 0-16,1 0-1 0,-1 0 2 0,-2 0-1 16,1 0 0-16,-1 0 0 0,2 3 0 0,-2-3 0 15,0 0 0-15,-1 0-1 0,0 0 1 16,1 0 1-16,2 0-1 0,-2 0 0 16,0 0 0-16,-1 0 2 0,0 0-2 0,0 0 0 15,-1-3-2-15,1 3 2 0,-1 0 2 16,1 0-2-16,3 0 0 0,0 0-2 15,1 0 2-15,-1 0 0 0,3 0-1 0,0 0 0 16,0 0 1-16,0 0 1 0,0 0 0 16,0 0-1-16,0 0 4 0,2 0-3 0,-1 0-1 15,-1 0 0-15,2 0-1 0,1 0 1 16,0 0 0-16,-1 0-2 0,4 0 2 0,-3 0 0 16,0 3-2-16,2-3 2 0,-2 0 0 15,4 0 2-15,-1 0 0 0,0 0-2 0,-1 0 1 16,3 0 0-16,0 0-1 0,1-3-1 15,2 3-2-15,-2 0 3 0,1 0-2 16,2 0 2-16,1 0-1 0,0-2 1 0,0 1 0 16,4 1 1-16,-2-2 1 0,2 2-2 15,-3-1 2-15,2 1-1 0,0 0-1 16,-4 0-1-16,1-2-1 0,1 2 0 0,-1-1 2 16,-1 1-2-16,0 0 1 0,-1 0 1 15,1 0 0-15,-2 0 0 0,0 0-1 0,0 0 1 16,-2 0 0-16,0 0 0 0,0 0 0 15,-2 0 2-15,-1 0-2 0,0 0 0 16,-2 0 1-16,2 0-1 0,1 0-1 0,-3 0 0 16,0 0 1-16,1 0 0 0,-1-2 0 0,-2 2-2 15,1 0 4-15,1-1 1 0,-1 1-1 16,-1 0 2-16,1 0-3 0,0 0 3 0,-1 0-1 16,4 0-2-16,-5 0-1 0,1 0 2 15,-1 0-2-15,2 0 0 0,-2 0 0 16,1 0 0-16,-1 0 0 0,0 0 0 0,0 0 0 15,0-2 3-15,0 2-2 0,2 0 0 16,-2 0-1-16,0 0-1 0,0 0 0 0,0 0-1 16,0 0 2-16,0 0-1 0,-2 0 1 15,1 0 3-15,-2 0-2 0,-2 0 0 16,0-1-2-16,-1-1-3 0,-2 2 2 0,-3-1-1 16,0 1-1-16,1 0 3 0,-4-2-1 15,3 2 1-15,0-1 2 0,-3 1-1 16,1 0 0-16,1 1 0 0,-1-1 0 0,-1 0 0 15,-1 0 0-15,3 2-1 0,-4-2 1 16,3 0 0-16,-2 0-2 0,2 1 0 0,-3-1 2 16,3 0 0-16,-1 2 0 0,1-2-1 15,0 0 2-15,0 0 1 0,0 0-4 0,-1 1 1 16,1-1 1-16,-1 0 0 0,1 0 0 16,-1 0 0-16,1 0 1 0,-1 0 1 0,3 0 1 15,3 0-2-15,-1 2 0 0,4-2-1 16,0 0 0-16,2 0 0 0,2 0-2 15,-1 0 1-15,2 0 1 0,0 0 2 0,0 0-1 16,0 0-1-16,0 0 0 0,0 0 0 16,0 0 0-16,0 0-2 0,0 0 1 0,0 0-1 15,2 0 0-15,-2 0 2 0,1 1 0 16,-1-1 0-16,0 2 0 0,2-2 0 0,-1 1 0 16,1 1 0-16,1-2 0 0,0 1 2 15,3-1 0-15,-1 2-2 0,3-2 1 0,2 0-1 16,1 0-1-16,1 0-3 0,1 0 3 15,0 0 1-15,1 0-1 0,0 0 0 0,-1 0 1 16,4-2 1-16,-2 2 1 0,0-1-2 16,1 1 0-16,1 0 2 0,-1-2-2 15,0 2 2-15,0-1-2 0,-2 1-2 0,-1 0 2 16,2 0 0-16,-2 0 0 0,1 1-2 16,-1-1 2-16,1 2 0 0,-3-2-1 0,1 0 1 15,-2 0 0-15,2 0 0 0,-3 0-1 16,2 0-1-16,0 0 0 0,-3-2 2 15,1 2 2-15,-1-1 1 0,-3 1 2 0,0 0 1 16,3-2-1-16,-4 2-2 0,1-1 0 16,-2-1-3-16,2 1 0 0,-2 1 0 0,1-2 1 15,0 2-1-15,2 0 0 0,-1 0 1 16,0 0-1-16,2 0 1 0,-3 0-1 16,2 0 2-16,1 2-2 0,-3-2 0 0,1 1 0 15,0-1 0-15,-2 0 1 0,3 0-2 16,-3 0 1-16,-1 0 0 0,0 0-1 0,-1 0 0 15,1 0 0-15,0 0 1 0,-2 0 0 16,1 0 0-16,-1 0 1 0,-1 0-1 0,1 0-1 16,0 0 0-16,0 0 0 0,-2 0-2 15,0 0 2-15,-1 0 1 0,-2-1 0 0,2-1-1 16,-3 2 0-16,0-1 1 0,-1 1-1 16,-1-2 1-16,-1 1 0 0,-1 1 0 0,-1-2-2 15,0 2 1-15,-1-2-2 0,-1 2 1 16,0-1-2-16,1 1 2 0,-4 0 0 15,3-1-1-15,-2 1 2 0,0 0 1 0,-2 0-2 16,1 0 2-16,0 1 0 0,2-1 0 16,0 0 1-16,1 0-2 0,1 0-1 0,0 1 2 15,3-1 0-15,-2 0 0 0,1 0 0 16,2 2 2-16,-1-2 0 0,3 2-2 16,-1-2 0-16,3 0 0 0,-5 1 0 0,2-1 0 15,1 0 0-15,-1 0 0 0,1 0 0 16,-2 0 0-16,3 0 0 0,-1 0 0 15,1 0 0-15,0 0 0 0,2 0-1 0,0 2 1 16,-1-2 1-16,2 0-1 0,0 0 1 16,2 0-1-16,-1 0 0 0,-1 0-1 0,2 0 1 15,0 0-1-15,0 0 0 0,0 0-1 16,2 0 2-16,-1 0 0 0,-1 0 2 0,0 0-2 16,0 0 0-16,2 0 0 0,-2 0 0 15,3 0 0-15,0 0 0 0,-2 0 1 0,1 0 0 16,1 1 0-16,0-1-1 0,2 0 0 15,-1 0 0-15,2 0 0 0,1 0 0 16,3 0-1-16,-2 2 0 0,4-2 1 0,0 0-1 16,-1 0 1-16,3 0-3 0,0 0 3 15,0 0 0-15,-1 0 0 0,0 0 0 0,-1 0 0 16,1 0-1-16,0 1 0 0,0-1-1 16,0 0 2-16,0 2-1 0,-1-2-1 15,0 0 4-15,-1 0-1 0,1 0 1 0,-2 0-2 16,1 0 2-16,2-2 1 0,-4 2-1 15,1 0 0-15,2 0 2 0,-4-1 1 0,2 1-2 16,-1-2 1-16,-1 2-1 0,0 0-2 16,0-1-1-16,0 1 0 0,-2 0-1 0,1 0 0 15,-2-2 1-15,-1 2 1 0,2-1-1 16,-3 1 1-16,2 0 0 0,-1 0 0 0,-3 0-1 16,2 0 0-16,1 0-1 0,-1 0 1 15,-2 0 0-15,4 0-1 0,-2 0 1 16,0-2-1-16,0 2 1 0,-1 0 0 0,0 0 0 15,-1 0 0-15,2 2 0 0,-1-2 0 16,-2 0 0-16,3 0-1 0,-3 1 2 0,3-1-1 16,-1 0 0-16,1 0 0 0,-2 0 0 15,1 2 0-15,-1-2-1 0,-1 0-2 16,0 0 2-16,0 0-1 0,0 0 1 0,0 0 1 16,0 0 0-16,0 0 0 0,-3 0 0 15,3 0 3-15,-4 0-1 0,-1-2-2 16,2 1 0-16,-3-1 0 0,1 0 0 0,0 2-1 15,-1-1 1-15,1 0 0 0,2 1-11 0,-2-2-41 16,-3-1-114-16,-7 3-147 0,-2 0-79 16,-1 0-39-16,-3-1-13 0,2-1 30 0</inkml:trace>
  <inkml:trace contextRef="#ctx0" brushRef="#br0" timeOffset="350838.839">10008 11248 189 0,'0'-1'211'0,"0"1"-18"0,2-1-44 15,-2 1-26-15,0-3-18 0,0 3-11 0,0 0-7 16,0 0-7-16,0 0-2 0,0 0-7 15,0-3-4-15,1 3-9 0,-1 0-11 0,0 0-7 16,2 0-6-16,-2 0-3 0,0 0-2 16,0 0-1-16,0 0 1 0,0 0 2 15,0 0-1-15,0 0-2 0,0 3-2 16,0-3-3-16,0 0-1 0,0 0 0 0,0 0 1 16,1 3 3-16,-1-2 2 0,0 0 5 15,0 2 2-15,2-1 0 0,0 0-4 0,-2 3 2 16,1-3-1-16,-1 2-1 0,0 1-2 0,0-1 1 15,0 2 1-15,0 0-3 0,-1 1-5 16,1 0-1-16,0 3-6 0,0 0-4 16,0-1-3-16,1-1-3 0,-1 2 1 0,0-2-3 15,2 3-1-15,-2-2 0 0,0 0 1 16,2-1 1-16,-2 2-4 0,0-3 1 0,0 1 2 16,-2-1-4-16,2-1 0 0,0 2 0 15,-2-2 0-15,2 0-2 0,0 1 0 16,-1-1 0-16,1 1 1 0,-2-3-2 0,2 1 3 15,0 0-2-15,0-2 1 0,0 0 1 16,2 0 0-16,-2-1 0 0,1 0-2 0,-1 2 2 16,0-1 0-16,2-2 0 15,-2 1 0-15,2 1 0 0,-2-2 2 0,1 1-2 16,-1-2 1-16,0 0-1 0,0 1 0 0,0-1-3 16,0 0 3-16,0 0 0 0,0 0 0 15,0 2 0-15,2-2 0 0,-1 1 0 0,1 1 3 16,1-1-4-16,3 1-11 0,2-2-36 15,2-2-63-15,0 2-112 0,-3-1-121 0,-1-1-66 16,1 1-20-16,-4 1 14 0,-3 0 55 16</inkml:trace>
  <inkml:trace contextRef="#ctx0" brushRef="#br0" timeOffset="352125.8452">10490 11731 84 0,'3'-1'222'15,"0"-1"19"-15,-1 1-33 0,1 1-46 16,1 0-32-16,0-2-21 0,-2 2-10 0,1 0-10 16,0 0-6-16,0 2-8 0,0-2-9 15,-3 0-6-15,2 0-5 0,0 1 4 0,-2-1 1 16,1 2 7-16,-1-2 6 0,0 0 2 16,-1 1 1-16,-1-1-10 0,0 0-11 15,1-1-12-15,-4 1-11 0,2-2-12 0,-2 1-6 16,1 1-4-16,-3 0 1 0,1-4-3 0,-2 4 4 15,0-1-3-15,-2 0 5 0,0-1-3 16,0 1-3-16,-1 1 0 0,-3-2-4 0,1 1-1 16,-4 1-3-16,2-2 2 0,-5 2 2 15,2 0-3-15,-2 0-1 0,-2 0 4 0,0 0-3 16,-1 0-1-16,-2 0 2 0,0 0-1 16,-2 0 0-16,0 0 0 0,-1 0-1 15,-2 0 4-15,0 0-3 0,0 0-1 0,0 2 0 16,2-1 0-16,2-1-1 0,-1 0-2 0,0 0 2 15,0-1 1-15,2-1 0 16,-2 2 0-16,2-1-1 0,1-1 0 0,-1 2 0 16,0 0 1-16,-1-2-2 0,4-1 2 0,0 3-1 15,0-2-2-15,0 2 2 0,3 0 0 16,-2-2 1-16,-1 2-1 0,3 0 1 0,-3-1 0 16,2 1-1-16,-1 0-1 0,2 0 2 15,0 0 0-15,0 0 0 0,0 0 0 16,0 0 0-16,0 0 0 0,0 0 0 0,2 0 0 15,-1 0-2-15,1 0 2 0,3 0 0 16,-2-2 0-16,0 2 0 0,2-1 0 0,-2 0 0 16,1 1 0-16,0 0-1 0,-2-3 2 15,2 3-1-15,-2 0 0 0,1 0 2 0,-1-3 0 16,1 3-2-16,-1-1-2 0,-2 1 0 16,1-1-1-16,-2 1 1 0,1-2 1 0,0 0 1 15,-1 2 0-15,0-1 3 0,1-1 2 16,-1 1 0-16,1 1 0 0,0-1-1 15,-1-2 2-15,2 3-5 0,-1 0-1 0,3-3-1 16,2 3 1-16,0 0 0 0,0 0 0 16,2 0 3-16,0 0-1 0,-1 0-1 0,2 0 3 15,-1 0-2-15,2 0-2 16,0 0 0-16,-2-2 0 0,4 2-2 0,0 0 2 16,-1 0 0-16,4 0 0 0,0 0 0 0,2 0 2 15,-2-1-1-15,4 1-2 0,-1 0 1 16,0 0 0-16,2 0 0 0,0 1 0 0,2 1 0 15,0-2 0-15,1 0-3 0,0 3-7 16,2-3-12-16,0 3-22 0,0-2-33 16,2 0-50-16,-2 1-66 0,-2 1-129 0,0 1-59 15,-1 2-15-15,1-4 13 0,0 1 40 16</inkml:trace>
  <inkml:trace contextRef="#ctx0" brushRef="#br0" timeOffset="353343.6793">8804 11950 152 0,'-2'-3'227'0,"2"0"9"16,0 2-32-16,0 0-27 0,-1-3-15 15,-1 4-11-15,2-1-13 0,0 1-13 0,0 0-16 16,0 0-18-16,0 0-13 0,0 0-11 15,0 0-15-15,2 1-10 0,-1-1-8 0,-1 2-3 16,0 0-6-16,0 0-5 0,2 0 0 16,-2 0-2-16,1 3 0 0,-1-2 1 15,0 3 3-15,2-2 0 0,-2 3 3 0,0 0-1 16,0 1-2-16,0 0 1 0,0-1-5 16,0 2-2-16,2 1-5 0,-2 2 3 15,0 0-4-15,0 1 0 0,0 3-2 0,1-3-1 16,1 1-2-16,-1-2 0 0,1 0-5 0,2 1 1 15,-2-1 1-15,-1-1-2 0,1-2 0 16,1 0-2-16,-3 0 4 0,2-2 0 0,-2-2-1 16,2 2 1-16,-1-2 0 0,-1 0-1 15,0-2-1-15,0-2 2 0,0 0-2 16,2 1 0-16,-2-1 0 0,1-1 0 16,-1 0-2-16,0 0 2 0,0 0-1 0,0-1-1 15,2 1 2-15,-2-2-1 0,3 2 1 16,0-2 0-16,1 2-1 0,0-3-7 0,-1 1-20 15,2-1-38-15,0-1-59 0,0 0-87 16,-2 0-123-16,-3 4-61 0,0 0-17 0,3-5 20 16,-1 4 51-16</inkml:trace>
  <inkml:trace contextRef="#ctx0" brushRef="#br0" timeOffset="354029.1318">9050 12150 236 0,'0'0'282'16,"0"0"16"-16,0 0-39 0,0-2-46 16,0 2-37-16,0 0-30 0,0 2-24 0,2-2-19 15,-2 0-10-15,0 0-10 0,0 0-6 16,0 0-10-16,0 0-9 0,2 0-10 0,-1 0-9 15,-1 0-12-15,0 0-5 0,2 0-8 16,-2 0-4-16,3 0 1 0,0 0-2 16,0 0-1-16,0-2-3 0,2 2 4 0,1-1-3 15,3 0-4-15,1-2 1 0,-2 3-1 16,2-2-2-16,2-1-2 0,1-1 1 0,-1 1-1 16,0 1 0-16,-1-1 2 0,1 0-1 15,-2 3 1-15,-2-2-1 0,-1 1 1 16,0 1-2-16,-4 0 2 0,0 0 1 0,-1 0-2 15,1 0 1-15,-3 0 0 0,2 1 2 16,-2 1-2-16,0-2-4 0,0 3-10 0,1-3-21 16,-1 3-31-16,0-3-43 0,2 0-48 15,-2-3-82-15,0 3-98 0,0 0-38 16,0 0 0-16,3-3 25 0,-1-2 40 0</inkml:trace>
  <inkml:trace contextRef="#ctx0" brushRef="#br0" timeOffset="354986.6901">9386 12005 46 0,'1'-2'258'16,"-1"0"36"-16,0 1 13 0,0-2-57 0,0 2-46 15,-1-2-34-15,1 3-31 0,-2-2-22 16,2 2-18-16,0 0-17 0,2 0-17 0,-2 0-17 16,1 0-14-16,1 0-11 0,-1 0-4 15,5 0-6-15,-1 0-4 0,3 2-2 0,0-2 2 16,1 0-1-16,-1 0-1 0,2 0 0 16,-2 0 0-16,1 0 3 0,-1 0-1 0,0 0 5 15,0 0-2-15,1-2-2 0,1 2 0 16,-2-2-1-16,3 1-2 0,-2-3-1 0,1 3 1 15,-1-1-1-15,1 2-1 0,-2-1-1 16,3 1-1-16,-3 0 0 0,0-1-1 16,-2 1 0-16,2-3 1 0,-4 3-2 0,1 0 2 15,-1 0-1-15,-3 0 0 0,2 0 0 16,-1 0-1-16,-2 0 2 0,2 0-2 0,-2 0-1 16,0 0 2-16,-2 0-2 0,2 0 2 15,0 0-1-15,0 0-1 0,0 0 0 0,0 0-3 16,0 0-1-16,-2 0-10 0,2 0-12 15,0-3-16-15,0 3-16 0,0 0-21 16,-3 3-14-16,0-3-8 0,-2 0-5 0,0 4 2 16,-4-3 3-16,3 1 7 0,-2-1 7 15,-2 1 9-15,1 1 13 0,1-1 9 0,-2 0 14 16,0 1 10-16,0-1 11 0,0 0 5 16,-2-1 6-16,2-1 3 0,2 2 7 15,-3-2 7-15,3 0 6 0,0 0 6 0,-1 0 11 16,1 0 11-16,2 0 12 0,-1-2 13 15,-1 2 10-15,1-1 8 0,0 1 7 16,1 0 3-16,-1 0-2 0,0 0-8 0,2 1-2 16,0-1-9-16,2 0-9 0,1 2-11 15,1-2-11-15,-1 0-11 0,2 0-7 0,0 2-7 16,0-2-4-16,0 0-6 0,0 0 1 16,0 0-2-16,0 0-2 0,2 0-1 0,-2 0 0 15,3 5 1-15,-1-5-4 0,-1 3 5 16,1 1-3-16,1-3-1 0,-1 2 0 0,1-1-1 15,1 2 0-15,1 0 1 0,0-1 2 16,0 2 1-16,0-1 1 0,1 1 2 0,1-2-1 16,0 4 0-16,-1-2 1 0,1 0-3 15,-1 0 2-15,0 0-4 0,1 2 2 0,-3-4-3 16,3 5 3-16,-4-2-3 0,3-2 1 16,-3 4 2-16,-1-2 0 0,-1 0-2 15,1 1-1-15,-2 1-1 0,0-1 0 16,0 0 1-16,-2 0 1 0,2 1-1 0,0-1 3 15,-1 0-2-15,-1 0 2 0,2 0-4 0,-1 0 0 16,-1-1-1-16,2 1-2 0,-3-2 2 16,2 2 1-16,-3-2 1 0,3 2-1 15,-2-3 1-15,-1 2-1 0,1-2 0 0,0 2 0 16,-2-2-1-16,-1 3 1 0,3-4 0 16,-2 2 0-16,2 0 0 0,0 0 0 0,0 0 0 15,-1-1 0-15,1-1 0 0,1-1 1 16,1 3-1-16,-1-2 2 0,-2 1-2 15,4-3 0-15,-2 2 1 0,2-2-1 0,0 2 2 16,0-1-2-16,0 1 1 0,0-2-1 16,0 1 0-16,0-1 0 0,2 1 0 15,-2-1-1-15,4 1 1 0,-2-1 0 0,1 0-2 16,0-1 2-16,4 0 0 0,-1 0 2 16,2 0 0-16,3 0 1 0,0-1 0 0,3 0 1 15,-1-1-3-15,6-1 1 0,-3 0-2 16,4 0 2-16,-1 2-2 0,0-3-2 0,-2 2 0 15,1 1 0-15,-1-2 2 0,-2 1 0 16,-1 0 2-16,-3 1 3 0,-3 1-2 16,1 0 3-16,-4-2-4 0,-2 2-1 0,0 0-1 15,-3 0 0-15,2 0 0 0,-2 0 0 16,0 0 1-16,0 0 2 0,0 0-6 0,0 0 2 16,0 0 1-16,0 0 0 0,0 0 0 15,0 0-1-15,0 0 1 0,0 0 0 0,-2 0 1 16,2 0 0-16,0 0 3 0,2 0-5 15,-2 0-13-15,0 0-24 0,2 0-43 0,-4 0-53 16,-1 0-106-16,-4 0-109 0,-2 0-50 16,0 0-6-16,2-2 25 0,4-1 44 15</inkml:trace>
  <inkml:trace contextRef="#ctx0" brushRef="#br0" timeOffset="355707.7961">9796 12204 198 0,'0'-3'246'0,"2"0"8"0,-1-2-53 0,-1 1-41 15,2-1-28-15,1 1-14 0,-1-1-6 16,-2 1 1-16,3 1 2 0,-3 0-5 15,2 0-6-15,-2 1-7 0,0 2-11 0,0-2-11 16,-2-1-7-16,2 1-14 0,-1 2-8 16,-1-2-13-16,-1 1-6 0,-1 1-4 0,1-2-7 15,0 1-3-15,-3 0-1 0,3 1-2 16,-2 0-4-16,0 0 2 0,2 1-2 0,-3 0-1 16,1 1-1-16,-1-1-3 0,-1 3-1 15,3 1 0-15,-1-3-2 0,0 3 0 16,-1-2-1-16,1 2 0 0,2 0 3 0,-2 1 0 15,2-2 0-15,0 2 0 0,1-1 0 16,2 2 0-16,0-1 0 0,0 1-1 0,2-2 1 16,-1-1 1-16,1 1-1 0,1 0 0 15,2 0 0-15,-2-3 1 0,2 1-1 16,1 0 0-16,0 0 0 0,-1-3 1 0,0 2 0 16,0-1 0-16,2-2 1 0,0-1-2 15,-1 1 0-15,2-2 0 0,1-2 2 0,-1 3-4 16,-1-5 2-16,1 4 0 0,1-2 0 15,-1 0 0-15,-3-2 0 0,1 2 4 0,-1 0-4 16,3-2 2-16,-5 1-2 0,2 0 1 16,-2-2 1-16,2 0-2 0,-2 2-2 0,-1-1 1 15,-1-2-1-15,2 4 1 0,-3-2 0 16,0 1-1-16,-1 2 2 0,-1-2 0 0,1 1 0 16,-1 1-1-16,0 1-3 0,-1 0 3 15,3 1-3-15,0 1 3 0,-1-1-1 16,-1 2-1-16,2 2 3 0,0 1 0 0,2 1 0 15,-1 2 0-15,-1-1 0 0,0 3 0 16,3 0 0-16,-3-1 0 0,2 0-1 16,1 0 0-16,-1 0-1 0,-1-3 2 0,-1 2 0 15,3-2 0-15,-1 1 3 0,-1 0-2 16,1-1 2-16,1-1-3 0,-1 3 0 0,-1-2 0 16,3 1 0-16,0-2 0 0,0 2 0 15,-1-3 2-15,4 3-2 0,-2-3-10 16,3 3-25-16,-1-3-44 0,0-1-63 0,-2 3-117 15,-3-3-100-15,-1 2-48 0,1-2-4 16,1 0 31-16,0 3 52 0</inkml:trace>
  <inkml:trace contextRef="#ctx0" brushRef="#br0" timeOffset="356295.1565">10035 12247 245 0,'1'-1'340'0,"1"0"33"15,0-1-3-15,-1 1-87 0,-1-1-73 16,0 0-50-16,-1 2-34 0,-1 0-25 0,2 0-22 15,-2 2-18-15,1 0-18 0,-3 1-17 16,0 0-12-16,1 4-7 0,2-1-3 0,-3-1-2 16,1 2-1-16,1 3 1 0,-1-2 0 15,0-1-2-15,1 0 0 0,-1 1 0 16,1 1-1-16,0-1 0 0,2-1-1 0,0-1 1 16,0-1 1-16,0-2 2 0,0 1-3 15,2-3-6-15,0 1-16 0,1-2-42 0,2 0-61 16,-2-3-109-16,-1-1-111 0,-2 1-58 15,0-2-15-15,2-2 23 0,-1-1 53 16</inkml:trace>
  <inkml:trace contextRef="#ctx0" brushRef="#br0" timeOffset="356365.1125">10073 12114 54 0,'2'-3'337'16,"-4"-2"48"-16,2 4 33 0,-2-2-24 0,1-1-107 15,-1 3-85-15,0-2-65 0,1 2-46 16,-2 0-30-16,3-1-25 0,-1 0-17 16,1 2-8-16,0 0-7 0,1 0-5 0,-1 2-17 15,4 0-46-15,0-2-69 0,-4 0-141 16,-2 4-97-16,-1-2-46 0,3-2-13 0,1 5 30 16</inkml:trace>
  <inkml:trace contextRef="#ctx0" brushRef="#br0" timeOffset="356894.7413">10225 12094 18 0,'1'-1'308'0,"-1"-2"43"16,2 1 26-16,-1 1-32 0,-1-1-99 16,0 2-76-16,0 0-53 0,2 0-31 0,-2 0-19 15,0 0-13-15,3 0-6 0,-3 0-9 16,2 0-8-16,1 2-7 0,0-2-2 0,2 1-8 15,-1-1 0-15,1 0 0 0,0 2-5 16,0-2 1-16,1 2-2 0,-1-2-2 16,-1 1-3-16,1-1 0 0,0 1-2 0,-2 1 2 15,1-1-1-15,-1 0 1 0,0 3-1 16,0-1 3-16,-2 0-3 0,3 1 2 0,-3 0 4 16,1 3-5-16,-1-1 1 0,1-1 0 15,-2 4 0-15,0-2 0 0,0 3-1 0,-2-2 0 16,1 1 0-16,-2 1-2 0,-1 1-1 15,-2-1 1-15,3 0 0 0,-2-2 0 16,2 1 0-16,3-1-1 0,-3-3 0 0,3 2-1 16,0-3 1-16,0 1-1 0,0-3 1 15,2 2 0-15,-1-3 0 0,1 1 0 0,-1-2 0 16,3 0-1-16,0 0 1 0,2 0 0 16,-1 0-1-16,0 0 1 0,0-2-1 15,-2 1 0-15,3 1-1 0,-1-2 2 0,-2 0 3 16,0 1-3-16,0 1 1 0,-1-1-1 15,1-1 0-15,-1 1 0 0,-1-1 0 0,1 1 2 16,-2-1-2-16,3 1-1 0,-1-1 0 16,-1 1-5-16,1-3-6 0,0 3-12 15,0 0-23-15,0-2-32 0,1 2-47 0,-1-3-51 16,-2 3-94-16,0 1-80 0,-2-2-26 16,-1-3 6-16,1 1 33 0</inkml:trace>
  <inkml:trace contextRef="#ctx0" brushRef="#br0" timeOffset="356969.6866">10211 12172 182 0,'-2'0'284'0,"-1"-1"33"0,3 1-22 15,0 0-63-15,0 0-48 0,0 0-34 0,0 0-31 16,2 0-22-16,-1 0-19 0,2 0-8 15,-1 0-14-15,4 1-7 0,-1-1-5 0,1 1-5 16,2-1-8-16,0 0-5 0,1 0-7 16,-1 0-2-16,2 0-6 0,1 0-4 0,-2 0-1 15,1 0-2-15,2-1-2 0,-4 0-1 16,0 0-1-16,0 1 1 0,0-2-1 0,-2 2-3 16,-1-1-1-16,0-1-7 0,1 0-15 15,-1 1-21-15,-2-1-42 0,0-3-63 0,-3 5-140 16,0 0-72-16,-1-2-25 0,-1-1 2 15,0 0 28-15</inkml:trace>
  <inkml:trace contextRef="#ctx0" brushRef="#br0" timeOffset="357542.107">10408 12018 55 0,'0'0'268'0,"0"0"36"0,2 0 14 15,-1 0-60-15,2 0-57 0,-1 0-42 16,1 0-28-16,2 0-24 0,1 0-12 0,-1-1-10 16,1-1-16-16,2 0-10 0,-1 1-12 15,0-1-10-15,1 2-6 0,-3 0-9 16,3-2-4-16,-2 2-3 0,-1-3-4 0,0 3-2 15,-2 0-5-15,2 0 0 0,-2 0 0 16,0 0-1-16,-1-2-6 0,2 2-5 0,-2 0-15 16,-1 0-31-16,1-2-45 0,1-1-73 15,-3 3-132-15,0 0-64 0,0 0-24 16,2-2 11-16,1-1 31 0</inkml:trace>
  <inkml:trace contextRef="#ctx0" brushRef="#br0" timeOffset="357626.0193">10636 11943 75 0,'2'-1'288'0,"-1"-1"38"0,2 0 24 16,-3 2-73-16,1 0-60 0,-1-1-48 15,0 1-38-15,0 0-26 0,2 1-20 16,-2-1-17-16,0 0-16 0,0 4-11 0,2-3-6 15,-1 0-7-15,-1 1-1 0,0-1-5 0,0 0-1 16,2 3 0-16,-2-3-4 0,0 2-3 16,0-1 0-16,0 2-4 0,-2-1-1 15,2 2-1-15,-3-2-3 0,3 4-1 16,-2-1-2-16,-2 1 0 0,3 0-2 0,-1-2 2 16,0 3-2-16,1 0 0 0,-1-2 0 15,2 0-2-15,0 0 2 0,0-2 0 0,2 1 0 16,-1-2 0-16,-1 1 0 0,0-1 2 15,2 0-2-15,0 0-2 0,-1-1-3 0,-1 0-7 16,3-2-15-16,-2 3-26 0,-1-3-38 16,0-3-38-16,0 3-40 0,0-2-54 0,0 2-70 15,-4-2-46-15,1-1-3 0,1 0 20 16,-1-4 30-16</inkml:trace>
  <inkml:trace contextRef="#ctx0" brushRef="#br0" timeOffset="358188.1941">10613 11843 215 0,'-3'-3'296'0,"3"3"32"0,0-1-33 0,0 1-58 16,0-1-40-16,2 1-32 0,-1 0-26 0,-1 0-22 15,0 0-13-15,0 1-16 0,0-1-15 16,2 1-18-16,-2-1-11 0,0 0-14 0,2 0-12 16,-2 3-10-16,1-3-3 0,-1 0-3 15,0 0-2-15,2 0 0 0,-2 0 0 16,1 0 0-16,-1 3 0 0,0-3 0 0,0 0-1 15,0 0 1-15,0 0 0 0,0 0 0 16,0 1 0-16,0-1-1 0,0 1 1 0,0 1 1 16,0-2-1-16,0 1 0 0,2 1 0 15,-2-2 1-15,0 0-1 0,2 2 0 0,-2-2 0 16,1 0 0-16,-1 0 0 0,0 0-1 16,2 3 1-16,-2-3 0 0,0 2 0 0,0-2-14 15,-2 0-52-15,1-2-92 0,-1 4-151 16,-3 0-75-16,0 1-46 0,-2-1-6 0,-1-2 39 15</inkml:trace>
  <inkml:trace contextRef="#ctx0" brushRef="#br0" timeOffset="372255.0502">18703 8787 26 0,'0'-4'275'16,"0"1"38"-16,0-2 25 0,2 2-57 0,-2 1-55 16,0 0-48-16,0-1-28 0,2 3-22 15,-2-2-13-15,1 2-15 0,-1 0-15 16,2-2-19-16,-2 2-15 0,0 0-15 0,0 0-11 15,0 2-7-15,2-2-8 0,-2 0-3 16,0 2-3-16,0-2-3 0,1 3-1 0,-1-1-1 16,3 1 0-16,-2 1 1 0,3 0-3 15,-4-2 3-15,1 3-5 0,2 0 3 16,-1-2 0-16,1 1-2 0,-3-1 2 0,3 0 0 16,-1-1 2-16,-2-1 0 0,2 1-1 15,-1-2 2-15,-1 0-1 0,4 3 0 0,-4-3-1 16,1 0 1-16,3 0 0 0,0 0-2 15,-3-3 2-15,2 3 0 0,-1 0 1 0,0 0 0 16,-1 0 0-16,1 0-1 0,0-2 2 16,-2 1-1-16,1-1-1 0,-1-1-3 0,0 1 3 15,-1 0 0-15,1-1 0 0,0 1 0 16,-2-1 4-16,0 0 2 0,1 0-4 16,-1 1 3-16,0 0 0 0,1 1-2 0,-1-1-2 15,-1 1-1-15,-3 1 0 0,3-2 0 16,-2 2-1-16,2 0 1 0,-2 0 1 0,2 0 0 15,0 0 2-15,-1 2-2 0,4-1 0 16,-4 1-1-16,4-1 0 0,-1 1-2 0,1 2-1 16,-2 0 1-16,2-1-1 0,-2 2-1 15,1-1 3-15,-1 2 1 0,0-1-1 16,-2 2 1-16,0 0-2 0,0-2 3 0,-4 2-1 16,3 1 0-16,-1-1 0 0,1-2 0 15,-1 3 1-15,-2-2-1 0,3-2 1 0,0 1-2 16,2-2 0-16,-2 0 0 0,2-1-1 15,2 0 2-15,-4-1 0 0,0-1 0 16,2 0 2-16,0 0-2 0,-2-3 0 0,0 3-2 16,2-2 0-16,0-1 2 0,-2 0-2 15,2 1 1-15,2-3 0 0,-1 3 1 0,1-3 0 16,-1 1 1-16,0-1 1 0,2 2-1 16,0-1 1-16,0 1-2 0,-3 0 2 15,3 0-4-15,-1 2 2 0,1-2 0 0,-2 3-2 16,2 0 2-16,0 0 2 0,0 0-2 15,0 0 3-15,0 0-3 0,-2 0 1 0,2 0 0 16,-1 0-1-16,-1 3 0 0,0-1 0 16,-1 1 0-16,0 1 0 0,0-1 0 0,0 0 0 15,0 1 0-15,-2 0 4 0,3 1 0 16,-4-2-2-16,3 1 3 0,0 1-3 0,-3-2-1 16,1 2-1-16,0-2 2 0,0 2-1 15,0-1-1-15,-1-1 0 0,0-3 0 16,0 4 3-16,-1-3-2 0,2 1-3 0,-4-2 0 15,4-2 2-15,-1 1 2 0,0 1-2 16,-1-2-2-16,0 0 2 0,0-1 2 0,1-1 0 16,-1-1-2-16,2 2-1 0,0-2 1 15,1 3 0-15,1-1-3 0,2-2 3 0,1 3 0 16,0-1 2-16,0 1-1 0,0 1 0 16,0-1-1-16,1 2-2 0,-1-1 0 15,2 1 2-15,-1 0 0 0,-1 0 0 0,2 0 2 16,-2 0-1-16,0 0 0 0,0 0-1 15,-2 0 0-15,2 0 0 0,0 0 0 0,-1 1 0 16,-1-1 0-16,1 3 2 0,1-1-2 16,-4 1 0-16,3-1 0 0,-1 2-2 0,1-1 2 15,-3 0-2-15,3 2 0 0,-3-2 2 16,1 1 0-16,-1-1 0 0,-1 2 0 0,2-5 0 16,-2 4 0-16,0 1-2 0,-1-2-1 15,-2-2 2-15,2 2-1 0,-1 0 2 16,1-1 0-16,0-1 1 0,-2 1 1 0,2-1 0 15,-1-1-2-15,1 0-1 0,-2 0 0 16,3-1 1-16,-3-1 0 0,0-1 0 16,-1 0 1-16,1-1-1 0,0 1 0 0,0-2 0 15,-1 1-1-15,1-3 0 0,2 2 1 16,-1 1 0-16,0-2-1 0,2 2 0 16,-2-1 1-16,3 1-2 0,-3-1 2 0,0 1 0 15,0-2 3-15,2 3-2 0,0-2 0 16,-1 2 2-16,0 1-1 0,5-1 0 0,-3 1-2 15,1 0 0-15,2 1 1 0,-1-3-1 16,0 4 0-16,2 0 0 0,0 0 0 16,0 0 0-16,2 0-1 0,-2 0-1 0,0-3 2 15,2 3-1-15,-2 0-1 0,1 0 0 16,1 0 1-16,-1 0 1 0,3 0 0 0,0 0-1 16,-1-2-2-16,3 0 1 0,-4-1 0 15,3 3-1-15,-2-2-1 0,0 1 3 0,1-1 0 16,0 1 0-16,-1 1 1 0,0-1 0 15,1 1 1-15,-3 1 0 0,2 0-1 0,1-1-1 16,-1 3 1-16,0-1 0 0,0-2 0 16,0 3 1-16,-2 1 0 0,1-1 0 0,-2-1-1 15,2 1 0-15,-2 1-1 0,0-1 1 16,0-1-2-16,0 1-1 0,0 1 1 0,0-1 1 16,0-2 1-16,1 1-2 0,-1 0 1 15,0 1-1-15,4-1 3 0,-4 1 0 16,1-2 0-16,-1 2 0 0,0-1-1 0,2-1 0 15,-2 0 0-15,0 1-1 0,0 0 0 16,0-1-1-16,-2-1 3 0,1 2 1 16,1-1-1-16,-4-1 1 0,1 2-2 0,-3-2 4 15,3 0-2-15,-2 0-1 0,0 3-1 0,2-2 0 16,-2 0 0-16,0-1 0 0,1 2-1 16,1-1 1-16,-2-1 1 0,4 2 3 15,-3 0-3-15,1-1 2 0,1 3-1 0,-1-1-1 16,0-3-1-16,0 4 0 0,-1-1 2 15,0-1-1-15,3 2-1 0,-2 0 0 16,-1 0 0-16,1 1 0 0,1 0 1 0,-1 1-1 16,2 0 0-16,-3-2 0 0,0 4 0 15,4-3 0-15,-1 3 0 0,-1-1 0 0,0 0 1 16,2-1-1-16,0 0 0 0,2 1 0 16,0-1 2-16,-1 0-2 0,-1 0 0 0,4 0 1 15,0-1-1-15,-3 0 0 0,1-2-1 16,1 2 1-16,0-1 1 0,1-1 0 15,0 2 0-15,0-1-1 0,1 0 0 0,0 0 0 16,0 0-1-16,0 0 1 0,-2-2-1 16,2 2 1-16,-2 0 2 0,1-1-2 0,0-1 0 15,-1 2 0-15,-1-1 0 0,-1 0 0 16,2 0 0-16,1-1-1 0,-3-2-1 16,1 3 1-16,-1-1-1 0,1 0 2 0,0-1-1 15,-1 1 0-15,3-2 1 0,-2 2 0 16,1-1 1-16,1 1-1 0,-3 0-1 0,1-2-1 15,-1 0 1-15,1 3-1 0,0-3 1 16,-1 0 1-16,2 0 0 0,-1 0 0 0,1 0 1 16,3 2 0-16,-3-2 0 0,1 2 0 15,0-2 1-15,0 1 0 0,0-1-2 0,1 2 0 16,3-2 0-16,-3 2 0 0,-1-2 0 16,3 0 0-16,-1 0 0 0,0 0 1 0,1 0 1 15,-3 0-1-15,5 0 0 0,-5 0-1 16,5 0 0-16,-2 0-1 0,-1-2 1 15,1 2 0-15,0-2-1 0,-2 1 0 0,2-1-1 16,-1 0 2-16,-1 2-2 0,1-3-1 16,-2-1-6-16,1 1-39 0,0-4-78 0,-2 2-166 15,1-1-89-15,-3-3-45 0,2-2-16 16,-1 0 24-16</inkml:trace>
  <inkml:trace contextRef="#ctx0" brushRef="#br0" timeOffset="372773.6975">18500 8665 181 0,'-2'-4'350'0,"2"1"37"0,0-2 26 0,0 3-78 15,0 0-102-15,0 0-63 0,0 1-48 16,2-1-30-16,-1 2-21 0,-1 0-24 15,0 0-17-15,0 0-13 0,0 0-9 0,0 0-5 16,0 0-3-16,0 0 0 0,0 2-1 16,0-1 1-16,-1 2 0 0,-1 0-11 0,1 2-43 15,-3-2-78-15,1 5-163 0,-2 1-90 16,0-1-45-16,-1 1-14 0,-2-2 31 16</inkml:trace>
  <inkml:trace contextRef="#ctx0" brushRef="#br0" timeOffset="372844.6534">18357 9303 322 0,'2'2'399'16,"-1"-1"28"-16,1-1 16 0,0 1-128 15,-2 0-117-15,1-1-76 0,-1 0-45 0,0-1-26 16,2 1-17-16,-2-1-12 0,0 1-11 16,0-1-4-16,0-1-3 0,-2 1-3 0,2-1 1 15,0 2-1-15,0-2 1 0,0 2-2 16,0-1-1-16,0 1 1 0,0-2-1 0,0 2-2 16,0-2-19-16,0 2-50 0,2-3-75 15,-2 3-154-15,0 0-85 0,-2-2-41 0,1-5-4 16,-3 4 37-16</inkml:trace>
  <inkml:trace contextRef="#ctx0" brushRef="#br0" timeOffset="373882.0994">17981 8878 84 0,'-1'-6'270'0,"1"-1"26"0,-2 0 6 0,0 2-61 15,2 0-53-15,-3 2-38 0,3 2-28 0,-1 0-9 16,1-2-12-16,0 3-13 0,-2 0-13 15,2 0-10-15,-2 0-11 0,2 0-8 16,0 0-11-16,0 3-8 0,0-3-9 0,0 2-4 16,0 0-6-16,0-1-2 0,0 1 0 15,0 1-2-15,0 0 0 0,0-2 0 0,0 0-2 16,0 1 1-16,0 1 0 0,0-1-1 16,0-1 0-16,0 1-2 0,0-1 2 0,0 1-2 15,2-1 2-15,-2 1-1 0,0-2 0 16,0 1-1-16,0 0 0 0,0-1 0 0,0 0 0 15,0 0-1-15,0 0 1 0,0 0-1 16,0 0 1-16,-2 0 1 0,2 0-1 0,0-1 1 16,-3 0 1-16,1 1 0 0,1-2 1 15,-1 1 3-15,-1-1-1 0,-1 2 2 16,1-1 0-16,1 1 1 0,-1-2-2 0,1 2 2 16,1 2-1-16,-1-2-5 0,0 0 2 15,1 1-2-15,-3 1-1 0,3-1-1 16,-2 1-1-16,1 0 2 0,-2 0-2 0,1 3-1 15,-1-2 2-15,1 1 2 0,-2 0-1 16,2 1 0-16,0-1 3 0,0-1 0 0,-2 2-3 16,2-1-1-16,-2 1 1 0,2 0 0 15,1-2-2-15,-2 1 0 0,0-1 1 0,1 0 1 16,2-1-1-16,-3 1 0 0,0-2 1 16,1 1-1-16,0-1 0 0,-1 1 0 15,1 0 0-15,-2-2 0 0,1 2 0 0,-2-2 0 16,1 0 2-16,-2 0 0 0,3 0-1 15,-1 0-1-15,0-2 1 0,1 2 0 16,0-1-1-16,3 0 3 0,-1 1-1 0,1-2 1 16,1 1-1-16,0-1 1 0,0 2-2 15,0-3 0-15,0 2-1 0,1-2 0 0,1-1 0 16,-1 2 0-16,-1 1-1 0,2-1 1 16,0 1 0-16,-2-1 1 0,2 2-1 15,-2-2 0-15,4 2 0 0,-3 2-1 0,2-2 0 16,2 2-1-16,-2-1 2 0,-1 1-1 15,1-1 1-15,0 1 0 0,-1 0 0 0,0 1 0 16,0 2 0-16,-2-2 3 0,0 2-2 16,0 0 1-16,0 0-2 0,-2-1 2 0,0 2 1 15,0 1-3-15,1-4 2 0,-1 6-4 16,-1-4 2-16,1 3 0 0,-1-3 0 0,-2 3-2 16,1 0 0-16,-2-2 2 0,-1 0 0 15,1-1-2-15,-1 2 2 0,-2-2 0 0,-2 2 0 16,1-2-2-16,-2-1-1 0,2 0 1 15,1 1-2-15,-2-2 0 0,1 1 4 0,-1-1-5 16,2 0-7-16,-1-1-20 0,4-1-24 16,-1-2-37-16,3-1-42 0,-4 1-57 15,3-1-70-15,-1-1-70 0,-1 1-25 0,3 0 5 16,-1-2 25-16</inkml:trace>
  <inkml:trace contextRef="#ctx0" brushRef="#br0" timeOffset="374654.8571">17671 8736 236 0,'4'-3'254'0,"-3"1"18"16,1-1-67-16,-1 3-59 0,-1 0-33 15,0 0-15-15,0 0-1 0,0 2 2 16,-1 1 2-16,-1 0 1 0,1 1-4 0,-3 0-4 16,1 1-10-16,-2-1-10 0,2 3-9 15,-2-2-14-15,1 2-11 0,1-1-10 0,-1 1-9 16,3 2-9-16,-1-2-4 0,1 3-1 16,-1-2-5-16,2 4 4 0,2-3-3 0,-1-1 1 15,1 2-2-15,-1 0 3 0,1 0-2 16,1-2 0-16,2 4 1 0,-1-4-1 0,0 1 0 15,-3 1 1-15,2-2 0 0,1 2-2 16,-3-3 0-16,-1-1 0 0,2-1-2 0,-4 0 2 16,2 0-2-16,-1 0 2 0,-3 0-1 15,1-3 1-15,0 3 1 0,-3-3 0 0,-2 3-2 16,0-2 2-16,2 1 0 0,-5-1 1 16,1-1-2-16,1-1 0 0,-4 1-2 15,5 0-2-15,-1-1 0 0,0-2 0 0,2 1-1 16,2-2-1-16,0 0 4 0,1 0 0 15,0 1 0-15,4-2 0 0,-1-1 1 0,-1 1 0 16,2-2-1-16,2 1 0 0,-2-1 0 16,1 2-1-16,-1-1 0 0,0-1 0 15,0 1 1-15,0 0 0 0,0 1 0 0,-1 0 1 16,1-1 3-16,-2 2-1 0,2-1 3 16,-2 1 0-16,2 1-1 0,-1-1-1 15,1 2 2-15,0 0-3 0,0 0 1 0,-3 2-2 16,3-2 0-16,0 1-2 0,-1-1-1 15,1 2 1-15,-4 1 0 0,3-1-1 0,-2 0 0 16,1 3 0-16,0-2 1 0,-1 0-2 16,-2 1 0-16,2 1 2 0,-3 0 0 0,0-2 2 15,-1 4 0-15,-2 0 1 0,0 0 0 16,-3-2 1-16,1 3-1 0,-1-2 5 16,0 1 0-16,-1-1 3 0,1-1-1 0,3 0 3 15,-2 0 0-15,3-1-4 0,1-1-1 16,3-3 0-16,0 2-4 0,1 0-3 0,0-1 3 15,0 1-2-15,3-2-2 0,0 0 0 16,-1 0-2-16,1 0-1 0,1 0 1 16,-1 0-5-16,0 2-3 0,0-2-4 0,2 0-1 15,-1 0-1-15,-1 3-9 0,3-3-19 16,-1 0-40-16,-1 0-43 0,-1-3-72 0,0 3-112 16,0 0-67-16,-6 3-18 0,3-6 20 15,0 3 39-15</inkml:trace>
  <inkml:trace contextRef="#ctx0" brushRef="#br0" timeOffset="375752.6389">17266 9049 117 0,'-3'-1'279'0,"2"-3"39"0,-3 1-5 15,0-2-62-15,3 2-49 0,-3-2-42 16,3 1-38-16,-1-1-30 0,-1-1-21 0,1-1-15 15,1-1-15-15,-1 0-8 0,0 1-6 16,2-2-4-16,0 0-2 0,0-1-3 0,0-1 1 16,2 0-1-16,-2 1-1 0,2 0-3 15,-1 0-2-15,-1-2-1 0,3 2 0 0,-1 1-4 16,-2 0 0-16,3 2-2 0,-1-1 0 16,1 3-3-16,1 0 1 0,0 0-1 0,0 3 1 15,-2-1 2-15,5 1-3 0,-6 0 3 16,4 2-1-16,-2-1-3 0,0 2 0 15,3-1 0-15,-3 4 0 0,2-1 0 0,-1-3 1 16,-3 5 0-16,2-1 2 0,1 1 0 16,-1 0 0-16,-2 0-1 0,2 0 0 0,-3 1-3 15,0 0 1-15,2 0 2 0,-1 2-3 16,-1-3 2-16,0 2-2 0,-1-2 3 0,-1 2-1 16,2-2 2-16,-3 0-2 0,0 0 2 15,2 0-2-15,-4 0 1 0,2 0 0 16,-4-1-1-16,4 1 3 0,-2-1-3 0,-1 2 1 15,1-1 0-15,1-3-1 0,-1 1 1 16,0 1-2-16,0-3-1 0,-2 3 1 0,0-4 0 16,-1 0 2-16,0 0-3 0,-1 0 1 15,-1 0-1-15,2-2 0 0,1 0-1 16,-1 2-1-16,1-1 2 0,2-1-3 0,1 0 2 16,-4 1-2-16,6-1 2 0,-1 1-1 15,0 0 2-15,1-2 1 0,-1 3 1 0,2-2-2 16,-1 1 3-16,0-2-2 0,-1 1 0 15,3 0-1-15,-1 0 2 0,1 0 0 16,0 1-1-16,-2-1 1 0,0 2 2 0,2 0-1 16,0 0 0-16,0 0 1 0,-1 0 2 15,-2 0-2-15,3 2-1 0,-2 1 0 16,1-1-1-16,-1 0-4 0,2 1 0 0,-1 2 1 16,1-2-2-16,0-1-1 0,0 1 4 0,0-1 0 15,0 1 0-15,-2 1 0 0,2-1 0 16,-2-3-1-16,1 2-1 0,-1 1 2 0,1 1 0 15,-3-4 3-15,-1 4-2 0,-4-1 3 16,1 0-2-16,0-1 1 0,-4 1 1 16,2-2-2-16,2 0 1 0,-1 0-2 0,0 1 1 15,0-2-2-15,1 0 0 0,2 0 0 16,0 0 0-16,1-2 3 0,2 1-3 0,1 0 1 16,2 1 0-16,0 0-1 0,0-1 0 15,2-1 0-15,-2-1 0 0,3 1-1 16,-3 1-1-16,4-2 0 0,-3 2 0 0,1-2 2 15,-1 1 0-15,-1 0 0 0,5 1 0 16,-4-1 0-16,-1 0 0 0,2 2 2 0,1 0-2 16,-1-3 0-16,1 3 2 0,0 0-1 15,0 3-1-15,1-3 0 0,-3 0 1 16,2 0 0-16,2 4-1 0,-4-3 0 0,1 1 0 16,-1 0 0-16,-1 1-1 0,0 1 0 15,-1-1 1-15,1 0 1 0,-2 0-1 0,2 1 0 16,-1 1 0-16,1-2-1 0,-3 0 1 15,1 0-1-15,2-2-1 0,-1 2 2 16,-1 0-2-16,1 0 2 0,-4 2-1 0,1-3 0 16,0 3-1-16,-1-2 1 0,-3 1 0 15,4 1 1-15,-5 0-2 0,1 0 0 16,-1-1 2-16,1 1 2 0,0-1 0 0,0 0-1 0,-1-1 3 16,3 0-3-16,-2 0 3 0,-1-1-1 15,-1 1 0-15,2-1 2 0,0 0-3 16,0 0 2-16,2-1-4 0,3 1 0 0,-1-1-1 15,1-1-1-15,1 0 1 0,2 0 1 16,0 0 1-16,2-1-1 0,1 1-11 0,2-2-41 16,2 1-59-16,0-1-138 0,0-1-110 15,-3 0-55-15,1-1-18 0,0-1 20 0,-3 2 55 16</inkml:trace>
  <inkml:trace contextRef="#ctx0" brushRef="#br0" timeOffset="376454.283">16982 8889 196 0,'-1'-3'296'0,"-1"0"32"0,0 1-21 16,-1-1-68-16,2 1-53 15,-1 1-39-15,0 1-31 0,1-1-23 0,-1 1-20 0,2 0-17 16,0 1-16-16,2 0-13 0,-1 1-10 15,-1 1-6-15,0 0-4 0,0 2-1 16,0-3 0-16,0 5 0 0,0-4 0 0,0 2 0 16,0 0 2-16,0-1-1 0,0 1 2 15,-1 0 1-15,-1-2-1 0,2 0-3 0,-1-1-2 16,1 0 1-16,-2 1 3 0,0 0-3 16,-1-1 1-16,2-1 4 0,1 1 0 15,-5 1-2-15,2-2-1 0,1 0 1 0,-1 1 1 16,0 1 2-16,-2 0 0 0,0-1 2 15,-1 1 0-15,0-2 0 0,0 2-1 0,-2-2-2 16,1 1-2-16,-2 1-1 0,3-1 0 16,-3 0 0-16,1 1 0 0,-1-3-3 15,-2 4 3-15,1-3-4 0,-2 1 1 0,-1 0-3 16,-1 1 1-16,1-2 1 0,0 0-2 16,-4 1 0-16,0-1-1 0,1 1 1 0,-1 0-2 15,1-1 1-15,0-1 1 0,2 0-2 16,0 2 1-16,3-2 0 0,1 0 0 0,1-2-2 15,2 2 2-15,-1 0 2 0,4-1-2 16,-4-1 0-16,5 0 0 0,0 1 1 16,1-1-2-16,-1 0 1 0,1-1 0 0,-1 3 0 15,1-2 0-15,-1 0 0 0,2 1 0 16,-3-1 0-16,0 0-1 0,3 2-2 0,-3-3 2 16,1 1-1-16,1-1-1 0,-2-1 2 15,-1 1-2-15,0-2 3 0,2 3 0 0,-2-2 0 16,4 2 0-16,-1-1-1 0,1 0 2 15,-1 2-1-15,2-1 0 0,0 1 0 16,0-1 3-16,0-1 0 0,0 3-3 0,0-1 1 16,0-1 0-16,0 2 0 0,0-2-1 15,0 1-2-15,0 0 2 0,0 0-3 0,0-1 2 16,2 1 0-16,-1-3 1 0,2 1 0 16,2-2 0-16,0 1-2 0,-1-1 2 15,1 0 2-15,3-2-1 0,0-1-5 0,0 2-13 16,0-2-35-16,-2 1-61 0,2-1-93 15,-3 4-127-15,-5-1-65 0,0 5-22 0,0-5 17 16,0 0 50-16</inkml:trace>
  <inkml:trace contextRef="#ctx0" brushRef="#br0" timeOffset="376969.9667">16642 8748 250 0,'2'-2'331'0,"0"0"28"16,-2 2-18-16,0 0-75 0,0 0-70 16,0 0-47-16,1 0-31 0,-1 2-17 0,0-2-16 15,0 0-14-15,0 0-15 0,2 0-13 16,-2 2-11-16,0-2-9 0,2 1-5 0,-2-1-6 16,0 0-4-16,2 0-4 0,0 0-3 15,1 0 0-15,0 0-1 0,4 0 0 16,-1 0 0-16,0 0 0 0,2 0 0 0,0 2 0 15,0-2 0-15,1 0 0 0,-1 0 0 0,2 0-1 16,-1 0 0-16,2 0 1 0,-3 0 0 16,2 0 0-16,-3-2 1 0,1 2 0 15,-3 0 1-15,0-1-2 0,0 1 0 16,-1 0 0-16,-2 0-2 0,-1 1 1 0,1-1 0 16,0 2 1-16,-2 0 0 0,0 1-4 15,-2-3-16-15,2 0-40 0,-2 2-65 0,1 0-115 16,-1 1-116-16,0 2-56 0,2-3-15 15,0-2 25-15,0 0 54 0</inkml:trace>
  <inkml:trace contextRef="#ctx0" brushRef="#br0" timeOffset="384683.0826">16582 9331 120 0,'-3'0'182'16,"0"0"-18"-16,1 0-53 0,-1-1-40 15,1 1-23-15,2 0-9 0,-3 0 0 0,3-2 1 16,-1 2 7-16,-3 0 2 0,3-2 6 16,-2 2 1-16,2 0-2 0,-3-1-2 0,1 1-2 15,-2-1-4-15,2 1-2 0,-2 0 1 16,0 0 1-16,-1-2 0 0,0 1-1 0,1 1 2 16,-1-2 0-16,1 2-5 0,-1 0-3 15,3-1-5-15,0 1-5 0,1 0-7 0,0 0-3 16,2 0-5-16,0 0-5 0,0 0-2 15,0 0-3-15,2 0-3 0,1 0-1 0,-1 1 2 16,1 1 1-16,3-2 0 0,-1 1 0 16,1 1 0-16,-1-2 1 0,3 1 0 0,1 0 0 15,-1-1 0-15,-1 2-1 0,2-2 1 16,-1 0 2-16,0 2 1 0,2-2 0 0,0 0 0 16,1 0 3-16,-1 0 0 0,4 0 1 15,1 0-1-15,-2 0-3 0,0 0 2 16,5 0-2-16,-4 0-1 0,3 0-2 15,-1 1-2-15,3-1 1 0,-2 2-1 16,1-2 2-16,2 1-1 0,-2 1 3 0,-1-2-2 16,2 3 2-16,-1-3 1 0,-3 1-1 0,1 0 0 15,0-1 1-15,-3 0-1 0,1 0 0 16,-2 0 4-16,1 0-2 0,0-1 4 0,-4 0-3 16,4-2 5-16,-4 3-4 0,-1-2 3 15,2 1-1-15,-1-2-3 0,-1 1 0 0,0-1-2 16,3 2-2-16,0-1-1 0,0 1-2 15,3-1 0-15,1 1 0 0,2-1 1 16,-3 2-2-16,4 0 2 0,-6 0 0 0,2 0-3 16,-2 0 2-16,0 0 0 0,-2 0 0 15,-1 2 0-15,0-2 0 0,-1 0 0 16,-1 0 0-16,-1 0 1 0,-1 0-1 0,3 0 1 16,-4 0 1-16,5-2-1 0,-1 2 2 15,2 0 0-15,2 0-2 0,3 0 4 0,0 0-4 16,0 0 0-16,3 0-2 0,1 0 3 15,-3 0-2-15,2 2-2 0,-1-1 2 16,1 1-1-16,-1-1 0 0,-2 1 0 0,0-1 0 16,-2 0 1-16,0 1-1 0,0 1 2 0,-4-3 3 15,-1 2-2-15,1-2 1 0,-1 1 2 16,0-1 0-16,2 0 0 0,-2 0-1 0,-2-1 0 16,2 1 0-16,0-2 0 0,0 1 0 15,-2-1 0-15,2 2-3 0,0-2 2 16,-2 1-2-16,-1 0 0 0,0 1 1 0,0-2-1 15,-4 2 0-15,2-1 0 0,2 1 0 16,-2-2-1-16,-2 2-1 0,1-1 2 0,1 1-1 16,-1-2 0-16,0 2-1 0,-1 0 1 15,1 0-1-15,-1 0 0 0,3-1-1 0,-3 1 0 16,2 0 0-16,-1-2-1 0,2 2 1 16,-1 0 1-16,-1 0 1 0,1 0-1 0,-1 0 0 15,1-1 0-15,-3 1 1 16,3 0 2-16,-3 0-2 0,2 0 3 0,-2 0-4 15,0 0 1-15,2 0 1 0,-2 0-2 0,0 0-1 16,0 0 1-16,1 0 2 0,-1 0-3 16,2 0 0-16,-1 0 0 0,-1 0 0 15,2 0 0-15,-2 0 0 0,0 0-1 0,0 0-1 16,3 0 2-16,-3 0-1 0,1 1 1 16,-1-1-1-16,0 0-2 0,0 2-15 0,0-1-43 15,0 1-76-15,-4-1-153 0,-1 1-76 16,-4-2-44-16,-1-2-6 0,-2-1 30 15</inkml:trace>
  <inkml:trace contextRef="#ctx0" brushRef="#br0" timeOffset="400719.2163">11572 8964 84 0,'0'0'101'15,"0"0"-18"-15,0-3-20 0,0 3-16 0,-2 0-20 16,2 0-9-16,0-2-7 0,0 1 0 16,-2-1 3-16,2 2 4 0,0 0 10 0,0-1 6 15,-1 1 5-15,-1-2 4 0,2 2 0 16,0-2 1-16,-1 1-4 0,1 0-5 0,-2 1-2 15,2-2-6-15,0 2-4 0,-2-1-2 16,2 1-7-16,0 0-3 0,0-2 2 16,-1 2-3-16,1 0 0 0,0 0 1 0,-2 0 0 15,2 0 1-15,0 0 0 0,0 0 0 16,0 0 3-16,2 0 0 0,-2 0-1 0,0 0 0 16,0 0-2-16,0 0 1 0,0 0-1 15,0 0 4-15,0 0 6 0,0 0 3 0,1 0 1 16,-1 0 2-16,0 0 3 0,2 0-1 15,-2 0 1-15,3 0-4 0,-3 0 0 16,3 0-1-16,1 0 1 0,0 0-2 0,2 0-1 16,2 0 4-16,-1 0-5 0,2 0 2 15,1 0-4-15,-1 2-3 0,2-2 0 16,3 0-2-16,-2 0-1 0,0 1-1 0,-1-1-2 16,2 0 3-16,-1-1 2 0,-2 1-1 15,1-2 0-15,0 2 0 0,-3 0-2 0,2 0-1 16,-3-1-2-16,1-1-2 0,0 2 0 15,-1-1-2-15,0 1-2 0,0-2 1 0,-1 2-1 16,2-1-4-16,0-1 3 0,1 2-2 16,-1-2-1-16,0 1 3 0,3 0 1 0,-1-2-1 15,-2 2 2-15,4-1 1 0,-4 2 1 16,2-2-1-16,-1 1-2 0,-1-1 0 0,0 2-2 16,-1-1 1-16,0 0 0 0,-1 1-2 15,-1 0 2-15,0 0 2 0,0-3-1 16,1 3-1-16,-3 0-1 0,2-2 3 15,-2 2 0-15,2 0-1 0,-2-2-2 0,0 1 2 16,1 1-2-16,1 0 0 0,0 0-3 16,0-2 1-16,0 2-1 0,1 0 1 0,3 0 1 15,0 0 1-15,0-2-1 0,4 2-1 16,-4 0 1-16,4 0 2 0,-1 0 0 0,1 0 0 16,0 0 1-16,-1 0-2 0,0 0 2 15,0 0-5-15,-1-3 0 0,3 3 0 0,-4 0 0 16,-2 0-1-16,2 0 1 0,-1 0 1 15,0 0-1-15,-2 0 3 0,2 0 1 0,-1 0-1 16,0 0-1-16,0 0 1 0,3-2 2 16,-2 2-4-16,1 0-1 0,1 0 0 0,-2 0 2 15,3 0-2-15,0 0 3 0,1 0-1 16,1 0 1-16,0 0 0 0,2 0 4 0,-2 0-2 16,2 0-1-16,-3 0 2 0,2 0-1 15,-2 2 0-15,-2-2-2 0,3 0 3 16,-4 0-2-16,1 0 1 0,-2 0 1 0,1 0 0 15,-2 0-1-15,3 0-1 0,-3 0-1 16,0 0 0-16,1 3 1 0,-1-3-2 0,0 0 1 16,0 0 2-16,3 0-3 0,-3 2 1 15,0-2-2-15,3 2-1 0,-2-2 2 16,1 1-1-16,1 1 1 0,-2-2 1 0,1 0 1 16,2 2 0-16,-2-2-1 0,-2 0 0 15,3 0 2-15,-3 0-2 0,0 0 0 0,-2 3 0 16,2-3-3-16,-2 0 2 0,-1 0 1 15,2 0 0-15,-1 0 1 0,1 0 0 0,0 0 2 16,-1 0-1-16,1 0-1 0,0 0-2 16,0 0-1-16,-1 0-1 0,1 0 0 15,-1-3 0-15,3 3-1 0,-2 0 1 0,-1 0 0 16,0 0-1-16,4 0 1 0,-4 3 0 16,0-3 1-16,2 0 2 0,0 0-1 0,-2 1 1 15,2-1-1-15,0 1 0 0,0-1-2 16,-2 0 0-16,1 0 1 0,-1 0-1 0,-1 0 1 15,4 0 0-15,-4 0 0 0,1 0-1 16,1 0 0-16,-1 0 0 0,0 2 0 0,-1-2 0 16,0 1 0-16,-2-1 0 0,2 0 1 15,-2 0-1-15,0 0 0 0,2 0-1 16,-1 0 0-16,1 0 0 0,0 0-1 0,0 2-1 16,1-2 3-16,2 0-1 0,-2 0 1 15,1 0 0-15,-1 0 0 0,2 2 1 0,-2-2-1 16,-1 0 1-16,1 0 1 0,-1 1-1 15,0-1-1-15,1 0 0 0,-1 0 1 0,0 0-1 16,-1 0 0-16,1 2 0 0,0-2 0 16,-1 0-1-16,1 0 0 0,0 1 1 15,0-1 0-15,0 0 2 0,0 0-2 0,0 0 3 16,-1 0-2-16,-1 1 2 0,0-1 0 16,0 0-1-16,1 0 2 0,-1 0 2 15,0 0-1-15,4 0 2 0,-3 0-2 0,0 0 2 16,0-1-1-16,1 1 0 0,-1 0-2 15,1 0 0-15,1 0-1 0,-3 0 1 0,2 0-1 16,0 1 0-16,-2-1-1 0,0 0 1 16,1 0 0-16,-3 0-1 0,1 0 1 15,-1 1 2-15,-1-1-1 0,0 0 3 0,3 0 0 16,-3 0 1-16,0 0 1 0,0 0 0 16,0 0 0-16,0 0-2 0,0 0 0 0,0 0-2 15,0 0-1-15,0 0-1 0,0 2 1 16,2-2-1-16,-1 0-1 0,1 0 1 0,0 0 0 15,-1 0-1-15,2 0 2 0,-3 0-2 16,2 0-2-16,0 2 3 0,-1-2-1 0,1 0-1 16,-2 0 1-16,1 0 3 0,-1 0-3 15,0 0-1-15,0 0 2 0,0 0 0 0,0 1 2 16,0-1-2-16,-1 0 1 0,1 0-2 16,0 0 3-16,-2 0-4 0,2 2 2 0,0-2-2 15,-1 0 1-15,1 0-1 0,-2 1 0 16,2-1-1-16,0 0 0 0,-2 0-2 15,2 0-17-15,-3 3-58 0,-5 2-126 16,-3 1-129-16,-2 0-69 0,5-6-35 0,-1 0-2 16,5-2 46-16</inkml:trace>
  <inkml:trace contextRef="#ctx0" brushRef="#br0" timeOffset="416422.1343">20808 5308 103 0,'5'-1'205'0,"-1"-1"17"0,-3 0-52 0,2-1-38 15,1 1-15-15,-3-1-7 0,-1-1-5 16,3 1-2-16,-3-2-6 0,2 0-6 0,-2 1-10 15,0-1-10-15,0-1-12 0,0 2-7 16,0-1-8-16,0 1-10 0,2-1-4 0,-1 1-6 16,3 0-6-16,1-1-2 0,0 1-4 15,2-4-2-15,-1 1-3 0,2 2 3 0,1-3 1 16,-1 1 1-16,2-1 5 0,-1 1 3 16,1-3 2-16,-1 2 0 0,2-2 0 15,-3 1 0-15,2-1 0 0,0 0-5 0,0 0-2 0,1 0-4 16,0 0-2-16,0-2-3 15,1 1 1-15,-2 1-2 0,2-2 1 0,-3 4 2 16,0-2-2-16,3 0 3 0,-4 2-1 0,2-2-1 16,2-2 0-16,-3 2-1 0,4 0 0 15,-4-1 1-15,5 1-2 0,-2 0 0 16,-1 1-2-16,1-3 0 0,1 2-2 16,-1 0-1-16,1 2 0 0,0-1 0 0,-1 0-1 15,1 2 1-15,1 1-2 0,-3-1 1 16,2 0 1-16,1 2 0 0,-1-2 0 0,3 2-1 15,-3 0 0-15,2 2 1 0,1-2 0 16,1 1 0-16,-1-1-1 0,3 1 2 0,0-1-1 16,-1 0 0-16,0 0 0 0,3 0 0 15,-2-2 2-15,1 0-2 0,-2 2 0 0,4-3 0 16,-1 1-1-16,-5 2 0 0,2-1-2 16,1 2 3-16,-3-2 0 0,3-1 0 15,-3 4 0-15,3-4 0 0,0 4 0 0,-2-4 0 16,4 4 0-16,-5-1-1 0,3 1 1 0,1 1-1 15,-2 0 1-15,2 1 0 0,-2-1 0 16,2 2 0-16,-1 2 0 0,-1-1 0 16,-1 1-1-16,-1 0 0 0,-1-2-1 0,-2 3 2 15,1-3 0-15,1 4 0 0,-1-3 0 16,-2 1 0-16,2 0 0 0,-1 1 0 0,4-1-1 16,-4 1 1-16,0 1 0 0,3-1 0 15,-2 0 1-15,2 2 1 0,-2-2-2 16,3 3-2-16,0-2 2 0,0 3-1 0,1 0 0 15,-3 1 1-15,0-3 0 0,0 3 1 16,-1-1-1-16,-3 0 1 0,-1-2-1 0,0 0 0 16,-2 0 0-16,1 1 0 0,-3-2 0 15,1 1 2-15,1 1-2 0,1-2-2 16,-3 0 2-16,3 1 2 0,-1-1-4 0,0 3 2 16,3-2 3-16,0 2 0 0,-1-1 0 15,2-1-1-15,-1 2 2 0,1 0 0 0,-2-1-1 16,2 0 1-16,-3 0-1 0,0 0 0 15,-1 1-1-15,1-2 0 0,0 2 2 0,-1-2 0 16,-2 2-3-16,1-2 2 0,-3 0 0 0,4 1 0 16,-2 0-3-16,2 0 0 0,-1 0 0 15,0 1 0-15,1 1 0 0,0 1 0 16,0 0 0-16,1 0 0 0,1-2 0 0,0 2 0 16,1 0-2-16,-3-1 2 0,1 0-1 15,0 1 1-15,-1-2 0 0,-3 1 0 16,2-3 1-16,-2 0 1 0,2 0-1 0,-4 2 0 15,4-3 2-15,-4 1-1 0,2 1 2 16,-2 0 1-16,3-1-1 0,-1 2 2 0,-1-2 0 16,0 2-1-16,0-2 0 0,0 2-3 15,1-1 2-15,-4-1-2 0,3 2 1 16,0-3-1-16,-3-1-1 0,1 1-1 0,-1 1 1 16,1-3-1-16,-2 1 0 0,2 0 2 15,-2-1 0-15,0 0 0 0,0 1-2 0,0 0 2 16,0 1-2-16,0-1 0 0,0-1 0 15,0 0 0-15,1 1 1 0,-1-1-1 16,0 2 2-16,2-3-2 0,-2 1-2 0,0 1 2 16,2-1-1-16,-2-1 1 0,0 1 1 15,0-1 1-15,0 0-1 0,0-1-2 0,0 1 1 16,0-1 0-16,0 0-3 0,0 0 3 16,0-1 0-16,0 1 0 0,0-1 3 15,-2 0-2-15,2-1 0 0,-2-1-1 0,2 0 0 16,0-1 0-16,-1 1 0 0,1-2 0 15,0 1 2-15,1-1-4 0,-1 0 2 0,0 0-1 16,0 0 0-16,0 0-1 0,2 0 1 16,-2 1 1-16,0 0 0 0,2-1 3 0,-2-1-1 15,0 2-2-15,0-2 2 0,0-1-2 16,0 2 0-16,0-2 0 0,0 0-2 0,0 1 2 16,0 0 0-16,0 0 4 0,1 0-1 15,-1 2-1-15,0-1 3 0,0 0-2 0,0 3 2 16,0-1-2-16,0 2-2 0,2-1 3 15,-2 2-2-15,0-2 0 0,-2 1-2 0,2 1 3 16,0 0 1-16,0 0-3 0,0 0-1 16,0 0 0-16,0 0 0 0,0 0-1 15,0 1-1-15,0-1 2 0,0 2 0 0,0-2-2 16,0 0 2-16,0 0 0 0,0 0-1 16,0 2 1-16,0-1 0 0,2 1 0 15,-2 0 0-15,1 1 0 0,-1 2 0 0,0 1 0 16,2-2 3-16,-2 2 1 0,2 2-1 15,-2-3 0-15,0 4 0 0,0-2 1 0,0 1-4 16,0-3 0-16,0 2 1 0,0-2 0 16,0 0-1-16,0-1 0 0,0-1 0 0,0 0-1 15,0-2 0-15,0 1 1 0,0 0 0 16,0-1 0-16,0-1 0 0,-2 0 2 16,2 2 2-16,-2-2-2 0,2 0 2 0,-1 1-3 15,-1 1-1-15,1-2 0 0,-3 3 0 16,-1-2 0-16,1 2-1 0,-5 0 2 0,-3-1-1 15,-1-1 5-15,-1 1-2 0,2-2-1 16,-2 0 2-16,1 0-1 0,0 0 0 0,4 0-2 16,1 0 1-16,1 0 0 0,1 0-2 15,2 0 0-15,0 0 2 0,0 0-2 16,0 2-3-16,1-2-4 0,1 3-11 16,-1-1-36-16,2 1-70 0,-8 4-139 0,1-3-101 15,-5-1-49-15,2-6-18 0,0-1 22 0,-5-3 60 16</inkml:trace>
  <inkml:trace contextRef="#ctx0" brushRef="#br0" timeOffset="419378.7512">20017 6650 38 0,'4'-1'172'0,"0"0"0"0,-1-1-38 0,0 1-37 15,-1-1-25-15,-1 0-11 0,3 2-4 16,-4 0-3-16,1 0 3 0,-1 0 6 15,0-1 7-15,0 1 7 0,0 0 8 0,0 0 3 16,0 0 3-16,2 0-5 0,-2-2-11 16,1 0-8-16,-1 2-12 0,0-2-7 0,2 1-9 15,0-1-4-15,-1-1-2 0,1 1-4 16,0 0-6-16,2 0-2 0,-4-1 2 16,1 0-1-16,1 0 4 0,-1 0 5 0,1 2 3 15,-2-2-1-15,0 0 0 0,2 0 1 16,-2 0-6-16,0 1 0 0,-2-3-5 0,2 3-2 15,0-1-3-15,-2 0-4 0,-1-1-1 16,2 4 0-16,-1-4-3 0,-2 1 1 16,1 2 2-16,-1-1-1 0,1 0-1 0,2 1-2 15,-3-1-1-15,-1 0-1 0,2 2-2 16,2-2 1-16,-3-1-4 0,0 3 1 0,3-3-1 16,-3 3-1-16,3-2-1 0,-1 2 2 0,0 0-2 15,2 0 1-15,0 0 1 0,-1 0-2 16,1 2 0-16,-2-2 0 0,1 3 0 0,-1-1 0 15,0-1 2-15,1 1-2 0,-1 0 0 16,1 1 0-16,-3 1 1 0,4-3-1 16,-4 2 0-16,3 1 0 0,-1 0 1 0,0 1 5 15,1-2-3-15,-1 2 3 0,0 0-2 16,1 1 3-16,-1-1-2 0,2 2 3 16,0-1-1-16,0 1-2 0,2-2-2 0,-2 2 0 15,1-1-1-15,-1 2-2 0,2-2 0 16,1 1 2-16,-1-2-1 0,0 1 0 0,-1-1-1 15,2 2-1-15,-2-1 1 0,3-1-3 16,-4 2 1-16,1 0 2 0,2 0 0 16,-1 3 0-16,0-3 2 0,-2 2 0 0,1 0-1 15,-1 0 0-15,0 0-1 0,0 1 2 16,0 1-2-16,0 0-2 0,0-1 2 16,0-1 0-16,0 2 2 0,0-2 0 0,0 0 0 15,-1-1 1-15,1 0-1 0,-2 0 0 16,0 0-1-16,-1-1 1 0,2 0 1 0,1 1-2 15,-4-2 2-15,3 0 0 0,-2 1-1 16,2-2 2-16,-1 2-2 0,0-1-1 0,2 1 2 16,-1-3-1-16,-1 1-1 0,0 0-1 15,2 0 0-15,-1-1 1 0,-1 1-1 0,2-2 0 16,-1 1-1-16,-3-1 1 0,4 0 0 16,-3 2 0-16,2-4 1 0,-1 2-1 15,0 0 0-15,1-1 0 0,-2-2 0 0,1 2-1 16,2 0-2-16,-1-1-3 0,-1-1 0 15,2 0 0-15,0-1-1 0,0-1-4 0,0 0-13 16,0 0-27-16,0-4-46 0,2 0-60 16,-2-1-115-16,-2 1-94 0,2-3-39 0,0-1 4 15,-1-2 30-15,-1 0 53 0</inkml:trace>
  <inkml:trace contextRef="#ctx0" brushRef="#br0" timeOffset="419970.3848">19846 6843 196 0,'0'-2'268'15,"0"1"29"-15,0-1-42 0,2 0-58 0,-1 1-39 16,1 1-35-16,1-1-25 0,0 1-20 16,1 0-15-16,0 1-14 0,4-1-8 15,-2 3-6-15,2-1-2 0,0-1 1 0,1 1 4 16,0 1 1-16,-1 0 2 0,2 0 1 0,-2-2-2 15,0 0-2-15,0 1-3 0,2 0-6 16,-1-1-2-16,1 1-6 0,1-2-2 0,0 0-4 16,0 2-5-16,3-2-2 0,-1 2-1 15,1-2-2-15,-1 1-3 0,1-1-1 16,-1 0-1-16,-2 0 2 0,0 0-1 0,-3 0-1 16,0 0 1-16,-1-1 2 0,0 1-2 15,-6 0-1-15,2 0-4 0,-1 0-4 0,0 0-11 16,-2-2-14-16,0 2-20 0,0 0-29 15,0-2-32-15,0 2-39 0,1-2-57 16,-1 2-90-16,3-5-40 0,1 3-5 0,-1-3 17 16,3 1 36-16</inkml:trace>
  <inkml:trace contextRef="#ctx0" brushRef="#br0" timeOffset="420530.2344">20296 6791 41 0,'2'-1'241'15,"-2"-1"33"-15,-2 0-1 0,2 2-45 16,-1-2-41-16,-2 1-31 0,3-1-26 0,-1 2-25 16,1 0-19-16,-4 0-14 0,3 0-18 15,-2 0-10-15,1 0-10 0,0 2-2 16,-1-1-5-16,1 1-1 0,-1 0-1 0,0 1-2 16,0 2 3-16,-1 2-3 0,0-3-4 15,0 1 3-15,0 0-2 0,-1 1-1 0,2 0-2 16,0 1-1-16,1 0 2 0,-1 2-3 15,-1 0-2-15,1 0-2 0,1-1 1 16,0 4-2-16,1-2 0 0,-1-1-1 0,2 1 0 16,2-1 2-16,-1 1-3 0,1-2 3 15,3 2-2-15,1-1-1 0,0-4 2 0,-1 3-1 16,3-2-2-16,-1-2 1 0,0 1-1 16,-1-1-1-16,1 1-1 0,-1-4-3 15,-1 2 3-15,3 0-5 0,-2-1 3 0,-3-2-2 16,2 0 0-16,-2 0-1 0,2 0 0 15,-1 0-3-15,0 0-6 0,1-2-11 16,-4-1-14-16,2 0-22 0,1 0-36 0,-4-3-43 16,3 0-58-16,-2 2-101 0,-1-4-62 15,2 2-21-15,0-2 16 0,-1-4 34 0</inkml:trace>
  <inkml:trace contextRef="#ctx0" brushRef="#br0" timeOffset="421098.8757">20447 6836 178 0,'1'-2'269'0,"1"-3"21"16,-1 1-38-16,3-1-55 0,-4 0-37 15,1 3-24-15,1-3-15 0,-1 2-10 0,-1 1-6 16,2 2-14-16,-2-4-17 0,0 4-15 16,2 0-17-16,-1 0-16 0,-1 0-8 15,0 1-6-15,0 2-4 0,0 1-1 0,0-1-1 16,0 2 0-16,0 0-1 0,0 3 0 15,-1-2 1-15,-1 3 1 0,0-2 1 0,1 2 1 16,-1-2 0-16,1 2 1 0,-1 1 0 16,0-3-1-16,2 2 2 0,-1-1-1 0,1-2 0 15,-2 0 0-15,2 0 0 0,0-2 0 16,2-1-2-16,-1-1 0 0,-1 0 1 16,0 0-3-16,2-2-1 0,0 1 1 0,-2-1 2 15,0-1-1-15,1 1 0 0,-1-2 0 16,0 0 0-16,2-1-2 0,-2-1-2 0,0 2 2 15,1-3-1-15,-1 1-1 0,0-1-2 16,2 1 1-16,0-2-2 0,-1 0 0 16,4-1-2-16,-2 2 2 0,3-2-1 0,1 0-1 15,-2-1 1-15,3 4 0 0,-2-2 1 16,3 2-1-16,-2-2 1 0,1 1-2 0,1 2 0 16,-3 2 4-16,2-2-2 0,-1 0 0 15,2 1 3-15,-3 1-2 0,1 1 2 0,-1-2-3 16,-1 2 1-16,1-1-1 0,-1 1-1 15,-4 0 1-15,1 1-2 0,-1-1 1 16,-1 2 1-16,0 1 0 0,0 1 4 0,0 0-2 16,-1 3 1-16,-1 0 2 0,2 1 0 0,-1 0 0 15,1 0-3-15,-4 1 3 0,4 0-2 16,0 2-1-16,0-2 2 0,0 0-3 16,0 1-1-16,2-1 1 0,0 0 0 0,-1-1-1 15,-1-2 0-15,2-2 0 0,-1 2 0 16,1-4 1-16,0 1-1 0,-2-2 0 0,1 1 0 15,1-2-2-15,1 0-7 0,0 0-25 16,4-3-45-16,0 0-60 0,-2-2-119 16,-2 0-100-16,-1 0-49 0,1-2-7 0,-3 0 29 15,2-1 52-15</inkml:trace>
  <inkml:trace contextRef="#ctx0" brushRef="#br0" timeOffset="421189.4317">20735 6913 107 0,'1'0'243'0,"2"0"21"0,-1 2-24 0,1-2-50 16,-1 1-38-16,2-1-28 0,-1 0-12 15,-1 2-6-15,0-1-7 0,1 1-5 0,-2-1-5 16,3 1-4-16,-4-1-9 0,1 1-4 16,-1-1-8-16,0 2-7 0,0 0-7 0,0-1-7 15,0 2-1-15,0 1-8 0,-1-1-8 16,-1 3-3-16,0-3-7 0,1 1-3 0,-1 0-5 15,1 1-1-15,-3 0-1 0,4-1-5 16,-1-1 0-16,-4 1 0 0,4 1-2 16,-1-4 0-16,1 3 1 0,-1-3 0 0,0 2 0 15,1-1 0-15,-1-1 0 0,1-1 0 16,-1 2 0-16,0-3-1 0,2 1-4 16,-1-2-7-16,1 1-15 0,0-1-32 0,0-1-40 15,-2 1-50-15,0-4-101 0,-1 1-97 0,-3 2-41 16,3-4 0-16,0 0 26 0,1-1 42 15</inkml:trace>
  <inkml:trace contextRef="#ctx0" brushRef="#br0" timeOffset="421779.0157">20780 6750 126 0,'0'-2'297'0,"0"1"36"0,0-1 13 0,0 2-72 16,0 0-64-16,0 0-43 0,0 0-29 16,0 0-18-16,0 0-15 0,0 0-18 0,0 0-16 15,0 0-18-15,0 0-16 0,0 0-13 16,0 0-10-16,0 0-5 0,0 0-5 0,0 0-3 15,2 2-2-15,-1-1-3 0,-1 1-5 16,4-2-5-16,-4 1-16 0,1 1-25 0,2-2-41 16,-3 1-51-16,4-2-66 0,-4 1-113 15,0 0-46-15,0 0-10 0,0 0 26 0,1 1 42 16</inkml:trace>
  <inkml:trace contextRef="#ctx0" brushRef="#br0" timeOffset="422390.4144">20937 6850 112 0,'1'0'257'0,"1"0"34"16,0 2-15-16,-2-2-43 0,0 0-37 0,0 0-29 16,0 0-32-16,0 0-22 0,1 1-25 15,-1-1-19-15,0 0-19 0,0 1-9 0,0 1-11 16,2 1-9-16,-1-1-4 0,1 0-5 16,0 3-3-16,-1 0-2 0,2 0-2 0,1 0-2 15,-3 2 0-15,3-2 1 0,-2 1 1 16,1 0 0-16,-1 0 2 0,0 0-3 0,-1-1 1 15,2-1-1-15,-3-1-4 0,2 2 0 16,0-5 3-16,-2 2 3 0,0 0 6 0,1-2 7 16,-1 0 6-16,2 0 4 0,-1-2 1 15,-1 0-1-15,4-1-5 0,-3-1-4 16,3 0-7-16,-2 0-3 0,1-1-3 0,1-1-1 16,-1 0-2-16,0 0-2 0,0-2 1 15,2 1-3-15,-2-1 0 0,2 1 0 0,-2 0 0 16,0-1 3-16,0 4-2 0,0-2 1 15,-1 1 0-15,0 1 0 0,-1 2 2 16,1 1-1-16,-1-2-2 0,-1 3 2 0,0-2 1 16,0 2-2-16,2 0-1 0,-2 2 1 15,0-1-1-15,3 1 0 0,-1 1-2 0,2 1 2 16,-1 1 0-16,1-1 1 0,-3 1 0 16,2 1-1-16,1-1 1 0,-3 2-1 0,3-2 0 15,-3 2-1-15,2-1 2 0,-1-2-1 16,1 2-1-16,-2-1 0 0,-1-2 3 15,2 1-4-15,-2-2 1 0,1-1 1 0,-1 1-1 16,0-2 2-16,0 1-2 0,0-1 2 16,0-1 0-16,0 1 0 0,0-2-2 0,0 1 2 15,0-2-1-15,0 0-1 0,0 0 0 16,0-2 0-16,0 2 1 0,2-2-1 16,0-3 0-16,1 1 2 0,0 0 0 0,0 0-2 15,2-1 0-15,0 1 0 0,1 1 2 16,-1 0-2-16,1 1-1 0,1 1-1 0,-3 1 1 15,2-2-1-15,1 3 2 0,-2 2 0 16,-1-2 0-16,1 1 3 0,-2 1-3 0,-1 0 0 16,2 1-3-16,-2-1 3 0,-1 2 0 15,1 0 0-15,1 1 2 0,1 2-2 0,-3-1 1 16,2 2-1-16,2 0-1 0,-2 2-1 16,1-1 2-16,2 0 0 0,-5 1 0 15,2-1 0-15,1-2 0 0,-3 2 0 0,2-2 0 16,-1-2 0-16,0 0 0 0,-1 0 0 15,-1-1 0-15,0-1-2 0,2 1 0 16,-1-2 2-16,-1 0 0 0,0 0 0 0,0 0 0 16,0 0-3-16,0 0-13 0,0 0-26 15,0 0-37-15,0 0-52 0,-3-2-73 0,0 1-126 16,-2-1-58-16,0-1-14 0,5-1 20 16,0-1 38-16</inkml:trace>
  <inkml:trace contextRef="#ctx0" brushRef="#br0" timeOffset="422911.8285">21370 6757 21 0,'3'0'278'0,"0"-1"32"16,1 1 26-16,-3-2-50 0,-1 2-58 15,2 0-44-15,-2 0-32 0,0 0-21 0,0 0-17 16,0 2-16-16,0-1-19 0,0 2-21 16,0 0-12-16,0 3-13 0,1 0-6 0,-1 2-2 15,5-1-8-15,-4 2-2 0,3 0-4 16,-3 3-4-16,2-3 0 0,1 2-5 16,-3 1 0-16,2-3-2 0,1 4-2 0,-3 0 2 15,2-2 0-15,2 3 0 0,-4-2 0 16,1 0 4-16,0 2-3 0,-2 1 0 0,0-4-1 15,-4 1 0-15,3 0-1 0,-4-1 0 16,1-2-1-16,-4 2 2 0,0-4-2 16,-2 0 1-16,-1 1 0 0,1-1-1 0,-2-1 2 15,3-1 0-15,-3 1 2 0,3-2-1 0,1-1-4 16,2-1-23-16,-1 0-55 0,6 0-82 16,-4-1-153-16,5-1-76 0,0 0-40 15,6-1 1-15,4-3 41 0</inkml:trace>
  <inkml:trace contextRef="#ctx0" brushRef="#br0" timeOffset="424797.2035">21713 6834 145 0,'-1'1'239'0,"1"2"13"16,0-1-46-16,0 1-62 0,1-2-48 15,-1 2-23-15,3-1-6 0,3 1 1 0,-3-2 6 16,4 2-2-16,-1-1-3 0,4 1-6 16,1-3-2-16,-2 2-5 0,4 0-4 0,-2-1 0 15,3 3-6-15,2-3-1 0,-2 2-6 16,5 1-5-16,-2-2-6 0,3 1-8 15,2-1-4-15,0 1-2 0,0-1-5 0,3 0 0 16,1 1-3-16,0-3-3 0,3 3 1 16,-1-1-4-16,1-1 1 0,1 1-2 0,-4-1 1 15,3 2 0-15,-3 0 0 0,0 0 0 16,1-1 1-16,-2 1 3 0,-1 0 2 0,0-2 3 16,-5 2 0-16,0-1 1 0,-2 0 8 15,1 0 2-15,-2 0-1 0,1-1 0 16,0 1-1-16,-1-2 1 0,1 2-3 0,1 0 0 15,2-1 2-15,-1 1-2 0,-1 0-1 16,0-1-3-16,0 1 1 0,1-1-4 0,0 0-3 16,-5 2-3-16,2-3 3 0,-3 3 0 15,-2-2-2-15,0-1 1 0,-3 0 2 16,0 0 0-16,-2 0 1 0,2 0-1 0,-2 0 0 16,0 0-1-16,-2 0 1 0,1 0 0 15,-4-1-2-15,3 1 0 0,0 0 2 0,-3 0-3 16,1 0-2-16,-1 0 2 0,-1 0-1 15,2 0 0-15,-2 0-2 0,2 0-1 0,-2 0 0 16,0 0 0-16,0 0 0 0,0 0 0 16,0 0 0-16,0-3 2 0,0 3 0 15,0 0-2-15,-2 0 2 0,2-3-2 0,-2 2 1 16,1-2-1-16,-2 0 0 0,-1 0 0 16,-1-1 0-16,0-1-1 0,-2 2-1 0,-1-1 2 15,-1-1 0-15,3 1 0 0,-2-1-1 16,1 1 1-16,2 1-1 0,-1-2 1 0,2 2 0 15,0 0 0-15,1 1 1 0,2 0 0 16,-3-3 1-16,1 2-2 0,0 1 0 16,0-2 0-16,-2 0 0 0,4 2 0 0,-1-1 0 15,1 1 1-15,1 0-1 0,0 2 0 16,-2 0 0-16,2 0 0 0,-2 0 0 0,2 0 0 16,0 0 0-16,0 0 0 0,2 0 0 15,-2 0 2-15,2 0-1 0,-2 2-1 0,1 0 0 16,2-1 0-16,3 3 0 0,-2-3 0 15,0 2 0-15,1 1 0 0,0-2 0 16,1 3 0-16,0-2 0 0,2 4 0 0,-1-4-1 16,-1 3-1-16,2 0 2 0,-2 0-1 15,1 0 1-15,-3 0 0 0,1 0 0 0,-1 0 1 16,-3 0-1-16,-1 1 0 0,0-3 0 16,0 2 2-16,0-2-1 0,0 1-1 0,-1-1 0 15,-3 2 2-15,3-1-2 0,-3-1 2 16,1 1-2-16,-2-1-2 0,1-1 4 15,0 0-1-15,-1 2-1 0,0-5 0 16,-2 4 0-16,2-1 1 0,1 0 1 0,-4 0-2 16,2 1 2-16,-1 0-2 0,1-1 0 0,-1 0-2 15,0 1 2-15,0-1-2 0,-1 2 1 16,3-2-5-16,1 1-9 0,-4-1-23 0,3 0-45 16,1 0-60-16,-5 2-119 0,0-4-101 15,1 1-44-15,0-2-5 0,3 0 29 0,1-2 52 16</inkml:trace>
  <inkml:trace contextRef="#ctx0" brushRef="#br0" timeOffset="425822.617">22930 6625 16 0,'2'4'211'15,"-2"1"25"-15,0-1-13 0,0-1-42 0,-2 4-28 16,2-2-25-16,-1-1-14 0,-1 2-11 16,-1-2-12-16,0 4-8 0,-1-2-8 0,3 1-8 15,-1 1-11-15,1 0-4 0,-1 3-8 16,0 2-4-16,4-1 0 0,0 2 2 0,-1 3 2 15,2 0-3-15,2 2 0 0,2 2-3 16,-1 1-3-16,2 2-6 0,-2 0 0 0,2 0-4 16,0 2-5-16,0-1 0 0,-2 1-1 15,-1-1-4-15,0-1-2 0,-4 0 1 16,1 0-3-16,-4-3-1 0,1 0 0 0,-1 0-1 16,-1-2-2-16,-2 0 1 0,0-3 1 15,-1 0-2-15,-2 1 0 0,2-1-2 16,-1-3 2-16,3 2 1 0,-1-3-6 0,2-1 3 15,-3 1-4-15,4 1 0 0,-1-4-1 16,1 0-1-16,-1 0 1 0,1-2-1 0,1 0 1 16,-1 0-1-16,2 0 0 0,-1-1 1 15,1 1-3-15,0-3 3 0,0 1 0 16,0-3 0-16,0 1 0 0,0 0 0 0,0-1 0 16,0-1 0-16,0 1-1 0,0-2-1 15,0-2-4-15,0 1-5 0,0-1-19 0,1-1-37 16,-1-2-55-16,0-2-96 0,0 2-119 15,0-2-58-15,0 0-16 0,3-4 20 0,-1-1 44 16</inkml:trace>
  <inkml:trace contextRef="#ctx0" brushRef="#br0" timeOffset="427487.7781">22971 6670 133 0,'0'0'243'16,"2"0"18"-16,-2 0-44 0,1 0-56 15,2 0-47-15,1 0-31 0,-1 0-16 0,2 0-10 16,2 0-6-16,0 0-6 0,2 2-3 16,-1-1 1-16,6 1 0 0,-1-1 4 15,6 2-2-15,0 0 3 0,3 0-2 0,2 2-3 16,-1-2-6-16,3 3-2 0,-4-3 0 15,7 1 5-15,1-1-1 0,0-1 2 0,1 3-4 16,2-1-3-16,2-1-4 0,-2-1-6 16,0 1-3-16,0-1-3 0,1 3 0 0,1-2-6 15,-2-1-2-15,2 3 0 0,2 0-3 16,0-1 0-16,2 2-5 0,1 0 2 16,1 2-4-16,0-1 0 0,0-2 0 0,2 4 0 15,-4-1-1-15,3-1-1 0,2-2 1 16,-3 3 2-16,1-3 1 0,0 1-1 0,-1-2 3 15,0 1-2-15,-3 1-1 0,-3-2 1 16,1 1-1-16,-3-2 0 0,2 1-1 16,-4 1 0-16,-1-2 0 0,0-1 0 0,0 1 0 15,-1-1-2-15,-4 0 0 0,1 1 2 16,-4 0 0-16,0-1-1 0,-6 0 0 0,-2 1 2 16,-3-3-2-16,-1 2 1 0,-6-1 1 15,1-1 2-15,-4 0 2 0,-1 0 1 16,2 0 3-16,-2 0 1 0,0 0 2 0,-2-1-2 15,2 1 1-15,0-2-4 0,0 2-1 16,0 0-3-16,0 0-1 0,0 0-1 16,0 2-1-16,2-2 0 0,-1 1 0 0,-1-1 0 15,0 2 0-15,0-2 0 0,2 3-1 16,-2-2 2-16,2 1 1 0,-2-1-1 0,1 2-2 16,-1 0-1-16,2-1 2 0,0 1 0 15,-2 1 0-15,1 1 0 0,-1-1 2 0,2 1 0 16,-1 0 1-16,1 3-1 0,-2 0 0 0,2 0 3 15,-2 0 2-15,0 0 1 0,0 2 3 16,-2 1 1-16,0 0 1 0,1 1-2 16,-1 3-2-16,1-2-1 0,-3 2-2 0,3 0-2 15,-1 1-1-15,0 2-1 0,2-1-1 16,0 2-1-16,0 1-1 0,4-1-1 16,-3 1 2-16,3-1 0 0,-3 3 0 0,2-2 2 15,1 0 0-15,0-2 0 0,1 3-2 16,-4-5 0-16,2 1 0 0,1-3-2 0,-3 0 1 15,-1-1-2-15,2-2 3 0,-2-2-4 16,0 0 2-16,0-1-2 0,-2-1 4 16,2 1 0-16,0-2 0 0,0 0 0 0,0-1 0 15,-1 1 0-15,1-2-1 0,0-1 1 16,-2-1 0-16,2 0 0 0,0 1 1 0,0-3 1 16,-2 2-1-16,2-2-1 0,0 0 0 15,0 0 0-15,-1 0 0 0,1 0 0 16,-2-2-1-16,1 2 1 0,-5 0 2 0,1-3-1 15,-1 1 2-15,-3 2-1 0,-4-2-2 16,0 0 0-16,-4-1 0 0,-3 2 0 0,0-3-2 16,-5 1 1-16,-1 1 0 0,-4-1-1 15,0-2 1-15,-1 1-2 0,-2 1 3 16,2-2-1-16,0 2 1 0,1-1 0 0,0 1 0 16,0 1 0-16,1-1 1 0,-1 0 1 15,2 1-2-15,-2 1-3 0,0-2 1 0,-2 2-1 16,4-2 1-16,-2 1-1 0,2-1 2 15,-2 3 0-15,4-3 1 0,-1 1 0 16,2 2-1-16,-2-4 1 0,2 1 0 0,-4 1 0 16,2-4 0-16,-1 2 0 0,1-1 0 15,-2 0 0-15,-1 2 0 0,2-2-2 0,-1 1 2 16,2-1-2-16,1 1 2 0,0 1 2 0,1-1-2 16,3 2 2-16,-2-3-4 0,4 2 2 15,-1 2 0-15,4-1 0 0,0-3-2 0,0 5 1 16,2-2 1-16,0-1-1 0,2 1 3 15,1 1 0-15,-1 0 3 0,-1-2 0 16,3 0 0-16,-3 2 3 0,1-2-2 0,-1 2-2 16,2-1 3-16,0-1-3 0,-2 1 0 15,3 0-4-15,-1-1 2 0,0-1-2 0,1 2 0 16,1 0 0-16,0-1-2 0,2 0 4 16,-1 2-2-16,2-2 0 0,2 1 0 0,-1 1-2 15,1-1 2-15,2 0 0 0,-1 1 0 16,-1 0 0-16,2-2 0 0,-1 1 0 15,1 1 0-15,0-1 0 0,-2 1 0 16,2-1 0-16,-1 2 0 0,-3-3 0 0,2 1 2 16,1 0-2-16,-1 1 0 0,-4-1 0 15,1 0 0-15,0 1 0 0,-1 0 0 0,0 1 0 16,1 0 0-16,4 0-2 0,-1 0 2 16,3 0 0-16,0 1-2 0,1-1-2 0,1 0 0 15,1 1-2-15,1 1-3 0,0 0-4 16,1-1-7-16,0 1-9 0,0-2-9 0,1 0-9 15,-1 0-14-15,0 2-19 0,0-2-21 16,0-2-25-16,2 2-45 0,-5 0-91 0,0 0-63 16,1-2-17-16,3-1 4 0,0-1 23 15</inkml:trace>
  <inkml:trace contextRef="#ctx0" brushRef="#br0" timeOffset="428401.699">23614 7216 193 0,'0'2'275'0,"0"-1"14"0,0-1-37 16,0 2-74-16,2-2-53 0,-2 0-31 0,2 0-9 16,-1 0-4-16,-1 0 4 0,2 0-6 15,-1 0 0-15,1 0-6 0,0-2-8 0,1 1-8 16,-1-2-5-16,2 0-6 0,-1-2-7 16,0 1-6-16,0-1-6 0,1-1-4 0,1-1-3 15,-1-4-3-15,0 0-4 0,1 0-1 16,2-3-2-16,-1-1-3 0,1-1-2 0,2-1-2 15,-1-2-2-15,0 1 1 0,0 0 2 16,-1 3 5-16,-2-1 1 0,0 5 2 16,-2-1 2-16,2 1-2 0,-2 4 0 0,1 0-3 15,-3-1-1-15,3 0-3 0,-2 2 1 16,0 1-1-16,-1 3-3 0,3-3 2 0,-4 4 0 16,1-1-3-16,-1 1 0 0,2-1 2 15,-2 2-1-15,1 0-1 0,1 0-2 0,0 2 1 16,1-1 0-16,2 2-2 0,-4 0-1 15,5 0 2-15,-3 2 1 0,1 0 0 16,-1 2-1-16,-2 1 1 0,3-1 0 16,-1 3 1-16,0-2 0 0,0-1-1 0,0 2 1 15,-1 0-1-15,-1-1 4 0,2 2-4 16,-1-3 0-16,1 3 1 0,-1-3 0 0,1-1 1 16,0 2-3-16,1 1 1 0,-1-2 0 15,3 2 0-15,-2-2-1 0,0 1 0 0,0 1 1 16,0-2 0-16,-1 1-1 0,0 0 1 15,0-2 0-15,-3 0-1 0,5 1-3 16,-5-1 3-16,1-1 1 0,-1 0-1 0,2-1-2 16,-2 0 3-16,0 0 0 0,0 0 2 15,0-1-1-15,0 0-1 0,0-1 1 0,0 0-1 16,0 1 0-16,0-3-1 0,1 2 0 16,-1-1 1-16,0-1 0 0,0 2 0 15,0-2 0-15,0 0 1 0,0 1-1 0,-1-1 0 16,1 0 0-16,0 0 0 0,0 0 0 15,-2 0 0-15,2 0 0 0,0 0 0 0,0 0 0 16,0-1 0-16,0 1 0 0,0 0-1 16,0-2 1-16,0 2 1 0,0 0-6 0,0-1-8 15,0-1-26-15,0-3-35 0,0 3-41 16,-1-1-59-16,-5-1-85 0,-1 1-92 16,-1-1-27-16,0 0 6 0,-1-3 24 0,1 3 52 15</inkml:trace>
  <inkml:trace contextRef="#ctx0" brushRef="#br0" timeOffset="428915.5447">23674 7086 155 0,'-1'-2'217'0,"-1"1"-5"0,2-1-30 15,0 2-25-15,2-2-16 0,-1 1-14 16,3 1-16-16,-3-1-18 0,3 1-11 0,-3 0-9 15,4-2-7-15,-2 2 0 0,1 0-1 16,1 0 1-16,-2 0 1 0,1 0-6 0,1 0 0 16,-1 0-1-16,1 2-3 0,3-2-2 15,-2 1-5-15,2 2-3 0,0-1-7 16,3-1-5-16,-1 1-6 0,2 0-6 0,-1 1-7 16,0-1-5-16,0 0-3 0,-1-1-2 15,0 1-1-15,-4-1-2 0,0-1-2 0,-1 1 0 16,-1 2-1-16,0-3-4 0,-1 0 2 15,0 0 2-15,0 3 0 0,3-3 0 0,-3 1 0 16,1 0-1-16,-1-1 0 0,-2 2-1 16,3 0 2-16,-3-1 2 0,1-1-1 15,0 2-5-15,-2-2-19 0,0 0-49 0,-4-2-99 16,-1-1-146-16,-3 0-76 0,-1 2-37 16,1-2-2-16,2-1 39 0</inkml:trace>
  <inkml:trace contextRef="#ctx0" brushRef="#br0" timeOffset="430476.667">24784 7210 221 0,'5'0'242'0,"-2"0"15"0,0 0-67 15,2 0-51-15,0 0-24 0,0 0-4 0,-1 2-1 16,1-2 3-16,-4 0-1 0,3 1-5 15,-3-1-11-15,1 0-12 0,-1 0-7 0,3 0-9 16,-3 0-9-16,2 0-6 0,2 0-8 16,3 2-4-16,1-2-9 0,3 1-1 0,2 1-5 15,2-1-2-15,2 1-4 0,4-1-4 16,1 2-3-16,1-1 0 0,1 0-7 16,0 2 1-16,0-1 0 0,-1 1-4 0,1-1 2 15,1 2-2-15,-3-3-2 0,2 1-1 16,0 1 0-16,0-1 0 0,0 0-2 0,0-1 0 15,0-2 1-15,1 2 0 0,-2-2-1 16,-1 3 1-16,3-3 1 0,-5 0 0 16,-1 0 0-16,-1 0 0 0,-2 0 0 0,-3 0 0 15,2 0 0-15,-3 0 0 0,0 0 0 16,2 0 0-16,0 2-2 0,0-1 2 16,0 1 0-16,2 1 0 0,-3-2 1 0,3 2 0 15,-2-2 0-15,0 1-1 0,-2 1 0 16,1-1 0-16,-3-1-1 0,3 1 1 15,-2-2 0-15,-3 1 0 0,0 1 1 0,-1-2 2 16,-1 1-2-16,-1-1-1 0,2 2 0 16,-2-2 0-16,1 0 0 0,1 0 0 0,1 0 3 15,0 0 0-15,1 0 3 0,1 0-2 16,-1 0 1-16,-1 0-2 0,0 0 0 0,-1 0-2 16,0-2-2-16,-3 2 1 0,-2-1 1 15,1 1-1-15,-3 0-1 0,2 0 1 0,-1 0 0 16,-2 0-1-16,-2-2-1 0,2 1 2 15,-3 1 2-15,3-2-2 0,-1 2 1 16,-1-1 0-16,0-1-1 0,-1-1 0 0,2 1-1 16,-4 2 1-16,0-2-1 0,0 0-1 15,-2 1 2-15,0-2 2 0,2 0-2 0,1 1 0 16,-1-3 2-16,-2 3-2 0,0-3 0 16,2 3-1-16,-2-4 0 0,1 4-3 0,-1-3 0 15,0 0-1-15,1 1 1 0,-2 1 1 16,1-1-1-16,0-1 3 0,2 4 0 0,0-2 1 15,3 0 0-15,-1 1 0 0,2 1 0 16,-1-1 0-16,0 2 1 0,1-1 1 16,-1 1-2-16,1-2 0 0,1 1 0 0,-5 1 0 15,4-3 1-15,-1 1-1 0,-1 1 1 16,1-1-1-16,1 2 0 0,-1-1 1 0,0-1-1 16,-1 2 0-16,2 0-2 0,1-3 0 15,-2 3 0-15,0 0-2 0,2 0 3 16,0 0 0-16,0 0 1 0,0 0 0 0,0 0 1 15,0 0-1-15,0 0 1 0,0 3-1 16,2-3 2-16,0 2-2 0,-2-1 1 0,1 4-1 16,2-2 0-16,1 0 0 0,-3 1 0 15,6 1 0-15,-1 1 0 0,-2-2 0 0,1 2 0 16,2-2-1-16,-2 1 1 0,-1 1-2 16,2-2 4-16,-3 0-2 0,1 1-2 0,0-2 2 15,0-1-1-15,-3 3 1 0,1-2-2 16,0 0 2-16,-1 0 1 0,1-1-1 15,-1 2 1-15,-1-1 0 0,0 0 2 0,2-2-1 16,0 1 2-16,-2 1-3 0,-2-2-1 0,0 1 3 16,2-1-4-16,0-1-1 0,-1 3-1 15,-1-1 2-15,-1 1 0 0,0-3-2 0,-2 5 0 16,-2-1 1-16,3 0-1 0,-5 0-2 16,0 3 2-16,1-2-1 0,-1 0 4 0,0-2-2 15,1 3 1-15,1-2 0 0,0 0 1 16,2-1 0-16,0 0 0 0,2 0 1 15,1-2-1-15,1-1 0 0,-1 2-12 0,4-2-35 16,-1-2-67-16,-1 2-158 0,0 0-97 16,-5 2-49-16,5-2-17 0,-1-3 24 0</inkml:trace>
  <inkml:trace contextRef="#ctx0" brushRef="#br0" timeOffset="434271.265">26115 7737 189 0,'2'0'244'0,"-1"-2"7"0,-1 2-54 0,2 0-60 16,1 0-37-16,-3 0-19 0,1 0-6 15,-1-2-1-15,0 2-1 0,2 0-9 0,0-1-6 16,-2 1-8-16,0 0-5 0,1 0 0 15,-1 0 0-15,0 0 4 0,0 0 5 0,0 0-2 16,0 0 1-16,0 0-6 0,0 0-1 16,0 0-6-16,0 0-1 0,0 1-2 0,0-1-2 15,0 0-1-15,0-1-2 0,0 1-3 16,0-1-5-16,0 1-3 0,0 0-6 0,0 0-5 16,0 0-3-16,0 0-4 0,0 0 1 15,2 0-4-15,-2 0 0 0,0 0 2 16,0 0-2-16,0 0 2 0,0 0-1 0,0 0 1 15,0 0-1-15,0 0-2 0,0 0 1 16,0 0 0-16,0 1 0 0,0-1 0 16,0 0 0-16,-2 0 0 0,2 0 2 0,0 0 2 15,0 0 0-15,0 0 1 0,0 0 1 16,0 0-1-16,0 0-2 0,0 0 0 0,0 0 0 16,0 0 1-16,0 0-1 0,0 0-2 15,0 0 1-15,0 0 1 0,0 0-2 0,0 0 0 16,0 0 0-16,0 0 1 0,0 0 0 15,2 1-2-15,-2-1 2 0,0 0 0 0,0 0 1 16,1 0-3-16,-1 0 3 0,0 0-1 16,0 0 1-16,2 0-1 0,0 0-2 0,-2-1 3 15,1 1-1-15,-1-1-1 0,0 1 0 16,2 0 1-16,-2-2 0 0,1 2 1 16,-1-1-3-16,0 1 1 0,2 0-1 0,-2 0-2 15,0 0 0-15,0 0 0 0,0 1 2 16,0 1-1-16,2-1-1 0,-2 0 2 0,1 1 0 15,1 1 0-15,-1 0-1 0,1-1 1 16,1 1 0-16,-2 0 2 0,3 0-1 16,-4-2-1-16,1 2 1 0,2-1 0 0,-1 1-1 15,1 0 0-15,0-1-1 0,1 1 0 16,-1 1 0-16,0-2-1 0,1 1 2 0,0 0 0 16,-3-2 1-16,2-1 0 0,-3 1-1 15,4-1 0-15,-4 0 0 0,0-1 1 0,1 0-2 16,-1-2-1-16,0 3 2 0,-1-4 0 15,1 1 0-15,-4 0-1 0,4 0 0 16,-3-1-1-16,2 1 2 0,-3 1-1 0,0-1 2 16,1 0 3-16,0 0-4 0,-1 2 2 15,0-2-1-15,0 1 1 0,1 1-3 0,0-1-1 16,1 2 2-16,-2-1-1 0,2 1 0 16,-1 1 1-16,2-1 0 0,-1 2 0 15,-1-1 0-15,0 1 0 0,-1 1 2 0,1-2-1 16,-2 1-1-16,1 1 1 0,-1-2 0 15,0 2-1-15,1-1-2 0,-1 1 1 0,-2 0 0 16,0 1 0-16,0-1 1 0,3 1 0 16,-3 2 0-16,2-2 1 0,-1-1 0 0,2 2-1 15,-1-3 0-15,2 1 1 0,-2-1-1 16,1 1-1-16,1-2 1 0,-3 1-1 16,2-1 0-16,0 0 0 0,-1-1 1 0,1 0 0 15,-3 0-3-15,1-1 3 0,0 0 0 16,-1 1 2-16,3-2-1 0,-3-1-1 0,1 2 0 15,2-2 1-15,-3 1-1 0,2 0-1 16,4-1 2-16,-3 1-1 0,3-1 0 0,-2 1 0 16,3 0 0-16,0-1 0 0,0 3 0 15,3-4 0-15,-2 1 0 0,3 1 0 0,-3-1 1 16,4 1-1-16,-2-1 0 0,1 0 2 16,0 1-1-16,1 1-1 0,-4-1 1 15,2 1 0-15,-1 1-1 0,0 0 2 0,-1 0-1 16,1 0 0-16,-1 1-1 0,3 1-1 15,-3-1 0-15,3 1-1 0,-1 1 2 0,-2-3 0 16,2 4 0-16,-1-1 0 0,-2-2 2 16,0 3-1-16,0-2-2 0,0 4-1 15,-5-2 2-15,4-1-1 0,-1 4-1 0,1-4 1 16,-3 2 1-16,-1 0 0 0,2 2 0 16,0-3-1-16,-2 2 1 0,-1 0-1 0,2-1 0 15,-1-1-2-15,-2 0 3 0,2 1 2 16,-4-1-1-16,1 0 0 0,0-1 0 0,0 0-1 15,-3-1 1-15,2 3-1 0,1-5-2 16,-3 3 2-16,1-1-1 0,4-1 2 16,-1 1-1-16,2-1-5 0,-2 1-7 0,6-2-21 15,-3 0-26-15,3 0-40 0,-1-2-47 16,0-1-83-16,-1 2-106 0,2-2-44 0,-1-1-5 16,2-1 21-16,2-1 41 0</inkml:trace>
  <inkml:trace contextRef="#ctx0" brushRef="#br0" timeOffset="435000.2836">25835 7603 163 0,'2'-1'303'0,"-2"-2"19"15,0 1 11-15,0 1-95 0,-2 1-76 0,2-2-48 16,0 2-25-16,-1 2-15 0,1-2-12 16,-2 3-14-16,0 0-10 0,1 3-9 15,-1 0-2-15,1 0 2 0,-1 2 0 0,2 4 4 16,-2-2-1-16,4 0 3 0,-2 4-3 16,2-2 0-16,-2 1-2 0,1 1-4 15,-1-2-7-15,3 0-5 0,-3 0-4 0,0-3-1 16,0-1-3-16,0 1-4 0,-1 1 0 15,-1-2-2-15,2-3 0 0,-1 1 0 0,-3-2 1 16,3 3 0-16,-3-4-2 0,0 0 1 0,3 0-1 16,-4 0-1-16,0-2 0 0,0-1-1 15,-1 0 3-15,-2 0 2 0,2-1-1 16,-1-2 0-16,1 1 1 0,0-1 1 0,0 0-4 16,1 0 1-16,0 0-1 0,0-1 0 15,0 1 0-15,4-2 0 0,-2 2 1 16,-2-2 0-16,4 3 0 0,-3-3-1 0,3 0 1 15,-1 2-3-15,2-1 2 0,0 2 0 0,0-1 1 16,-1 1 1-16,1-1 0 0,0 3 2 16,0-3 2-16,0 1 0 0,0 1 0 15,0-1 1-15,0 1 2 0,0 1-2 0,-2-2 2 16,2 1 0-16,-2 1-2 0,2 0 1 16,-1 0-1-16,-1 0-3 0,2 0-3 15,-1 1 2-15,-1 1-2 0,-1-1 1 0,-1 4-1 16,0-2 0-16,1 2 1 0,-2 0-1 15,0 2 0-15,1-2 0 0,0 2 0 16,-3-2 0-16,2 1 0 0,0 0-1 0,-1-1 1 16,3-1 0-16,-2 1-1 0,-1-2 1 15,3 0 1-15,-1-2 0 0,3 1-1 0,-2-1 0 16,1 1 0-16,0-2 0 0,2 0 0 16,-1 0 1-16,1 3-1 0,0-3 1 0,-2 0-2 15,0 0 0-15,1 0-1 0,-1 0 0 16,2 0 1-16,-1 3-1 0,-1-3 2 0,0 0 0 15,2 1 1-15,-1 0-4 0,-2-1-3 16,2 2-13-16,1-1-16 0,-2 1-26 0,0-2-38 16,2 0-46-16,-3 0-76 0,-2-2-103 15,0 2-45-15,2 0-7 0,0-3 19 0,-3 2 40 16</inkml:trace>
  <inkml:trace contextRef="#ctx0" brushRef="#br0" timeOffset="436112.6209">25447 7839 57 0,'0'-3'267'0,"0"0"30"0,-2 1 5 16,2-2-53-16,-2 1-64 0,-1-2-44 0,2 1-28 16,-3-3-15-16,-1 2-8 0,1-1-8 15,-4-1-6-15,3-1-5 0,1 1-6 0,0 1-7 16,1-2-6-16,1 3-9 0,2-1-8 15,2-1-7-15,0 1-8 0,3 0-6 0,-1-2-4 16,3 3-4-16,3-3-4 0,-1 1 1 16,0 0-3-16,5 0 0 0,-1 1 0 15,-1 0 0-15,1-2 0 0,-1 2 0 0,-3-1 0 16,0 1 0-16,-1 1 0 0,-3 0-1 16,1 1 1-16,-3 1 0 0,0 1 0 0,-1-1 1 15,0 3-1-15,-2 0 3 0,0 0-2 16,0 0-1-16,0 0 0 0,-2 3-2 15,2 1 2-15,-2 1-2 0,2 0 1 0,0 3-1 16,0-1 2-16,0 4 2 0,0-2 1 16,0 1 0-16,-1-1 1 0,-1 2 1 0,1-1-2 15,-3-2 3-15,0 1-3 0,-1 0 0 16,0-2 0-16,1 1 1 0,-3-3-3 16,1 0 0-16,-2-1 0 0,0 2 2 0,2-4-1 15,-2 0-1-15,-1-1 1 0,-1 1 1 16,0-2-2-16,-2-2-1 0,1 1 1 0,-2-1 0 15,2 1-1-15,-2-3 0 0,1 4 0 16,1-5 0-16,1 1 0 0,-1 3 0 16,3-2 0-16,2-1 1 0,-2 1 0 0,4 3 0 15,-1-3 0-15,1 1-1 0,0 1 0 16,0-2 2-16,3 1-2 0,-1 1 0 0,-1-2 0 16,0 3-2-16,2-2 2 0,-1-1 0 15,0 3-1-15,2-1 0 0,-1-1 0 16,-1 2 1-16,2-2 2 0,0 2-1 0,0 0-1 15,0 0 2-15,-1 0-2 0,1 0 0 16,0 0-2-16,-2 0 2 0,0 2 0 0,1 0-1 16,-1 1 1-16,1 0 0 0,-3 1 1 15,3 1-1-15,-2-2 0 0,-1 0-1 0,0 3 0 16,-1-4 0-16,0 3-1 0,2-1 2 16,-2-1 0-16,0 2 1 0,0 0 0 0,0-3 0 15,-2 3 1-15,3-2-2 0,-1 0 0 16,-2 0 2-16,1-1-2 0,3 0 0 15,0 0 2-15,1-2-4 0,1 0 2 0,-1 2-2 16,1-2 1-16,-1 0 0 0,0-2 0 16,2 2 1-16,-1 0 0 0,1-2 0 0,-4 1 1 15,4 0 0-15,-3-1 0 0,3 1-2 16,-1-2 1-16,-2 1-1 0,1-1-1 16,2 1 0-16,0-1-2 0,0 1 7 0,0-1-2 15,0 0 0-15,2-1 2 0,1 1-1 16,-2 2 0-16,-1-2-2 0,3 1 0 0,2 2 0 15,-1-1 2-15,0-1-2 0,0 2 1 16,0 0-1-16,0 2 0 0,0-1 1 16,-3-1-2-16,3 2 0 0,-3 0 1 0,-1-1 0 15,0 3 1-15,0-4-2 0,-1 4 2 16,-1-1-1-16,-1 2 0 0,-1 0-1 0,0-2-3 16,0 2 4-16,-1-1-1 0,-2 1 0 15,2-1 0-15,-2 1 0 0,2-2 1 0,-1 1-1 16,-1 1 0-16,1-2 0 0,-2 1-2 15,2-1 1-15,-1 0 1 0,-1 0-1 16,1 1 2-16,0-4 0 0,-1 4 2 0,2-3-2 16,0 1 2-16,0-1-1 0,-1 1-1 15,2 0 0-15,2-2 0 0,-2 3 2 0,4-3-2 16,-2 2 1-16,0-2-1 0,0 0 0 16,3 2 0-16,-4-2-1 0,4 1 1 15,0-1-2-15,0 0 2 0,-1 0 2 0,-1 0 0 16,2 0-1-16,0 0-1 0,3-1-1 15,-3 1-8-15,4-2-18 0,2 2-21 0,-3-2-37 16,-2-1-40-16,1-1-43 0,0 0-60 16,-1 0-73-16,-1-1-46 0,-1 0-2 0,-3-2 20 15,4 2 35-15</inkml:trace>
  <inkml:trace contextRef="#ctx0" brushRef="#br0" timeOffset="436739.238">25077 7722 208 0,'0'-2'323'0,"0"0"30"0,-2-1-6 16,0 1-77-16,1-1-75 0,-1 1-52 15,1 1-30-15,-1 1-22 0,0-1-13 0,1 1-17 16,1 0-16-16,-2 0-13 0,1 1-11 16,1 2-6-16,0 0-7 0,0-1-4 0,0 3 0 15,1-2-1-15,-1 2-3 0,2-1 2 16,-2 1-1-16,0-1-1 0,0-1 1 15,0 2 1-15,-2-2-1 0,1 0-2 0,1 0 0 16,-5 0 0-16,4 2 1 0,-3-2-1 16,1 2 1-16,0-1 1 0,-2-1 1 0,0 1 1 15,0-1 1-15,0-1 2 0,-2 1 1 16,2-1-1-16,1 0 3 0,-1-1 2 0,-3 2 1 16,2-1 0-16,-1-1-1 0,1 1-1 15,-2-1 0-15,0 0-3 0,0 1 0 0,3 0-1 16,-1-1-3-16,-1 1 0 0,2-2-2 15,-2 1-1-15,1-1 0 0,1 2-3 16,-2-2 1-16,2 1 0 0,-2-1-1 0,2 0 1 16,-1 0 1-16,-1-1-1 0,-2 1 2 15,1-2-1-15,-1 1 1 0,-4-1 0 0,4 1 1 16,-4-1 1-16,2-1-1 0,1 2 1 16,0-2-2-16,0 1 3 0,4 1-1 15,-2-1-2-15,2 1 0 0,3-1 1 0,-1 2 0 16,3 0 0-16,-1-2 0 0,1 2-1 15,1 0 0-15,0-3 1 0,0 3 0 0,1 0-1 16,-1 0 0-16,0-2 2 0,0-1-1 16,0 0 0-16,0-1-1 0,-1 1 0 0,1-1 0 15,-2 1 0-15,0-4 0 0,1 4-1 16,-1-2 0-16,0 1-1 0,1-2 2 0,1 1 0 16,0 2 0-16,0-1 2 0,1-1-1 15,1 2-1-15,1 0-3 0,1-2 3 0,0 3-1 16,3-1-1-16,2 0-7 0,1-1-27 15,-1 1-60-15,2-1-84 0,-1 3-143 16,-2-3-73-16,1 3-30 0,-3-3 5 0,1-1 48 16</inkml:trace>
  <inkml:trace contextRef="#ctx0" brushRef="#br0" timeOffset="437237.9291">24914 7616 202 0,'0'-1'282'0,"0"0"27"16,0-2-29-16,0 3-60 0,0 0-49 16,0-3-25-16,0 3-20 0,0-2-8 0,0 2-12 15,1-2-13-15,-1 1-10 0,0 1-13 16,0-1-10-16,2 1-10 0,-1 0-12 0,-1 0-7 16,0 0-8-16,0 0-8 0,2 0-5 15,0 0-6-15,-2 0-2 0,0 0 1 0,1-2-4 16,1 2-1-16,1-1 1 0,0 1 2 15,-1 0-1-15,1-2 0 0,1 2 0 0,0 0 3 16,0 0-2-16,1 0-1 0,-1 0 1 16,0 0 1-16,1 0-2 0,3 0-1 15,-4 0-1-15,5 0 0 0,-5 0-3 0,1 0 1 16,3 0 0-16,-3-1 3 0,-1 1-3 16,4 0 2-16,-3 0 2 0,4 0 0 0,-4 0 0 15,3 0-1-15,-1 0 0 0,0 0 0 16,0 0-1-16,-1 0 1 0,-1 1-3 15,1-1 4-15,-1 2 0 0,-1-2-9 0,0 0-32 16,-1 0-65-16,-2 0-115 0,-1 0-119 16,0 0-64-16,-1-5-25 0,-1 2 16 15,1 0 56-15</inkml:trace>
  <inkml:trace contextRef="#ctx0" brushRef="#br0" timeOffset="440070.3958">26407 7086 127 0,'0'0'185'0,"2"-2"-12"16,0 2-33-16,-2 0-31 0,1-1-15 15,3 1 0-15,-3-2 2 0,1 2-1 16,-1 0 1-16,-1 0 4 0,2 0 2 0,0 0 1 16,-2 0-7-16,0 0-7 0,0 0-8 0,-2 0-10 15,0 0-10-15,2-2-8 0,-1 1-10 16,-1 1-5-16,1-1-5 0,-3-1-2 0,3 1-2 16,1-1-1-16,-4 1-2 0,3 1 0 15,-1-2-5-15,2 1-2 0,-1 1-1 0,1 0 0 16,0 0-4-16,1 0 3 0,-1 0-2 15,0 0-2-15,0 0-3 0,0 0-1 16,0 0-3-16,0 0-2 0,2 1 0 0,-1 1 1 16,-1-1-2-16,2 2 3 0,0 0-1 15,-2 2 0-15,0-2 1 0,1 2 0 16,-1 2 2-16,0-2-1 0,0 2 1 0,0 0-1 16,-1-1-2-16,1 2-2 0,-2-1 0 15,0 1 0-15,1-1-3 0,-1 1 3 0,1 1-2 16,1-1-1-16,-2-1 0 0,0 0 0 15,2 1 0-15,0 1-1 0,-1 0 0 0,1 0 1 16,0-2 1-16,0 0 0 0,1 1 1 16,-1 0-2-16,0-2 0 0,0-2 0 15,0 1-2-15,0-2 2 0,0-2 0 0,0 1 0 16,0 1 0-16,0-3 0 0,0 1 0 16,-1-1 0-16,1 0-1 0,-3-1 0 15,-2 1 1-15,2-3 0 0,0 1 0 0,0 1 0 16,-2-2 0-16,2 1 1 0,-1-1-2 15,3 1 1-15,-1-1-2 0,1-1 2 0,1 2-3 16,0-1 0-16,1-1 3 0,1 0-2 16,-1 0 2-16,3-1 0 0,-3 3 0 0,2-1 2 15,1-1-2-15,-3 1-2 0,2 0 2 16,2-2 0-16,0 2 0 0,-2-1 0 16,2 1 0-16,-4-3 0 0,4 3 0 0,-2-4 0 15,1 4 0-15,0-2 0 0,2 1 0 16,-1-3 0-16,-2 2 0 0,4 0 2 0,-2 0-2 15,-1 1 0-15,2 1 0 0,1-2-2 16,-3 2 1-16,3-1-1 0,-2 1 2 0,0 1 0 16,2 1 0-16,-4-2 0 0,4 1 2 15,-6 1-2-15,3 1-2 0,-3 0 2 0,2-2 0 16,1 2 0-16,-3 0 0 0,3 0 2 16,0-1-1-16,-1 1-1 0,0-2-1 0,0 2-1 15,1 0 1-15,-3 0 1 0,2 0 0 16,1-3 0-16,-3 3 0 0,4 0 0 15,-2 0 0-15,2 0 0 0,-4 0-2 0,4 0 2 16,-2 0-1-16,0 0 1 0,1 0-1 16,-3 0-1-16,4 0 4 0,-5 0-2 15,1 0 2-15,-1 0-2 0,0 0 2 0,0 0-2 16,0 0 1-16,0 0-1 0,0 0-1 16,-1 0 1-16,1 3 0 0,0-3 0 0,-2 3 1 15,2 0-2-15,0 2-22 0,2-1-57 16,-4-1-107-16,-1 2-139 0,2-2-74 0,-3 1-36 15,0-1 2-15,-4-2 46 0</inkml:trace>
  <inkml:trace contextRef="#ctx0" brushRef="#br0" timeOffset="441214.7153">26621 7399 200 0,'0'-3'270'15,"0"2"22"-15,0 1-38 0,0-2-53 16,1 0-44-16,-1 1-17 0,0 1-10 0,2 0-9 16,0-1-9-16,-2 1-15 0,0 1-13 15,1-1-21-15,-1 0-17 0,0 0-13 0,0 0-13 16,0 0-5-16,0 0-5 0,-1 1-2 15,1-1-2-15,-2 2-1 0,0-2 2 0,-1 2 1 16,0-2 0-16,0 1 5 0,-2 1-2 16,1-2 2-16,-3 1 1 0,2-1-3 15,-1 0-1-15,0 1 0 0,0 2 0 0,-1-3-1 16,2 3-2-16,1-2 1 0,-3 0 0 16,1 1-3-16,0 1-3 0,3-1-1 0,-1-2-1 15,1 2 0-15,2 1 0 0,-1-3 0 16,0 3 1-16,2-1 0 0,0-1-1 0,4 1 2 15,-3 1 0-15,2 1-2 0,1-1 0 16,2 0-2-16,0 0 0 0,0 2 2 16,1-2 0-16,1 1 0 0,1 1 0 0,-1 0 0 15,0 0 2-15,0-1-4 0,1 2 1 16,-2-1-2-16,1 1 0 0,0 0 0 16,-1 0 1-16,-2 0 1 0,0 0 1 0,0 0 0 15,-4-1 1-15,1 1-1 0,-2-3 0 16,-2 2 2-16,1 2 1 0,-3-2-1 0,1-1 0 15,-3 0 0-15,1 0-1 0,-2 1 4 0,-2-3-3 16,1-1 3-16,-1 1-2 0,0-1 0 16,1-1 1-16,0 0-4 0,-2 0 1 0,2-1-1 15,4 1 0-15,-3-2-1 0,1 1 1 16,3-1-2-16,1 2-2 0,-1-3 3 16,3 3 0-16,-1 0 1 0,1 0 1 15,1-2 0-15,-1 2 3 0,2-2-4 0,1 0-12 16,0 1-24-16,5-1-50 0,-2 0-58 15,1-4-111-15,-1 5-105 0,2-3-44 0,0-1-4 16,0-2 31-16,0 1 50 0</inkml:trace>
  <inkml:trace contextRef="#ctx0" brushRef="#br0" timeOffset="441868.0538">26969 7200 74 0,'1'-5'257'0,"-1"0"21"0,0 0-1 16,0 1-72-16,0 1-65 0,0-1-29 16,0 3-13-16,-1-1-2 0,-1 2 3 0,2 0-1 15,-3 0-8-15,0 2-10 0,-2-1-16 16,-1 3-8-16,1 1-10 0,-4 2-6 0,4-2-3 16,-2 3-4-16,1-1-2 0,1 2-6 15,-1 0 1-15,1-1-4 0,1 4-2 16,0-3-1-16,3 1-3 0,-3 1 0 0,3-1-2 15,-1 2-3-15,4-1-2 0,-1-1-2 16,3 1-1-16,-3-1-2 0,4-1-1 0,0 0 0 16,0-1-3-16,2 1 2 0,0-3-4 15,-1 1 2-15,1-1-1 0,-3-2 1 16,2 2 0-16,-2-4-1 0,-1 0 2 0,-2 1-1 16,3-1 0-16,-3-2 0 0,1 0-2 15,-1 0-8-15,1 0-13 0,0-2-20 0,-2 0-40 16,1-1-47-16,2 1-54 0,0-4-98 15,-1 4-73-15,3-1-25 0,-1-3 16 16,3 0 36-16</inkml:trace>
  <inkml:trace contextRef="#ctx0" brushRef="#br0" timeOffset="442621.4045">27087 7273 224 0,'2'-6'265'15,"0"1"37"-15,-1-1-45 0,2 0-51 0,-2 4-36 16,1-1-25-16,-2-1-18 0,2 3-27 16,-2 1-21-16,0-2-8 0,0 2-9 15,0 0-3-15,0 0-5 0,0 2-10 0,-2-2-8 16,2 1-7-16,-2 1-4 0,2 0-5 16,-4 1 1-16,3-1-2 0,1 1-1 0,-4 2 1 15,3 0-3-15,-1-1-1 0,1 2-2 16,-1-1 0-16,0 0-2 0,1 3-3 0,1 0 0 15,0-3-5-15,0 2-1 0,0 2-5 16,0-4 1-16,0 2-1 0,0-1 2 16,1-2-3-16,-1 1 4 0,0-1-2 0,2-1-1 15,-2 0 1-15,2-2 0 0,-2 1 0 16,0 0 1-16,0-2 1 0,0 1 0 0,0-1 0 16,0 0 1-16,0-1-2 0,0 1 0 15,0-2-1-15,0 2 0 0,0-2 2 16,0 0 0-16,0 0 3 0,0-1-2 0,0 0 1 15,0 0 0-15,0 0-2 0,1-1 0 16,-1 1 0-16,2-1-1 0,-2 1 4 0,1-4-1 16,3 2 3-16,-4 0 2 0,4 0-4 15,-1 1 2-15,0-2-4 0,0 1-1 0,1 1 0 16,1-1-1-16,-2 1 1 0,2 1-1 16,0 1-2-16,-1-1 2 0,1 3-1 0,-1-3 1 15,0 3-1-15,0-2 2 0,0 2 0 16,1 0 0-16,-1 0-2 0,1 0 2 0,-1 2 0 15,1-2-2-15,-2 0 4 0,2 0-1 16,0 3 0-16,-1-3-1 0,1 3 0 16,-2-1 3-16,2-1-3 0,0 2 0 0,-2 0 1 15,2 0 0-15,-2 0-1 0,0 2 0 16,-1-2 0-16,1 3 0 0,-2-2 0 0,1 1 0 16,0-1-1-16,-2 1 0 0,0 0-2 15,0 1-1-15,0-1 3 0,0-1 1 16,0 1-1-16,0 0 2 0,-2 1 2 0,0-2 1 15,1 2-1-15,-1 0 1 0,1-1 1 16,-1 1-3-16,-1 1 4 0,0 1-2 0,-2 0 1 16,2-1-2-16,0 2 1 0,0 0 0 15,-1-2-1-15,3 4 0 0,-1-2 1 16,-1 3 0-16,1-1-2 0,1 0 2 0,-2 3-2 16,3-2-2-16,-5 1 2 0,4 1-1 15,-1-1 1-15,0 2-1 0,2-1 2 0,0 1-2 16,0-3 1-16,0 2 1 0,0 1-2 15,2-2 2-15,1-3-1 0,2 2 0 16,-2 0-1-16,2-2 3 0,3 1-2 0,0 0 1 16,2-2-1-16,0-2 0 0,0 1 1 15,2-2-1-15,-2-2 0 0,-1 1 0 0,4-2 1 16,-5-1-2-16,1 0 2 0,0-1-2 16,0-1 0-16,-5 0 2 0,3 0-3 15,-1-1 1-15,-5-1 1 0,2 0 0 0,1-1 0 16,-3 0-2-16,1 0 1 0,0-2-4 15,-2 1-2-15,-2-2-5 0,0 1-6 0,2-2-5 16,-1 2-1-16,-1-3-1 0,0 3-25 16,2-2-44-16,-3-1-99 0,-3 2-131 0,3-2-73 15,0 2-34-15,1-3 6 0,2 1 38 16</inkml:trace>
  <inkml:trace contextRef="#ctx0" brushRef="#br0" timeOffset="443287.8567">27433 7238 175 0,'2'-2'276'0,"-2"-3"18"16,0 2-17-16,-2 0-71 0,1 0-52 16,1 2-26-16,0-1-16 0,-2 1-8 0,0-1-11 15,2 2-12-15,0 0-14 0,0 0-11 16,0 2-8-16,0-2-6 0,0 3-1 0,0 0-4 15,0 1 4-15,0 1-2 0,0 0-1 16,4 3-2-16,-1 2-5 0,-2-1-5 16,4 1-7-16,2 0-2 0,-2 4-7 0,2-2-5 15,-1 5-5-15,2-3 0 0,-1 1-1 16,0 0-2-16,-2-1 3 0,2 3 3 16,-6-3 4-16,2 1 1 0,-3-1 2 0,0-2 0 15,-3 0 0-15,2-1-2 0,-4-2 0 16,2-2-1-16,-5 0-2 0,3-1-1 0,-3 0-1 15,3-1-4-15,1 1-8 0,-2-2-3 16,4 1-12-16,2-2-69 0,-3 3-144 0,1-1-118 16,1 1-57-16,6-5-32 0,-2-2-8 0,3 1 61 15</inkml:trace>
  <inkml:trace contextRef="#ctx0" brushRef="#br0" timeOffset="447063.581">18917 6786 203 0,'-3'0'231'0,"1"-2"1"15,0 2-53-15,-1-3-34 0,2 3-22 16,-1-3-3-16,0 2 2 0,1-2 5 15,-1 1-1-15,1-1-3 0,1 0-6 0,-3 0-6 16,1 0-15-16,1-1-15 0,-1 1-13 16,2 0-10-16,-2 0-13 0,2 1-10 0,0-3-9 15,0 3-7-15,0-1-5 0,2 0-4 16,-2 1-2-16,3 0-4 0,-1-2 1 0,1 0-1 16,0 0-3-16,0 1 2 0,0 1-3 15,2 0 2-15,-2-1-3 0,2 1 1 16,3 1 0-16,-4 0-1 0,1 1 0 0,3-2-1 15,2 1 2-15,1 1 0 0,-2 1-1 16,1 1 1-16,-1-2 0 0,1 1 1 0,-2 0-1 16,-1 1 0-16,-4 1 2 0,2-1-2 15,-1 0 1-15,-3 1 0 0,-1 1 0 0,2 0-1 16,-2 0 0-16,0 1 4 0,0 0-4 16,0 2 1-16,0-2-2 0,0 1 1 0,1-1 0 15,-1 2-1-15,2-3 1 16,-2 1-2-16,0-1 5 0,-2 1-2 0,1-1 0 15,-1 1 0-15,-1-1-2 0,-2 0 1 0,-2 1-1 16,0 2 1-16,1-2 0 0,-2-2 0 16,-1 2 0-16,1 1 0 0,-1-2 0 15,1 1 1-15,-1 1 0 0,1-1 0 0,0 2-1 16,2-2 1-16,-2 0 0 0,3 2-1 16,1-5 0-16,0 3 0 0,1 0 0 0,2-3 1 15,-1 1-1-15,2-1 0 0,-2-1 2 16,4 1-4-16,-2 1 2 0,2-2-3 0,-1 1 2 15,2-1-1-15,-1 1 1 0,0-1 2 16,1 1 0-16,0-1 1 0,0-1-2 0,3 0 2 16,-1 2-1-16,1-1-1 0,-1 1 0 15,3-2 0-15,-2 3 0 0,1-2-1 16,-3-1 0-16,3 2 0 0,-4-1 0 16,4 1 0-16,-2-1 1 0,0 0 0 0,-2 1 0 15,2-2 1-15,2 0 0 0,-2 2-1 0,0-2 2 16,2 0-1-16,-2 0-1 0,0-2 0 15,-1 2 0-15,2 0 0 0,-1 0-2 16,0-2 1-16,0 2 1 0,0-1 1 0,-4 1 0 16,4-1-1-16,-2 1 1 0,0-2-1 15,-1 1 0-15,-1 1 0 0,1 0 0 16,-1-2 0-16,-1 2 0 0,2 0-1 0,0 0-1 16,-1 0-1-16,1 2-8 0,-1-2-12 15,4 0-27-15,-2 0-47 0,2 0-54 0,0-2-87 16,-5 2-105-16,0 0-47 0,0 0-5 15,0 0 29-15,0 0 50 0</inkml:trace>
  <inkml:trace contextRef="#ctx0" brushRef="#br0" timeOffset="448062.8364">19117 7024 48 0,'-3'4'231'0,"2"-4"24"0,-4 3-12 15,0-3-55-15,2 1-47 0,0-1-24 16,-2 1-17-16,2-1-11 0,-2 0-3 0,-1 0-3 16,3 0-4-16,-2 0-7 0,0 2-8 15,1-2-6-15,-1 0-6 0,-2 0-3 16,-2 0-2-16,1 0 1 0,-2 0 2 0,0-2-3 15,-2 1-2-15,1 0-2 0,-1-2-4 16,1 0-8-16,-2-1-5 0,2 1-3 0,1-2-4 16,-2 3-5-16,2-3-1 0,-1 1-4 15,-1-2-1-15,-1 1-4 0,-1-1 2 16,0 2-5-16,-4-2 0 0,4 1 3 0,-2 0-2 16,3-2-1-16,1 2-1 0,3 1 0 15,0 0 2-15,1-1-2 0,3 1-1 0,-2-1 0 16,2-1 2-16,0 2-1 0,2-1 1 15,2-1 0-15,-3 2 1 0,0-2 0 16,4-2-1-16,-1 1 2 0,-3 0-1 0,3-3-2 16,-1 1 0-16,0-1 2 0,2-1-2 15,-1 1-2-15,-1-3 2 0,1 3-1 0,-1-2-2 16,0 0 2-16,2 2 1 0,0-1 0 16,0 1-1-16,0 0 1 0,0 0 0 0,0 1 0 15,0-1-1-15,0 2 0 0,2-1 2 16,0 0-1-16,-1 2-1 0,1-1-2 15,-1-2 3-15,4 0 0 0,-1 1-2 0,1-1 2 16,0 3 0-16,0-2 0 0,1 0-1 16,-1 0-2-16,4 0-1 0,-1 1 2 0,1-1-1 15,0-1 0-15,0 3 1 0,3-1 2 16,-4 0 1-16,4 2-1 0,-2 0 0 0,-1 3 0 16,4 0 0-16,-4-2 0 0,3 5-1 15,0-2 0-15,-1 1 1 0,1-1 0 0,0 2 0 16,-3-2-1-16,4 2 2 0,-4 2-2 15,5-2 1-15,-3 3-1 0,2-1 1 16,1-2-2-16,-1 5 0 0,1-3 2 0,-3 1 0 16,3 1 0-16,-1 1 0 0,-2-1 2 15,2-1-4-15,-4 2 2 0,1-2 0 0,1 1 2 16,-3-1-4-16,-2 2 2 0,1-3 0 16,-1 3 2-16,-2-2-2 0,3 4-2 15,-1-2 4-15,1 2 1 0,2 1-1 0,-1 1 1 16,0 0-1-16,1 1 3 0,-1 0-4 15,-1 0 2-15,1-1-2 0,1 1-1 0,-5 0 2 16,1 0-2-16,0-1 0 0,-2 1 1 16,-1-1-1-16,0 2 0 0,-1-2 0 0,-1 0 1 15,2 2-1-15,-2-3 1 0,1 2-1 16,-1-3 3-16,0 1-3 0,2 1 2 16,-2-4-2-16,0 3 0 0,-2-1-2 0,2 0-1 15,0-1 3-15,-1 1-1 0,-1 1 0 16,1-1 1-16,-1-1 0 0,0 1 0 15,-1 1-1-15,2-1-1 0,-3 2 1 0,1-1-2 16,0-2 3-16,1 2 0 0,-1-1 0 16,0 1 2-16,0-3-1 0,0 2 2 0,-2-2-2 15,0 0-1-15,0 2 0 0,1-3 0 16,-5 2 1-16,-1-2-1 0,0 1 1 0,-2-1-1 16,1 1 0-16,-2-1 1 0,0-1-2 15,-1 2-9-15,-2-4-39 0,2-1-73 16,-6 2-169-16,-4-1-86 0,-3 1-48 0,6-5-16 15,-1 1 26-15</inkml:trace>
  <inkml:trace contextRef="#ctx0" brushRef="#br0" timeOffset="462235.4234">29039 15894 49 0,'2'0'236'0,"-1"-3"26"16,-1 3-3-16,0-3-52 0,0 3-40 0,-1-2-23 16,1 2-13-16,0-1-14 0,0 1-13 15,0 0-8-15,0 0-8 0,0 0-12 16,0 0-7-16,1 0-5 0,-1 0-3 0,0 1-3 16,0-1-5-16,0 0-2 0,0 0-10 15,0-1-8-15,0 1-7 0,0-2-8 0,0 0-7 16,0 1-1-16,2-2-4 0,-1 2 0 15,3-1-2-15,-3-1-2 0,4 0-2 16,-2 0 3-16,2 0 0 0,3 0-3 0,-2-1 0 16,2 1 1-16,0 1 1 0,1-3-1 15,1 1-1-15,-2 1 0 0,3 2 0 0,-5-3 0 16,1 4 0-16,-3 0 0 0,1-2 0 16,0 2 0-16,-1 0 0 0,3 0 0 0,-2 2 0 15,-1-2 0-15,1 4 0 0,1-3 0 16,-3 2 0-16,1-1 0 0,0 3-3 0,-2-3 3 15,0 1 0-15,-1 1 0 0,1-2 0 16,0 2 0-16,-2 0 2 0,-2 0-1 0,0 1 1 16,1-1-2-16,-1 1 0 0,-1-2 0 15,0 0 3-15,-1 1-3 0,1 0 0 0,-3 1 0 16,1-1 1-16,2 0 3 0,-3-1-3 16,1 2 0-16,-1-2-1 0,0 1 2 15,1-1-2-15,-2 0-2 0,3 1 2 0,-1-3 0 16,2 3 0-16,-2-1 0 0,4-2 0 15,-1 1 0-15,0-1 2 0,2 1-1 0,0-1-1 16,0 2 0-16,2-3 1 0,1 3-3 16,2-1 0-16,-2-1 2 0,0 1-1 15,3 1-2-15,-1-3 3 0,0 3 0 0,3-1-2 16,-4 0 2-16,0-1 2 0,0 3-2 16,1-3 0-16,-2 3 2 0,2-4-1 15,0 4 0-15,-2-1-1 0,-2-2 0 0,3 3 0 16,-1 1 0-16,-2-2 0 0,1 2 0 15,0-1 0-15,-2 1 0 0,0-2 0 0,0 3 0 16,0-2 0-16,-4 1-1 0,4 1 1 16,-3-3 0-16,2 1 0 0,-1 1-1 0,0-2 1 15,1 2-2-15,-2-3 2 0,0 1 0 16,0 1-2-16,1-1 2 0,0-1-1 0,-1 1 1 16,2-1 0-16,-1 1-3 0,0-1 1 15,1-1 2-15,-2 0 0 0,3 0 0 16,-4-1-1-16,1 0-1 0,-3 2 2 0,1-2-1 15,1 0 1-15,-3 0 0 0,1 0 1 16,-2-2-1-16,0 2 2 0,3 0-2 0,1-1 0 16,-1 1 0-16,-1-1 0 0,4 1 0 15,-1-1 1-15,1 1 1 0,1 0 1 0,-1 0-2 16,1 0 1-16,1 0 0 0,-2 0-2 16,2 0 0-16,0 0 0 0,0 0 0 0,0 0 0 15,0 0 0-15,0 0 0 0,0-2 1 16,0 2-1-16,2 0-1 0,-2 0-1 0,0-1 2 15,3-1-8-15,-2 2-22 0,1-2-36 16,-2 1-53-16,0 1-75 0,-5 0-110 16,-1 1-77-16,-4 1-25 0,-1-2 17 0,3 0 39 15</inkml:trace>
  <inkml:trace contextRef="#ctx0" brushRef="#br0" timeOffset="462897.8532">28869 16049 236 0,'1'-1'289'0,"1"1"17"0,-2 0-37 16,0 1-51-16,-2-1-38 0,1 2-34 15,-3-2-22-15,3 0-17 0,-4 2-8 0,0-1-9 16,-1-1-11-16,1 2-10 0,1-2-14 16,-1 2-7-16,0-2-13 0,0 0-6 0,-2 0-8 15,2 0-4-15,0 0-6 0,-2 0-3 16,3 0-3-16,-4 0-4 0,2 0 0 15,-2 0-2-15,0 0 0 0,0-2-1 0,0 2 2 16,2 0 2-16,-2 0 0 0,-2 0 1 16,2 0-1-16,4-2-1 0,-1 2 1 0,-2 0 0 15,1 2-2-15,3-2 2 0,2 0-1 16,-3 0 2-16,3 0-1 0,1 0-2 16,-2 0 0-16,2 0 0 0,-1 0 0 0,1 0 0 15,0 0-2-15,0 0 1 0,0-2-1 16,-2 2 1-16,0 0-2 0,2 0-2 0,2 0-23 15,0-1-60-15,-2-1-111 0,0 2-131 16,0 0-70-16,0 0-35 0,-5-2 3 16,0-1 49-16</inkml:trace>
  <inkml:trace contextRef="#ctx0" brushRef="#br0" timeOffset="464875.9503">27182 15915 95 0,'3'-2'328'0,"-1"1"32"0,-2 1 21 0,0 0-54 15,0 0-124-15,0 0-71 0,-2 0-41 16,-1 0-25-16,3 1-9 0,-1 2-4 0,-1-1-1 15,0 0-2-15,2 3-6 0,-1 0-6 16,-1-1-6-16,2 4-3 0,0 1-3 16,0-2-5-16,-1 4-4 0,-1-1-3 0,-1 2-5 15,0 2-3-15,-1-1-4 0,-1 4-2 0,0-3 0 16,-2 3 0-16,1 0-1 0,-1-1 1 0,2-2 1 16,-2 4 2-16,1-4-1 0,1 1 2 15,-2-2 1-15,1 0 0 0,2-1-1 16,-1-2 1-16,2 2-1 0,-1-4 1 0,3 0-4 15,-3-2 4-15,3 0-3 0,-1 0 0 0,2-2 0 16,0 1-1-16,0-2 0 0,0 1-1 16,0-1 0-16,0 0 0 0,0 0 1 0,2 1-1 15,-2-4 0-15,1 3 0 0,-1-1 0 0,2 0 0 16,0-1 0-16,-2 1-1 0,1 0 1 16,-1-2 0-16,0 0 0 0,4 0 0 0,-3 0 1 15,2 0 0-15,2-2-1 0,3 0 1 16,0 2 0-16,0-3-1 0,1 1 0 15,1 2 0-15,-2-3 0 0,1 3-2 0,2-2 1 16,-1 0 1-16,-2 2-1 0,1-1 0 0,-1-1 1 16,-2 0 0-16,2 1 0 0,-2 1 0 15,1 0 0-15,-3 0 2 0,1 0-2 0,2 0 1 16,-1 0-1-16,-3 0 0 0,-2 0 0 16,3 0 1-16,-3 0-1 0,1 0 0 0,-1 0 0 15,-1 0 1-15,2 0-1 0,0 0-1 0,-2 0 1 16,0 0-1-16,-2 0-1 0,0 0-4 15,2 0-1-15,0-2-3 0,0 2 0 0,0-1-2 16,0 0 4-16,0-2-7 0,2 3-13 0,0-3-25 16,-1-2-35-16,3 1-42 15,0-1-56-15,-2-1-81 0,1 1-79 0,-3 2-20 16,1-4 6-16,4-1 29 0</inkml:trace>
  <inkml:trace contextRef="#ctx0" brushRef="#br0" timeOffset="465450.5819">27416 16056 36 0,'2'-5'294'0,"-2"2"36"15,0 0 25-15,1 2-52 0,-1-2-90 0,0 3-70 16,2 0-43-16,-1 0-23 0,-1 0-9 16,2 3-2-16,0 1 2 0,0 1 0 0,-2 0 2 15,0 3-7-15,-2 1-10 0,2 1-10 0,-2 0-10 16,0 0-11-16,2 1-8 0,-1 2-5 15,-1-1-5-15,1 0-5 0,-1 2 1 0,0-4-2 16,-1 4 1-16,2-4 1 0,1 0-1 16,-4 2 0-16,4-3-2 0,-1-1 1 0,-1 0 2 15,1-4-2-15,-3 2 2 0,4-1 0 0,-1-2 0 16,1 0 0-16,0-2 0 0,0-1 0 16,0 1 0-16,0 1 0 0,0-2 0 0,0 0 1 15,0-2-2-15,1 2 1 0,-1-1 2 16,2 1 0-16,0-1-2 0,1 1-4 0,-2-3-10 15,3 1-22-15,-3-1-35 0,2 0-40 0,-1 0-46 16,0-1-60-16,-2 1-74 0,-4 0-61 16,0 1-7-16,0-1 19 0,1-1 36 15</inkml:trace>
  <inkml:trace contextRef="#ctx0" brushRef="#br0" timeOffset="465999.8225">27421 16054 15 0,'11'-8'243'0,"-5"0"34"0,0 1 12 0,-1 2-56 15,0-4-44-15,-1 3-36 0,0 0-18 16,-3 1-12-16,-1-2-9 0,2 2-7 16,-2 0-8-16,0 1-8 0,0-1-18 0,0 2-14 15,0 1-15-15,1-1-13 0,1 0-9 0,0-2-8 16,1 2-2-16,2 0-6 0,0 0-3 15,0 0-1-15,2 0-1 0,-1 0-1 16,2 1 0-16,-1 1-1 0,0 0 2 0,0-1 2 16,-1 1-2-16,-3 1 0 0,2-1 0 15,-2 1 0-15,3-2 0 0,-3 2 0 0,2 0-1 16,-1 0 0-16,-1 0-1 0,0 0 1 16,0 0 0-16,0 0 0 0,0 0 0 0,0 0 0 15,4 2 1-15,-2-1 0 0,-1 0 0 16,3 2 2-16,0-2 0 0,0 3 2 15,-2 0-1-15,1 1 3 0,-3-1-1 0,3 1 5 16,-3 1 0-16,-1-1 1 0,0 2-3 0,-2-2 2 16,-2 2-3-16,-1 1-1 0,-1-3-1 15,-3 3-6-15,1-2 4 0,-2 3-4 0,-3-4 0 16,3 2 3-16,-2 0-1 0,-1-1-1 16,2-1 1-16,-3 1 1 0,2-2-3 15,2 0-1-15,-4 1-1 0,3-3 2 0,0 1-2 16,-1 0-1-16,0-1 3 0,1-2 0 15,3 1 0-15,3-1 2 0,-2 0-1 0,3 0-1 16,1 0 0-16,1 0 0 0,0-1 0 16,-2 1 0-16,2 0 0 0,0 0 0 15,2 0 0-15,-2 0 0 0,0 0 0 0,0 0 2 16,0 0-2-16,0 0 0 0,1 0-3 16,-1 0-7-16,2 1-15 0,-2-1-19 0,1 0-26 15,-1 0-30-15,4-1-32 0,-3 1-27 16,2 0-31-16,2 0-47 0,0 0-56 15,-1 1-25-15,1 0 5 0,2-1 17 0,1 0 36 16</inkml:trace>
  <inkml:trace contextRef="#ctx0" brushRef="#br0" timeOffset="466619.0427">27961 15991 192 0,'7'-3'284'0,"-6"1"33"0,4-1-32 15,-4 1-47-15,-1 0-40 0,0 2-26 16,0-1-26-16,0-1-18 0,0 2-19 0,0 0-15 16,-1 0-14-16,-2-2-16 0,1 2-14 15,1-1-14-15,-2 1-11 0,1-2-7 16,0 1-5-16,-1 1-4 0,0-1-3 0,0 1-5 16,-2-3 1-16,2 3-2 0,-5 0 0 15,2 0 0-15,-1 0 0 0,1 0 0 0,-3 3 0 16,-3-2 3-16,3 2-2 0,-4 0-1 15,1 0-1-15,-2 1 1 0,1 1 0 16,0 2-3-16,1-2 1 0,-1 0 1 0,-1 2 0 16,1 1-1-16,1-1 0 0,0 1-1 15,4 1 2-15,-2 1 1 0,3-1 0 0,1 1 0 16,-1 0 1-16,2 0-1 0,4-1 0 0,-3 2-3 16,4-1 1-16,0 0-2 0,0 0 0 15,4 0 0-15,-3-1 3 0,3 0 0 16,-3-1 1-16,4-1 0 0,0-2 0 0,1 2 1 15,2-1-1-15,-2-2 3 0,1 1-1 0,1-2-1 16,1 1 2-16,-1 1-2 0,2-3-1 16,-2 1 0-16,2 0 0 0,0-1 0 0,0-1 0 15,-1 0 0-15,0-1-1 0,1 0 1 16,1 0 1-16,-2 0-1 0,1-1 0 0,1 0 0 16,-2-1 1-16,0 1-1 0,3-1 0 0,-4-1 2 15,0 1-1-15,3 0 0 0,-3-1-1 16,-2-1 0-16,1 1 0 0,2 1 0 0,-5-1-1 15,1 1 1-15,-1 0 0 0,-1 1 1 0,-2-1-1 16,3 0 2-16,-3 1-1 0,1 1-1 16,-1-2 0-16,-1 2 0 0,5 0 0 15,-5 0 0-15,0-1-1 0,0 1 2 0,0 0-2 16,0 0-2-16,-3 1-1 0,1-1 0 0,1 2-1 16,-1-2-7-16,-1 0-34 0,0 0-52 15,-2 0-92-15,-3 3-137 0,-1-1-70 0,-2 1-30 16,-1-3 14-16,-2 0 44 0</inkml:trace>
  <inkml:trace contextRef="#ctx0" brushRef="#br0" timeOffset="468621.0614">26604 16286 229 0,'0'0'321'0,"-2"-3"23"0,2 3-13 15,0 0-89-15,2-2-81 0,-2 2-49 0,0 0-26 16,1-2-9-16,-1 1-6 0,3-1-6 16,-3 0-3-16,2 1-3 0,-1 1-10 0,1 0-8 15,-2-2-2-15,0 2-6 0,1-1-5 16,-1 1-5-16,0 0-3 0,0-1-2 0,-1 1-6 16,1-3-2-16,-3 3-4 0,1 0-2 0,-1-2-4 15,0 2 0-15,-2-1 0 0,0-1-1 0,-1 2 0 16,-2-1 1-16,-3-1-2 0,2 2 1 15,-4-2 0-15,2 2 0 0,0-1 1 16,-5 1-3-16,5 0 3 0,-1-1 0 0,-1-1 3 16,1 2-3-16,-1-1 1 0,1-1 1 0,2 1-2 15,-3 1 3-15,1-2-2 0,2 2 1 16,-2-1 0-16,4 1-1 0,-2-2 0 0,2 2-1 16,0 0 0-16,3 0 0 0,-3 0 3 15,3 0-2-15,1 0 1 0,0 0-2 0,3-1 0 16,-1 1 0-16,1 0-2 0,1 0 0 15,-2 0 0-15,2 0 0 0,0 1 0 0,-2 1 2 16,2-2-1-16,0 1-5 0,-1 1-17 16,1-2-39-16,0 1-62 0,-4 1-82 0,0 1-130 15,-2-2-61-15,-1 2-18 0,3-3 20 0,-3 0 48 16</inkml:trace>
  <inkml:trace contextRef="#ctx0" brushRef="#br0" timeOffset="470402.5112">25960 16179 119 0,'4'-3'326'0,"-4"0"36"0,0 1 30 0,0 1-69 15,0 1-90-15,0 0-66 0,-2 0-44 0,2 0-27 16,-2 0-22-16,2 1-18 0,-1 1-10 15,-1 1-13-15,-1 0-9 0,1 1-6 0,1-1-8 16,-3 2-1-16,4-1-5 0,-1-1-3 16,-1 2 0-16,1-2-2 0,1 2 0 0,0-5-1 15,0 4 0-15,0-3 2 0,1 3 0 16,1-4 4-16,-2 0-4 0,1 0 0 0,3 0 0 16,-1 0-4-16,0 0 1 0,0-4-3 0,4 3 2 15,-6-3-2-15,5 1 1 0,-4 1 2 16,1-1 0-16,-1-1 1 0,-1 1 2 0,1 1 2 15,-1-1 0-15,-1-2-2 0,-1 2 1 16,-1 0 2-16,1 0 1 0,-1 2 0 0,-1-1 2 16,0 1-1-16,-3-2 0 0,3 1 0 0,-2 1-2 15,-2 1 1-15,2 1 0 0,2 1-2 16,-3 1 2-16,0-2-4 0,1 2 0 16,0 0 0-16,0 0-1 0,1 2 1 0,-1-2 1 15,0 1 1-15,2 0 0 0,-2 1 0 0,2-1 2 16,-2 1-3-16,2 0 0 0,-2 0 0 15,1-1 0-15,-1-1-1 0,0 2 0 0,2-3 1 16,0 1-1-16,0-1-1 0,-1-1 0 0,-1 1 1 16,1 1 0-16,1-3-1 0,-2 0 1 15,0 1 1-15,1-1-3 0,-1 0 1 0,1 0-3 16,0-1 2-16,0 1-2 0,0-2-1 0,3 1 5 16,-3-2-5-16,0 1 5 0,0-1-2 15,1 1 2-15,-1-3 0 0,1 2 0 16,1 1 0-16,1-3-2 0,-1 0 0 0,0 1-1 15,1-3-2-15,1-1-1 0,0 0 3 16,0 1-2-16,0 0 0 0,0 0-1 0,0 0 1 16,0-1 0-16,-2 1 0 0,2 3 2 0,-2-1 1 15,1 0 1-15,-1 0-1 0,1 2 2 16,-3 0 5-16,1 2-2 0,-3-2 1 0,3 3-4 16,-2-3 5-16,2 3-4 0,-2 0-2 0,4 3-2 15,-4-3 3-15,2 3 0 0,0-2-2 16,1-1 2-16,1 1 0 0,1 1 0 0,0-2 0 15,0 1 0-15,1-1-2 0,-1 2 0 0,5-2 1 16,-2-2-1-16,2 1 0 0,1 1 2 16,0-2 0-16,-1 1-1 0,4 0-1 15,-1-2 0-15,-3 3 2 0,2 0-1 0,0 0 1 16,-2 0 0-16,0-3 1 0,0 3 1 0,-2 0 1 16,0 0 1-16,-1 0-3 0,-1 3 3 15,-1-3-2-15,4 0-1 0,-4 3 1 0,0-1-1 16,0 1 3-16,-2 2 0 0,0-1-1 15,-1 1 0-15,0 2 2 0,0 0-2 0,-1-1-2 16,0 1 2-16,0-1 0 0,0 0 0 0,-1 2 0 16,2-2-2-16,0-2 0 0,0 2-1 15,-1-1 0-15,1 0 0 0,2-1 0 0,-4 1 0 16,2-2 0-16,-3-1 0 0,1 3-1 0,0-2 1 16,-1 0 0-16,1-1 0 0,-4 2 1 15,2-3 0-15,1 2 2 0,-1-1-2 16,0-1 1-16,0 1 0 0,1-1-1 0,0-1-1 15,1 0 1-15,-3 0-1 0,2 0 0 0,-1-1-1 16,1 1 1-16,-1-2 1 0,2 1-1 0,0 1-1 16,-2-2 0-16,4-1-1 0,-2 2 2 15,4-3 0-15,-3 2-2 0,0-2 4 0,3-1-4 16,-3 1 2-16,4-3-1 0,0 2 1 16,2-3-2-16,0 0 1 0,-1-1 0 0,2 0 1 15,0 0 0-15,-1 1 0 0,-1-2 0 16,2 0 1-16,-1 1 2 0,0-1 3 0,-2 2-1 15,0 0 0-15,0 2 1 0,-2 0-2 16,0 0-3-16,2 2-1 0,0 1-2 0,-1 1 0 16,1 1 2-16,0 1 0 0,1-2 1 15,-1 4-2-15,2-2 1 0,0 3 0 16,-1 0 0-16,-1 1-2 0,4 1 2 0,-3-1 0 16,1 2-2-16,-1 2-1 0,-1-2-1 0,2 2 0 15,-2 1-3-15,0-1 3 0,-2 1 2 16,2-1 2-16,-1-1-1 0,1 1 1 0,-3-1 1 15,3 1-2-15,-4-2 0 0,3-1 1 16,-1 2 1-16,0-2 0 0,-1 0 1 0,2-1 0 16,-3 3 0-16,-1-1-2 0,0-2 0 0,-2 1 0 15,2 1-1-15,-3-2 0 0,-1 0 0 16,1 1-1-16,0 0 1 0,-1-2 1 0,3-1 1 16,-2 0 0-16,1-1 0 0,2 1 1 15,-2 0-1-15,0-1-1 0,3-1 0 0,-1-1 0 16,-2-1 0-16,3 0-2 0,1 1 0 15,0-1 0-15,1 1 2 0,0 0-1 0,2-2 1 16,0 1 0-16,0-1 1 0,2 0-1 0,0 0 1 16,-1-1 1-16,2 1-2 0,2-2 2 15,-4 2-2-15,3 1 0 0,-1 0 0 0,0 1 0 16,0-1 0-16,-1 1 0 0,3 1 0 16,-2 1 0-16,3-1 0 0,-5 2 0 0,4 0-1 15,-2-1 1-15,1 1 0 0,-3 1 1 0,2 2 0 16,1-2-2-16,-3 1 1 0,-1 1-2 15,0-1 0-15,0 2 1 0,-3-2 0 0,0 5 2 16,-4-4 0-16,3 2 1 0,-4-2 0 16,0 3-1-16,0-4-1 0,-2 2 0 0,1 2 0 15,0-4 2-15,-1 2 0 0,-1-1 0 16,2-1-1-16,-3 0-1 0,2 1 0 0,-2-1 3 16,-2-1-2-16,5 1 0 0,-3-1 2 0,2-1-1 15,-2 3 3-15,3-5-3 0,0 3 0 16,-3-1 0-16,4 1-2 0,-1 0 0 0,1-2 0 15,3 0 0-15,1 1 0 0,0 0 0 16,1-1 0-16,0 1-1 0,1-2-4 0,0 0 0 16,0 0 0-16,0 0 0 0,2-2-2 15,2 1-16-15,0-3-37 0,-2-1-55 0,4-1-78 16,-2-1-118-16,1 0-76 0,-2 0-22 16,4-4 17-16,2 1 43 0</inkml:trace>
  <inkml:trace contextRef="#ctx0" brushRef="#br0" timeOffset="470971.5542">25881 15824 137 0,'6'-11'285'0,"-2"2"30"15,-3 1-9-15,-1 4-61 0,-1-1-59 16,1 4-36-16,-5-1-27 0,0 4-12 0,-1-1-6 15,0 4-6-15,-2-1-7 0,-1 2-9 16,-1 3-13-16,2 0-18 0,-2 0-18 0,-1 2-10 16,2 1-9-16,-3-1-9 0,2 2-5 0,0-1-1 15,0 1 0-15,0-1 0 0,0 2 0 16,0-1 0-16,0-1 2 0,0-1-2 16,0-1 0-16,1 0 0 0,0-2-2 0,1 1 2 15,1-4-1-15,0 0 1 0,0-3-1 16,4 1 0-16,0-1 1 0,1-1-3 0,1 1-7 15,-1-2-18-15,0-2-32 0,2 2-52 16,-1-1-68-16,-7 2-103 0,2 4-85 0,-6-2-28 16,3 1 9-16,-2-1 35 0</inkml:trace>
  <inkml:trace contextRef="#ctx0" brushRef="#br0" timeOffset="471530.4856">25512 16086 143 0,'1'0'270'16,"2"0"29"-16,-3 0-30 0,0 1-48 16,-3-1-44-16,2 1-32 0,-4 3-24 15,0-1-17-15,2 0-12 0,-4 0-10 0,1 1-10 16,-2 2-12-16,0-1-11 0,2-1-12 16,-2 2-5-16,-1-1-7 0,-1 0-8 0,0 0-3 15,0 2-3-15,-2-3-1 0,1 2-3 0,-1-2 1 16,-1 1-2-16,1 1 0 0,-1-3-2 15,0 1 0-15,0 2 0 0,1-4-1 0,-2 4-1 16,-1-4-1-16,1 1 0 0,0-1-1 0,0 0 0 16,1-1-1-16,1 1 0 0,0-2 0 15,4 0 0-15,0-2 1 0,2 1 1 16,2-1-1-16,-1-1 2 0,1-1 1 0,1 1 1 16,3 0-3-16,-1 0 3 0,1-2 3 15,1 2-3-15,-1-1 0 0,3 1 0 0,2-2-1 16,-1 2 2-16,0 1-1 0,1-1 2 0,-1 1 0 15,0-1-1-15,-3 1 3 0,3 2-2 16,-1 0 3-16,-2 0 0 0,-1 0-3 0,2 0 3 16,0 0-3-16,-2 2 0 0,1 1-4 15,-1 0 0-15,0 0-1 0,0 1-1 0,0 1 0 16,-1 1 1-16,1-2 0 0,-2 2-1 16,0-1 0-16,2 2 0 0,-1 1 0 0,-1-3 0 15,1 4 0-15,-3-2 0 0,3 1 2 0,-3-1-2 16,0 0 0-16,-4 0 0 0,3 3-2 15,-3-3 1-15,2 1-1 0,-2-1 1 0,0 3-1 16,0-5 1-16,0 3 1 0,1-2 0 0,-3 1 0 16,4-1 0-16,-2-1 0 0,-2-1 0 15,4 1 0-15,0-3 0 0,1 1 0 0,-3 1 0 16,3-3 1-16,1 1-1 0,-3 0 2 16,2-2-1-16,0 0 0 0,0 0 0 15,-3 0-1-15,1 0 1 0,-1 0 1 0,-3 0 3 0,3 0-1 16,-3-2 1-16,-1 2 1 0,0-2-4 15,0 1 0-15,-1-1 0 0,2 0-2 0,-3 1 2 16,3-2 0-16,-1 2 0 0,0-2-2 16,1 0 1-16,0-2 2 0,3 1-1 15,0 1 1-15,2-2-2 0,0 1 3 0,3-1-2 16,-1 3-2-16,1-3 0 0,3 0 0 0,-1 0 2 16,1-2-2-16,1 2 0 0,1-2 0 15,1 0 0-15,0-1 0 0,5-1-2 0,-3 2 2 16,-2-1-1-16,2 1 1 0,-1 2-3 0,1-4 3 15,3 4 0-15,-3-2 0 0,-1 2 0 16,3 0-2-16,-1 2 1 0,2 0-4 0,-3 1-1 16,1-1 2-16,0 0-2 0,-1 2 4 15,0-1-3-15,1 1-10 0,-3-2-25 0,4 1-42 16,-3 1-54-16,1-1-75 0,3 4-123 0,-2 1-58 16,1-2-6-16,1 1 24 0,-3-2 42 15</inkml:trace>
  <inkml:trace contextRef="#ctx0" brushRef="#br0" timeOffset="473727.1101">24397 16201 135 0,'-4'-2'307'16,"-1"1"29"-16,1-2 13 0,0 2-79 16,0 1-71-16,3-3-49 0,-2 3-29 0,-1 0-15 15,3-3-15-15,-3 1-9 0,3 2-14 0,1-3-15 16,0 1-15-16,0 1-11 0,0-2-9 0,1 0-7 15,1-1-3-15,0 1-5 0,-1-1-2 16,3 2 0-16,-3-1-1 0,1 0 0 0,1 0 1 16,0 1 0-16,0-3-2 0,-1 1-1 15,0 3 2-15,2-3 0 0,-3 4 0 0,3-3 0 16,-1 3 0-16,2-2 2 0,0 2-2 0,-2 0 0 16,3 0 0-16,0 0-1 0,-1 2 0 15,0 1 0-15,0-1 0 0,-4 1-1 16,2 1 1-16,1 1 1 0,-3 2 0 0,1-2 3 15,-2 3-1-15,0 1 4 0,-2 0 0 16,2-2-1-16,-1 2 0 0,1 0 1 0,-4 1-1 16,4-3-2-16,-3 0 1 0,2 1 1 0,-3-4-2 15,1 2 2-15,-2-1-3 0,1-1 2 0,-2 1 0 16,-1-4-2-16,2 2 2 0,-3 0-3 16,2-1 0-16,-2-1 0 0,0-1-1 0,0 0 0 15,-1 0 0-15,4-1 0 0,-1-1 0 16,1-1 1-16,-1 1-1 0,2 0-1 15,-1-1-1-15,1 1 2 0,1-1 0 0,3 0-1 16,-1 0 0-16,1 0-1 0,0 2 1 0,0-2 0 16,1 0 0-16,-1 0 1 0,2-1 0 15,-1 3 0-15,-1 0 2 0,0 1 1 0,0 0-1 16,0 0-2-16,0 0 1 0,-1 0 1 16,-1 1-2-16,1 2-1 0,-1 0 1 0,-1 2 1 15,-1-2-2-15,1 1-1 0,2 1 2 0,-3-1 0 16,0 1 0-16,3-3 0 0,-3 1 0 15,3 1 0-15,-2-1 0 0,-2-1-1 0,0 1 1 16,0-1-1-16,0 0-2 0,-2-1 3 16,0 1 0-16,1-2 0 0,-1 0 0 0,2 0 3 15,-2-2-1-15,2 2-2 0,2-3 2 16,-2 1-1-16,4-1-1 0,-3-1 0 0,4-2 0 16,0 2 0-16,0-4 1 0,0 2-2 0,0-1 1 15,4-3 0-15,-3 2-1 0,1-2 1 16,-1-2 0-16,3 2 2 0,-3 0-1 0,1 1-1 15,-1-2 1-15,1 3-1 0,-2-2 0 16,0 3-3-16,0 0 1 0,0 0 2 0,-2 1 2 16,2-1 1-16,-1 2 0 0,1-1 1 15,-2 2 1-15,2 1-3 0,0 0-1 0,0 0-1 16,0-1 0-16,0 4 1 0,0-1-1 16,0 1 0-16,0 1 0 0,2 1 0 0,-1 0-1 15,1 4 1-15,0-2-3 0,-1 2 0 16,-1 2 0-16,0 0-1 0,0 1 2 15,0 3-2-15,-1-2 2 0,1 2 2 0,-2-2-1 16,0 1 0-16,1 2-1 0,-1-3 1 0,2-1 1 16,-1 1 0-16,-3-3-1 0,3 1 1 15,-2-1-1-15,1-1 1 0,0-1 0 0,1 1 0 0,-4-2 0 16,4 1 0-16,-2 0-1 0,-1-2-2 16,1-1-1-16,-2 1 2 0,1 1-3 15,-1-1 3-15,-3-1 0 0,3 0 0 0,-1 1 1 16,0-1 0-16,-1-1-1 0,0-1 1 15,0 0 0-15,2 0 1 0,0 0 0 0,2 0 0 16,2-1 0-16,-4-1 0 0,2 0 1 0,3 1-1 16,-1 1 1-16,-1-2-1 0,0 2 0 15,2 0 0-15,-1 0 0 0,-2-2 2 0,3 2-1 16,-4 0-1-16,-1 0 0 0,1 2 0 16,-4-2 0-16,3 2 0 0,-1 1-1 0,-1 2 1 15,3-3 0-15,-4 1 0 0,3 2 0 16,0-2 0-16,1 1 0 0,-1-1 0 0,2 2 0 15,-1-2 1-15,-2 3 0 0,2-2-1 16,-1 2 1-16,0 1 0 0,-1 0 0 0,-2 0 0 16,2 1-1-16,-4 1 1 0,0 0 0 0,0 1 1 15,-2 0 1-15,3 2-1 0,-7-4 2 16,3 4-1-16,-1-2-2 0,1 1 1 0,-2-2-1 16,0-1-1-16,2-1 0 0,1-1 3 0,3-2-2 15,-2-1-1-15,3-1 0 0,1 0-1 16,-2-1-3-16,4-1 1 0,1 0-1 0,-3-1-12 15,2-1-33-15,2-3-78 0,-6 3-164 16,-1-5-86-16,1 2-47 0,1-6-13 16,0-1 21-16</inkml:trace>
  <inkml:trace contextRef="#ctx0" brushRef="#br0" timeOffset="474468.1411">24428 15873 31 0,'12'-2'377'0,"-8"-1"46"0,-2 2 22 15,-4 1 14-15,2 0-162 0,-3 0-128 16,2 0-75-16,-4 1-44 0,2 1-26 0,-1-1-12 16,3 1-10-16,-1-1-21 0,1 1-38 0,2-1-61 15,-2 3-125-15,-4 0-107 0,0 2-50 16,2-2-18-16,-2 4 23 0,-1 1 50 0</inkml:trace>
  <inkml:trace contextRef="#ctx0" brushRef="#br0" timeOffset="474572.0589">24226 16462 139 0,'2'6'351'0,"-1"-1"39"0,1-2 22 15,-2-2-72-15,2 1-101 0,-1-2-81 16,1-2-54-16,0 1-36 0,3-4-17 0,3 1-13 16,0-1-10-16,3 0-7 0,0 0-6 15,4 1-1-15,0-3-3 0,-2 4-7 0,1-2-6 16,-1 3-6-16,-2-3-13 0,-1 2-17 0,-2-1-27 16,-4-1-43-16,1-1-59 0,-5 3-136 15,-5-1-63-15,-1 1-22 0,0-3 6 0,-4 0 32 16</inkml:trace>
  <inkml:trace contextRef="#ctx0" brushRef="#br0" timeOffset="474691.9866">23997 16038 120 0,'5'-5'337'0,"-1"1"34"16,0 1 18-16,-1 0-66 0,-2 0-112 0,3 1-76 15,-3 1-42-15,2-3-22 0,-1 2-10 16,2 1-5-16,0-2-4 0,-1-1-7 16,0 3-10-16,0-1-10 0,2 2-4 0,0-2-8 15,-2-1-4-15,5 3-3 0,-4 3 0 16,1-3-2-16,2 2-2 0,-1 0-2 15,0-1-6-15,0 1-14 0,-1 1-25 0,2-1-43 16,-4-2-56-16,-3 1-112 0,-2 1-94 16,-2 2-40-16,4-4-3 0,0 0 26 0,-4-2 48 15</inkml:trace>
  <inkml:trace contextRef="#ctx0" brushRef="#br0" timeOffset="476205.3486">29039 17033 35 0,'6'3'293'0,"-2"-3"32"0,1 0 16 16,-1 0-49-16,1 0-91 0,-1 0-64 0,0 0-35 16,-3 0-11-16,3 0-3 0,-4 0 2 0,1 0-4 15,-1 0-5-15,-1 0-13 0,1 0-12 16,0 2-15-16,-2-2-7 0,0 2-8 0,1-1-5 16,-1 1-3-16,0 0-6 0,0-2-1 15,0 3-4-15,1-1-2 0,-1 0-2 0,0 1-2 16,2 0-1-16,-1-1 0 0,1 0 0 0,-3 3 0 15,1 1 0-15,0-2-1 0,-1 2 0 16,-2 0-3-16,2 0 0 0,0 3 1 0,-1-2-1 16,-1 0 0-16,2-2 3 0,-1 4 1 15,3-3 0-15,-3 1 0 0,4-1 0 0,-1-1 0 16,1 0-1-16,0 0-2 0,1-1 2 16,-1 2 1-16,0-1 0 0,2-3 1 0,0 3-1 15,-2-2 0-15,1 1 2 0,1-1-1 0,1-1-1 16,0 0 0-16,1-1 1 0,0 1 1 0,1 0 2 15,-1-1 0-15,3-1-1 0,-1 0 2 16,-1 0-2-16,4 0-2 0,-1-3-1 16,-1 1 0-16,1 1 0 0,1-3 0 0,-1 4 0 15,2-3-1-15,-1-1 1 0,-1 3-1 16,-2-3 1-16,2 1 0 0,3-1 0 0,-3 1 1 16,2 1-1-16,0-1 0 0,-2 1 0 0,4 0 0 15,-3 1 0-15,-1 1 0 0,0-2 1 16,-2 2-1-16,3-1 2 0,-4 1-2 0,2 0 0 15,-1 1 0-15,1-1 0 0,-2 2 0 16,0-2 0-16,0 1-2 0,0-1 1 0,0 2 1 16,0-2 1-16,-1 0-1 0,1 0 2 15,-4 0 0-15,1 0-1 0,0 0-1 0,-1 0 0 16,-1 0 0-16,0 0-1 0,-1 0 1 0,1 0 0 16,-4 0-6-16,3 0-12 0,-2-2-21 15,-3 1-29-15,-2 1-33 0,1-2-35 0,-1 1-34 16,-3-1-38-16,3 1-41 0,-1-3-47 15,-2 3-25-15,0-2 6 0,-1-1 25 0,3 1 42 16</inkml:trace>
  <inkml:trace contextRef="#ctx0" brushRef="#br0" timeOffset="476804.3585">29166 17062 196 0,'1'-4'259'0,"-1"-1"3"15,2 2-23-15,-2-2-26 0,0 3-21 0,0 0-19 16,0 1-13-16,0-3-12 0,0 4-16 15,0 0-18-15,0-3-19 0,0 3-16 0,0 3-19 16,0-3-16-16,0 2-10 0,-2 1-11 16,1 1-7-16,1 1-6 0,-2 3-3 0,0-1-2 15,1 1-2-15,-2 0-3 0,3 2 1 16,-5-2 1-16,4 4 2 0,-1-3-1 0,0 4 1 16,2-1 1-16,-1 1 2 0,-1 2 0 0,2 2 1 15,0 0 0-15,2 0-1 0,-1 1 0 16,1 1 0-16,1-3-1 0,2 0-3 0,-4-3 0 15,2 1-2-15,1-3-1 0,-3-1 0 16,1-1 0-16,-1-1-2 0,1-3-2 0,0 0-1 16,-2 0-2-16,0-2-2 0,0 0-3 15,0-2 3-15,-2 2-1 0,0-3-1 0,1 2-6 16,-2-2-25-16,-2-2-46 0,2 0-74 0,-7 1-113 16,-1 1-98-16,-3-1-41 0,3-1 1 0,0-1 34 15</inkml:trace>
  <inkml:trace contextRef="#ctx0" brushRef="#br0" timeOffset="477391.9129">28787 17321 90 0,'0'-1'304'0,"0"0"39"16,0 1 26-16,-2-2-68 0,0 2-62 0,1 0-53 15,-6 2-43-15,2-2-25 0,-1 1-22 16,-3 0-18-16,1 1-19 0,0-1-16 0,-1 1-14 16,1 0-10-16,0-1-8 0,0 1-3 15,0-2-6-15,2 2 3 0,-1-2-4 0,2 0 3 16,-1 3 0-16,0-3 0 0,1 0 5 15,-1 0 3-15,-1 0 2 0,1-3 3 0,-2 3 4 16,0 0 0-16,-1-2 2 0,1 2 0 0,-5 0 3 16,4-2 3-16,-4 1 0 0,4-1 0 15,-3 2 0-15,2-2-2 0,-2 2-4 0,3 0-3 16,0-1-2-16,1 1-5 0,0-2-4 16,3 2 2-16,-3-1-4 0,3 1-1 0,1 0-2 15,-1 0-2-15,2 0 0 0,-1 0-3 16,3 0-3-16,-3 0-9 0,4 0-6 0,-2 1-13 15,0-1-14-15,1 0-10 0,-1 0-6 16,0 0 5-16,1 0 2 0,-2 0-9 0,-1-1-28 16,3 0-60-16,-6-1-111 0,2 2-102 0,-4-1-50 15,1 1-8-15,2-5 27 0,-2 2 60 16</inkml:trace>
  <inkml:trace contextRef="#ctx0" brushRef="#br0" timeOffset="479543.6777">27422 17385 114 0,'0'-2'288'0,"0"2"27"0,2-3 3 0,-2 2-55 16,2-1-56-16,-2 1-44 0,0-1-18 15,0-1-17-15,2 0-11 0,-2 0-15 16,0-2-17-16,2 0-19 0,0-2-18 0,-1 2-12 15,2-2-12-15,1-1-10 0,0 0-4 0,3-1-4 16,0 0-2-16,1 0-1 0,-1 1 0 0,1 0-1 16,3 1 0-16,-5 2-1 0,4-2-1 15,-4 3 0-15,2 1 0 0,-4 0 0 0,3 1 0 16,-1 2-3-16,-1 0 3 0,1 2 0 0,0 1-2 16,-1 0 2-16,2 4 0 0,-1-3 0 15,2 4 0-15,-3-3 0 0,1 2 2 0,0-2 0 16,1 3 0-16,0-1-2 0,1 1 0 15,0-2 0-15,1-1 0 0,3 2-1 0,-4-2-2 16,2 0 3-16,0 2-2 0,-2-3 2 16,2-1 0-16,1 2 2 0,-3-3-2 0,0 1 3 15,1-1-3-15,-1-1 1 0,-2 1-1 0,2-1 2 16,-3 1-2-16,1-2-2 0,-3 0 1 16,1-2 1-16,-1 2 0 0,-3-1 0 0,1-1 0 15,-1 1-1-15,-1-1-1 0,-1-1 2 16,-1 2 0-16,0 0 0 0,-5-2 2 0,2 1-1 15,-2 0 0-15,0 1 1 0,-1 1-2 0,1 0 0 16,-4 1 0-16,3 1 0 0,-1 1 2 16,2-1-4-16,0 0 2 0,-2 3 0 0,3-2 0 15,1 1 0-15,-1-1 0 0,0 3 0 16,2-3 0-16,-1 2 0 0,1-1 0 0,0 2 0 16,-3-1 0-16,4 0 0 0,-3 0 0 15,1 2 0-15,1 0 0 0,-3 0 0 0,0 1-2 16,2-1 2-16,-1 1 0 0,1-1 0 15,-1 0 0-15,2 0 2 0,-2 0 0 0,2-2-1 16,2 0-1-16,0-5 0 0,-1 4 0 0,1-4-1 16,-1 0-1-16,-1 0 2 0,2 0 0 15,0 0 0-15,0 0-2 0,0-4 2 16,1 4 0-16,-2-3 0 0,2 1 2 0,-1 0-2 16,1-3 2-16,1 2-1 0,1 1 0 0,-2-1-1 15,0-1 0-15,2 3 0 0,2-2 0 16,0 0 0-16,-1 2-1 0,4-2 0 0,-1 1-1 15,1-1 2-15,2 1 0 0,-3 1 0 16,1 0-2-16,-1-1 1 0,-1 2 0 0,3 0-1 16,-5 0 0-16,2 0 2 0,1 0 2 0,-3 2-2 15,1-1 0-15,0 2 3 0,-1 0-2 16,1-1-2-16,-2 1 1 0,0 0 0 0,-2 1 0 16,1 1-1-16,1-2-1 0,-4 2 2 15,3 2 0-15,-3-2 2 0,1 2-1 0,0-1-1 16,-1 1 1-16,1-2-1 0,-2 1-1 15,-2 1 1-15,2-2-1 0,1 0-1 0,-4 3 2 16,3-1-2-16,-3-2-1 0,2 2 0 0,-3-2-1 16,1 0 0-16,1-1-3 0,-1-1 2 0,-1-1 1 15,1-1 1-15,2 1-2 0,-2 1 3 16,-2-3 1-16,6 0 0 0,0 0-1 16,1 0-12-16,2-2-28 0,-1-1-50 0,0 0-79 0,-3-1-125 15,2 1-83-15,-4 0-32 0,4-4 5 0,-2 0 33 16</inkml:trace>
  <inkml:trace contextRef="#ctx0" brushRef="#br0" timeOffset="480263.0161">27530 17135 348 0,'0'-5'421'15,"-2"2"27"-15,0-1 18 0,1 1-131 0,1 3-135 16,0-2-86-16,0 0-48 0,0 2-31 16,1 0-16-16,-1 2-10 0,2 0-5 0,0 1-5 15,-1-1-21-15,1 1-42 0,-2 2-64 0,-3-1-111 16,-4 1-114-16,-2 1-55 0,-1 0-18 16,-1-2 25-16,1 4 55 0</inkml:trace>
  <inkml:trace contextRef="#ctx0" brushRef="#br0" timeOffset="480394.9325">27138 17336 21 0,'-5'0'301'0,"2"4"29"15,-1-4 18-15,0 1-46 0,3 1-92 16,-1 0-79-16,0 1-44 0,4-3-21 0,0 4-7 15,-1-1-4-15,3 2-1 0,1-2-7 16,0 2-7-16,2 3-6 0,-3-3-10 0,4 2-4 16,-2 0-2-16,1 1 2 0,-2-3 0 0,1 3 3 15,0-1 0-15,-1 2-2 0,0-3 0 16,-2 1-4-16,0-1 0 0,-1-1-3 0,-1 2 1 16,1-3 1-16,-4 2-1 0,1-1-3 0,-3-2 0 15,0 2 1-15,-3 0-3 0,-2 2-3 16,1-3-1-16,-2 2 1 0,-2-2-4 15,2 2 1-15,-3-1-3 0,3-2 0 0,0 1-1 16,0-1 0-16,1 0-2 0,1-1 0 0,3 1 0 16,2-2 2-16,-2 1 0 0,4-1 2 15,-3-1 0-15,2 0-2 0,0 0 2 0,2 1-4 16,-1-1-2-16,1 0-3 0,0-1-12 16,-2 1-23-16,0-1-35 0,2-1-45 0,-3 1-66 15,-2-2-98-15,-3 3-76 0,-1-2-25 0,0-1 12 16,1-3 31-16</inkml:trace>
  <inkml:trace contextRef="#ctx0" brushRef="#br0" timeOffset="482175.0205">26730 17317 35 0,'0'-4'287'0,"1"-1"35"15,4 1 20-15,2-1-52 0,1 2-79 16,2 0-61-16,0 0-32 0,1 1-23 0,2 1-11 15,-4-1-13-15,3 2-10 0,-2 0-14 0,1 0-11 16,-2 1-10-16,0 0-5 0,-5 0-5 16,3 1-1-16,-2 0-1 0,-2 1 0 0,2 0-2 15,-1 0 1-15,-1-2-2 0,2 3-2 16,-2-2-2-16,2 1 0 0,-2 0-2 0,2 0-1 16,1 0 0-16,-1 0 0 0,0 0 0 15,-2 0-1-15,0-1 0 0,0 3 1 0,-3-3 0 16,4 1-1-16,-4 1 0 0,0-1 3 0,0-1 2 15,-4 3-2-15,1-2 4 0,-3 0 0 16,-1 1 1-16,-2-1-2 0,1 0-3 0,-2 0 1 16,-3 0-2-16,1-1-1 0,-1-1-2 15,-1 2 1-15,2-1-2 0,-4-1-1 0,2-1 0 16,0 2 0-16,1-2-2 0,-3 0 0 16,7-2 1-16,-3 2 1 0,3-1 0 0,3-1 0 15,-2-1 3-15,1 0-1 0,1 0-1 0,2-1 0 16,-1 1-1-16,0-3 0 0,2 2-1 15,-1-1 0-15,1 1-3 0,2-1 3 0,1 2 1 16,-3-1 0-16,3 4 0 0,0-3-2 16,3 1 2-16,-3 0-1 0,1 1-6 15,1-1 4-15,1 2-1 0,0 0 1 0,1 0-1 16,-1 0 0-16,2 2 3 0,-2-1 0 0,0 1 1 16,1 0-2-16,-1 3 2 0,1-2 0 15,-3 1 0-15,1-1 0 0,0 2-4 0,-2 0 4 16,0-1-1-16,-4 2 1 0,3 0 0 15,-3 0 0-15,1 0 5 0,-3 0-2 0,2 0 2 16,-1 2-4-16,-2-1 2 0,2 0-1 0,1 0-2 16,-4 1 0-16,3-1 1 0,0 2-1 15,-1 0 2-15,1 0 1 0,-1 1-1 0,2 1-1 16,0-1 3-16,-1 0-1 0,2 0 0 0,2-1 1 16,-1 0 0-16,0-2 0 0,2-1-2 15,0-1-2-15,2 0 0 0,0-3 0 0,-2 1-4 16,3-1 0-16,0 0 0 0,0-2-1 15,1-2-3-15,0 0 1 0,1-1 3 0,-4 1-2 16,2-3-2-16,-1 0 1 0,-2 0 2 0,0 1 1 16,-2-2 0-16,1 0 2 0,-1 0 0 15,-1 0 2-15,-1 0 0 0,1 2 6 0,-2-2-3 16,-2 2 1-16,2-1 2 0,1 2-2 16,-2-1 2-16,-1 4-1 0,-1-3 0 0,3 3-2 15,-1 0 2-15,-2 3-3 0,2-3 2 0,0 2-3 16,-1 0 2-16,0-1-3 0,-1 3 2 15,1-4 1-15,1 3-2 0,-2-3 0 0,3 0-1 16,1 0 2-16,0 0 0 0,3 0 0 0,-2 0-2 16,1-3 4-16,0 3-4 0,2-4 0 15,-1 1 0-15,1 1 0 0,0-3 0 0,-2 0 2 16,2 0-1-16,-2 1-1 0,1 0 0 16,-1-1 0-16,2 2 2 0,-2-1-4 0,2 1 4 15,-2 0-2-15,0 0 0 0,2 1-2 16,-1 0 2-16,1 1 3 0,-2 0-1 0,1 0-2 15,-1 1 0-15,2 0 0 0,-2 0 0 16,2 1-2-16,-1 0 2 0,-3 2 0 0,3 0 2 16,-2 2 0-16,1-2-2 0,-1 2-2 15,-1 0 2-15,0 1 0 0,1 0 2 0,-2 0-1 16,0 1-1-16,1-2 1 0,-3 2 1 0,0-2 1 16,-1 2-3-16,0 0-1 0,-5 0-1 15,0-1 0-15,1 2 0 0,-6-1 0 16,0-1 0-16,-2 1 2 0,0 0 0 0,-2-2 0 0,-1-2 0 15,1 4 0-15,2-4-1 0,-2-1-2 0,1-1 1 16,1 0 2-16,-1-1-1 0,4 0-2 16,-2-2 3-16,1 0 3 0,3-1-2 15,0-2 2-15,3 0 0 0,1 1 2 0,3-1-2 16,-3 0-1-16,4 2 0 0,-1-2-2 16,4 2 0-16,-1-1 0 0,2-1 0 0,0 2-2 15,1-1 0-15,1 1 0 0,-3 0 1 16,3 0 1-16,-1 1 0 0,1-1 0 0,1 1 0 0,0 1 1 15,-2 0-1-15,2 0 0 0,0 1 0 16,2 0-1-16,-2 0 1 0,0 1-3 16,0 0 1-16,0 0 2 0,0 3-1 0,-4-1 1 15,3 3 0-15,-2-2 1 0,-2 2-1 0,0 0 0 16,1-2 0-16,-3 3 0 0,1-2 0 16,-2 0 0-16,0 2-3 0,0-4 0 0,0 2 1 15,-1-1-1-15,-1-1-2 0,2-1 0 0,-2 1 5 16,2-3 0-16,-1 2-1 0,1-2 0 15,-1-2 0-15,1 2-2 0,2-3 0 0,-1 1 2 0,0-1 1 16,2-2 0-16,0 1 1 0,2-3 3 16,0 2-2-16,1-3-1 0,1 0 0 0,1 1 0 15,0-2 0-15,0 0-1 0,1 1 2 16,2-2-2-16,-3-1 1 0,4 1 0 16,-1 0-1-16,0 0 0 0,0 0 0 0,3-1 0 15,-3 1 0-15,-1 0 1 0,0 3 1 0,-1 0-1 16,-1 0 0-16,0 2-1 0,0 0 1 15,0 2-1-15,-1 0 3 0,1 1-2 0,-2 1 1 16,0 0-1-16,2 1 1 0,-1 1-2 0,-1 2 0 16,2 0 1-16,-1 2-1 0,1-1 0 15,1 4-1-15,-1-3 1 0,0 3 0 0,3-1-2 16,-3 2 2-16,2-1 0 0,0 1 0 16,-2 0-1-16,-2 2-1 0,0-1 2 0,2 1-1 15,-3-1-2-15,2 0 3 0,-4 0 0 0,2-1 2 16,0 0-1-16,-2-2 0 0,0 1 1 15,0-3-2-15,1 0 1 0,-2 2-1 0,-1-4-1 16,2-1-1-16,1 1 0 0,-1-1 0 16,-3 1 1-16,3-1-2 0,2-1 2 0,-2 0 0 15,1-1 1-15,-1 3-1 0,1-3 0 0,-1 0 1 16,1 3 0-16,0-1 2 0,0-1 1 0,0 2 0 16,0 0-1-16,-1 1 0 0,0 0 0 15,1 0-1-15,1 1-1 0,-2 0 2 0,4 2-2 16,-2-2-2-16,-1 2 2 0,3-2 2 0,-3 0-2 15,4 0 1-15,0-1-1 0,0 2 2 0,0-3 0 16,0 2-4-16,0-2 2 0,2 1 0 16,0-1 0-16,-2 0 0 0,1 2-2 0,1-3 4 15,0 3-2-15,-2-2 0 0,1 1-2 0,1 1 2 16,-2 0 0-16,-2 0 0 0,1-1-1 16,1 1 1-16,-4-1 0 0,3 0 0 0,-1-1 1 15,-4 2 1-15,3-2 1 0,-3 1-2 0,1 1-1 16,-3-2 0-16,-1 0 0 0,-1 1 0 0,0-1-1 15,0 0 1-15,-2 0 0 0,3-1 1 16,-4 0 1-16,4-2 2 0,-3 3-1 0,2-3 1 16,0 0 1-16,0-3-1 0,0 3 0 0,2-2 0 15,0 0 0-15,-2-1-2 0,2-2 0 0,2 1 0 16,-1 0-2-16,1-1 0 0,-1-1-2 0,2 2 2 16,0-4 0-16,2 3 0 0,-1-3 0 15,3 1 3-15,-1-2-2 0,2 1-1 0,2-1 1 16,-1 1-1-16,4-1 0 0,-1 0 0 0,0-1 0 15,3 0-1-15,2 2-1 0,-1-1 0 16,0 1 1-16,1-1 0 0,-1 0-1 0,0 2 2 16,0-1 0-16,1-2-2 0,-1 0 0 0,0 3-2 15,-1-2-2-15,0 3-1 0,-2 0-1 16,2 0-3-16,-1 0 5 0,1 2-4 0,0-2-15 16,-1-1-34-16,2 4-43 0,-1-4-55 15,0 2-85-15,-3 5-107 0,0-3-42 0,1-1 1 16,3-1 33-16,1 0 44 0</inkml:trace>
  <inkml:trace contextRef="#ctx0" brushRef="#br0" timeOffset="482804.0865">25916 17277 245 0,'5'-4'357'0,"-4"4"27"0,2 0 15 16,1-3-117-16,-1 1-99 0,0 0-56 15,0 1-31-15,3-1-14 0,-3 0-7 0,2-1-5 16,2 3-12-16,-1-2-16 0,2 0-14 0,-2 2-7 16,0-1-11-16,1 1-5 0,-1-2-4 15,3 2 1-15,-1 0-2 0,1 0-2 0,0 0 2 16,-1-2-1-16,0 2 1 0,-3-1 0 16,-1-1 3-16,2 1-1 0,1 1-1 0,-6-1-1 15,3-2-5-15,-1 1-11 0,-2 1-17 0,1-1-33 16,-2-1-41-16,-2 0-63 0,-2 0-88 15,-1 3-94-15,-3-1-40 0,-3-4 7 0,5 1 25 16,-1-2 57-16</inkml:trace>
  <inkml:trace contextRef="#ctx0" brushRef="#br0" timeOffset="483441.9397">26137 16938 167 0,'2'-5'299'16,"-2"1"35"-16,0 1-9 0,-2 0-65 0,1 0-59 15,-1 1-45-15,0 1-30 0,1 1-20 16,-2 0-16-16,-2 1-5 0,-1 1-14 0,-1 2-8 16,1 1-9-16,0 2-12 0,-5 1-10 15,3 1-8-15,-4 1-10 0,0 2-4 0,3 1-5 16,-4 1-2-16,-1 0-1 0,1 1-2 0,-3-1 0 15,3 1-2-15,-2-4 2 0,0 1 0 16,1 0 0-16,2-3 0 0,-2-2-2 0,2 2 2 16,3-6 0-16,-2 2 0 0,5-1 0 15,1-3 0-15,2-1 0 0,3 0 0 0,0-3-6 16,3-2-4-16,2 0-6 0,3-4-7 0,1 2-11 16,2-3-5-16,0-1-9 0,2-1-6 15,-2 1-1-15,0-1 1 0,-2-3 7 16,-1 3 8-16,0 2 12 0,-2 0 16 0,-3 1 15 15,-1 3 17-15,-2 2 10 0,-2 0 8 0,1 3 5 16,-2 1 3-16,-3 1-5 0,-1 3-1 16,-1-1-3-16,2 2-6 0,-2 0-1 0,0 1-5 15,2 1-3-15,-1-1-7 0,3 1-4 0,-2 1-5 16,2-1-2-16,1-2-2 0,-2 2-3 16,2 0 0-16,2-1 0 0,-1 0-5 0,0 1-12 15,2 0-24-15,-1 1-37 0,-3 1-53 16,1 1-80-16,-6 5-122 0,0-2-57 0,-3 2-12 15,3 0 17-15,-1 2 43 0</inkml:trace>
  <inkml:trace contextRef="#ctx0" brushRef="#br0" timeOffset="483553.8602">26164 17827 245 0,'2'0'371'0,"-1"-1"38"16,2-2 2-16,-3 0-75 0,4 1-93 15,-3 2-80-15,1-1-56 0,0 1-38 0,2 0-22 16,-3 0-15-16,3 0-7 0,-1-2-2 15,0 2 2-15,0 0 1 0,0-3 0 0,1 3 2 0,-3-1 4 16,1 1-1-16,0 0 0 0,-2-1-1 16,1 1-2-16,-1 0 0 0,0 0-2 0,0 0 1 15,0 0-1-15,-1 0 0 0,1 0-2 0,0 0-2 16,0 0-6-16,0 0-7 0,-2 0-14 16,2 1-23-16,-2-1-25 0,2 0-17 0,-1-1-7 15,1-2-27-15,-2-1-66 0,-4 3-142 16,-2-3-81-16,-5 4-41 0,4-5-19 0,-3 0 10 15,-2 3 71-15</inkml:trace>
  <inkml:trace contextRef="#ctx0" brushRef="#br0" timeOffset="484621.5603">23317 17483 37 0,'0'-2'124'0,"-3"-1"8"0,2-1-1 16,-3 1-14-16,3 1-24 0,-1-1-22 0,0 0-19 15,-1 1-18-15,2-1-14 0,-4 1-6 16,2 1-8-16,2-2-4 0,-1 2-2 0,0-1 0 16,1 1 0-16,-1-1 3 0,1 1 4 0,1 1 11 15,-2-2 14-15,0 1 13 0,2-1 17 16,0 0 16-16,0 2 11 0,-1-1 7 0,1 0 4 15,0 0 0-15,0 1 0 0,0-2-5 16,-2 2 0-16,2 0-1 0,0 0 0 0,0 0-5 16,0 0-4-16,-2 2-7 0,2-2-8 0,-3 1-12 15,2 0-13-15,1 0-11 0,-5 1-9 16,5 0-8-16,-1-1-8 0,1-1-4 16,0 0-2-16,0 0 1 0,0 0-2 0,1 0 4 15,4 0 1-15,-4 2 2 0,2-2 1 0,2 0 2 16,3 0 1-16,0-2 1 0,1 1-3 15,1-1 2-15,1 0-3 0,0 1-2 0,0-1-1 16,2 0-1-16,-2 1 2 0,-1-1 1 16,0 0 1-16,2 1 2 0,-3-3-1 0,2 4 1 15,-1 0-1-15,-2-3-1 0,0 3-2 16,1 0-1-16,-3-2-2 0,2 2 1 0,-1-2-3 16,0 2-3-16,-2 0 1 0,2 0-1 15,-4 0-1-15,0 0-1 0,0 2 1 0,0-2 0 16,-3 0-4-16,5 0-3 0,-5 2-4 0,0-2-8 15,0 0-6-15,0 3-7 0,-5-3-4 16,2 2 4-16,-2 0-1 0,1-1-10 0,-3 1-32 16,1 0-45-16,-3-1-71 0,1 2-103 15,-2-1-83-15,-2 3-27 0,0 0 12 0,4-5 42 16</inkml:trace>
  <inkml:trace contextRef="#ctx0" brushRef="#br0" timeOffset="485603.7744">23336 17466 80 0,'-3'-2'219'16,"0"1"15"-16,0-1-34 0,0 1-52 0,0-1-31 16,-1 0-13-16,1 2-6 0,-2-1-1 15,0 1 8-15,2 0-1 0,-3 0-6 0,2 0-8 16,-1 0-10-16,2 0-7 0,3 1-5 0,-4-1-2 16,4 0-5-16,0 0-2 0,0 0-1 15,2 0-5-15,0 0-5 0,-2 0-6 0,1 0-9 16,1-1-2-16,-1 0-7 0,3-1-5 0,-3 2-5 15,-1-1-2-15,2 1-2 0,-1 0-3 16,-1-2-3-16,2 2 1 0,-2 0-2 16,3 0-2-16,-3 0-1 0,0 0 2 0,0 0-2 15,0 0-2-15,0 0 2 0,0 0 0 0,0 2-1 16,0-2 0-16,0 1-1 0,0-1 2 16,0 3-2-16,-3-2 2 0,3 1-1 0,-2 3 1 15,2-2 0-15,-1 1-2 0,-1 2 2 16,2-1 0-16,-1 2 2 0,-3 0-1 0,3 0 1 15,-1 1 1-15,1 0-2 0,1-2 1 0,-4 0 0 16,4 2 0-16,0-2 0 0,0 1 0 16,-1-2 0-16,1 2-1 0,0 0-1 0,-2-2 0 15,2 0 0-15,-2 0 0 0,2 0 0 16,0-5 0-16,0 2 0 0,0-1-1 0,2 1 0 16,-2-2 1-16,0 0-2 0,0 0 1 0,2-2 1 15,-2 1 0-15,1-1 0 0,-1 2 0 16,4-3 0-16,-3 1 1 0,2 0 3 0,1-1-2 15,-1 0 2-15,3-1-2 0,-2 4 1 0,1-3-2 16,0 1-2-16,2 0 2 0,-1-1-1 16,2 1 0-16,0 2 0 0,-2-3 0 0,0 3-2 15,4-2 0-15,-4 2 2 0,0 0-1 16,3 0 0-16,-4 0-1 0,2 2 1 0,-1 1-2 16,1-3 1-16,-2 2 0 0,0 0-1 0,2 1 3 15,-2-1 2-15,-1 1-1 0,1 1-2 16,-1-1 1-16,-3 0 0 0,3 0-2 0,0 1 2 15,-1-1 0-15,0 2 0 0,0-1-1 0,1 0 1 16,-3 3-1-16,2-3-1 0,1 0 0 0,-1 1 2 16,1 0 0-16,-2-3 0 0,-1 3 0 15,2-2 2-15,-1 1-2 0,0-1 2 0,-2 1 0 16,0 1-2-16,0-2 3 0,-2 2 0 0,0-2 0 16,1 2 1-16,-1-1-2 0,1-1 1 15,-3 2-1-15,0-2 0 0,3 0 0 0,-3 0-1 16,3-1 0-16,-1 1-1 0,-1 1 0 0,1-3 0 15,1 1 0-15,-1 0 0 0,0 1 0 0,-1-3 2 16,2 2-2-16,-3 0 4 0,0-1-1 0,3 1 3 16,-3 0-1-16,3-2-1 0,-4 0 2 15,2 0-1-15,-2 3 2 0,2-3 0 0,-5 0 1 16,3 0 1-16,2 0 4 0,-3 0 0 0,1 0 1 16,0 0 1-16,-1 0-2 0,0 0 3 0,1 0-2 15,0 0-1-15,0 0-2 0,0 2-2 16,-1-2-2-16,2 0 0 0,-1 0-3 0,2 0-1 15,-4 0-3-15,4 0 0 0,0 2 0 16,-2-2 0-16,2 0-1 0,0 0 1 0,1 0 1 16,2 0-1-16,-1 0 0 0,-1 0 0 0,2 0 3 15,0 0-3-15,0 0-2 0,0 0 2 0,0 0 0 16,0 0 0-16,0 0 0 0,0 0 0 16,0 0 0-16,0 0 0 0,0 0 2 0,0 0-2 15,0 0 0-15,0 0-3 0,0 0 0 0,0 0-5 16,0 0-6-16,0 0-9 0,0-2-9 0,0 2-7 15,0-2 0-15,0 2 2 0,0 0 0 0,0 0-18 16,0 0-44-16,0 0-74 0,0 0-118 16,-3 0-87-16,-4 0-42 0,4 0 1 0,-3 0 41 15</inkml:trace>
  <inkml:trace contextRef="#ctx0" brushRef="#br0" timeOffset="486258.1008">23124 17676 255 0,'4'-2'322'15,"-3"1"31"-15,2-1-36 0,-1 2-58 0,0-1-57 16,-1 1-43-16,-1 0-31 0,0 1-19 16,0-1-18-16,0 2-16 0,0-2-16 0,0 0-15 15,0 1-15-15,0-1-10 0,-1 2-8 0,-3-1-5 16,1-1-3-16,2 0-1 0,-3 2-2 15,3-1 0-15,-3-1 0 0,0 1 1 0,1-1 0 16,-2 2-1-16,2-2 0 0,-2 0-1 0,0 2 1 16,0-2-1-16,-2 1 1 0,1-1 2 0,-2 0 2 15,-1 0 2-15,0 2 2 0,1-2 3 16,0 1 4-16,0-1 3 0,-1 0 7 0,1 0 3 16,0 0 3-16,-1 0 4 0,1-1 0 0,-2 1 1 15,2 0-2-15,1-2-2 0,-1 2 0 16,0-1-4-16,-3-1-4 0,3 2-5 0,-2-2-3 15,0 1-3-15,1 1-4 0,1-1-2 0,0-1 0 16,3 2-1-16,0-1 0 0,-2-1-2 0,2 2 2 16,2-1-4-16,-2 1 1 0,2-2 0 0,-1 2 1 15,2-1-4-15,1 1 3 0,-1 0-3 16,0 0 3-16,2 0-3 0,-1 0 0 0,1 0 1 16,0 0-1-16,0 0 0 0,0 0-1 0,0-2-1 15,1 2 2-15,-1 0-1 0,4 0 0 16,-3 0 1-16,3 0 0 0,1 0 0 0,-2 0 0 15,2 0 0-15,0 0-2 0,2 0-2 0,-2 0-6 16,0 0-10-16,0 0-13 0,2 0-13 16,-4 0-13-16,0 0-9 0,-1-1 2 0,-1-1-9 15,3-1-43-15,-4 2-102 0,0 1-126 0,-9 0-63 16,3 0-34-16,-4-1-5 0,1-1 46 16</inkml:trace>
  <inkml:trace contextRef="#ctx0" brushRef="#br0" timeOffset="493214.8386">22529 17386 110 0,'0'-3'313'15,"0"0"39"-15,-2 0 25 0,0 2-75 0,2 1-83 16,0-2-59-16,-1 1-38 0,1 1-24 0,0 0-18 16,0 0-10-16,0 0-11 0,0 0-10 15,0 0-8-15,1 0-14 0,-1 0-4 0,0 0-6 16,0 1-7-16,0 1-1 0,2-1-4 15,0 1-3-15,-2 0-1 0,0 3-2 0,1-2-1 16,-1 2 1-16,0-1 0 0,0 2 1 16,0-2 0-16,0 3 2 0,2 1 1 0,-2-3 4 15,1 3 4-15,-1 1 3 0,0-2 5 0,0 4 5 16,0-1 7-16,0 0 7 0,-1 2 3 16,-1 1 3-16,1-1 2 0,1-1-4 0,-4 2-2 15,4-1-4-15,0 0-7 0,0-2-4 16,0 2-3-16,0-4-4 0,4-1-2 0,-4 1 1 15,1-1-2-15,2-1-1 0,-1-1-1 0,0 0 0 16,-1 2-1-16,4-5-1 0,-5 1 3 0,3 1-3 16,-2-1 5-16,1 0-2 0,0 0-1 15,-2-2-1-15,0 2-4 0,1-1 0 0,-1-1-4 16,0-1 1-16,0 0-2 0,0 2-1 0,0-2-2 16,2 0-3-16,-2 0-6 0,0 0-15 0,0 1-17 15,1 1-21-15,-1-2-19 0,4-2-14 16,-3 1-6-16,3-1 7 0,-3 1 0 0,2-1-25 15,2-1-41-15,-7 1-86 0,-5 3-106 0,-3 0-57 16,0 2-18-16,-1-3 28 0,0-3 52 16</inkml:trace>
  <inkml:trace contextRef="#ctx0" brushRef="#br0" timeOffset="494653.7716">22263 17670 195 0,'-5'0'282'0,"1"0"28"0,-1-2-33 0,2 2-31 15,-2-3-36-15,3 0-38 0,0 1-32 0,0-1-23 16,0-2-18-16,4-2-20 0,0 2-13 16,2-4-12-16,-3 2-10 0,3-1-12 0,-3-2-5 15,2 2-8-15,2 0-4 0,-2-2-3 0,1 0 0 16,1-2-2-16,-1-1-2 0,1 3-1 15,-1-4-4-15,1 3 0 0,0-1 0 0,3-3-2 16,-4 5-1-16,1-2-1 0,0 2 0 0,1 1-2 16,-2 2 1-16,2-1 2 0,-2 4-1 15,0-1-1-15,-3 2 2 0,2 1 2 16,1 0-1-16,-3 2 1 0,-1-3 1 0,3 3-1 16,-1 3 0-16,1-3-2 0,2 2 0 0,-4 1-1 15,2 1 1-15,1-1-1 0,-3 4 1 16,2-1-1-16,-1 0 0 0,0 0 1 0,-1 1 0 15,-1 1 1-15,0-1 0 0,0 1 0 16,-1 0-1-16,-1-3 0 0,0 2-1 0,-1 2 2 16,2-4-1-16,-4 1 0 0,2 2 1 0,-2-4-1 15,0 2 0-15,2 2-2 0,-3-4 2 16,-1 4-2-16,0-3-1 0,0 4 1 0,-1-4-2 16,0 2 1-16,-1-2-1 0,1 1 0 15,0-1 2-15,0-1 0 0,1-1 2 0,-1 0 0 16,1 0 0-16,1-1 0 0,-3-2 0 0,2 1 0 15,1-1 0-15,-1-1-1 0,1 1 1 0,-2-2-1 16,2-1-1-16,-1 0 0 0,3 0 2 0,-4 0 0 16,3 0-1-16,-1 0 1 0,-1 0 0 15,1-2 1-15,-1 0 3 0,0-2 0 0,1 4-2 16,1-2 2-16,0 1-1 0,-1-1-2 16,5 2 2-16,-1-2-2 0,0 2 2 15,2-1-1-15,2-1-1 0,-2 2 1 0,2 0-2 16,-1 0-2-16,2 3 1 0,-2-1 1 0,1-1 0 15,0 2-1-15,-1 0 1 0,2 2 0 16,-3-1 0-16,4 1-1 0,-3 2-2 0,-1-1 3 16,0 3 0-16,0 0-1 0,-1 0-2 15,-3 1 2-15,1 2 1 0,0-2-3 0,-3-1-1 0,1 1 0 16,0 1 2-16,-1-1 1 0,0 1 0 16,-2-2-1-16,0 1 5 0,2-2-2 0,-2 0 1 15,0 2-2-15,2-2 0 0,-1-1 1 0,2-1-1 16,1 0 0-16,0-1-1 0,-2-1 2 15,3 0 1-15,2-1-1 0,-3 0-1 0,1 0 0 16,2-1 4-16,-3 0-3 0,3-1-1 0,-3-1 0 16,1 0-1-16,2-1-1 0,-5 1 0 15,3-2 0-15,-2-2 1 0,2 3 0 0,-2-2 1 16,1 0 1-16,1 0-1 0,2-1 2 0,-1-1-1 16,-1 2 1-16,3-4 1 0,0 3-1 15,0-1 1-15,0-1-1 0,3 1 1 0,-1 2-3 16,-1 0 0-16,2-1 0 0,1 2 0 0,-3-1 0 15,1 1 0-15,1 2 0 0,-3 0 0 16,3-2 1-16,-3 3 0 0,2 0-1 0,0-1 0 16,-2 3 0-16,0 0 0 0,0 0 3 0,0 0-1 15,0 0-1-15,0 3 1 0,-2-3 0 16,0 4-1-16,2 2-1 0,-3-2 0 16,2 1 4-16,-1 1-2 0,0 0 2 0,1 1 2 15,-1 1 0-15,0-1-1 0,1 0-2 0,-1 0 0 16,2 1-1-16,-1-1-3 0,-1 0-1 0,-1-1 1 15,3 2 1-15,-1-3 0 0,-1 3 1 16,1-2 1-16,-1 2 0 0,-1-3 0 0,-1 3 2 16,1-1 1-16,2-2 4 0,-3 2 1 0,1-2 4 15,2 0 1-15,-4 1-1 0,2-3 0 16,2 1-3-16,-3-1-1 0,1 0-1 0,0 2-2 16,0-3-1-16,-1 3-2 0,1-2 1 0,2-1-4 15,-4 3 0-15,2-3-1 0,1 0 1 0,-1 1-1 16,2-1 0-16,-1-2-1 0,0 3 1 15,1-3-1-15,1 0-3 0,-2 0 1 0,2 0-6 0,0 0-1 16,-1 2-6-16,-1-2-1 0,0 0-6 16,-1-2 0-16,2 2-1 0,-3 0 1 0,0 0 5 15,1-3 2-15,0 3 8 0,-1-4-2 16,1 3 0-16,2-3-8 0,-1-1-16 0,0 0-12 16,1 0-21-16,1 0-14 0,-2-1-13 0,2-2-3 15,-1 1 1-15,-1-2 10 0,0 0 12 0,2 2 14 16,-2-5 18-16,2 3 15 0,-2 1 9 15,0-2 11-15,2 2 8 0,-3 0 9 0,3-2 11 16,-1 3 7-16,1-1 8 0,-2 1 5 16,2 3 2-16,0-2 2 0,0 2-2 0,2-1-3 15,-1 1-2-15,-1-1 2 0,2 2 5 0,-1 2 1 16,-1-2 4-16,2 3 2 0,0-2 0 16,-2 2-4-16,0 0-5 0,0 0-6 15,0 0-10-15,0 2-4 0,0-2-5 0,0 3-4 0,-4 0-3 16,4 1-2-16,-3-1-1 0,3 3-3 15,-1 0 0-15,-1 0-3 0,2 1-2 0,-2 0-1 16,2 0-1-16,2 1-3 0,0-1 1 16,-2 1-1-16,0-1 0 0,1-1 2 0,-1 0-4 15,0 0-4-15,0-1-3 0,0-2-13 0,-1-1-21 16,-1 1-32-16,-3 1-37 0,2-3-51 16,-2-1-91-16,0 2-81 0,-4 0-30 0,1-2 5 15,2 0 27-15</inkml:trace>
  <inkml:trace contextRef="#ctx0" brushRef="#br0" timeOffset="495510.2431">21575 17582 18 0,'-3'-5'276'0,"-3"1"36"0,5-3 24 15,-3 2-66-15,3 0-58 0,-1 0-58 0,1-1-43 16,1 2-23-16,-2-1-15 0,2-1-6 0,-2 3-7 15,2-1-2-15,0 1-8 0,0 0-6 16,2-2-6-16,0 3-7 0,-2-1-9 0,1-1-4 16,2 1-4-16,1 1-2 0,-3-1-1 0,7 3 0 15,-5-2 0-15,2 0-3 0,1 2-2 16,1-1 0-16,2 1-3 0,0 0-1 0,-1-2-1 16,1 2 3-16,0 0-2 0,-1 0 0 15,-2 0 0-15,-1 2 2 0,2-1-2 0,-3 1 1 16,0 0 1-16,1 1 0 0,-2-3-1 15,1 4 1-15,-1-1-2 0,1 2 0 0,-2-3 0 16,-1 3-2-16,3-2 1 0,-3 1-1 0,-1 1 0 16,2 1 2-16,-2-2 1 0,-2 2 2 15,2 0 2-15,0 1 0 0,-1 0 0 0,-1 1 0 16,0-3-1-16,1 2-4 0,-1-2 1 16,1 1-1-16,1 0-2 0,-3-2 1 0,1 1-1 15,1-2 2-15,1-1 0 0,-2 1-1 0,0-2-1 16,2 2 0-16,-3-2 2 0,2 1 0 0,-3 1 0 15,0 1-1-15,-3-1 4 0,1 2-1 16,-2-1-3-16,0 3 0 0,0-1 2 0,1 1-2 16,-1-2-1-16,0 2 0 0,-1 1 2 0,0-2-1 15,5 1-1-15,-3-1 0 0,4 1 0 0,-2 0 0 16,-1-2 0-16,5 4 0 0,-3-4 0 0,1 3 0 16,2-2-1-16,1 1 0 0,-4 1 0 15,3-1-3-15,-3 1 3 0,3 1 0 0,-1-1 1 16,1-1 0-16,-1 0 0 0,2-1 1 0,0 2 0 15,0-1-1-15,2-1 0 0,-2 0 2 16,1 3-2-16,1-2 0 0,-1 2 1 0,3-2 0 16,1 1-1-16,-2-1 1 0,2 0 0 0,2-1-1 15,-1 2 0-15,1-2 2 0,-1 1 0 16,3 0 4-16,-2 1 0 0,-1-1 4 0,-1-2 4 16,2 2 1-16,-2-2 3 0,0 0 3 0,0-1 0 15,-2-1 2-15,1 0 1 0,-1 0 0 0,2 0-2 16,-2-1 0-16,1-1-1 0,-1 1-1 0,2-1 0 15,0 1-3-15,-2-2 1 0,4 0-4 16,-1-2-2-16,2 1-2 0,-2-1-2 0,1 1-2 16,2-1-2-16,-1 1-2 0,0-1 2 0,0-1-1 15,1 2 1-15,0-1 3 0,0-1-1 16,1 2 2-16,-2-2 1 0,4 1 0 0,-4 1-1 16,2-1-2-16,0-1 0 0,0 1-1 0,-3 0-2 15,1-1 0-15,0 0-2 0,-1 1-1 0,-1 0-6 16,0-3-7-16,-1 0-10 0,0 0-9 15,-1 1-9-15,1-1-7 0,0 1-4 0,-4 0-3 16,1-2 3-16,-4 1 6 0,1-2 8 0,-4-1-4 16,-1 3-21-16,-2 0-45 0,-2-2-69 15,-2 4-112-15,-4-1-87 0,-1-1-37 0,-1 0 8 16,-1-5 36-16</inkml:trace>
  <inkml:trace contextRef="#ctx0" brushRef="#br0" timeOffset="496883.9166">21351 17545 192 0,'2'-3'274'0,"-2"0"19"16,1 2-27-16,-1-1-27 0,0 2-29 15,0 0-31-15,0 0-25 0,-1 2-17 0,-2-1-19 16,1 2-14-16,-3 0-17 0,4 1-17 0,-3 1-18 16,1-1-16-16,1 3-12 0,-1-2-10 15,2 2-10-15,1-1-2 0,0 1-2 0,0-2-4 16,0 2 0-16,0-1-1 0,0 2 1 0,0-3 2 16,-2 2 2-16,2-2 0 0,-3 2 0 15,3-2 1-15,-1-2 0 0,-1 2-1 0,1 0 0 16,-3-2 0-16,-1 1 0 0,2-1-1 0,-2 0 1 15,1 0 0-15,-4 0-1 0,3-3 0 0,-3 3-1 16,3-3 2-16,-3 1 0 0,1-1 0 0,0-1-1 16,1 1 1-16,0-3 0 0,-2 3 0 15,2-1-1-15,-1-2 1 0,2 0 0 0,1 0 0 16,-4-2-2-16,3 3 2 0,4-1 0 0,-4-1 0 16,3 3 2-16,1-3 0 0,-1 1-2 0,4 1 0 15,-2-1 0-15,3-1 0 0,0-1 0 16,0 2 0-16,2-2 3 0,-1 2-2 0,1 0 0 15,-2 2-1-15,1 1 0 0,-3-2 0 0,1 2 0 16,-1 2 0-16,-1-1 0 0,0 2 0 16,-1 0 0-16,-1 2-1 0,1 0 1 0,-1 0 0 15,-3 0 0-15,2 0 0 0,-1 2-1 0,-1-1 0 16,2 1-1-16,-2-2 1 0,0-1 1 0,2 2 0 16,-1-1 0-16,1-1 1 0,-1-1-1 15,2 1 0-15,-1 0 2 0,0-1-2 0,-2-1 0 16,2 1 0-16,-2 1 0 0,-1-1 0 0,-2-1-2 15,2 1 2-15,-1-3 0 0,1 2 2 16,-2 0-1-16,0-2-1 0,3 0 0 0,-3 0 0 16,4-2 0-16,-5 0-1 0,4 2-1 0,-2-3 2 15,2 1 0-15,-2-1 0 0,2-1 0 0,0 1 2 16,0 1-1-16,1 0 0 0,-1 1-1 16,2-1 0-16,-2-1 0 0,4 1 0 0,-3 1 1 15,1 1-1-15,3-1 1 0,-1-1-1 0,-3 1 2 16,3 1-2-16,-2 0 0 0,-1 0 0 15,1 0 1-15,0 1-1 0,-3 1 0 0,0-1-4 16,-1 2 2-16,1 0-2 0,1 0-2 0,-1-1 1 16,1 3 3-16,0-1 2 0,2-1-1 0,2-1 1 15,-1 1 0-15,0 1 0 0,1-1-1 16,1 2-1-16,0-3 0 0,0 1 0 0,0 2 2 16,1-2 0-16,1 0 0 0,0 1 0 0,-1-1 0 15,1 2 0-15,-1-2 0 0,-1 0 0 0,2 1 0 16,0-1 0-16,-2 0 0 0,1-1 0 0,1 0 0 15,-1 1 0-15,1-1 2 0,0 0 0 16,-1-1-2-16,-1 1 0 0,4 0 1 0,-4 1 0 16,0-3-1-16,0 0-1 0,0 2 1 0,0-2 0 15,0 2 1-15,-1-1-2 0,-2 1 1 16,0 1 0-16,0 0 0 0,0 1 0 0,-2-1 0 16,0 0 2-16,2 0 0 0,-5 0-1 0,3 0 3 15,2 2-1-15,-2-2 5 0,0 0-1 16,-1 1 2-16,0-1 2 0,1 0 1 0,1 0 1 15,-1-1 0-15,-2 0-1 0,4 1-4 0,-3-3 0 16,1 0-3-16,2 2-3 0,0-2-1 0,0-2-1 16,-1 2 2-16,1-3-1 0,0 1-1 0,1 0 0 15,-1-1 0-15,-1 0-1 0,-1 0-1 16,3 0 2-16,-2 0 0 0,-1 0-1 0,2 0 1 16,-4 0 0-16,1 0-1 0,3 2 0 0,-3-2 2 15,2 0 0-15,0 1 0 0,-3-1-1 16,3 0 0-16,-1 1 3 0,0 0-2 0,0 1 1 15,1-1 2-15,-1 2 4 0,-1 0 0 0,1 0 3 16,-1 0 4-16,2 0 1 0,-1 2 4 16,1-1 1-16,-1 1 7 0,2-1 1 0,0 3 5 15,0-2 6-15,0 1 4 0,1 3 3 0,-1-2 4 16,1 4 0-16,0-1 0 0,-1-1-7 0,3 1-5 16,0 3-6-16,0-1-8 0,2 0-5 0,-1 0-3 15,1 1-4-15,0-2-2 0,1 0-1 16,0 2-4-16,2-5-5 0,1 2-8 0,0-2-12 15,-1-1-19-15,2 1-22 0,-3-4-23 0,1-1-19 16,1-3-11-16,1-4 4 0,-3 2 11 0,1-3 14 16,0 1-5-16,0-1-22 0,-1 1-44 15,-1-1-92-15,-4 1-106 0,-4-1-50 0,4 0-4 16,1-4 29-16,0-2 51 0</inkml:trace>
  <inkml:trace contextRef="#ctx0" brushRef="#br0" timeOffset="497604.4745">21066 17383 239 0,'0'0'405'0,"-1"0"35"0,-1 0 23 16,2 0-85-16,-1 0-142 0,1 0-100 15,0 0-59-15,0-2-28 0,0 2-11 0,0 0-3 16,0 0 2-16,1 0 1 0,1 0-2 16,-1 0-7-16,3 0-6 0,-3 0-11 0,4 0-12 15,-2 0-14-15,2 0-12 0,-2 0-6 0,-2 2-4 16,3-2-10-16,-4 2-18 0,-2-1-25 16,-1 2-34-16,-3 2-51 0,-2-1-82 15,-3 4-97-15,-5-1-34 0,3 3 9 0,-1-5 25 16,1 2 49-16</inkml:trace>
  <inkml:trace contextRef="#ctx0" brushRef="#br0" timeOffset="497728.398">20825 17471 110 0,'-8'0'286'15,"3"0"39"-15,-3 2-4 0,3-2-50 0,1 0-45 16,-3 1-40-16,4-1-34 0,0 2-25 15,1 0-18-15,2-2-21 0,-3 0-17 0,3 0-19 16,0 0-15-16,3 0-13 0,0-2-7 0,2 2-6 16,0-2-3-16,0 1-1 0,1-1-2 15,2 1-2-15,-2 0-1 0,2-1-2 0,0 1 1 16,1-1 1-16,-1 1 0 0,-1 1 0 0,-1-2 0 16,3 1 0-16,-2-1-2 0,-1 0 0 15,1 2 0-15,-2 0 0 0,0-1-4 0,0 1-9 16,-2-1-26-16,-1-1-47 0,-2 2-72 15,-5 4-140-15,-5 1-81 0,-2 1-38 0,3 0 2 16,0 2 33-16</inkml:trace>
  <inkml:trace contextRef="#ctx0" brushRef="#br0" timeOffset="497827.334">21019 17996 16 0,'3'3'312'0,"-1"-1"46"16,-1-2 34-16,-1-2-38 0,2 1-78 0,-2 1-78 16,1-2-54-16,-1 1-36 0,4 1-25 15,-3 0-19-15,2 0-14 0,2 1-13 0,2 1-13 16,0-1-8-16,3 1-4 0,0 0 0 0,0-2 8 15,1 0 1-15,2 0 2 0,3 0 0 0,-2-2-3 16,4 2-4-16,-6 0-9 0,2 0-7 16,-1 0-6-16,0-2-9 0,-4 1-6 0,-1 1-3 0,-1-2 1 15,-1 1-3-15,-3 1-17 0,-2 1-27 16,-2 4-43-16,-2 0-56 0,-5-3-81 0,-2 0-82 16,-1 1-47-16,-4 0 1 0,0 0 29 0,1-3 46 15</inkml:trace>
  <inkml:trace contextRef="#ctx0" brushRef="#br0" timeOffset="498511.486">20880 18112 237 0,'-2'3'298'0,"-3"-1"28"0,1-1-47 16,-1 1-56-16,0-1-47 0,1 1-34 15,0-2-19-15,0 0-14 0,0 1-5 0,1-1-10 16,1 0-13-16,-2 0-16 0,4 0-15 0,0 0-12 16,0 0-10-16,2 0-9 0,0 2-9 15,-2-1-2-15,2-1-3 0,1 2-2 0,1-1-2 16,-1-1 0-16,2 0-1 0,-4 0 0 0,2 0-1 16,-1 0-3-16,1 0-13 0,1 1-32 0,-4 3-51 15,0-3-80-15,-5-1-131 0,-2-3-75 16,-1 0-27-16,2 0 10 0,-2 0 40 0</inkml:trace>
  <inkml:trace contextRef="#ctx0" brushRef="#br0" timeOffset="501533.0555">21033 8606 21 0,'-1'0'224'0,"-3"0"13"16,3-3 12-16,-2 3-70 0,3 0-39 0,-5-2-25 15,5 0-7-15,-1 2-2 16,-1-1-5-16,2 1-12 0,0-2-13 0,0 2-19 16,-2 0-10-16,2 0-14 0,0 2-2 0,2-1-3 15,-2-1 2-15,0 4 5 0,0-1 5 16,0-3 1-16,2 4 3 0,-2-1-4 0,0-1-1 15,0 1-3-15,0-1-3 0,0 0-2 16,0-1-1-16,0 1-5 0,0-2-4 0,0 0-2 16,0 2-1-16,0-2-1 0,1 0-2 15,2 0 1-15,0 1-3 0,2-1-2 0,0 0 2 16,1 0-6-16,-1 2-1 0,4-2 0 16,-2 1-2-16,-1-1 0 0,1 0-3 15,-1 0 0-15,1 0 0 0,-2 0-1 0,0 0 0 16,0 1 0-16,-2-1 0 0,0 0 0 15,-3 0-1-15,5 0 0 0,-5 0 1 0,1 0 1 16,-1 0 0-16,0 0-1 0,0 0 0 16,0 0 1-16,0 0 1 0,0 0-1 0,0 0 0 15,0 0 1-15,0 0 1 0,-1 0-2 16,1 0 1-16,-5 0 0 0,4 0-2 0,-2 0 2 16,-1 0-2-16,-1-1 3 0,1 1-2 15,-3 0 3-15,0-1-2 0,0-1-2 16,2 1 0-16,-1-1 2 0,0 0-2 0,-2 1 2 15,0-1-2-15,2 0 1 0,-2 2 0 16,-3-3-1-16,3 3 0 0,1-2 0 0,-2 0 0 16,4 1-4-16,2 1 1 0,0-2-3 15,1 2 1-15,1-2 1 0,2 2 2 16,-1 0 2-16,4 0 4 0,0 0 0 0,0 0 0 16,3-3 1-16,-2 3-4 0,0 0 1 15,1 0-2-15,-1 0 0 0,1 0 0 0,-1 3 2 16,0-3-1-16,-1 0 0 0,3 0-1 15,-1 2 2-15,2 0-2 0,-2-2 1 16,1 1-1-16,-1 1 0 0,3 0 0 0,-2-2-3 16,1 3 3-16,-2-1-1 0,5-2-2 15,-2 2 1-15,1-1-2 0,-1 1 2 0,1 0-1 16,-2-1 3-16,0 1-1 0,-1-1 1 16,-2-1 0-16,0 1-2 0,-3-1 2 0,-1 1 0 15,3-1 0-15,-4 0 0 0,0 0 2 16,0 0-2-16,0 0 0 0,0 0-2 15,-2 0 2-15,0 2 0 0,-1-2-1 0,2 0 1 16,-4 0 0-16,1 0 1 0,0 2-1 16,-1-2 0-16,1 0 2 0,-1 0-1 0,2 0 2 15,-4 0-1-15,2 0 2 0,-2 0 1 16,0 0-1-16,1-2 2 0,-2 2-1 16,0 0 0-16,0-2 1 0,0 2-1 0,2-1 0 15,0 1-1-15,1-1 1 0,4 1 0 16,-3 0-3-16,4 0 1 0,-1 0-1 0,1 0 1 15,0 0-1-15,0 0-2 0,0 0 1 16,0 0-1-16,0 0 0 0,0-1-1 0,0 1 0 16,0 0 0-16,0 0 0 0,0 0-1 15,0 0-5-15,1 0-4 0,-1 0 2 16,2-2-12-16,1 2-58 0,-1-1-109 0,-2 1-140 16,0-5-72-16,3 1-41 0,0 1-7 0,-2-2 48 15</inkml:trace>
  <inkml:trace contextRef="#ctx0" brushRef="#br0" timeOffset="503454.2535">20196 8460 15 0,'-2'0'241'0,"2"-2"21"0,0 2 0 15,0 0-48-15,0 0-47 0,3 0-40 16,-3 0-21-16,2 0-7 0,0 2-3 0,-2-2-4 16,0 0-5-16,0 0-7 0,0 0-3 15,0 0-3-15,0 1-6 0,0-1-3 0,0 2-6 16,0-2-6-16,0 0-8 0,0 0-7 15,0 0-7-15,0 2-10 0,0-2-4 0,-2 0-4 16,0 0-4-16,2 3 0 0,2-1-3 16,0 1-1-16,-2-1 0 0,0 3-2 15,0-2 0-15,2 2-3 0,-2 1-1 0,0 1 0 16,-2 0-1-16,2 3 1 0,-4 0 0 16,3-2 1-16,-1 1 2 0,-1 2 0 0,0 1 0 15,1 0 4-15,-1-1 0 0,0 1 2 16,-1 0 1-16,1 1 1 0,-3-1 1 15,1-2 3-15,2 1-2 0,-2-1 2 0,2 0-3 16,2-5 1-16,-1 2-2 0,0-3-3 16,2-1-1-16,0 0-1 0,0-1-2 0,0-1 0 15,0 0 0-15,0-1 1 0,4 0-4 16,-3-1 0-16,2 1 0 0,2-1-7 16,2-1-7-16,-1-1-8 0,-2 1-1 0,0-1-4 15,0-2-8-15,0 3-39 0,-1-5-55 16,0 2-76-16,0 0-129 0,1 2-69 0,-2-1-23 15,3-2 21-15,-2-1 52 0</inkml:trace>
  <inkml:trace contextRef="#ctx0" brushRef="#br0" timeOffset="504217.9143">20317 8505 153 0,'-1'-4'315'0,"-1"2"31"0,1-3 15 16,1 4-80-16,-2-2-81 0,2 0-52 15,2-1-33-15,-2 2-20 0,1-1-18 0,2 0-13 16,1 0-12-16,1-1-10 0,0 1-10 16,2 1-6-16,-1-1-6 0,2 1-2 15,0 1-4-15,0 0-4 0,0 1 0 0,-2-3-2 16,3 3-2-16,-2-2 2 0,-1 2-3 15,-1 0 0-15,1-2-1 0,-4 2 0 0,-1 0-2 16,1 2 2-16,-1-2-1 0,-1 2 0 16,0 1 1-16,0-1-1 0,-1 3 0 15,-1 0-1-15,1 0 1 0,-1 2-1 0,-1-2-2 16,0 4 0-16,1-2 0 0,-1 0-1 16,2 3 0-16,-3 0 1 0,1-2 0 0,2 1 0 15,-3-2-1-15,1-1 1 0,0 2-1 0,-3 0 0 16,1-1 0-16,0 1-3 0,1-3 3 15,-3 0-1-15,1 2 0 0,1-3 0 16,1-1 0-16,0 2 2 0,1-3 0 0,0 1 0 16,0-1 0-16,1 1 0 0,-1 0-1 15,-1-1 1-15,0 3 0 0,4-2 0 0,-3 0 0 16,2 2 1-16,1-3 1 0,-2 0-1 16,0 1 2-16,2-1-2 0,0-1 1 15,0 1-2-15,0-2 1 0,0 0-1 0,0 0 0 16,0 0 0-16,2 0-1 0,0 0-1 15,-1 0 2-15,2 0 0 0,1 0 1 0,1 0 0 16,0 0 2-16,0 0-1 0,2 0-2 16,-3 0 1-16,6-2 0 0,-4 2-1 15,2 0 1-15,0-1 0 0,1 1 1 0,-1-2 0 16,0 2 0-16,0 0 0 0,-2 0-1 16,1-1 2-16,-3 1-1 0,-2-2 1 15,1 2-2-15,1 0 1 0,-3 0 0 0,2-2-1 16,-1 2 0-16,1-1-1 0,-2 0-1 0,-1-1-2 15,0 1 1-15,0 1-2 0,0-2-2 16,0 1 0-16,0-1 3 0,-1 1-1 16,-2-1-5-16,3-1-8 0,0 1-20 15,0 0-39-15,0-1-36 0,3 2-36 0,0-3-35 16,2 1-53-16,-1 1-60 0,1-3-32 0,0 2 3 16,3-1 16-16,-2 1 30 0</inkml:trace>
  <inkml:trace contextRef="#ctx0" brushRef="#br0" timeOffset="504956.6698">20591 8508 176 0,'3'-5'223'15,"0"1"-11"-15,-2-1-26 0,3 2-22 0,-4-1-18 16,1 0-9-16,1 2-3 0,-2-1 0 16,1 2-3-16,-1-1-2 0,0 0-6 15,0 2-8-15,0 0-12 0,0 0-16 0,0 0-18 16,0 0-17-16,0 0-14 0,0 0-9 0,0 0-9 15,-1 2-7-15,-1 1-2 0,1 0-5 16,-3 1-5-16,-2 2 1 0,2 2-1 16,-3-2 2-16,1 0 3 0,-1 2 2 0,1 1 4 15,2-1 2-15,-3 1 0 0,4-1-6 16,0-1 2-16,-1-1-3 0,4 0-1 0,-1 0-2 16,2-1-1-16,-1-2 1 0,4 2 0 15,-1-2-2-15,0 1-1 0,4-1 2 16,-1-1 0-16,2 1-2 0,0-3 0 0,0 0 3 15,-2 0-2-15,2 0 0 0,-4 0 0 16,1 0 1-16,-2 0 1 0,2 0-1 16,-1 0 0-16,-3-3 1 0,3 3-1 0,0-4 2 15,-3 1 0-15,2-2-2 0,1 3 1 0,-3-4-1 16,2 1 2-16,-1-1-4 0,1-1 2 16,1 0 0-16,-3-1-2 0,3 1 1 0,0-1-1 15,-3 1 5-15,-1 0 2 0,2 1 7 16,-2-1 4-16,0 4 8 0,-2-2 3 15,1 1 4-15,1 1-1 0,-4 0-1 0,0 0-2 16,3-1 0-16,-3 2-1 0,1 1 0 16,0-1 0-16,0 1 0 0,-2-1 4 0,0 0-3 15,-2 2 4-15,2 2-3 0,-3-2-2 16,0 3 0-16,-3 0-3 0,3-1-3 16,0 3-6-16,1-2-2 0,-2 0-5 0,4 2-4 15,-1-1-3-15,1-1-3 0,0 2-7 16,1-2-15-16,1 1-25 0,1-1-33 0,2 2-27 15,0 0-15-15,5-1-10 0,2-1-53 16,-2-1-80-16,0 3-114 0,2-3-47 16,-1-1-26-16,2 3-8 0,-2-3 59 0</inkml:trace>
  <inkml:trace contextRef="#ctx0" brushRef="#br0" timeOffset="507780.9763">22151 7885 131 0,'0'-2'230'16,"0"0"11"-16,0-1-40 0,1 0-41 15,-1 1-26-15,2-1-18 0,-1 1-11 0,-1-1-4 16,0 3-1-16,0-2-9 0,0 0-7 16,0 2-12-16,0-1-9 0,2 1-10 0,-2 0-10 15,0 0-3-15,0 0-8 0,0 0-2 16,0 0-4-16,0 0 0 0,0 0-5 15,0 0 0-15,-2 0-1 0,2 0 2 0,0 0-2 16,0 0 1-16,0 0 2 0,0 0 0 16,0 1-2-16,-1-1-3 0,1 2 0 0,0-2-2 15,-2 2-1-15,1-2-1 0,-4 3-2 16,1 1 0-16,0-1-1 0,-1 0-3 16,1 1-1-16,0-1-3 0,1 2 1 0,0-2-1 15,-3 3-4-15,3-2 2 0,0 1 1 16,-4-2-2-16,4 4-1 0,-2-2 0 15,2 0 2-15,0-1-4 0,-2-1 2 0,2 0 0 16,0-1 0-16,0 3 0 0,1-3-1 16,1 1 1-16,-3 0 0 0,1 0 0 0,2-2 1 15,-1 2-1-15,0-1 2 0,2-1-4 16,-1 1 2-16,1-1 0 0,0 1-2 0,0-1 0 16,-3 1 0-16,3-2 3 0,0 0-1 15,0 0 1-15,0 0 0 0,0 0 0 16,0 0 1-16,0 0-2 0,0 0 0 0,0 0 0 15,3 0-1-15,-3-2 0 0,0 2 0 16,0-1 1-16,0 1 1 0,0-2-1 0,0 1 0 16,0-2 1-16,0-1 0 0,0 2-1 15,0-1-1-15,0-2 1 0,0 2-1 16,0-2 0-16,0 0 1 0,0 1 0 0,1-3 1 16,-1 2-1-16,2 0 0 0,0-1-1 0,-1 1 1 15,-1 1 0-15,2-1 1 0,-1 2-1 16,-1-1 1-16,2 2 0 0,0-1-1 0,-2 2 0 15,0-2 0-15,0 1-1 0,0 1 1 16,0 1-1-16,0-2 1 0,0 1-1 16,0 1 2-16,0-2 0 0,0 2-1 0,0 0 0 15,0 0 0-15,0 0 1 0,0 0-1 16,0 0 0-16,0 2 0 0,1-1 0 16,-1-1 0-16,2 2 0 0,-1-1 0 0,3 2 2 15,-3-1 1-15,2 0-3 0,-1 0 0 16,2 1-1-16,0 0-3 0,-3-1 2 0,1 1-1 15,-1-2 2-15,1 2 0 0,0-1 1 16,-2-1 1-16,1 2 1 0,-1-1 0 0,0-2-1 16,2 3 0-16,-1-3 1 0,-1 3 2 15,0-2-3-15,0 0 4 0,2 1-3 0,0-1-1 16,-2 1 1-16,1 1-2 0,-1 1 4 16,0-4-3-16,2 3 3 0,-2-2-2 15,2 0 2-15,-2 1 2 0,0 1-1 0,1-1 0 16,-1-2 0-16,0 3 1 0,0-1-1 15,3 0-2-15,-2-2 0 0,-1 1 2 0,0 1-2 16,0-1-2-16,0 1 1 0,2-2-2 16,-2 1 0-16,2 1-1 0,-2-2-4 15,1 1-6-15,2 2-3 0,4 0-1 0,3 2-26 16,2-2-71-16,-1 0-109 0,1-2-119 16,-4-2-64-16,1-1-31 0,-5 1 8 0,0-2 61 15</inkml:trace>
  <inkml:trace contextRef="#ctx0" brushRef="#br0" timeOffset="508863.9908">22105 7911 178 0,'0'0'257'0,"0"3"14"0,0-3-47 0,0 0-67 15,0 0-42-15,0 0-23 0,0-3-6 16,0 3 1-16,0 0 0 0,0 0-4 0,0 0-9 16,0 0-13-16,0 0-7 0,-2 0-7 15,2 0-2-15,-1 3-6 0,-1-3-5 0,-1 0-2 16,-2 0-6-16,4 0-4 0,-4 0 3 16,0 0 0-16,2 0 3 0,-2-3 0 0,2 3-2 15,-2 0-2-15,1 0-2 0,-1-3-4 16,-3 3-5-16,0-2-3 0,2 2-1 0,-2-1-1 15,-1-1-1-15,-1 2-3 0,0-1 1 16,0-1 1-16,0 1-3 0,0-2 0 16,0 1 0-16,-2 1-1 0,3-1-1 0,-5 2 0 15,2-1 0-15,0-1-1 0,-1 1 1 16,0 1 0-16,-1-2-1 0,2 2-1 16,-1-2 2-16,4 2-1 0,0-1 0 0,2 1 0 15,1-1 1-15,-1 1-1 0,2 0 0 16,-1 0 0-16,-3-2 2 0,-1 1 0 0,2 1 2 15,-1-2 1-15,3 2-3 0,-3-1 3 16,1-1-2-16,-2 2 0 0,2-1-2 16,-4-1 1-16,0 0 2 0,2 2-2 0,2-3 1 15,-2 1-2-15,0 2-1 0,-1-2 0 16,-2 1 0-16,1-1 2 0,-2 2 0 0,-1-1 2 16,1 1 3-16,1 0-1 0,0-1-1 15,0 1-1-15,3 0 1 0,-1 0-2 16,5 0 2-16,-1 0 0 0,4 0-1 0,-2 0 0 15,4 0-2-15,-3 0-2 0,3 0 0 16,-2 0 0-16,2-3-1 0,-3 3 0 0,4 0-1 16,-1 0 2-16,-3 0 0 0,1 0-1 15,2 0 1-15,-4 0 0 0,0 0 1 16,0 0 1-16,-2 0-1 0,0 0 0 0,2-3-1 16,1 3 0-16,-1-1 0 0,-1 1 1 15,3 0-1-15,-1 0-1 0,1 0 1 0,2 0 1 16,-3 0-2-16,4 0 1 0,-3 0 0 15,2 0 1-15,-1 0 0 0,0 0 0 0,1 0 0 16,-1 0 0-16,-2 0-1 0,1 0 0 16,-1 0 0-16,-2 0 0 0,-1 0 0 0,1 0 0 15,-1 0-2-15,0 0 1 0,1-1 1 16,1 1-1-16,2-2 0 0,-3 2 1 0,4 0 0 16,1 0 0-16,-3 0 0 0,4 0-1 15,-1 0 1-15,-1 2 0 0,2-2 0 16,-2 0 0-16,2 0 0 0,-1 1 1 0,1-1-1 15,-2 0 0-15,2 4 0 0,2-4-7 16,-1 4-16-16,1-1-50 0,1 0-60 0,-1 2-121 16,-2-5-106-16,0 0-51 0,2-3-10 15,-2 3 31-15,0 0 51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04:14.3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3646 2578 116 0,'0'-2'275'16,"0"2"18"-16,0 0-15 0,0-3-67 16,0 1-82-16,-1 2-49 0,1 0-31 0,0-2-10 15,1 1-4-15,-1 1-1 0,0-2 0 0,2 2-3 16,-2 0-2-16,0 0-4 0,0-2-4 16,0 2-6-16,0 0-1 0,1 0-3 15,-1 0 1-15,0 0 0 0,0 0 4 0,2 0-1 16,0-1 0-16,-1-2-4 0,2-1-2 0,3-2-5 15,-1-2-2-15,0 1-2 0,0-2-2 16,3-2 2-16,1 1 2 0,-1-2 0 0,0 0 0 16,1 0 2-16,1-2-1 0,1 1-2 15,1-1 1-15,1 0-2 0,-1 0 0 16,1 0-3-16,0 0 3 0,1 0 0 0,-1-1-2 16,3 0 2-16,-2-2 2 0,0 1-2 0,2-3 1 15,0 3-1-15,-2-2 0 0,3 1 2 16,-4-2 0-16,4 1 2 0,-4 1 0 0,3 1 0 15,-2 3-1-15,0-1-1 0,-3 0 0 0,-1 3 3 16,-1 2 4-16,-1 0 2 0,0 1 1 0,-3-1 0 16,0 4-1-16,1-2-3 0,-3 2-2 15,0 2 0-15,-1 1-2 0,0-1 0 0,-1 3-1 16,-1-2 2-16,0 0 2 0,0 2 0 0,0 0-1 16,0 0 2-16,0 0 3 0,0 0-1 15,0 0-3-15,0 0-1 0,0 0 2 16,0 0-4-16,-1 0-1 0,1 0-2 0,0 0-1 15,-2 0 0-15,2 0 3 0,0 0-1 16,0 0 0-16,0 0 2 0,0 0 2 0,0 0 3 16,0 0 1-16,0 0-1 0,0-1 1 0,0 1-2 15,0-2 0-15,0 1-3 0,0 1-4 16,0-1 2-16,0-1-2 0,0 1-1 0,0 1-4 16,2-2 3-16,-1 1 1 0,1-2-3 15,-1-1 1-15,1 3 1 0,1-2 0 0,0 0-1 16,2 0 0-16,-2 2-2 0,0-2 4 15,-1-1-2-15,1 3 2 0,-1-1-1 0,1-1 2 16,0 1 0-16,0 0-1 0,-1 1 0 0,1-3 0 16,-1 4 0-16,0-3 0 0,0 3 0 15,1 0 1-15,-3 0-1 0,2 0 0 0,-2 0 0 16,0 0 0-16,1 0 0 0,-1 0 0 16,0 0 0-16,-1 0-1 0,1 0 0 0,-2 0 0 15,2 0-2-15,0 0 3 0,0 0 0 0,-1 0-2 16,1 0 2-16,-2 0 0 0,0 0 0 15,0 0 0-15,0 0 0 0,-3 3 2 16,2-3-2-16,-2 2 2 0,0 0 0 0,-1-2-1 16,0 1 0-16,1-1 2 0,2 2 0 0,-2-2-3 15,2 0 2-15,-2 2-2 0,0-2-2 16,-1 0 2-16,2 1-1 0,-3 1 0 0,1-2-1 16,-1 1 0-16,0 0 4 0,2-1-1 0,3 0-2 15,-1 1-1-15,1-1 2 0,1 0 0 16,1 0-2-16,-2 0 0 0,2 0 0 0,0 0 2 15,0 0 0-15,0 0 0 0,0 0 2 16,2 0-2-16,-2 0 0 0,0 0 0 16,1 0-2-16,-1 0 0 0,2-1 1 0,0 1-2 0,-1-1 1 15,3 0-1-15,0-2-1 0,2 1 3 16,1-1 0-16,-1-1-1 0,2 1 2 16,0 3 0-16,0-2 0 0,0-1 0 0,0 1-2 15,1 0 1-15,-3-1-1 0,1 3 2 0,-1-2-2 16,-1-1 0-16,-3 3 2 0,0 0 2 15,0-2 0-15,-2 2 1 0,0 0 1 0,0 0 0 16,0 0 1-16,0 0 0 0,-2 0-2 16,2 2 1-16,-2-2-4 0,0 0 0 0,-1 3-4 15,1-1 1-15,-1 3-2 0,1-2 1 16,1 1-3-16,1 4-3 0,1-1-5 0,3 0-5 16,-1 0-12-16,6 2-20 0,-1 2-24 0,3-2-29 15,3 1-139-15,2-3-65 0,3 3-32 16,0-3 1-16,3 1 17 0</inkml:trace>
  <inkml:trace contextRef="#ctx0" brushRef="#br0" timeOffset="1834.2178">15656 3367 173 0,'3'-3'262'0,"0"0"15"16,0 0-28-16,-1 0-89 0,0-2-69 0,-1 2-36 15,-1-2-17-15,0 1-4 0,2-3-6 16,-2 4-3-16,0-2-3 0,-2 1-2 0,2 1-4 16,0 1-3-16,0 1-2 0,-1-2-1 15,-1 3-1-15,2-1-1 0,-2-1-2 16,-2 2 0-16,0-1-3 0,-2-1 0 0,0 1 0 16,-2-1 1-16,2 1 3 0,-3-1-2 15,-3 1 0-15,3 1-1 0,-7-2-1 0,3 1 1 16,-1 1-4-16,-4 0 2 0,0 0-2 0,-2 0 3 15,-2 0-2-15,-3-2 0 0,-2 2 2 16,-1-1-7-16,-4-1 5 0,1 1 3 16,-3-2 3-16,-2-2-1 0,-2 0 2 0,-6-2 5 15,1 2-2-15,-6-3-5 0,-2-1-1 16,-4-2-2-16,-2 1-3 0,2-1 0 16,1-1 0-16,3 2-2 0,-1-4-7 0,2 4-2 15,-1-2-2-15,1 0 5 0,-1 1 7 0,-1 0-1 16,3-2 10-16,-3 0 5 0,-2-1-2 15,3 2-5-15,-2-3-4 0,1 0 0 16,2 0-4-16,0 0-4 0,3-1-7 0,-1-1 0 16,4-1-1-16,1-2-2 0,2 1 1 15,4-1 8-15,0 1 4 0,7 0 3 16,2-1 6-16,2 3 4 0,7-2 4 0,0 2 3 0,3 1 1 16,4 1 4-16,2 0-7 0,2 0 0 15,2 1-3-15,1 0-2 0,1-1-4 16,0-3 1-16,3-1-3 0,-1 2-2 0,4-4 3 15,-1-1 2-15,1-3 0 0,3 1-1 0,1 0 4 16,2 0 0-16,0 2-2 0,2 0-4 16,2 1 0-16,1 1-1 0,2 2 1 0,0-2-4 15,0 3-6-15,3 2 5 0,-1 0 1 16,2 1 3-16,3-1-1 0,2 1 1 0,3 2 5 16,1 3-6-16,4 0-2 0,4 3-3 0,2 3-2 15,6 3 2-15,2 2-1 0,3 1 4 16,2 3-2-16,1 0 2 0,0 2 0 0,-1 1-1 15,-2 1-2-15,1 0 2 0,-2 2-2 16,-1-3 3-16,-4 3 0 0,1 0 3 0,-3-2 0 16,-1 2-1-16,-1 3 0 0,-1-2-2 0,2 0 0 15,-1 0 0-15,1 4 0 0,0-1 0 16,-1 1-2-16,-1 1 2 0,0 1-2 0,-2 2 2 16,-1-1 0-16,1 1 0 0,-3 1 0 15,0-2 1-15,-3 0 2 0,-1 1-3 0,-5-4-2 16,1 3 4-16,-4-3 0 0,-1 1 0 15,-4-3-1-15,1 0 1 0,-4 0 0 0,1 0-4 16,-4-4 1-16,-2 1-3 0,0 0 2 0,-1 0-1 16,-2-2-5-16,2-1-8 0,-3 0-9 15,1 1-10-15,1 0-13 0,2 2-14 0,-3 3-99 16,3 1-84-16,3-1-38 0,3-3-17 16,3 1-2-16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2:15:38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8350 11553 69 0,'0'0'170'0,"0"0"-11"16,0 0-27-16,0 0-18 0,0 0-1 0,2 0-1 15,-2 0 3-15,1-2 3 0,-1 2-5 16,0 0-7-16,0 0-6 0,0 0-7 0,0 0-8 15,0 0-8-15,-3 0-7 0,3 2-8 16,0-2-6-16,-1 0-5 0,1 0-6 0,-2 0-3 16,2 0-2-16,-2 0 1 0,2 0-3 15,-1 0 0-15,-1 0-1 0,-1 0-3 16,1 0-2-16,-1 0-3 0,0 0-3 0,-3 0 1 16,1 0-5-16,0 0-1 0,0 2-2 15,-1-2-2-15,-3 0-4 0,1 0-2 0,1 3-5 16,-2-1 0-16,1-2-2 0,-1 0-3 15,-1 0-1-15,1 0-1 0,2 0-1 0,-1 0 0 16,0 0 1-16,1 0-1 0,-1 0 2 16,1 2 0-16,1-2 0 0,0 0 0 15,1 0 0-15,0 1 0 0,-1-1-1 0,3 0-1 16,-1 0 1-16,3 0 1 0,-1 0-1 16,0 0 2-16,0 0-1 0,2 0 1 0,-2 0-1 15,2 0 2-15,0 0-1 0,2 0-1 16,-2 0 3-16,2 0-3 0,0 0-11 0,0 0-27 15,1-1-49-15,0 1-64 0,-3 0-69 16,0 0-92-16,0 0-69 0,0 1-15 0,0-1 23 16,0 0 57-16</inkml:trace>
  <inkml:trace contextRef="#ctx0" brushRef="#br0" timeOffset="917.2263">8344 11661 97 0,'1'0'211'16,"1"0"7"-16,-2 0-29 0,2 0-27 0,-2 0-19 16,1-2-18-16,-1 2-15 0,0 0-15 15,0 0-5-15,0 0-8 0,0 0-2 16,0 0-7-16,0 0-5 0,0 0-5 0,0 2-8 16,0-2-4-16,0 0-8 0,0 0-3 15,0 1-8-15,-1-1-4 0,-1 0-4 0,2 2-2 16,-2-2-2-16,1 0-2 0,-1 0 2 15,2 0 0-15,-2 0 0 0,1 0 0 0,1 0-1 16,-2 0 0-16,-1 0-1 0,0 0 2 16,3 0-2-16,-3 0 1 0,0 1-1 0,0 1-2 15,-2-1-1-15,2 1-1 0,-2-2-1 16,0 1-4-16,-1 1 1 0,1-2-4 16,-1 3 2-16,1-3-3 0,-1 3 1 0,-2-2-2 15,0-1-1-15,2 1 2 0,-1-1-4 16,-2 2 1-16,4-2-2 0,-1 0 0 0,-1 0 0 15,1 0-2-15,0 0 0 0,0 1-2 16,-1-1 3-16,2 0-1 0,-1 0 2 16,0 0 3-16,1 2-3 0,2-2 2 0,-2 2 0 15,2-2-4-15,-2 0 0 0,2 0-1 16,1 1 2-16,0-1-2 0,0 0 0 16,0 0 2-16,1 0 0 0,-1 0 1 0,2 0 0 15,0 0 0-15,0 0-1 0,0 0 1 16,0 0-1-16,0 0-1 0,0 0 2 0,0 0-1 15,0 0 1-15,0 0 0 0,0 0 0 16,0-1 0-16,0 1 0 0,0 0 1 0,0 0-1 16,2 0 1-16,-2 0 1 0,0 0 0 15,0 0-2-15,0 0 1 0,0 0-1 0,0 0 0 16,1 0 0-16,-1 1-1 0,2-1 1 16,2 1-1-16,-2-1 0 0,1 0 1 0,2 0 0 15,0 3 2-15,0-3-1 0,1 0 2 16,2 0 0-16,0 0 1 0,0 0 0 15,-2 0-3-15,3 0 0 0,-1 0-1 0,0 0 0 16,0-3 0-16,1 3 0 0,-1-1-1 16,1 0 1-16,0 1-3 0,-1-4-9 0,1 3-27 15,-2-2-57-15,-1-1-97 0,-6 4-137 16,0 0-69-16,0 0-28 0,-5 0 4 0,2-3 49 16</inkml:trace>
  <inkml:trace contextRef="#ctx0" brushRef="#br0" timeOffset="4682.0387">3766 11533 252 0,'2'-2'282'0,"-2"1"17"16,1-3-54-16,1 4-66 0,-2-3-40 16,2 3-26-16,-2-2-12 0,0 1-3 15,0 1-2-15,-2-2-5 0,2 2-9 0,0 0-9 16,0 0-4-16,0 0-11 0,0 0-5 0,0-1-8 15,0 1-9-15,-2 0-2 0,2 0-10 16,-1 0-4-16,1 0-7 0,0 0-2 16,0 0-3-16,0-2-2 0,-2 2-4 0,2 0 1 15,0-1 0-15,0 1-1 0,-1 0-1 16,-1 0 0-16,2-2 4 0,-3 2 0 0,3-1-3 16,-3 1 0-16,-1-2 0 0,-1 2-1 15,0 0-1-15,-2-1 0 0,-1 1 0 0,2 0 2 16,-2 0-2-16,0 0 0 0,3 1 0 15,-3-1 0-15,2 0 1 0,0 2-1 16,3-2-1-16,-2 1 1 0,0-1 1 0,2 0-1 16,0 0 0-16,1 2 0 0,-2-2 0 15,2 0 0-15,1 0-3 0,1 0 2 16,-2 0 1-16,2 0 1 0,0 0 1 0,0 0-1 16,0 0 4-16,0 0-4 0,0 0-1 15,0 0-1-15,0 0 1 0,0 0 0 0,0 0 0 16,0 0-1-16,0 0 1 0,0 0 1 15,0 0-1-15,0 0 0 0,0 0 0 16,0 0 0-16,0 0 0 0,0 0 0 0,0 0 1 16,0 0-1-16,0 0 0 0,0 0-1 15,0 1 1-15,2 1 0 0,-2 1-1 0,0 0 1 16,0 0-2-16,1 2 2 0,-1 2-2 16,0-2-1-16,0 3 3 0,0 1 2 0,2 2-1 15,-2 1 1-15,1 0 0 0,-1-1-1 16,3 4-2-16,-3-3-1 0,2 1 0 0,-2 0 1 15,1 1-1-15,-1-3 2 0,0 5-1 16,2-3-3-16,-2 1 2 0,0 1 2 0,0-1-2 16,0 1 2-16,0-1 0 0,0-1 1 15,0 1 0-15,-2-3-1 0,2 2 2 16,-1-1-2-16,1 0 2 0,-2-3 1 0,2 0-1 16,0-1-1-16,0-1-1 0,0-2 0 15,0 2 0-15,0-3 0 0,0 1 0 16,2-1-3-16,-2 0 3 0,1-1 0 0,-1 0-1 15,0-1-1-15,2 1 0 0,-2-1 2 0,0 0 0 16,0-1 0-16,1-1 2 0,1 4 0 16,-2-3-2-16,0 0 1 0,2-1-1 15,-1 2-1-15,-1-2 1 0,0 0-2 0,0 1 2 16,2-1 0-16,-2 1 0 0,0-1 0 16,2 0 0-16,-1 2-1 0,-1-2 0 0,0 0 1 15,2 0 0-15,-2 0 0 0,0 0 1 16,1 0 0-16,1 0-1 0,1 2 2 15,-1-2-2-15,2 0 0 0,1 0 0 0,0 0 1 16,1 0-1-16,1 0 2 0,2 0 1 16,-1 0 1-16,0 0 2 0,0-2-3 0,1 2-1 15,-1 0-1-15,0-2-1 0,-1 2-3 16,2 0 0-16,-3 0 3 0,-1 0-2 16,1 0 0-16,-1 0 2 0,-1 0 0 0,1 0 0 15,-2 0 0-15,-1 0 0 0,1 0 2 16,1 0-2-16,-3 0 2 0,2 0-2 15,-1 0 7-15,-2 0-4 0,0 0 1 0,2-1 2 16,-1 1-4-16,-1 0 2 0,3 0-4 0,-3 0 0 16,1 0-1-16,1 0 0 0,-2 0-3 15,2 0-1-15,-1 0-2 0,-1 0-1 16,2-1-4-16,-1 1-41 0,3-3-96 0,-4 3-155 16,0 0-82-16,-4 3-45 0,4-3-17 15,-4-2 25-15</inkml:trace>
  <inkml:trace contextRef="#ctx0" brushRef="#br0" timeOffset="5837.2791">3967 11609 215 0,'0'-1'270'0,"0"-1"11"0,-2 1-39 16,2 1-47-16,0 0-43 0,2-1-27 0,-2 1-19 16,0 0-13-16,0 0-7 0,0 0-10 15,0 0-11-15,1 0-11 0,-1 0-9 0,0 0-4 16,2 0-2-16,-2 0 0 0,0 0 0 15,0 0-2-15,0 0 1 0,0 0-6 16,0 1-2-16,0-1-4 0,0 0-2 0,0 0-5 16,0 1 0-16,0-1-1 0,0 0-4 15,0 0-2-15,0 2-1 0,0-2-5 16,0 0 1-16,0 0-2 0,0 0-2 0,0 1-2 16,0-1 1-16,2 2 0 0,-1 0-1 15,-1-1-1-15,2 3 0 0,-1-1-1 16,1-1-3-16,0 1 3 0,-1 1-2 0,-1 1 1 15,0-2-1-15,0 0 2 0,0 2 2 16,0 1 1-16,0-2-1 0,2 2 1 0,-2-1 2 16,0 1-2-16,0 1 2 0,0-1-2 15,0 1 0-15,-2 0-1 0,2 1-1 0,0-1-2 16,0 1 1-16,2 0 1 0,-2 1 1 0,0-1 1 16,0 3 1-16,-2-2 1 0,2-1-2 15,0 1 0-15,0-1 0 0,-1-1 0 16,-1-1 0-16,2 2 4 0,-2-2 0 0,2 0-2 15,-1-2 2-15,1 0-1 0,0 1 0 16,0-1-2-16,0-1 3 0,-2-2-3 16,2 0 1-16,0 1 2 0,0-2-3 0,0 0-1 15,0 1 0-15,0-1-1 0,0 0-2 16,0-1-2-16,0 1-5 0,0 0-5 16,0 0-4-16,0 0-1 0,0 0 0 0,0-2-16 15,2 2-57-15,-1-2-105 0,-1 2-134 0,0 0-69 16,2 2-35-16,-2-2-7 0,0 0 56 15</inkml:trace>
  <inkml:trace contextRef="#ctx0" brushRef="#br0" timeOffset="7693.3969">4568 11697 78 0,'2'-1'252'0,"0"1"32"0,-2-3-25 16,0 3-46-16,2-3-41 0,-2 2-36 0,1-2-29 16,-1 1-18-16,2-1-6 0,-2 2-5 15,3-3-5-15,-3 1-3 0,0 3-5 16,2-3-6-16,-2 0-4 0,0 0-4 0,0 0-3 16,0 0-6-16,-2 0-3 0,2 0-7 0,0-1-6 15,-1 2-2-15,-1-1-5 0,0 0-4 16,1 0-3-16,-1 1 0 0,-2 0-3 15,2-1 0-15,1 3 1 0,-1-2-3 0,-1 0 1 16,0 2-2-16,-1 0-3 0,0 0 1 16,-3 2-4-16,1 0-1 0,0-2 0 0,1 5 1 15,-1-3-2-15,-1 1 1 0,-2 1 1 16,1 0-1-16,0 3 1 0,0-1-2 0,-3 1 2 16,5 1-2-16,-1 0 2 0,-2 4 0 15,4-3-1-15,0 2-1 0,2 0-1 16,0-2 1-16,0 0-1 0,1 0 2 0,2-2 1 15,0 3 0-15,2-3 0 0,-1 0-1 16,1-1 0-16,1 0-1 0,-1 0 2 16,-1 0 0-16,3-1 0 0,-1-1 0 0,0-1 2 15,3-1-2-15,-3 1-2 0,2 0 2 16,0-2 0-16,0 0-2 0,0-1 1 0,-1 2 0 16,2-4 1-16,-1 2-3 0,0-1 2 15,1-3-1-15,-1 1 0 0,1 0 2 0,-1-2-2 16,1 2 2-16,-1-3 0 0,0 2 0 15,1-2 1-15,-1-2 0 0,1 3 1 0,-3-2-2 16,2-1 1-16,-2 3 0 0,1 0-1 16,-1-2 0-16,-1 4-1 0,0-2 1 0,1-1-1 15,-1 2 1-15,-2-2 1 0,2 1 1 16,-1 1 2-16,-1-1-1 0,0 2 1 16,0-2-3-16,2 1 2 0,-2 1-2 0,1-2-1 15,-1 2 0-15,2 1 0 0,-2-2 1 16,0 1-1-16,2 2 0 0,-2 0 0 0,1-2 0 15,-1 0 0-15,0 3 0 0,0-2 2 16,0 1-2-16,0-1 1 0,0 1 0 16,0 1 0-16,0 0 0 0,0 1 1 0,0-1-2 15,0 0 2-15,0 2 0 0,-1-2-1 16,1 3 1-16,-2 0-1 0,2 2 3 16,0 3-2-16,-2 1 2 0,2 1 1 0,-1-2 0 15,1 3 0-15,-2-2 1 0,2 1-1 0,0-1 0 16,0 1-2-16,0-2 1 0,2 2 0 15,-1-5-2-15,1 3 0 0,1-4-1 0,-1 1-1 16,3-1 0-16,-2 1-1 0,4-4 1 16,-2 2 0-16,0-1-3 0,0-1-2 0,1 1-1 15,-1-2-3-15,-1 0-4 0,1 0-1 16,-2-3 2-16,2 1-5 0,-1-1-28 0,0 0-57 16,1 0-92-16,-5 3-128 0,0 0-70 15,0 0-34-15,0 0 10 0,-3-3 50 16</inkml:trace>
  <inkml:trace contextRef="#ctx0" brushRef="#br0" timeOffset="7983.1591">4745 11772 33 0,'0'1'323'15,"1"2"41"-15,-1-1 29 0,0 0-21 16,-1 5-100-16,-1-3-79 0,1 2-50 15,-1 2-38-15,0-4-26 0,1 2-21 0,-1 0-20 16,2-1-18-16,-1 2-8 0,1-1-7 16,1 1-1-16,-1-2 0 0,0-1-1 0,0 3 4 15,0-2 2-15,2-1 0 0,-1 0-2 16,-1-1-2-16,2 0 0 0,-2 0-3 16,0-3 3-16,2 2-4 0,-2-1-1 0,1-1-4 15,-1 2-4-15,0-2 1 0,2 0-3 16,-1-2-17-16,1 1-50 0,0-1-98 0,-2 2-141 15,-5 0-74-15,-2 0-39 0,1-1-4 16,3 1 39-16</inkml:trace>
  <inkml:trace contextRef="#ctx0" brushRef="#br0" timeOffset="8959.1603">5295 11690 83 0,'4'-6'311'15,"-4"3"37"-15,2-2 24 0,-4 2-56 16,2 1-83-16,-1-1-61 0,-2 0-38 0,1 0-24 16,1 0-17-16,-2 0-15 0,1 2-17 15,0-2-11-15,1-1-16 0,-1 3-8 16,-1 0-10-16,3-1-5 0,-2-1-4 0,-1 2-3 16,1-1 1-16,-2 2-5 0,-2 0 0 0,1-1 1 15,-2 1-1-15,-1 1 0 0,-1 1 0 16,1-1 2-16,0 4 0 0,0-3-2 0,-1 2 1 15,1 0 0-15,2 4-1 0,1-2-1 16,-3 0 0-16,5 2-1 0,-2 1-1 0,2 3-2 16,1-4 2-16,2 2-2 0,0 0 0 15,2-1 2-15,0 0 1 0,1-1-1 16,3 1 2-16,3-4 1 0,-1 2 0 0,2-2 0 16,1-3 0-16,0-1-1 0,0 2 1 15,0-3 0-15,0 0 1 0,-1-3 0 16,1 2-1-16,-2-1 1 0,-1-3-1 0,-2 1 2 15,1-1-2-15,-3-1 0 0,1-1 2 16,-3 0-2-16,1-1 3 0,0-1 0 16,2 2 0-16,-4-4 1 0,1 5 1 0,-2-4-2 15,1 3-2-15,-1-2-1 0,0 1 0 16,0 5 2-16,0-3 0 0,0 1-1 0,0 1 0 16,0 1-2-16,0 0 0 0,0 1-3 15,0 0 2-15,0 2-2 0,0 0 1 0,0 0 3 16,0 0 0-16,-1 4 0 0,1 0 0 15,0 2 0-15,-2 0 0 0,2-1 0 16,0 5 0-16,0-3 0 0,0 1 2 0,0 2-2 16,0-2-3-16,2-1 1 0,-1 1 1 15,1 0-2-15,1-2 2 0,-1-3 0 0,1 4 2 16,0-3-1-16,2 0-1 0,-2-2-1 16,3 1 1-16,-3-3-5 0,2-3-21 0,0 2-64 15,-2-2-113-15,-3 3-128 0,0 0-70 16,0 0-34-16,0 0 6 0,0 0 52 0</inkml:trace>
  <inkml:trace contextRef="#ctx0" brushRef="#br0" timeOffset="9410.7761">5429 11773 246 0,'3'0'378'0,"-1"0"30"0,-2-1 22 15,3 1-103-15,0-1-114 0,-1 1-72 16,1-3-49-16,0 3-25 0,2 0-21 0,-1-3-13 16,0 3-8-16,-3 0-10 0,2 3-4 15,1-3-5-15,-1 3 0 0,0-2-5 0,0 0-1 16,3 2-1-16,-3 1 1 0,2-1 0 16,0-1-1-16,-2 1 1 0,2-1 1 0,-2 1 0 15,2 0-1-15,-2-1 0 0,-2 2 0 0,1-1-1 16,0 0 1-16,-2 1 0 0,-2 1 0 15,-3 1 0-15,2 1 0 0,-4 1 0 16,0 0 0-16,1-1 0 0,-1 0 1 0,1 0-1 16,0-3 1-16,3 0-1 0,-1 1 0 15,3-2 1-15,-1-2-1 0,2 1 0 16,2-1 0-16,1 1-1 0,0-1 1 0,4-1-1 16,0 0 1-16,3 0 0 0,-2 0-1 15,4-1 1-15,-4-1 0 0,2 2 0 0,1-1 0 16,-3-1 0-16,1 1 1 0,-2-1-1 15,3 1 0-15,0-2-1 0,-3 1 0 16,-1 0 1-16,2 0 0 0,-4 0-1 0,0 0-5 16,-1-2-16-16,0 1-37 0,-1-2-74 0,-1 1-128 15,1 3-101-15,-2 1-51 0,3-3-12 16,-3-1 21-16,0 4 68 0</inkml:trace>
  <inkml:trace contextRef="#ctx0" brushRef="#br0" timeOffset="9938.6304">5865 11745 275 0,'2'0'357'0,"0"0"29"16,-1-2 0-16,1 2-96 0,-2 0-87 0,4 2-59 16,-1-2-38-16,-1 0-27 0,1 1-22 15,2-1-17-15,-2 0-13 0,2-1-18 0,0 1-22 16,2-2-33-16,-2 1-67 0,-2-1-91 16,-3 2-123-16,4 2-62 0,-3-1-21 0,4-1 13 15,-2 0 54-15</inkml:trace>
  <inkml:trace contextRef="#ctx0" brushRef="#br0" timeOffset="10120.5194">6080 11723 7 0,'4'0'321'0,"-3"-1"45"0,4 0 28 0,-4 1-15 16,1-2-96-16,-1 2-87 0,1 0-58 15,-2-1-39-15,2 1-21 0,-1 0-19 0,2 0-16 16,1-2-17-16,0 1-13 0,1-1-14 15,3-1-36-15,-2 1-75 0,-3-1-119 0,-3 3-115 16,4 0-57-16,1 0-24 0,-1-2 10 16,2 2 65-16</inkml:trace>
  <inkml:trace contextRef="#ctx0" brushRef="#br0" timeOffset="10318.3968">6321 11676 357 0,'1'-3'420'15,"-1"3"29"-15,0 0 14 0,-1 0-130 16,1 0-136-16,-2 0-67 0,2 0-20 16,-2 0 5-16,1 0 10 0,-1-2 3 0,2 1-4 15,0 1-29-15,0 0-49 0,0 0-60 0,0 0-53 16,0-2-31-16,0 1-27 0,2-1-92 16,-2 2-147-16,-5 3-72 0,-1 2-23 15,1-5-11-15,-1 3 8 0,1 1 90 0</inkml:trace>
  <inkml:trace contextRef="#ctx0" brushRef="#br0" timeOffset="11378.443">6880 11655 23 0,'8'-5'278'0,"-2"1"38"0,-1-1 25 15,-2 2-48-15,-1 0-53 0,1-2-50 16,-2 5-39-16,-2-4-26 0,-2 1-19 0,1 1-14 15,-1-1-17-15,0 3-14 0,1-4-11 16,-2 3-10-16,0-3-10 0,1 3-8 0,-2-1-6 16,-1 1-6-16,0-3-4 0,1 4-4 15,0 0-2-15,-3-3 0 0,1 3 0 16,0 0-3-16,-2 0 2 0,1 3-1 0,-3 0 0 16,3-1 2-16,0 1-3 0,0 2 3 15,2-1 0-15,-1 3 0 0,3-2 2 0,-1 3-2 16,0 0-2-16,-1 2 2 0,3-1-1 15,0 2 1-15,1 1 0 0,0-2-2 16,2 2 1-16,0-1-2 0,0-2 3 0,2 0-3 16,0 0 0-16,1-2 2 0,0-1-2 15,3-2 2-15,0 2 1 0,1-4 0 16,1 1 0-16,0-3-1 0,4 0 1 0,-2-1-1 16,2-3 1-16,0 1-3 0,0-4 3 15,-1 1 0-15,0-1 0 0,2-2 0 0,-4 1 0 16,1-2 4-16,-2 1 0 0,-2 0 0 15,0 2 2-15,-1-3-1 0,-3 4 0 0,-1-1-1 16,1 1-2-16,0 0-2 0,-2 0 0 16,0 1 0-16,0 1-2 0,0 1 1 0,0-2-2 15,0 4 1-15,0-1 2 0,0 0 0 16,0-1 0-16,0 3-1 0,0 0-1 16,0-2 2-16,0 2 0 0,1 0 0 0,-1 0-1 15,0 2 1-15,0 1 0 0,0 1 0 16,0 0 1-16,-1 2 4 0,-1 2-1 15,0-1 2-15,2 2 1 0,0 0 0 0,0 0 1 16,0 0 0-16,2 1 0 0,0-3 1 0,-1 0 1 16,2 1 1-16,3-4-2 0,-2 2 5 15,0-1 0-15,1-2 0 0,0 0 3 16,0 0 0-16,0-1 0 0,-1 0 0 0,2-1-1 16,-2-1-1-16,-1 0-1 0,0 0-2 15,2-1 0-15,-2-1-3 0,1 1-4 0,0 0-5 16,-3-2-8-16,1 0-10 0,-1 3-14 15,-1-2-10-15,0 1-3 0,-1-2-3 0,-1 0-33 16,2-2-90-16,-3 4-128 0,-3 1-85 16,1 1-45-16,2 1-20 0,0 1 26 0</inkml:trace>
  <inkml:trace contextRef="#ctx0" brushRef="#br0" timeOffset="12704.6174">7060 11860 167 0,'2'0'323'0,"-2"-5"40"0,0 5-5 15,0 0-49-15,0 0-69 0,1 0-56 16,-1 0-44-16,0 0-34 0,0 3-25 0,0-1-18 16,-3 3-18-16,0-1-15 0,0 4-13 15,0 1-6-15,0 0-6 0,-2 1-5 0,3 3-1 16,-1-3 1-16,1 2 0 0,1 0-2 15,-1 0 2-15,2-3 0 0,-1 4 0 16,-1-2-1-16,2 0 1 0,-2-2-1 16,2-3 0-16,0 1 1 0,0-3 0 0,-2 1 0 15,2-3 0-15,0 2 0 0,0-3 1 16,0 1-1-16,0-2 0 0,-2 0-1 0,2 0 2 16,0-3 0-16,0 1-1 0,2-1 0 15,-2-1 0-15,2-2-1 0,-2-1-8 0,2 1-11 16,0-3-15-16,-1-1-16 0,-1 1-19 15,0 0-13-15,0-1-7 0,0 1 6 0,0 0 7 16,-1 1 14-16,1-1 15 0,-2 2 15 16,2 0 14-16,0-1 13 0,-2 0 7 15,2 1 12-15,-2 2 5 0,2 1 7 0,2-1 4 16,-2-1 3-16,2 1 4 0,0 1-2 16,1 2 1-16,-2-2 1 0,3 3 1 15,-1-1-1-15,0 2-4 0,0-2-2 0,1 2-4 16,-1 0-2-16,1 0 1 0,-1 2-2 15,0-2 3-15,-1 2-2 0,1-1 1 0,-1 3-3 16,1-2-1-16,0 0-1 0,-1 2-4 16,0 1-3-16,-1-1-1 0,1 1-4 0,2-1 0 15,-1 1-2-15,1 1-3 0,0-1 0 16,-2 2-2-16,1-2-1 0,0 2-1 0,-1-2-2 16,1 0 2-16,-1 1 0 0,2-2 1 15,-1 3 0-15,-1-3-1 0,1-1 0 0,-1 0-2 16,-1 0 2-16,3 0 0 0,-3-1 1 15,1-2 0-15,-1 0 0 0,1 0 0 0,0 3 1 16,-1-3-1-16,1-3-1 0,2 3 1 16,-1 0 0-16,1-3 0 0,-1-2 0 0,0 2-1 15,-1-1 1-15,1 1 0 0,0-4-2 16,0 3 2-16,-1-2 0 0,0-2 0 16,2 1 0-16,-3 0 0 0,1-1 0 15,1 1 0-15,0-1 0 0,1 1 0 0,-1 1 3 16,-2-1-4-16,3 1-1 0,-1 1 0 15,0-2 0-15,3 3 1 0,-3 0-1 16,-1 0 2-16,1 1 0 0,2 1 2 0,-2-2-2 16,0 3 0-16,-1-1 3 0,1 2-2 15,1 0-1-15,-2 0-1 0,0 0-2 0,-1 2 3 16,1-1 0-16,-1 3 0 0,1 1 0 16,0-1 0-16,-1 2 1 0,-1 3 5 0,0-2 2 15,0 2 2-15,0 2 7 0,-1-2 4 16,1 2 6-16,-2 2 2 0,4 0 2 0,-1-1 0 15,-1 2-2-15,2-2-3 0,1-2-1 16,-3 0-4-16,3-2-4 0,-1 1-1 0,0-2-4 16,-1-3-4-16,2 0-4 0,-2-1 0 15,1 0-8-15,-2-1-6 0,3-2-9 16,-1 0-10-16,-2-2-10 0,3 1-12 0,-1-2 1 16,-1-1-1-16,-2 0-38 0,-1-2-110 0,-3 3-134 15,-1-2-64-15,-2 3-37 0,5-3-14 16,-2 3 33-16</inkml:trace>
  <inkml:trace contextRef="#ctx0" brushRef="#br0" timeOffset="13823.9295">7395 11326 179 0,'0'-3'285'0,"0"1"21"16,0-1-37-16,0 0-51 0,3 1-54 15,-1-1-44-15,1-1-21 0,-1 3-13 0,1-3-10 16,0 4-9-16,-1-3-10 0,1 3-9 15,-3-2-8-15,3 2-1 0,-1 0-1 0,2 2-2 16,1-2 5-16,-2 0-1 0,2 3-2 16,0-3-4-16,3 0-5 0,-1 3-7 0,0-2-4 15,3 0-4-15,0-1-4 0,-2 2 1 16,2-2-2-16,-2 0-1 0,3 2-1 0,-3-2 0 16,0 0-1-16,1 1-2 0,-3-1-1 15,-1 2 2-15,0-2-3 0,1 0-1 0,0 1 0 16,-2 0 0-16,-1 2 2 0,-2-3-2 15,1 3 0-15,-2-2 0 0,-2 3-1 16,1 0-1-16,-1 3 0 0,-1 0-2 0,1 1 2 16,0-1 1-16,0 1 0 0,2 1 0 15,0 0 1-15,2 2 2 0,0 0-2 16,0 1 0-16,3-1 2 0,0 1-1 0,-1 0 1 16,3-1 0-16,0 0-2 0,1 1 1 15,-1-2-2-15,-1 1 1 0,-1 1-1 0,1-2 2 16,0 2-2-16,-2 0 0 0,-1-1 0 15,0 0 0-15,-1 1 0 0,-1-3 0 16,-1 2 0-16,-1 1 0 0,-1-3 0 0,0-2 0 16,1 0 2-16,-1-3-2 0,-1 3 0 15,0-3 0-15,-2 1 0 0,3 1-2 0,-2-3 2 16,1-3 0-16,1 3 0 0,-1 1 0 16,0-3 0-16,3 1 0 0,-3-2 0 15,1 1 3-15,-1 1-2 0,0 0 1 0,-3-1 2 16,1 0 1-16,-2 2 1 0,1 0 1 15,-2-2 3-15,-3 2 4 0,2 0 1 0,-3-1 4 16,2 3 2-16,0-5 1 0,0 3-1 16,-2-1-1-16,6-1-2 0,-1 1-6 15,2 1-3-15,-1-2-5 0,3 2-9 0,0-1-9 16,1-1-10-16,-1 1-11 0,1-1-3 16,1-1-5-16,1 0-36 0,0-1-100 0,0 1-141 15,0 0-73-15,0 0-38 0,0 0-18 0,0 0 30 16</inkml:trace>
  <inkml:trace contextRef="#ctx0" brushRef="#br0" timeOffset="17014.5254">7697 11041 270 0,'0'-1'308'0,"-3"-1"22"0,3-1-53 0,-3-2-65 16,3 3-57-16,0-3-42 0,0 0-27 16,0-2-11-16,0 1-6 0,2 0-3 0,-1-1-7 15,2 1-8-15,-1-2-3 0,-1 1-7 16,1-1-9-16,1 0-5 0,0 1-5 16,-1-2-4-16,1 0-6 0,2-2-3 0,-2 0-2 15,3-1-4-15,-1-2-3 0,0 0 1 16,0-3-1-16,-1 2 0 0,1-2-1 0,1 0 2 15,1-4 1-15,-1 4-2 0,-1-1-3 16,1 0 0-16,0 0 1 0,-1 1-2 16,1 2 3-16,-1 0 0 0,-2 0 1 0,2 2 0 15,-1 1 0-15,1-3 0 0,0 0 1 16,0 0-1-16,1 0 0 0,1 0 0 0,0-2 0 16,1 2 1-16,-1-3-1 0,1 0 0 15,3 0 0-15,-2 0 0 0,1-1 0 0,2 0 0 16,-2 0 0-16,1 1 0 0,3 2-1 15,-3 1 1-15,2 0-3 0,-2 1 1 0,0 1 2 16,2 2 0-16,-2-4 5 0,1 5-4 16,1-2 4-16,0 1 1 0,1 0-2 0,0 0-3 15,3-1 0-15,2-1 0 0,1 1-1 16,0-1 0-16,0-1 0 0,3 0 2 16,0 0-2-16,1-1 0 0,1 0 0 0,2 0 0 15,3 0 0-15,0 0-1 0,2-2 1 16,-1 4 0-16,1-2-1 0,1 2 1 0,-1 1 2 15,1-1 0-15,-3 1 4 0,2 2-1 16,-2 0 1-16,0 1-2 0,0 0 3 16,-2 0-3-16,2 0-1 0,0-2 1 0,-3 1-1 15,2 0 0-15,-1-1-2 0,-1 0-1 0,0-1-3 16,2 0 2-16,-1 2 0 0,0-2 0 16,-1 1 0-16,2 0 1 0,-1 1 1 0,0 0 0 15,-2 1 0-15,0-2 0 0,-1 1-1 16,0 0 0-16,0 0 0 0,0 1-1 0,-1-1-1 15,-2 0 0-15,2-2 0 0,-1 3 1 16,1-3 1-16,1 1-3 0,-1 0 3 16,2-1-2-16,-1 0 1 0,0 0 1 0,3 0-1 15,-1 0 1-15,3-1 0 0,0-1 0 16,-1 2 3-16,-2 0-2 0,1 0 4 16,-1 2 0-16,0-1 2 0,0 1-4 0,-2 0 1 15,2 2-4-15,-2-2 2 0,1 1-4 16,-1 2 2-16,3-1-1 0,1 1 2 0,1-1-1 15,2 1 0-15,1-2 0 0,-2 2 0 16,3-1 0-16,0 1-2 0,-2-3-1 0,-1 3 2 16,2 0 2-16,-2-1 0 0,0 1 3 15,-1-1-2-15,2 0 1 0,-2 3-1 0,-2-3-4 16,1 3 2-16,-1-2 0 0,-2 2-1 16,-1 0-3-16,0 0-1 0,0 1 3 0,2-1 2 15,-2-1-3-15,1 0 2 0,3 0 2 16,-1 0-1-16,5 1 1 0,2-2-1 15,-1 2 0-15,0-3 0 0,1 1-1 0,-1 0 1 16,1 0-3-16,0-1 0 0,1 1-1 0,-4-2 2 16,-1 1-1-16,-1 1 1 0,-1 2 3 15,-3 0 0-15,-3 0 2 0,2 1-1 16,-1-3 2-16,-2 2-2 0,-1 1 1 0,-1 0-1 16,2 1-2-16,-3-2 0 0,3 2 0 15,-1-1-1-15,0 2-2 0,-1-2 2 16,2 1-2-16,-1-1 0 0,-1 2 1 15,1-1 0-15,0 2 2 0,-1-3 0 0,2 0-1 16,-2 0 1-16,0 2-2 0,-2-1-1 0,0-1 1 16,-1 1-1-16,-1-1 3 0,0 3-1 15,-2-3 0-15,2 1 0 0,1 2-1 0,-1 0 0 16,3-2-2-16,-1 1 2 0,0-1 0 16,0 2 0-16,1-1 2 0,-2 0-2 0,-1 0 2 15,1 0-2-15,-1-1 1 0,2 2 0 16,-4-2-1-16,2 1 0 0,-2-1 0 0,2 1 0 15,-4 1 0-15,1 0-2 0,-2 0 2 16,-1-1 0-16,0 2 0 0,0-1 0 0,1-1 0 16,-2 2 0-16,-1-2 2 0,-1 2 0 15,-1-1-1-15,0-1-1 0,-1 2 1 16,1-1 0-16,-4 0 0 0,1 1 2 0,1 0 0 16,-3-3 0-16,2 3 2 0,3 0-3 15,-1 0 2-15,0-2-4 0,1 0 2 16,-1 1 0-16,2 1-1 0,0-2-1 0,1 0 2 15,-3 2 0-15,3 0 0 0,-2 0 0 16,-3 0 0-16,0 0 0 0,-1 0-1 0,0 0 1 16,-2 0 1-16,1 0 2 0,-2 0-1 15,1 0 1-15,-2-3 0 0,0 3 1 16,-2 0-4-16,-1-4 0 0,0 3 0 0,-1-1 0 16,1 0-1-16,0 1 1 0,0-1-1 15,-2 1-1-15,2 0 4 0,0-2-1 0,1 3 2 16,-3-2-3-16,2-1 1 0,-2 3-1 15,0-1-1-15,2-1-1 0,-1 2 1 16,3-2-2-16,-3 2 1 0,4-1 1 0,-1 1 1 16,0 0-1-16,0 0 1 0,-1 0 1 15,1 1 0-15,0-1 1 0,1 0-2 0,-1 0 2 16,2 0-1-16,-2 0 0 0,3 0 1 16,-2 0 1-16,2 0 1 0,0 0-2 15,0 0 1-15,0 0 1 0,0 0 0 0,0 0 3 16,0 0-2-16,0 0 1 0,0 0-1 15,0 0 1-15,0 0-3 0,0 0 0 0,0 0-2 16,0 2 0-16,0-2 1 0,0 0-1 16,0 0 0-16,0 0-1 0,2 0 2 0,-2 0 0 15,0 2 3-15,3-1 2 0,-2 1-4 16,2-1 3-16,1 1-2 0,-1 1 4 0,0-2-6 16,2 2 1-16,0 0-2 0,0-1 1 15,0 1 1-15,0-1-3 0,0 1 2 0,2-3 0 16,-3 2 1-16,2 0 0 0,1 1-2 15,-2-1 1-15,-1-2 0 0,1 3-4 16,0-2 2-16,2 2-3 0,-3-2 3 0,-1 1-2 16,0 0 2-16,-1-1 0 0,-1 1 0 15,-1-1 2-15,0-1 1 0,0 0-1 0,0 1 0 16,-1 0-1-16,-2 1 3 0,-2 1-3 16,0 0-1-16,-3 2 0 0,2-1 0 0,1 1 0 15,-1-1 0-15,-1 1 0 0,-2 0 2 16,4 2-2-16,-3-2 0 0,2 2 0 15,-2-1-2-15,0 2 2 0,0-2-1 0,0 1-3 16,-1-1-17-16,1-2-47 0,0 1-118 16,-1-2-136-16,1-2-71 0,3-1-37 15,0-3-3-15,2-2 38 0</inkml:trace>
  <inkml:trace contextRef="#ctx0" brushRef="#br0" timeOffset="24444.2297">12017 9518 212 0,'0'0'255'0,"2"0"0"0,-1-3-35 0,-1 1-28 16,2 0-28-16,-2 1-18 0,0-1-16 15,2 0-10-15,-2 2-10 0,1 0-13 0,-1 0-14 16,0-3-18-16,0 3-14 0,0 0-10 16,0 3-8-16,0-3-3 0,2 0 3 0,-2 2 0 15,1 0-2-15,-1 1-5 0,0-1 0 16,2 1-4-16,-2 1-2 0,2 1-1 0,-1-2-5 15,1 0-1-15,0 1-2 0,0 0-4 16,-2 1-5-16,0-1-2 0,0 1 0 0,0 1 0 16,2-2-3-16,-2 2 1 0,0 1 1 15,-2-2 1-15,2 2 1 0,0 1 1 0,-2 0-1 16,2-1-1-16,-4 1 0 0,4-1 2 16,-3 2-2-16,1-2 0 0,2 2 0 15,-3-2 0-15,2-2 0 0,-1 3 3 0,0-1 0 16,2-2 1-16,-3 1-2 0,3-1 0 15,-1-2 1-15,-1 1-3 0,2-1 0 0,0-1-1 16,0-1 1-16,0 1 0 0,0-1-1 16,0-1 0-16,0 0 1 0,0 0 0 15,0 0-4-15,0 0 4 0,0 0-4 0,0 0 2 16,0 0-4-16,2 0-7 0,-1 0-28 16,2-3-55-16,1 2-81 0,-4 1-112 15,0 0-90-15,0 0-36 0,0 0 0 0,1-3 42 16</inkml:trace>
  <inkml:trace contextRef="#ctx0" brushRef="#br0" timeOffset="24825.9948">12199 9705 94 0,'2'1'320'0,"-1"-1"33"0,-1 0 25 15,2 0-67-15,-1-1-92 0,-1 1-68 0,2-2-41 16,-2 2-26-16,0 0-19 0,2 0-12 16,-1 0-11-16,1 0-10 0,-1 0-11 0,1 0-8 15,2 0-4-15,-1 0-2 0,-1 0-2 16,3 0-1-16,1 0 0 0,-1 0-4 16,3 0 5-16,1 0-4 0,1-2 4 0,0 2-4 15,0-1 2-15,2 0-1 0,0-1 0 16,-1 1-2-16,1 1 1 0,-2-2 1 0,0 2 0 15,0-1 1-15,-1-1-2 0,-3 2 5 16,2 0-2-16,-3 0-2 0,1 0 0 0,-1 0 0 16,-1 0-1-16,-2 0-3 0,0 0-3 15,1 0-6-15,-1 0-10 0,-1 0-14 0,2 0-16 16,-3 0-28-16,2 0-36 0,-2 0-49 16,0-1-51-16,0 1-58 0,0 0-53 15,-5 1-9-15,0-1 19 0,2 0 44 0</inkml:trace>
  <inkml:trace contextRef="#ctx0" brushRef="#br0" timeOffset="25183.7757">12317 9772 68 0,'2'0'283'0,"0"-1"32"0,-1-1 12 16,1 1-65-16,-1-1-65 0,1 1-50 0,1-2-31 16,-3 1-16-16,2-1-7 0,0 1-9 15,-2-3-8-15,1 0-12 0,-1 0-8 0,0 0-9 16,0 1-7-16,0-4-8 0,2 0-2 16,-2 1-6-16,0-2-1 0,1 1-5 15,-1-2-4-15,0 1-3 0,3-2-5 0,-1 1-1 16,1-1-1-16,0 1-4 0,0 1 0 15,2-2-1-15,-2 4-1 0,2-3 1 16,-2 3 0-16,3 2 0 0,-1-2 0 0,-2 2-1 16,1 0 2-16,-3 3 0 0,1-1 3 15,-1 2-3-15,1-1 0 0,0 1-11 0,-1 1-25 16,1 1-55-16,-2 1-92 0,0-2-109 16,-5 3-87-16,2-2-36 0,0 1 2 0,-1 0 40 15</inkml:trace>
  <inkml:trace contextRef="#ctx0" brushRef="#br0" timeOffset="25959.2986">12618 9639 32 0,'6'-2'238'0,"1"1"27"16,-3-2-3-16,3-2-49 0,-1 2-38 0,-1 0-32 15,-1-1-17-15,-2 1-12 16,1-2-8-16,0 2-8 0,-1-1-9 0,1-1-11 0,-3 0-11 16,3 0-10-16,-3 0-10 15,0 3-8-15,0-5-5 0,0 4 0 0,-3-2-6 16,3 1-1-16,-1 1 1 0,-3 0-5 15,3 0-2-15,-4 1-6 0,2 1-3 0,0 0-4 16,-4 1 0-16,1 0-2 0,1 1-1 0,-1 0-1 16,-1 3 2-16,-1-1-3 0,1 1 1 15,-1-1-2-15,1 3 0 0,1-1 0 16,-1 0 0-16,2 0 0 0,0 2 1 0,0-2-3 16,0 3 3-16,2-1-1 0,1 1 0 15,2-1-1-15,0 1 0 0,0 0 0 0,2 1-1 16,1-2 0-16,0 1 1 0,2-1 3 15,0-1-4-15,0 0 2 0,2 0 0 16,-2-3-2-16,0 0-2 0,2-1-1 0,-1 0-1 16,1-2 1-16,1 0-1 0,-1-2 1 15,-1 0 2-15,3-1-1 0,0 1 0 0,-5-2 2 16,3-1 2-16,-1 1-4 0,0 0 2 16,-1-3 0-16,1 2 0 0,-1-4-2 0,0 4-1 15,3-3 3-15,-4 1-2 0,1-1 1 16,0 1-1-16,-2-1 3 0,0 1 0 0,-1-1-1 15,1 3 4-15,-3 0-2 0,0 0 3 16,0 0-3-16,2 1 2 0,-2 1 0 0,0 1-2 16,0 1 1-16,0-1-2 0,0 1 0 15,0 1-1-15,0 0 1 0,0 0-1 0,0 0 0 16,0 0 1-16,0 1-1 0,0 1 0 16,-2-1-2-16,2 3 1 0,0-1-2 15,-1 2 2-15,-1-1-1 0,2 1-1 0,-2 0 3 16,2 2 0-16,0-1 2 0,0 2-1 15,0 0-1-15,0-1 1 0,0 1-1 0,0-1 0 16,2 0 0-16,0 1 1 0,-1-1-1 16,4 2 1-16,-1-4-1 0,0 1 2 15,0-1-5-15,0-1 3 0,1-1 0 0,-2 0-1 16,0 0 0-16,1 0-7 0,1-1-12 16,-2-1-29-16,2-1-44 0,-2 0-60 15,-3 0-77-15,0 0-86 0,0 0-60 0,0-3-10 16,4-1 21-16,-3 0 52 0</inkml:trace>
  <inkml:trace contextRef="#ctx0" brushRef="#br0" timeOffset="26240.6302">12909 9678 215 0,'1'2'339'0,"1"-1"35"0,-2-1-4 0,0 0-72 16,0 1-81-16,-2-1-60 0,2 1-39 15,-1-1-28-15,-1 2-21 0,2 1-15 0,-1 0-15 16,-1 2-12-16,2-2-9 0,0 3-5 16,0 0-2-16,-2 1-3 0,2 1 0 0,0-1-4 15,0 3 2-15,0-3-3 0,0 1 1 16,-1 0-2-16,-1 0-1 0,2-1 1 16,0-1 0-16,-1-2-2 0,1-1 3 0,-2 2-2 15,2-3-1-15,2 0-4 0,-2 1-1 16,1-3-8-16,1 0-16 0,-1-3-34 0,-1 1-52 15,2-1-79-15,-4-2-111 0,-1 1-72 16,0-1-29-16,3-3 13 0,0 0 40 0</inkml:trace>
  <inkml:trace contextRef="#ctx0" brushRef="#br0" timeOffset="26860.7199">13064 9503 51 0,'1'-2'315'0,"-1"0"34"15,2 1 24-15,-2-3-37 0,0 4-102 0,0-1-69 16,0 1-41-16,0-2-22 0,0 2-16 16,0 0-17-16,3 0-8 0,-2 2-17 15,-1-1-15-15,2 1-8 0,-1 0-8 0,1-1-6 16,1 1-2-16,-1 0-4 0,1-2-1 15,0 0 0-15,-1 0 0 0,1 3 0 0,0-3 2 16,2 0 2-16,-2 0 0 0,0 0 2 16,0 0 1-16,-1 2-1 0,0 0-2 0,1-2-2 15,-2 3-1-15,1-1 3 0,1 1-1 16,0 2 4-16,-1 0 0 0,-2-1 0 0,4 2 0 16,-4 0-4-16,2 1 2 0,-2 1-4 15,0-1-1-15,2 1 0 0,-2-1 0 16,0 2 2-16,-2-1-2 0,2 0 0 0,0-1 2 15,-2 1-2-15,1-3 0 0,-4 3-2 16,2-2 2-16,2 0 0 0,-1 1 0 0,-1-4 0 16,1 2 2-16,1-1-1 0,1-1-2 15,0 1-1-15,0-1 2 0,1 0-2 16,2-1 2-16,1 0 0 0,0-1 0 0,2 1 0 16,-1 0 0-16,2-1-1 0,-1-1 1 15,1 2 0-15,-2-2 0 0,0 0 1 16,0 0-1-16,1 0 4 0,-2 0-4 0,1-2 1 15,0 2 0-15,-1-1-1 0,0-1 0 16,0 2-1-16,1-2 1 0,-2 1 0 16,2 0 0-16,0 1-3 0,0-3 3 0,0 3-3 15,2-1 3-15,-3-1-1 0,5 2-1 0,-4-2 2 16,3 1 0-16,-3-1 0 0,0 2 0 16,1 0-2-16,-1 0-1 0,0 0 2 0,-4-2-5 15,2 2 0-15,-3 0-5 0,2 0-10 16,0 0-17-16,-2-3-30 0,0 3-55 0,-2-4-68 15,0 3-85-15,-2-3-81 0,-3 4-30 16,-2-3 3-16,3 3 45 0</inkml:trace>
  <inkml:trace contextRef="#ctx0" brushRef="#br0" timeOffset="27278.4578">13070 9590 241 0,'0'0'299'0,"1"0"22"0,-1 3-45 16,0-3-58-16,3 0-52 0,-3 0-41 0,0 0-20 15,0 0-12-15,2 0-12 0,0 0-11 16,-1 0-10-16,-1 0-11 0,2 0-7 15,-2-3-7-15,2 3-4 0,-1 0-5 0,-1 0-2 16,0 0-3-16,0 3-1 0,0-3 0 0,3 0 2 16,-3 0-3-16,4 0 0 0,-1 0-1 15,3 2-2-15,-1-2-2 0,1 2-2 16,0-1-4-16,2-1-1 0,0 2-1 16,0-2-5-16,0 2 1 0,0-2-4 0,1 0 2 15,-1 1-1-15,-1-1 1 0,-1 0 0 16,2 0 0-16,-2 0 0 0,1 0 0 0,-1 0 0 15,-1 2 0-15,1-2 0 0,-2 1 0 16,1-1 0-16,-1 1-1 0,-1-1-3 0,-2 0-8 16,1 1-34-16,1-1-75 0,-3 0-142 15,-3-2-103-15,-2-1-52 0,4-2-17 16,-1 2 15-16,0 1 65 0</inkml:trace>
  <inkml:trace contextRef="#ctx0" brushRef="#br0" timeOffset="28099.1933">13486 9574 216 0,'-2'2'283'16,"2"-2"6"-16,0-2-33 0,2 2-47 0,-1 0-48 16,-1 0-41-16,0 0-21 0,0 0-11 15,2 0-1-15,1 2 1 0,0 0-3 16,0-2-3-16,0 0-7 0,1 3-10 0,0-3-12 16,1 0-10-16,0 2-5 0,1 0-9 15,0-2-5-15,1 1-5 0,-1-1-5 16,5 2-4-16,-3-2-2 0,2 0-4 0,-1 0-1 15,2-2-2-15,-1 2-3 0,1 0 2 16,0 0 0-16,0-1 1 0,1 1-1 0,0 0 1 16,-3-2 2-16,2 2-2 0,-1 0 1 15,-4 0-1-15,2 0-1 0,-1 0-1 16,-2 0-1-16,-1 0-2 0,0 0 1 0,-2 0 0 16,0 0-3-16,-1 0-3 0,-1 0-2 15,2 2-11-15,-2-2-14 0,1 0-36 0,-1 0-64 16,0-2-84-16,0 2-115 0,0 0-53 15,-3 2-17-15,3-2 18 0,-3 0 58 0</inkml:trace>
  <inkml:trace contextRef="#ctx0" brushRef="#br0" timeOffset="28408.0925">13634 9656 193 0,'-1'2'297'0,"1"-2"32"0,1-2-35 16,-1 2-52-16,0 0-49 0,2-3-40 16,-2 1-27-16,2-1-17 0,-2-2-14 0,1 1-10 15,-1-1-11-15,0 1-15 0,2-2-11 16,-2 0-10-16,1 0-10 0,-1-1-6 0,2-1-9 16,2 1-2-16,-2-2-4 0,1 1-2 15,0-3-1-15,1 0-2 0,-3 1-1 0,4 0-1 16,-2-3 1-16,0 3 3 0,-1 0-4 15,2 1 0-15,-2 0 0 0,-1 1-4 0,1 2 3 16,-2 0-2-16,0 2 1 0,0 1-1 16,0 0-12-16,0 3-26 0,0-2-56 0,-2 4-86 15,1 0-121-15,-5 1-77 0,1-2-34 16,0 0 6-16,1 2 43 0</inkml:trace>
  <inkml:trace contextRef="#ctx0" brushRef="#br0" timeOffset="29499.9687">14064 9544 109 0,'2'-1'267'0,"0"-1"29"16,-1-1-6-16,-1 0-53 0,0 0-48 15,0-1-33-15,-1 1-17 0,-1-2-11 16,0 3-14-16,1-3-14 0,-1 2-14 0,1-1-18 15,-3 1-17-15,1 1-14 0,1-1-8 16,1-1-8-16,-2 1-4 0,-1 2-5 0,3-3-1 16,-3 4-4-16,0-3-3 0,1 0 1 15,0-1-2-15,0 2 0 0,-1 0-1 0,0 1 2 16,-1-1 1-16,1-1-2 0,-1 3-1 16,1-1 4-16,0-1-1 0,0 2-1 0,0 2 1 15,-1-1-4-15,-1 2 1 0,1 2-2 16,0-1-1-16,0 2-1 0,-1 1-2 0,1 1 2 15,-1 1 3-15,3 1 4 0,0-1 1 16,0-1 0-16,-1 3 0 0,1-1-1 0,2 0 0 16,-3 2-3-16,4-2 1 0,-3-1-2 15,3 0-1-15,0 0-1 0,0-2 1 16,3-1 0-16,-3 0-2 0,4 0 2 16,-1-2 1-16,2 0 1 0,1-1-2 0,0-1 0 15,4-2 0-15,-2 0 0 0,1 0 0 16,2-2 0-16,-1 0 0 0,-1-1 0 0,2-2-2 15,-3 1 0-15,0-2 1 0,0-1 1 16,0-1 1-16,-2 0 0 0,1 2 0 0,-3-3-2 16,1 1 1-16,-1-1 0 0,-2-1-1 15,1 3-1-15,-3-1 2 0,3 3 0 16,-3 0-2-16,0-1 0 0,0 4 4 0,2 0-2 16,-2-1 1-16,0 2 0 0,0 1-1 15,0 0 0-15,0 0 0 0,0 0 1 0,2 0-1 16,-2 0 3-16,0 1-2 0,0 1-1 15,0 1 0-15,-2 2-1 0,0 1-1 16,-1 1 0-16,2 1 0 0,-3 1-1 0,3 1 3 16,-2-3 0-16,3 1 0 0,3 2 0 15,-2-3 1-15,3-1 1 0,0 2-2 0,0-2 1 16,2-2-2-16,1 2-2 0,0-3 2 16,0 0 0-16,-1-1-2 0,2-1 2 15,-1-1 1-15,-2 0 1 0,2 0-1 0,-2-1 2 16,-1-1-1-16,1 0 0 0,1-1-3 15,-3 3-10-15,1-2-26 0,-3 0-56 0,1-1-100 16,-5 2-132-16,-1-2-71 0,1 1-26 16,0-1 3-16,-1 2 48 0</inkml:trace>
  <inkml:trace contextRef="#ctx0" brushRef="#br0" timeOffset="30170.1806">14173 9728 90 0,'3'0'306'0,"-1"-2"30"16,1 2 16-16,0-2-71 0,-1 2-79 16,4 0-62-16,-3-1-34 0,0 1-16 0,2 0-9 15,-2 0-7-15,1 0-11 0,0 0-9 16,0 1-10-16,-1-1-11 0,1 0-6 0,-1 2-5 16,-3-2-4-16,2 0-5 0,1 0-2 15,-3 0-4-15,2 2 1 0,-2 1-5 16,0-3-1-16,1 0-1 0,-1 2 2 0,0 0-1 15,2 1 0-15,-2-1 1 0,0 1 2 16,-2-1-3-16,2 1 2 0,-1 1-2 0,-1 0 0 16,1 0-2-16,-1 2 0 0,0-1 2 15,-1 0-2-15,2 2 2 0,-4-1-2 0,4 1 2 16,-3-2-1-16,3 2 1 0,-1 0 1 16,1-2-4-16,-1 2 1 0,2-3-4 0,2 0 3 15,-1 1-1-15,-1-1 2 0,3-1 0 16,-1 0 0-16,1-2 2 0,3 1 1 0,-3 0-1 15,4-1-6-15,-2-1 3 0,1 0-1 16,2 0-4-16,-2-1-6 0,0-1-4 16,-1 2-8-16,0-3-15 0,3 0-31 0,-4 0-39 15,1 0-55-15,0-1-65 0,-2 0-76 16,1 2-50-16,-1-1-5 0,0-2 22 0,4 0 50 16</inkml:trace>
  <inkml:trace contextRef="#ctx0" brushRef="#br0" timeOffset="30872.8845">14455 9474 199 0,'3'-3'310'15,"-1"0"24"-15,1 1-15 0,-2-1-77 16,2 2-69-16,0-1-49 0,-1 0-25 0,-1 2-12 16,1-1-13-16,1 1-6 0,0 1-12 15,2-1-12-15,0 2-10 0,-2 1-11 0,5-1-3 16,-3 1-4-16,0 0-5 0,1 0 2 15,0 1 0-15,2 1-1 0,-2-2 0 0,-1 1 1 16,0 0 0-16,1 1 1 0,-1-1-2 0,0 3 1 16,-2-2 0-16,0 0-2 0,-1 2-4 15,-1-1 1-15,1 2-2 0,-1 0-1 16,-2-1-1-16,-2 2 2 0,-1 0-4 0,0 2-1 16,-1-1 2-16,-3 1-3 0,5-1 1 15,-2 0-1-15,2 1 3 0,-2-4-3 16,3 2 0-16,1-1 2 0,-1-1-1 0,2-2-1 15,0 0-1-15,2 0 1 0,-1-1 1 16,1-1-1-16,1 0 0 0,1 0 0 0,-3-2 0 16,4 1 0-16,-2-1 0 0,3 0 0 15,1 1 2-15,-3-2 0 0,1 0-1 16,0 0 0-16,1 0 0 0,0 0 0 0,-1 0-1 16,2 0 2-16,-1-2-4 0,0 2 1 15,0-1-6-15,-1 0 2 0,0-1-2 0,0 1-7 16,-2 1-3-16,-1-2-9 0,-1 1-15 15,3-1-25-15,-4-1-43 0,0 0-61 0,0 0-88 16,-5 1-85-16,1-1-31 0,1-2-1 16,0 1 29-16</inkml:trace>
  <inkml:trace contextRef="#ctx0" brushRef="#br0" timeOffset="31128.285">14491 9576 63 0,'3'0'298'0,"0"0"33"0,0 0 23 15,0 0-59-15,1 0-67 0,1 0-57 0,-1 0-38 16,1 2-25-16,1-2-16 0,0 0-18 16,3 0-20-16,-1 0-14 0,1 3-14 0,0-3-7 15,-1 0-4-15,3 0-7 0,-3 0-4 16,0 2-6-16,0 0-6 0,1-2-15 0,-1 0-18 15,0 0-31-15,-1 0-42 0,0-4-55 16,-3 4-69-16,-1-3-88 0,-2-2-33 16,1 0 3-16,1-1 29 0</inkml:trace>
  <inkml:trace contextRef="#ctx0" brushRef="#br0" timeOffset="31575.0101">14706 9353 165 0,'0'0'339'0,"0"-2"31"0,0 0 23 16,-1 2-80-16,1-1-100 0,0-1-60 16,0 0-41-16,0 1-22 0,0 1-19 15,0-2-16-15,0 2-13 0,1 0-13 0,3 0-10 16,-2 0-9-16,3 0-3 0,0 0-3 15,0 0-4-15,1 0-1 0,-3 0 1 0,3 2 0 16,-1-1 0-16,-2-1 0 0,0 2 1 16,-1 0 1-16,0 1-2 0,-1-1 0 15,-1 1 0-15,0 1 1 0,-1-1 0 0,-3 2-1 16,1 0-1-16,0 0 2 0,-4-1-1 0,2 1-1 16,0 1 1-16,-2 0 1 0,4-2 0 15,-2 2 0-15,2-1-1 0,1 0 1 0,-2-1 0 16,3 1-1-16,-1-2 0 0,2 1 0 15,2 1 0-15,-2-2 2 0,4-1-1 16,-1 0 1-16,2-1 0 0,1 1-2 0,1 0-2 16,-1-1-1-16,5 1 1 0,-3-1 2 15,0-1-4-15,1 0-2 0,-2-1-4 16,-1 1-10-16,2-2-16 0,-2 1-35 0,-1-1-51 16,-2 0-94-16,-3 2-112 0,-2-3-53 15,-1-2-17-15,1 3 18 0,-2-3 44 0</inkml:trace>
  <inkml:trace contextRef="#ctx0" brushRef="#br0" timeOffset="33343.9603">13149 9349 246 0,'-2'0'328'15,"2"0"19"-15,0 0-15 0,0 0-100 16,0-1-88-16,0 1-50 0,0 0-28 0,2-2-10 16,0 2-4-16,-1 0-2 0,3 0-2 15,1 0-6-15,-3 0-8 0,3 0-5 0,-4 0-10 16,3 0-2-16,-1 2-2 0,0-2-3 15,0 0-4-15,1 1 0 0,-3-1 0 0,3 0-2 16,-2 2-1-16,1-2 0 0,0 0 2 16,1 0 1-16,-3 0-2 0,3 0-3 0,-1 0 3 15,-2 0-1-15,1 0-3 0,1-2-5 16,1 2-4-16,0 0-6 0,-1-1-13 0,0 1-10 16,0-2-18-16,2 0-15 0,-2 2-19 15,-1-1-24-15,3-1-33 0,-1 1-30 16,-1-3-44-16,0 2-63 0,-1-1-17 0,1 0 7 15,-1-1 25-15</inkml:trace>
  <inkml:trace contextRef="#ctx0" brushRef="#br0" timeOffset="33636.7788">13367 9223 265 0,'0'-3'315'0,"0"1"26"0,0 2-45 16,0 0-57-16,0 0-58 0,0-3-44 0,0 3-24 15,0 0-19-15,0 0-13 0,0 3-11 16,-1-3-10-16,-1 2-6 0,2 3-11 0,-2-2-9 16,2 2-5-16,-1 0-7 0,1 0-3 15,-2 1-6-15,2 0-4 0,0 0-3 0,2 1-1 16,-2 3-3-16,1-3-3 0,1 1-3 15,-2 2-4-15,3-3-16 0,-1 2-33 16,0 0-57-16,0-1-84 0,-4 0-123 0,0-1-65 16,-1 0-24-16,1-2 12 0,2 2 44 15</inkml:trace>
  <inkml:trace contextRef="#ctx0" brushRef="#br0" timeOffset="35777.4973">14573 9411 15 0,'2'0'230'0,"-1"3"29"15,1-3-7-15,0 0-55 0,-1 0-43 16,1 0-35-16,-1 0-25 0,2 0-15 16,-1 0-11-16,-1 0-4 0,-1 0-9 0,0 0-4 15,2 0-7-15,0 0-4 0,-2-3 1 16,0 3-3-16,0 0 3 0,0 0 1 0,0 0-1 16,0 0-1-16,0 0-2 0,0 0-5 15,0 0-6-15,0 0-4 0,0 0-2 0,0 0-8 16,0 0-5-16,0 0-3 0,0 0-2 15,0 0-3-15,1 0 0 0,1 0-2 16,-2 0 4-16,1 0-1 0,-1 0 1 0,0 0-1 16,0 0-1-16,0 0 0 0,0 0 0 15,0 0 0-15,0 0 0 0,0 0 0 0,0 0 0 16,0 0 0-16,0 0 0 0,0 0 0 16,0 0 0-16,0 0 2 0,0 0-2 0,0 0 2 15,0 0 1-15,0 0 0 0,0 0 3 16,2 0-1-16,-2 0-2 0,0 0 3 0,0 0 2 15,0 0-1-15,0 0 2 0,0 0 1 16,0 0 0-16,0 0 1 0,0 0-2 0,0 0-2 16,0 0-1-16,0 0 3 0,2 0 0 15,-1 0-2-15,1 0 2 0,-1 0-3 16,1 0 1-16,0 0-3 0,-1 0-1 0,1 0-2 16,-1 0 1-16,-1 0-2 0,0 0 2 15,3 0 0-15,-3 0 2 0,-3 0 3 0,3 0 2 16,0 0 3-16,-3 0 1 0,2 0-2 15,-3-2 0-15,1 2 2 0,0-1-5 16,-3-1 2-16,1 1-4 0,-1 1 2 0,-1-2-4 16,3 2-1-16,-3-2-2 0,1 2-1 15,-2-1 0-15,2 1 0 0,1-1 0 0,0 1 0 16,0 0 0-16,2-2 0 0,-3 1-1 16,3 1-2-16,1-2 1 0,-1 2 2 0,2 0-4 15,1 0 2-15,-2 0 0 0,2 0 0 16,-2 0 1-16,2 0 1 0,2 0 3 15,-2 0-3-15,0 0-2 0,0 0-4 0,2 2-11 16,-2-1-13-16,0 1-25 0,1-1-36 16,-1 0-58-16,-1-1-73 0,-6 2-107 0,2-2-46 15,-1 0-10-15,3-3 20 0,3 3 52 16</inkml:trace>
  <inkml:trace contextRef="#ctx0" brushRef="#br0" timeOffset="36578.9672">14940 9661 196 0,'2'2'285'16,"-1"0"27"-16,1-2-32 0,1 0-57 16,1 0-47-16,-1 0-41 0,2 3-27 15,0-3-15-15,2 0-18 0,-1 0-16 0,0 2-10 16,0-2-9-16,-1 0-9 0,0 2-9 15,1-2-5-15,0 1-3 0,-1-1-2 0,2 0-1 16,-1 0-2-16,2 0-1 0,1 0-2 0,-1 0-2 16,0-1-1-16,5 1-2 0,-5-2-1 15,1 2 0-15,-1 0 0 0,0 0-2 16,-3-2-5-16,1 2-6 0,-1 0-15 0,-2 0-20 16,3 0-24-16,-4 0-41 0,-1 0-53 15,-1 0-60-15,0 0-77 0,-3 0-29 0,-1 0-1 16,4 0 31-16</inkml:trace>
  <inkml:trace contextRef="#ctx0" brushRef="#br0" timeOffset="36898.8957">15054 9753 70 0,'-2'2'270'16,"2"-1"38"-16,0-1 1 0,0 0-49 0,-2 0-42 15,2-1-42-15,0-1-36 0,-3-1-23 16,2 1-16-16,-1-3-10 0,0 2-12 0,-2-1-9 16,2-1-12-16,1 0-11 0,-1 2-12 15,-1-4-10-15,1 3-4 0,2-3-8 16,0 1-4-16,0 0-5 0,0-2 3 0,0 1-6 16,2 1 1-16,1-1 0 0,-1-2 1 15,1 4-1-15,1-2 3 0,0 0-3 0,-3 1 2 16,2 1-4-16,-1 0 0 0,1 0 0 15,-1-1 0-15,-1 3 0 0,1 1-4 16,0-1-3-16,-1 1-11 0,-1 0-26 0,0 2-43 16,0-3-71-16,0 1-101 0,0 2-99 15,-5 0-43-15,1-3-4 0,0 3 30 0,1 0 60 16</inkml:trace>
  <inkml:trace contextRef="#ctx0" brushRef="#br0" timeOffset="37457.308">15352 9693 145 0,'0'0'278'0,"0"1"32"0,2-1-34 16,-1 0-54-16,-1 0-43 0,2 0-40 15,1 0-27-15,-1 0-20 0,1 0-13 16,2 0-10-16,2 0-13 0,-2 0-18 0,3 0-17 16,-1 0-19-16,-1 2-21 0,3-2-27 15,-2 0-30-15,-1 0-35 0,2 0-35 16,0 0-35-16,0 0-19 0,-2-2-14 0,2 1-4 16,1-1 13-16,-1-1 23 0,0 2 34 0,-3-1 47 15,3 2 63-15,-3-2 70 0,-1 2 55 16,-2 0 51-16,1 0 39 0,0 0 17 0,-1 0-10 15,1 0-23-15,2 0-21 0,-4 2-27 16,2-2-24-16,1 0-23 0,0 0-12 16,-2 0-8-16,1 0-9 0,1 0-1 0,-3 2-4 15,1-2-1-15,-1 1-1 0,1-1 1 16,-2 0-3-16,3 2-3 0,-3-2-3 0,0 1-5 16,1-1-10-16,1 0-20 0,-1 0-38 15,4 0-74-15,-5 0-127 0,5 0-68 0,2-3-30 16,-1 0-5-16,1 0 30 0</inkml:trace>
  <inkml:trace contextRef="#ctx0" brushRef="#br0" timeOffset="37625.208">15721 9696 48 0,'4'0'375'16,"1"0"39"-16,-3-2 22 0,0 2 15 15,-1-1-170-15,-1-1-117 0,0 2-62 0,0-1-38 16,2 1-24-16,-2 1-22 0,1-1-48 15,-1 0-129-15,0 0-150 0,-4 2-81 0,-3-1-39 16,2-2-17-16,-4-2 28 0</inkml:trace>
  <inkml:trace contextRef="#ctx0" brushRef="#br0" timeOffset="46281.5186">9191 12028 198 0,'0'0'228'0,"0"2"-15"0,0-2-39 15,1 0-38-15,-1 1-27 0,0-1-17 16,0 0-11-16,0 2 0 0,0-2-2 0,0 0-3 16,0 1 1-16,-1-1-5 0,1 0-1 15,-2 0-8-15,2 0-9 0,0 0-3 0,2 0-10 16,-2 0-5-16,0 0-2 0,1 0-5 16,-1 2-6-16,0-2-1 0,0 1-2 15,0 1 5-15,0-1-2 0,-1 2 1 0,1 0 0 16,-2-1 1-16,2 4-2 0,-3-1-3 15,1 2 0-15,0-1-2 0,-1 2 0 0,1-1-1 16,-3 2 1-16,2 0-2 0,-2 1-1 16,2 1-2-16,0 1-3 0,-1 0 0 0,0 0-4 15,1-1 1-15,0 0-1 0,1 0-1 16,2-5 1-16,-2 4-1 0,2 0-3 0,2-3-2 16,-2 0-1-16,0 0 0 0,0-2-2 15,0 0 1-15,2-1 1 0,-1 2 1 0,-1-3 0 16,2 2 0-16,1-4 0 0,-3 1 0 15,4-2 2-15,-4 3-1 0,2-3-1 16,0 0-2-16,-1 0-5 0,2 0-8 0,-1-3-22 16,3 1-46-16,-2-3-105 0,2 1-133 15,-2 0-66-15,3-1-31 0,-3-1 5 16,-3 1 34-16</inkml:trace>
  <inkml:trace contextRef="#ctx0" brushRef="#br0" timeOffset="47910.041">14105 6626 156 0,'0'-1'264'16,"0"0"14"-16,0 1-27 0,0-2-69 15,0 2-66-15,0 0-32 0,0 0-15 0,0 0-6 16,0 0-2-16,0 0-4 0,0-1-1 15,0 1-4-15,0 0-5 0,0 0 1 0,0 0-6 16,0 0-4-16,0 1-3 0,0-1-2 16,0 0 1-16,0 0-6 0,-2 2-5 15,2-2 0-15,0 1-1 0,0 0-1 0,2-1-3 16,-2 2 4-16,0-1 1 0,0 1 0 16,0-2 0-16,0 3 3 0,2-1-1 15,-1-2-2-15,1 2-2 0,0 0-1 0,-2-1-3 16,1-1-1-16,-1 2-2 0,0 0-2 15,0-1-3-15,3 1 1 0,-3-1-2 0,0 0 1 16,2 2-3-16,-2 1 1 0,0-1-3 16,0 2-2-16,0 0 0 0,0-2 0 0,0 2-1 15,0 1-2-15,0-2 1 0,0 1 3 16,-2 1-3-16,2-1 1 0,0 2 1 16,-1-2 3-16,-1 3 1 0,2-2-5 0,0 1 1 15,-1-2 0-15,-1 1 0 0,0-1-4 0,2 1 0 16,-3 0 1-16,3 0 1 0,-2-2-1 15,2 2 1-15,-1-1 0 0,1 0 1 0,1 2-1 16,1-2 0-16,0 2-2 0,3-2-15 16,-1 3-35-16,4-3-102 0,1-1-153 15,-2-1-80-15,-2 0-41 0,-4-3-11 0,-4-2 26 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15:13.1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17980 5566 18 0,'0'2'240'0,"0"-2"16"0,1 1 10 0,-1-1-81 15,0 2-69-15,0-2-42 0,2 0-16 16,-2 0-1-16,0 0 1 0,0 0 6 0,0 3 8 16,0-2 2-16,0 0-4 0,0 1-3 15,0-1-2-15,0 3-6 0,0-1-8 0,0-1-6 16,1 3-9-16,-1 0-10 0,0 0-4 15,0-1-2-15,3 2-2 0,-3-1 0 0,0 2 0 16,0 0 2-16,2 1 4 0,-1-2 0 16,-1 2 0-16,0 1-2 0,0-2-3 15,2 1-4-15,0-1-1 0,-2-2-2 0,1 0-2 16,1 1-3-16,-1 0 2 0,1-2-2 16,0 3-2-16,-2-3-1 0,1 0 2 15,1 1-2-15,-1 2 0 0,-1-4-1 0,2 4 2 16,-2-2 0-16,0-1-1 0,2 2-1 15,-1-3-1-15,-1 1 0 0,0 1 0 0,0-1-2 16,0-1 0-16,0 1 0 0,2 0 0 16,-1-1 0-16,-1 0 0 0,0 0 0 15,3-1 0-15,-3 0 0 0,2-1 0 0,-1 1-2 16,3 0-10-16,-3-2-34 0,2 0-55 16,1-2-83-16,-4 2-129 0,0 3-63 0,-4-1-26 15,4-2 11-15,-3 5 44 0</inkml:trace>
  <inkml:trace contextRef="#ctx0" brushRef="#br0" timeOffset="789.9667">17965 5978 33 0,'-2'0'250'0,"-2"0"17"15,-1-3 8-15,1 3-71 0,0 0-69 16,0 0-34-16,-3-2-16 0,2 0-3 0,-1 1 5 16,2-1-2-16,-4 0 0 0,1-1-11 15,1 1-11-15,-3-1-8 0,0-1-11 16,1 1-6-16,0-2-7 0,-1 0-3 0,0-1-4 15,1 0 1-15,-3 0-3 0,1 0-2 16,2 1 0-16,-3-2-2 0,3 0-6 0,0 0 0 16,-1 2-4-16,1-3 0 0,0 1 0 15,0 1-1-15,-1-2-1 0,3 1 0 0,-1-1-4 16,2 1 4-16,0 0-6 0,1-3 1 16,-4 1-1-16,3 1 2 0,2 0-2 0,-2-3 1 15,2 2-1-15,1-1 0 0,-1 0 3 16,2-2-1-16,-2 0 2 0,1 2-3 15,4-2 0-15,1 0-1 0,-2 0-1 0,4-1 0 16,-2 1 0-16,2-2-2 0,0 1 1 16,0-1 2-16,1 2 1 0,0-2-1 0,-1 1-1 15,0 1 1-15,0 0 1 0,-1 0 0 16,2-2 1-16,-1 4-2 0,-2 1 1 0,1-1-1 16,0 1 0-16,1 0-3 0,0 0 3 15,2 0 0-15,3 3 0 0,0-1 0 0,2 2-1 16,1 1 0-16,3 1-2 0,-4 3-1 15,4-2 1-15,-2 0 3 0,2 2-3 16,0 0 2-16,1 0 0 0,-1 0 0 0,1 2 1 16,0 0-3-16,-2-2 2 0,1 3 0 15,-2 1-1-15,-1 1 2 0,1 0-2 0,-3 3 1 16,1-1-2-16,-2 2 3 0,0 2 0 16,-2 0 0-16,3 1 0 0,-2 0 2 0,1 3-1 15,-1-2-1-15,1-1 2 0,-1 1-1 16,2 0-1-16,-3-1 0 0,2 0 2 0,0-1-1 15,-1-1-2-15,-1 3 1 0,-4-3-2 16,3 1 2-16,-1 1 0 0,-3-2-1 0,-1 2 0 16,-2-1 1-16,0 0 0 0,-4 1 1 15,1 0 0-15,2 0-1 0,-7-1 3 16,3 1-1-16,0-1-2 0,1-1 0 0,-1 0 0 16,0-1 0-16,-1 1 0 0,1-3-1 15,0 1 1-15,1-2 0 0,-3-1-1 16,0 2-14-16,0-3-42 0,1 0-68 0,-4 1-128 15,-2 0-89-15,0 0-44 0,4 0-12 16,-1-1 26-16</inkml:trace>
  <inkml:trace contextRef="#ctx0" brushRef="#br0" timeOffset="2089.8586">18594 5581 32 0,'0'0'320'15,"0"-2"33"-15,0 1 17 0,2-1-39 0,-1 1-107 16,-1-3-91-16,2 4-57 0,-1-5-25 16,1 2-17-16,0-1-8 0,-1-1-2 15,1-1-3-15,0 1-8 0,-1 2 2 0,2-2-4 16,-1-2-2-16,1 4-2 0,0-1-2 16,0-1-2-16,2 0-1 0,-2 0 1 0,0 0-3 15,2 3 0-15,-2-3 0 0,1 2 0 16,0 0 0-16,-2 1-1 0,2 1-1 0,1 1 2 15,-2 0-2-15,1 0 2 0,0 1 0 16,0 1 4-16,1 1 5 0,0 2 10 16,0-1 4-16,-2 4 9 0,2 0 0 0,-2 1-2 15,2 1-4-15,0 0-4 0,-1 2-7 16,1 0-5-16,0 0-5 0,1 2 0 0,-1-2-1 16,3-1-2-16,-2 2 0 0,-1-3 0 15,2-1 1-15,-3-1-1 0,1-3 0 0,1 2 0 16,-3-2-2-16,0-2 2 0,-1-1 0 15,1 0 0-15,-3-1 0 0,0 1-2 0,0-2 1 16,0 0-2-16,0 0-1 0,-1-2-4 16,-1 1-1-16,-1-1-9 0,0-3-3 15,-5 1-7-15,3-1-3 0,1 2-5 0,-5-2-3 16,3-2 3-16,-1 5 2 0,-2-4 2 16,3 3 8-16,1-2 3 0,0 2 6 0,0 0 6 15,0-1 4-15,3 2 2 0,0-1 0 16,2 1-1-16,0 1 2 0,0 0 0 15,0 0 2-15,0 1-2 0,0 0 0 0,2 0 0 16,-2 0 0-16,0 0 1 0,0 1-1 16,0-1 1-16,0 1-1 0,0 2 4 0,-2 2 2 15,2-1 4-15,-3 2 0 0,2 2 4 16,-3 2 1-16,1 0 3 0,-2 5-1 0,1-3-4 16,-1 2 0-16,2 1-1 0,1 2 1 15,-1 0-3-15,3 0 3 0,0 3 1 16,0-1-4-16,0 2 0 0,2 2 2 0,-1-2-3 15,1 1 4-15,1 0-3 0,-3 1 1 16,4 2-2-16,-3-3 1 0,2 3-2 0,-2 0-4 16,1 2 2-16,-2-1-1 0,-2 1 0 15,2 3-1-15,-1 0 1 0,-2 2-1 0,2-2 0 16,-3 0-3-16,3 0-1 0,-3-1 0 16,3-1 0-16,-2 0 0 0,1-2 0 0,-1 1 0 15,0-2-1-15,1 2-1 0,-1-2-1 16,0 3 4-16,1-1-1 0,-1-2 3 0,2 4 1 15,1-3 2-15,-4 3 0 0,4 1-2 16,-1-1-2-16,-1 2-2 0,2 0 0 16,-1 3 0-16,1-2 0 0,0 3 0 0,-2 0 0 15,0-1 0-15,1-1 0 0,-1 2-2 16,1-2 0-16,-3-1 1 0,3 0-2 16,-4 1 2-16,5-1 0 0,-3-1 1 0,2 1 0 15,-1-2 0-15,0 1 1 0,-1 1-1 16,3 1 2-16,-1-2-1 0,-3 1 1 0,4 1 0 15,-3-2 0-15,1 2-2 0,1-1 4 16,-1 1-4-16,-1-2 0 0,-1-1 0 16,1 1-1-16,-1-4-2 0,1 1-1 0,2-4 2 15,-1-1 2-15,0 0-1 0,1-4 1 16,-1 3 0-16,0-3 0 0,1 1 0 0,-1 1-1 16,1-2-1-16,-1 1 0 0,2-1 4 15,-3-1 0-15,3 1 2 0,0-2 0 0,-3-3 0 16,3 2 0-16,-1 0 0 0,-1-4 0 0,0-1-4 15,2 0 1-15,-1-2-1 0,1-1-2 16,1 0-4-16,-1-1 0 0,2-3-4 16,0 1-16-16,-1-2-26 0,2-3-50 0,0 0-74 15,-3 0-113-15,0 0-73 0,0 0-29 16,3-3 8-16,-1 1 37 0</inkml:trace>
  <inkml:trace contextRef="#ctx0" brushRef="#br0" timeOffset="3308.5414">17750 7849 209 0,'3'0'268'0,"1"-1"16"0,0-1-54 0,1 0-61 15,3 2-50-15,1-3-30 0,3 2-19 16,0 0-10-16,2-2-9 0,2 3-4 16,0-3-10-16,1 1-8 0,3 2-12 0,0-3-2 15,2 3-8-15,0-1-1 0,2 1-5 0,1 0-2 16,5 0 1-16,0 0-2 0,5 0 2 15,3 0-4-15,5 1 4 0,-1-1 0 0,4 2-2 16,0-1 1-16,6 1-1 0,3-2 2 16,1 3 1-16,2-3 3 0,-1 3 3 0,8-2 3 15,1 0 5-15,6 1 3 0,1 1 6 16,4 0 2-16,1 1 2 0,0-1 1 16,3-2 4-16,1 0 1 0,-1 1 0 0,4 1-6 15,3-1 0-15,4 1-6 0,1-1-6 16,2 1-3-16,2 2-2 0,0-2 5 0,3 1 0 15,1 2 5-15,5-1-2 0,2 2 0 16,4-2-4-16,2 5-7 0,-3-3-3 0,1 3-1 16,1-2-1-16,6 0-2 0,1 1 3 15,2 2 0-15,-2-1-6 0,1 0 2 0,0 2 0 16,0-2 0-16,-2 2 0 0,1-2-1 16,-3 4 1-16,-3-2-5 0,-2-2 5 0,-3 4 0 15,-1-2 4-15,4-1-2 0,-3 3 2 16,3 0-1-16,0-1-5 0,-4 1 2 0,1 0 2 15,-3-1 0-15,1-2-1 0,-1 2 3 16,-2 1-1-16,-4-4-3 0,-2 2-3 0,-3-2-2 16,-5 1 4-16,-3-1 0 0,-5-2 3 15,-1 1-1-15,3 0 3 0,-2-1-1 0,-2 0-4 16,-4-2-1-16,-3 0 0 0,0 2 0 16,-7-2 2-16,1-2 2 0,-9 1 0 15,2-2 0-15,-5 0 1 0,-3-1-2 0,-2 0-1 16,-3-1 0-16,-4 1-1 0,-2 0 1 15,-8-1 0-15,-2-1 1 0,-4 0-1 0,-3 2 0 16,-5-2 0-16,-2 0 0 0,-2-2 0 16,-1 2-1-16,-5 0 1 0,-1-1 0 0,-1 1 0 15,-1-2 1-15,-1 2-1 0,-5 0 0 16,1-2 0-16,-1 2 3 0,0 0-4 0,0-1-1 16,-1-1 2-16,1 1 3 0,-4 0-2 15,3-2 2-15,-3 3 0 0,0-3-2 16,1 1 3-16,-2 1-4 0,0-3 1 0,1 2-1 15,-1-1 0-15,-1 0 0 0,-1-2 0 16,3 0 0-16,-1 1 0 0,-2 0 0 0,0-1 0 16,0 0 3-16,3 0-2 0,-1-2-1 15,-2 3 0-15,1-2 0 0,2 2 4 16,-3-2-1-16,2 3 5 0,0-1 1 0,2 2-2 16,0 0 3-16,-1 1-3 0,2 1-3 15,1 0-4-15,1 1-2 0,1 1 3 0,1 0-1 16,4 2-1-16,-2-1 1 0,1 3 1 15,3-1-1-15,0 0 0 0,5-1-1 0,-5 1 1 16,1 2 1-16,1-2 1 0,-2 0-2 16,0 1 0-16,1 0 0 0,-3 1 0 15,4 0 0-15,0 3-1 0,0-2 0 0,-2 4 1 16,2-3 1-16,-3 1 0 0,-2-2-1 16,-2 2 0-16,1-3 2 0,-6 1-2 0,-1 0 0 15,-2 0-2-15,-4-1 2 0,-1-2 2 16,1-1-2-16,-5 1 0 0,2-2-3 15,-1-1-13-15,1 0-38 0,-1-4-89 0,-1 2-147 16,-2-2-79-16,-1 1-38 0,1-3-8 16,-3-1 25-16</inkml:trace>
  <inkml:trace contextRef="#ctx0" brushRef="#br0" timeOffset="8186.2358">18678 7638 83 0,'0'2'259'16,"0"1"20"-16,0-3 4 0,4 2-80 0,-4-2-64 16,1 0-33-16,3 2-15 15,-2-2-8-15,0 0 2 0,-1 0 2 0,1-2 2 16,-1 2-3-16,1 0-7 0,0-5-10 0,1 3-11 16,0-3-10-16,0 0-15 0,2-3-12 15,3-1-9-15,-4 0-4 0,4-2-5 0,1-2-3 16,0 0 0-16,0-4 0 0,1 0-3 15,2-1 1-15,0 2-1 0,1 0-2 16,-1-1 3-16,-1 3-3 0,1 2 2 0,0-1-1 16,-1 3-1-16,1 1 2 0,-2 1-1 15,-2 1 0-15,-1 5 1 0,-2-1 2 16,-2 3 2-16,1 3 4 0,-3 1 1 0,1 1 6 16,1 3 2-16,-3-1 1 0,3 0 1 15,-1 4-2-15,1-2 0 0,-2 0-3 0,2 0-1 16,1-1 2-16,-1 1-1 0,0 1-4 15,0-3 2-15,2-1-5 0,0 0 1 16,2-2-1-16,-2 1 0 0,0-2-2 0,0 0 0 16,-2-1 3-16,4-1 0 0,-3-1 0 15,1-1 0-15,-1-1 4 0,1 1 0 0,2-4-1 16,0 0 1-16,0 0-3 0,-1-3 0 16,2-1 0-16,1-2-3 0,-1 1-3 15,2-2 0-15,-2 0-3 0,3-1 1 0,-2 0 1 16,1 1-2-16,2-2 2 0,-2 2 2 15,-2-2-1-15,3 2 3 0,-2 1 0 0,1 2-1 16,-1-1 3-16,-2 4-1 0,-1-1-2 16,1 3-2-16,-4 2 0 0,3 0 0 0,-5 1 0 15,2 1-1-15,1 1 2 0,-1 1-1 16,0 2 0-16,-1 1 0 0,1 2-2 0,-1 0 0 16,-1 3-1-16,2-3 0 0,0 2 2 15,-1 0 0-15,1-1 0 0,0 1-1 0,0-3 2 16,1 0 0-16,-3 0 0 0,2-2 0 15,1 0 0-15,-3-1 0 0,2-2 0 16,-1-1 0-16,2 0 2 0,0-1-1 0,-1-2 0 16,2 0-1-16,1-2 0 0,0-4 0 15,5 1 0-15,-1-4 0 0,-1 0-1 0,4-2 3 16,-2 2 2-16,1-5 2 0,-2 3-1 16,0 0 1-16,0 1 0 0,-2 1 1 0,1 2-3 15,-3-2-2-15,-1 4 0 0,2 1-2 16,-2-1 0-16,0 1 2 0,-2 2-2 15,2 1 0-15,-2 2 0 0,3-3 0 0,-3 5 0 16,2-2 0-16,2 4-2 0,-3-2 1 16,1 2-2-16,3 3 2 0,-3-1 0 0,1 2 0 15,-1 0 1-15,0 3 1 0,2-2 0 16,-4 2-1-16,2 1 0 0,0-1 0 16,-2-1 0-16,0-3-1 0,-1 3 0 0,1-3 1 15,2 0 1-15,-4-2 1 0,2-1-2 16,1-1 0-16,-1 1 2 0,2-4 0 0,1 1-2 15,3-4 2-15,-1-1 1 0,2-1-2 16,2-3 1-16,-1-2 0 0,1 0-1 16,0 0-4-16,-1 1 3 0,-1-3 0 0,-1 0 0 15,2-1 0-15,-3 1 0 0,1-3 2 16,-2 1-1-16,-1 0 0 0,-1-3-1 0,0 3 0 16,-2-1 0-16,2 4 0 0,-1-1 0 15,0 2 0-15,-1 2-1 0,2 2 2 0,-1 1-1 16,1 1 0-16,4 1 0 0,-2 1 0 15,-1 1 0-15,2 0 0 0,0 3 0 16,-2-2-1-16,-1 4 1 0,0-2 0 0,-2 1-1 16,0 1-1-16,2 1 2 0,-4-2 0 0,1 1 0 15,-1-2 0-15,1 0 2 0,0 0-1 16,-2 0-1-16,1-2 0 0,-1-1 1 0,3-1-1 16,-1-1 0-16,5-3 0 0,-3-5 2 15,4 0-2-15,-2-1 2 0,2-4-1 16,0 1 0-16,3-7 1 0,-3 2-2 0,3-4 0 15,0-3 0-15,0 2-2 0,-1-4 2 16,4-3 0-16,-3 3-2 0,3 1-2 16,-3 1 2-16,-1 3-2 0,2-1 0 0,-4 7 1 15,2-1 2-15,-1 2-1 0,-1 2 5 0,0 2 0 16,1 1-2-16,-4 1 2 0,0 2-3 16,2 1 0-16,-3 3 0 0,0 2-3 15,-1-1 3-15,1 1-1 0,-2 2-1 0,-1 2 2 16,-1-1-1-16,0 2 1 0,0 2 1 15,0 0-1-15,0 5 0 0,-1 0 0 16,1 4 0-16,-2 3-1 0,0 2-2 0,0 3 3 16,0 0 0-16,1 2 0 0,1-1-1 15,1 0 0-15,1-1 3 0,2 0 1 0,-2-5 0 16,-1 1 1-16,2-3-2 0,1 0 4 16,-3-3-4-16,3-3-1 0,-3 1 0 0,2-5-1 15,-1 0 3-15,0-1-3 0,-1-2 0 16,2-1-1-16,2 0-1 0,1-6 1 0,1-1-2 15,1-1 1-15,-1 0 0 0,1-2-3 16,0-2 0-16,0 2-2 0,1-5-1 0,-1 2 2 16,0-3 1-16,1 2 3 0,-2-3 0 15,-1 1 0-15,2 0 4 0,-1-1 0 0,0 1-2 16,0-2 1-16,-1 1 1 0,2 0-2 16,1-2 1-16,-1 4-1 0,2-1 0 15,-2 2-1-15,3 1 1 0,-1 1 0 0,-2 2 0 16,-1 1 0-16,1 2 3 0,-3 3-2 15,-2 0 0-15,0 4-1 0,1 0 0 0,-4 1 0 16,1 1 0-16,-1 1-1 0,0 2 1 16,0 1 1-16,0 4-1 0,5 0 0 0,-5 5-1 15,1-1 0-15,-1-2-2 0,3 4 2 16,-1-4 1-16,0 1 0 0,-1-2-1 0,1-2 1 16,-1-1 1-16,3-1 0 0,-3-2-1 15,1-3 0-15,-1 2 0 0,1-2 0 16,0-2 0-16,4 0 0 0,-2-1 0 0,3-4 1 15,1-2-1-15,3-2 0 0,-3-2 2 16,1-3-2-16,4 0-3 0,-2-5 3 0,0-1 0 16,5-3 0-16,-2-1 0 0,2 1 0 15,0-2-1-15,-1 5 0 0,1-2 0 16,-2 5 1-16,-2-1 1 0,0 5-1 0,-2 2 1 16,-4 3-1-16,-1 2-1 0,-2 1 1 15,1 3 0-15,0 1 0 0,-3 1 0 16,2-1 2-16,-1 1-2 0,0 2 0 0,-2 0 0 15,1 2 1-15,-1 1-1 0,2 2 2 16,-1 4-1-16,1 1 0 0,0 1-1 0,-1 4 0 16,3 2 0-16,-4 0-1 0,1 3-2 15,-1 1 1-15,0 1 0 0,2 0 0 0,-2 0 0 16,2-1 1-16,-2 1 0 0,0-2 0 16,0-2 0-16,2 2 1 0,0-3 1 15,-2 0 0-15,1 0 1 0,2-4 0 0,-1 1 1 16,0 0-3-16,-1-2 0 0,1-1 0 15,-1 0 0-15,1-4-1 0,0 1-1 0,-1-3 2 16,3 0 0-16,-4-3 2 0,1 0-2 16,1-2 0-16,-1 0 0 0,-1-2 1 0,5-1-1 15,-4-4 0-15,1 0 1 0,1-2 0 16,0-1-1-16,2 0 1 0,0-2-1 16,1-3 0-16,0 3-1 0,-1-1 1 0,2 3 0 15,-4-2 0-15,0 3 0 0,0 2 0 16,-1 2 0-16,-1 1 1 0,-1 1-1 0,0 3 0 15,3 0 2-15,-3 5-1 0,0 0-1 16,0 4 0-16,-3 1 0 0,0 5-1 16,-2 2-2-16,1 2 3 0,-3 4 0 0,2 1 0 15,-1-1 0-15,2 2 0 0,0-2 0 0,1 2 0 16,2-1-1-16,1 1 0 0,0 1 3 16,1-2 2-16,1-2 0 0,3 0 2 0,-2-1 1 15,3-1-3-15,-2-2-4 0,3 0 0 16,-2-3 0-16,1 1 0 0,0-3-1 15,1 0 1-15,-3-2 1 0,1 1-1 0,2-3 0 16,-3-1 0-16,2-1 0 0,-1-2 2 16,-2 0-2-16,1-2 1 0,-1-1-1 15,-2-2 0-15,1 0 0 0,0-2 0 0,-2-1 0 16,0-2 0-16,1-3 2 0,-1 0-1 16,2-1-1-16,0 0 2 0,0-1 0 0,0-1-2 15,3 1-2-15,-2-2 2 0,3 2-2 16,-1-2 2-16,2 2-1 0,0 3 1 15,-1 1-2-15,-1 1 1 0,0 2 1 0,2 3 0 16,-6 1 0-16,3 4 0 0,-2 0-2 16,0 3 2-16,-1 3 0 0,-1 2 0 0,2-1 2 15,-1 4-1-15,1-1 2 0,0 0-3 16,-1 2 2-16,4-3-2 0,0 3 0 0,2 1 0 16,0-2-2-16,3 1 1 0,-1 1-2 15,4 0 3-15,-2-1 3 0,1 2 0 0,1-3 1 16,1 1 2-16,-1-4-3 0,0 2-1 15,-1-1-2-15,-1-1 1 0,2-4-1 0,-4 0 0 16,-1-3 1-16,0-1-1 0,0-4 1 16,-2-1-1-16,-1-1 0 0,-2-4 0 0,2-1 0 15,-2-3 0-15,3 0 2 0,-1-1 0 16,0-4-1-16,-2 4 0 0,4-2 2 16,-3-2-2-16,2 4-2 0,1-2 0 0,-1-1-1 15,1 3 1-15,-3 1-1 0,4 2 1 16,-5 2 0-16,0 1 1 0,-1 2 1 15,0 1-1-15,-2 1 0 0,0 1-1 0,1 4 2 16,-1 1-1-16,0 3-1 0,0 1 0 16,0 4 1-16,0-1 0 0,0 4-1 0,3 0 1 15,-1 3 0-15,1 1 1 0,2 0-1 16,3 1-1-16,0 2 1 0,0-2-1 16,0 2 1-16,2 0 0 0,-2-2 0 0,2-1 1 15,1-1-1-15,-2-2 0 0,0-2 0 16,1-2-2-16,-2-3-1 0,-1-2-1 0,1-1-1 15,-1-1 0-15,-2-4 1 0,-2-2 4 16,1 0 0-16,-3-1 0 0,2-1 0 0,1-3 0 16,-1-1 3-16,1-2 0 0,-2-1-1 15,-1 2 2-15,2-3 0 0,-1-2 2 16,1 1-5-16,1-2 1 0,-3-2 0 0,2 2-1 16,2-3-1-16,-2 2 0 0,3-3 2 15,-1 0-2-15,3 1 0 0,-1-1 0 16,2-1 0-16,-1 1 0 0,1 1-3 0,2-1 2 15,-3 3 0-15,2 1-1 0,0 3 2 0,0 1 0 16,0-1 0-16,0 5 0 0,-3 0 0 16,-1 4 2-16,-1-2 0 0,-1 4 0 0,0 1 0 15,0 2-2-15,-3 4-1 0,2-1 1 16,-2 6-1-16,3-1-1 0,-4 3 0 0,1 2 2 16,1 1-1-16,-1-1 0 0,3 2-1 15,-1 0 1-15,0 0-1 0,0-1 0 0,2 2 1 16,3-1 0-16,-2-1-1 0,2 1-1 15,3-2 0-15,-1 0-2 0,-1 0 2 16,3-3 1-16,1-3 0 0,-3 0 2 0,1-4 0 16,-2-1 0-16,-1-2 0 0,-1 0 0 15,-1-5-1-15,-1 0 0 0,-4-5 1 0,2 0 0 16,1-2 0-16,-3-1 0 0,1-4 2 16,0 1-2-16,-1-1-1 0,1-1 2 15,-1-2 2-15,5-1 0 0,-3 2-2 0,2-5 4 16,2 3 3-16,-1-2-6 0,3 0-2 15,-2 3 2-15,1 0-2 0,-2 2-2 0,3 0-2 16,-2 3 2-16,-1 1 1 0,1 2-2 16,-3 1 3-16,2 3-2 0,-3 0 2 0,-1 1-1 15,1 1-1-15,1 1 1 0,-1 1-1 16,-2 2 2-16,3 2 0 0,-1-1-1 0,0 3 1 16,1 2-1-16,-2 1 1 0,1 2-2 15,-1 1 1-15,-1 2 0 0,3 3-1 0,-1 0 0 16,0 0 1-16,0 2-3 0,2 1 2 15,1-1 1-15,-1-3-3 0,1 1 1 16,1-3 0-16,-3-2 1 0,6 2 2 0,-6-6-2 16,4 1 4-16,-3-3-2 0,0-2 2 15,-2-2-4-15,3-2 4 0,-3 1-2 16,2-4-2-16,-2-1 2 0,4-2 0 0,-2-2 0 16,2-2 0-16,1 0 0 0,0-3 0 15,-1-1-2-15,2 1 0 0,-1-2 2 0,0-1 1 16,3 1 2-16,-3-3 2 0,1-1 0 15,4 0 3-15,-4-1-2 0,3-1-4 0,0 0-2 16,-1 1 4-16,1-3-4 0,-2 3 0 16,1 0-1-16,-1-1 2 0,2 2-1 0,0 2-1 15,0-1 1-15,1 2 0 0,1 2 1 16,-1 0 1-16,1 1-1 0,0 1-1 0,1 2 0 16,0 0 0-16,-2 0-1 0,1 4 1 15,-1-2 0-15,1 1 1 0,-1-1-1 16,-2 2-1-16,1 0 1 0,-2-1-2 15,1 1 1-15,-3 0 0 0,0 2-1 0,-3-2 2 16,-1 2-2-16,2-1 2 0,-1-1-1 0,-2 1 1 16,2-1-1-16,0 0 0 0,0-2 1 15,0 2-1-15,2-3 1 0,-2-1 0 16,1 2 0-16,1 2 0 0,-1-3 0 0,3 1 0 16,-2 1 0-16,-1 1 0 0,1 2 0 15,0-2 0-15,-4 5 0 0,2 0 0 0,-3 2 0 16,-1 4 0-16,-1 2 0 0,0 2 0 15,-3 5 1-15,2 3 0 0,-3 3-1 16,1-1 0-16,2 1 0 0,-1 3 0 0,-1-3-1 16,2 0 0-16,1-3 0 0,0 0 0 15,0-2 1-15,1 1 0 0,2-4 0 0,-1-1 1 16,-1 0-1-16,2-3 0 0,-1 0 1 16,1-3-2-16,-1-1 1 0,-1-2-1 0,1-2 1 15,0 1 0-15,-2-4-2 0,1 1 4 16,2-4-2-16,2-1 1 0,1-3-1 15,1-3 0-15,-1-1-1 0,1-3 1 0,3 0 1 16,-2 0 0-16,2-3 3 0,1 0 0 0,2-2 0 16,-4 0-1-16,5 2 0 0,-3-1 0 15,2 2-2-15,-4 3-1 0,-1 0 0 16,2 3 0-16,-1 0 0 0,-1 3 0 0,0 0 0 16,0 2 0-16,-3 1 0 0,-1 3 0 15,0 1-1-15,-4-1 1 0,1 1 0 16,-1 4-1-16,2 1 1 0,-1-1 1 0,-1 2 0 15,2 4 1-15,0-1 0 0,-1 2 0 16,-1 2-2-16,4 1 0 0,-4 2 0 0,1-1 0 16,3 0 0-16,0 2-1 0,-1-2-2 15,2 2 1-15,-2-4 2 0,2 1 0 16,0 0 0-16,0-3 0 0,0 0 0 0,0-2 2 16,0-2-2-16,-2-1-2 0,0-1 2 0,1 0 0 15,0-3-1-15,-1-3 0 0,0-1-1 16,2 0 0-16,0-5 2 0,0 1 0 15,0-2 2-15,0-1-2 0,2-1 3 0,-2-1-3 16,1 2 0-16,-1-1 0 0,0 0-1 16,1 0-1-16,-1 0 2 0,-1 4 2 15,0-2-2-15,-1 3 0 0,0 0 0 0,0 2 0 16,1 3-2-16,0-1 0 0,-4 0 1 16,1 3-1-16,1-1 4 0,0 1-1 15,-1 1-1-15,1 2 2 0,-1 0 1 0,3 1-2 16,-1 4-1-16,0 1 0 0,0 1 2 0,2 3-2 15,-1 2 0-15,0 1 0 0,0 3 0 16,1-2 0-16,2 3-2 0,0-1 1 16,0 0 0-16,1 1-1 0,0-2 2 0,1 0 0 15,-1 1 0-15,2-5 0 0,0 1 0 16,-2-3-2-16,4-2 2 0,-2-1-3 0,0-2 2 16,1-3 1-16,0 0 0 0,-1-1 0 15,-1-2 0-15,-1 0 0 0,0-1 0 0,-3 0-2 16,-4 0 1-16,2-1 0 0,-3 1 1 15,-1 0 2-15,-1-1-6 0,-3-2-52 16,-4 0-156-16,-7 2-126 0,-4 1-69 0,-3-1-36 16,-4-1-15-16,-4 1 45 0</inkml:trace>
  <inkml:trace contextRef="#ctx0" brushRef="#br0" timeOffset="9974.0031">20676 5888 193 0,'3'-2'254'16,"1"0"20"-16,-1-1-57 0,-2 3-52 0,4-3-32 16,-4 1-14-16,-1 1-10 0,3 0-5 15,-3-1-4-15,2 1 0 0,-2-1-7 0,0 1-15 16,0-1-7-16,0 1-10 0,0-1-8 15,0 2-9-15,0 0-11 0,0 0-7 0,-2 0 0 16,2 0-7-16,0 2-1 0,0-2-3 16,0 1-1-16,0-1-1 0,-1 2-1 0,-1-1-3 15,2 1-1-15,0-2 2 0,-1 4-2 16,-4 2 1-16,1-1-1 0,0 4 2 0,-2-1-1 16,1 2-3-16,-1-1 1 0,-3 0-4 15,-1 1-1-15,0 0-2 0,-2 0 3 16,1 2-3-16,-1-2 0 0,-2-1-3 0,5 0 1 15,-2-1-1-15,5-1 0 0,-2-1-1 16,3 0 3-16,0-1 0 0,2-2 1 0,-2 2 0 16,2-1 0-16,2-3 1 0,1 3 0 15,-4-1-1-15,4-1 0 0,-1 0 2 16,-1-2-2-16,2 0 0 0,0 1 0 0,0-1-2 16,0 0 2-16,2 0-1 15,-1-1-1-15,-1 1 2 0,0 0 0 0,4-2 0 16,-4 0 0-16,1 2 0 0,4-3 0 0,1-4-1 15,2 0 0-15,2-4 1 0,2-1-1 16,1 0 1-16,-2-1 1 0,3 0-1 0,-3-1-1 16,2 0 0-16,-4 1 0 0,1 1-1 15,1 0 2-15,-5 2-1 0,0 1 2 16,-1 4-1-16,0 0 0 0,-2 2 0 0,0 0 0 16,-1 2 0-16,-2-1 0 0,0 2 2 15,1 0-2-15,-1 0 1 0,0 0 0 0,0 0-1 16,0 0 0-16,0 0 1 0,0 0-1 15,0 2 0-15,0-2-1 0,-1 0 1 0,-1 1 0 16,-1 0 0-16,2 1 0 0,-2 3 0 16,-1 0 0-16,-1 2 1 0,1 1-2 15,-3-3 0-15,0 3 1 0,2-1 0 0,-2 1 0 16,3-3 0-16,-3 2 0 0,2-1 1 16,0-2-1-16,1 1-1 0,-1-2 0 0,2-1 1 15,2 1 0-15,-1-1 0 0,-1 1 0 16,1-1 2-16,1 0-1 0,-3-2 0 0,3 3-1 15,-2-3-1-15,3 0 1 0,-2 0-1 16,-1 0 1-16,2 0-2 0,-3-3 0 0,0 3 1 16,0-2 0-16,1 0 0 0,0-1 1 15,0 1 0-15,-2-1 0 0,4 1 0 16,-1 0 0-16,-1-3 0 0,1 2 0 0,-1-2-2 16,2 2 2-16,-3-2 2 0,1-1-4 15,1 2 2-15,1-1 2 0,-1 0-2 0,1 2 0 16,1-2 0-16,-3 2 0 0,3-1-2 15,3-3 2-15,-3 2 0 0,0 0 0 16,1 0 0-16,-1 0 0 0,2 0 0 0,-1-1 0 16,1 0 2-16,-2 1 1 0,0 1 1 15,0 1 0-15,0-1 0 0,0 3-1 0,0 0-2 16,0 1-1-16,0 0 0 0,0 0 0 16,0 0 0-16,0 0 0 0,0 1 1 15,2-1-1-15,-2 1 0 0,1 1 1 0,3 3-2 16,-1-1 1-16,0 2-5 0,0-1 2 15,2 1-2-15,3-1 1 0,-4 0 2 0,3 2 1 16,-1 0 1-16,-1 1 0 0,4 1 2 16,-1 1-1-16,0 0 1 0,1 2-2 0,-1 0 0 15,0 0 0-15,1 0 0 0,0 0 0 16,-1 0-2-16,0-1 4 0,-2-1-1 0,3-1 0 16,-2 0-1-16,-1 1 0 0,1-5 0 15,-3 2 0-15,2-2 0 0,-3-2 0 0,-1 0 0 16,1-1 2-16,1-1 0 0,-4 1 0 15,1-2-2-15,-1 0 2 0,0 0 0 0,0-2-1 16,0 2-1-16,0-1 1 0,0 1 0 16,2-2-3-16,-1 2-1 0,4-1 0 15,3-1-44-15,-3 1-151 0,-4-1-131 16,-1 2-68-16,5 3-36 0,-2-1-18 0,0-1 32 16</inkml:trace>
  <inkml:trace contextRef="#ctx0" brushRef="#br0" timeOffset="11952.4873">22835 6709 226 0,'4'-1'256'0,"-3"-1"11"0,1 0-65 16,0 1-58-16,2 1-36 0,-4-1-18 0,1 1-4 16,-1 0-3-16,2 0-1 0,-1 0-2 15,-1 0-10-15,0 1-6 0,0-1-4 0,0 0 0 16,0 0 1-16,-1 0 2 0,1 0-1 16,-2 0-1-16,2 0-6 0,0 0-8 15,-1 0-3-15,1 0-6 0,0 0-8 0,-2 1-3 16,0-1-6-16,2 2-5 0,0-2-1 15,-4 2-2-15,3 1-2 0,-3-3-2 16,1 5-1-16,-2-1 0 0,0 1-4 0,-3 2-1 16,-1-1-3-16,1 1-1 0,0 1-1 15,-4-1 0-15,1 2-2 0,-1 0 3 0,-2 1-2 16,2 1 1-16,-2-2 1 0,2 0-1 16,0 0 2-16,2-1-1 0,2-1 1 15,0-1-2-15,2-1 2 0,3-1 0 0,0-2 0 16,1-1 0-16,2-1 0 0,0 2-1 15,2-4 1-15,0 2 0 0,-2-1 1 0,1-1-2 16,2 0 1-16,-3 1 1 0,5 0-1 16,-1-2 0-16,1 0 0 0,0-2 0 15,0 2 0-15,1-1 0 0,2-1 0 0,-2 1-1 16,2-1 0-16,2 0 1 0,1-3-2 16,-2 1 2-16,1 0 0 0,-1 0 2 15,2 2-1-15,-2-2-1 0,0 1 0 0,-1 1 0 16,-2-1 0-16,1 2 0 0,2-1-1 15,-5-1-1-15,3 2 2 0,-2 1 0 0,0 0 0 16,0-1 0-16,-1 4 3 0,-3-4-2 0,2 3-1 16,-1-1 0-16,0 1 2 0,-2 1-2 15,0 0 0-15,0-2 0 0,0 2-2 0,0-2 2 16,0 2-2-16,-2 0 2 0,2 0 0 16,0 0 0-16,-2 0 1 0,1 0 0 15,-1 0 1-15,1 0-1 0,-3 0 2 0,0 0 2 16,1 2-2-16,-2 0 3 0,0-2-1 15,0 1-1-15,1 1 0 0,-4-1-1 0,3 0-1 16,-3 2-2-16,2-3 0 0,-1 2 0 16,-3 0 0-16,2-2 2 0,0 1-2 15,-1-1 0-15,-1 0 2 0,2 0-2 0,0-1 0 16,0 1 0-16,3-2 1 0,2 0 0 16,0 2 1-16,1 0-2 0,2-3 1 15,0 2 0-15,0 0 1 0,0-1-2 0,2 1 0 16,-2-1 0-16,2-1 0 0,-2-1 0 15,0 2 0-15,1-1 0 0,-1 0 0 0,0 2 0 16,0-5 2-16,2 3-2 0,-1-2 1 16,-1 2-1-16,0 0 0 0,0 0 0 0,0 0 0 15,0 2 1-15,0-1 0 0,2 1 0 16,-2-1 0-16,0 2-1 0,2 0 0 0,-2 0 3 16,0 0-3-16,0 0 1 0,0 0 1 15,0 0-1-15,0 0 0 0,0 0-1 16,0 2 0-16,0-1 0 0,0 1 0 0,0-1 0 15,0 2 2-15,1 2-2 0,1-1 0 16,-1 1 1-16,4 1-1 0,-4-2 0 0,3 2 0 16,-1 0 0-16,2 0 1 0,-1 1-1 15,1 0 0-15,0 0 2 0,3 1-1 16,-4-1 1-16,1 2 0 0,2 0 0 0,-4-1-1 16,0 0-1-16,1 0 0 0,0 0 1 15,-3-2-1-15,1 1 0 0,-1-2 1 0,1-1 1 16,0 1-1-16,-2-1 1 0,1 1 0 15,1-2-2-15,-1-2 0 0,1 1 0 0,-2 1 0 16,0-3 2-16,2 1-1 0,-1 0 1 16,-1-1-1-16,0 0-1 0,0 0 0 0,0 0 0 15,0 0 3-15,0 0-2 0,0 0 0 16,0 0 2-16,0 0-1 0,0 0 1 16,0 0-3-16,0 0 3 0,0 0-1 0,0 0 0 15,0 0-1-15,0 0 0 0,0 0 1 0,0-1-1 16,0 1 0-16,0 0 0 0,0 0 1 15,0 0-2-15,0-1 2 0,0 1 3 16,0 0 1-16,0 0 1 0,0-2 5 16,0 1 1-16,0-2 1 0,-3 0-1 0,3 0-1 15,-2-2-2-15,1 2 1 0,-1-1-4 16,1 1-1-16,-3-2 0 0,1 0 0 0,2 2-3 16,-3-2 0-16,0 1 0 0,3-1-2 15,-3 0 2-15,1 0-1 0,-2 0 0 0,4-1 1 16,-4 0 0-16,2-2-3 0,-2 2 4 15,1 0-1-15,-1 0-2 0,1 1 0 16,1 0 2-16,2 0-1 0,-3 3-1 0,1-2 0 16,2 1 1-16,-1 2 0 0,0-3-2 15,2 1 1-15,-1 1 0 0,1 2-1 0,0 0 2 16,0-2-1-16,-3 1 0 0,3 1 1 16,0-2-2-16,0 2 0 0,0-2 0 15,0 1 0-15,-2 0 0 0,2 1 0 0,0 0 0 16,0 0 2-16,0-2-2 0,0 2-2 15,0 0-5-15,0 0-6 0,0 0-10 0,0 2-14 16,2-1-2-16,1 2-14 0,2 0-67 16,-7 1-155-16,-1 1-104 0,-3 1-50 15,3 0-25-15,-2 1-6 0,-2-2 65 0</inkml:trace>
  <inkml:trace contextRef="#ctx0" brushRef="#br0" timeOffset="17846.1847">20469 7818 182 0,'2'1'216'15,"-1"1"2"-15,-1-2-54 0,0 1-36 16,-1 1-14-16,-1-2-1 0,1 1 1 0,-3 1 2 16,-1-1-3-16,1 1-1 0,0-1-12 15,0-1-10-15,-1 0-9 0,4 2-11 16,-1-2-7-16,1 0-14 0,1 0-9 0,0 0-7 15,0 0-8-15,0 0-6 0,0 0-6 16,0 0-5-16,1 3-1 0,-1-3-3 0,0 4 5 16,0 0 0-16,0 2 1 0,-1 2 4 15,-1-1 1-15,0 3 1 0,-1-2-1 0,1 2-2 16,-1-1 1-16,2 0-2 0,-3-1-2 16,1 4 1-16,2-5-5 0,-4 2 0 0,2 0-3 15,1-2 1-15,-1-1 0 0,3 0-3 16,-1 0 1-16,-1-1-1 0,0-1 0 15,2-1 0-15,0 0-2 0,0 0-1 0,0-2 0 16,0 2 2-16,2 0 0 0,1-3 0 16,-1 1 0-16,3-1-1 0,2-1-16 0,0-2-48 15,1-1-85-15,-3 3-150 0,-4-1-79 16,-1 2-38-16,0 0-8 0,-1-2 36 0</inkml:trace>
  <inkml:trace contextRef="#ctx0" brushRef="#br0" timeOffset="18499.7987">20438 8263 38 0,'0'-1'215'15,"1"-1"19"-15,-1 2-24 0,2-2-46 0,-1 1-41 16,1 0-24-16,1 1-12 0,0-2-2 16,-2 1-2-16,3-2 0 0,-3 1-6 15,1 1-1-15,-1-1-6 0,1 0-9 0,-2-1-1 16,0 3-6-16,0-2 1 0,0-1-3 15,-2 1-4-15,1 0-5 0,-1-1-7 0,1 1-5 16,-3 0-7-16,1-1-5 0,-1 1-3 16,-1 1-3-16,2-1-2 0,-2 0-3 15,-1-1-3-15,-1 3-4 0,0 0 2 0,0 0 2 16,1 0-2-16,-1 0 3 0,3 3-1 16,-4-1 2-16,5 3 0 0,-2 0-2 0,0 0-3 15,0 0 0-15,1 2-2 0,-1-2 1 16,0 3-1-16,2 1 0 0,0 0 0 0,0 0 0 15,1-1 3-15,1 0 0 0,-3 1-2 16,4 1 3-16,0-1-2 0,-1 1-1 16,2 0 3-16,-1 1-2 0,0 0 1 0,4 2 1 15,-3 0-1-15,1 0 5 0,-1 3-2 16,1 0 3-16,0 0 0 0,-2 0 1 0,0 0 0 16,0-1-2-16,0 1-2 0,0-2 0 15,0 0-3-15,0-4-2 0,0-1-1 0,0-1 1 16,1-1 0-16,-1-2 1 0,0-1-2 15,0-3 1-15,0 2-1 0,0-1 0 0,0 0-3 16,2-1 2-16,-2-1 1 0,0 0-1 16,-2 0 0-16,2 0 0 0,0 0 1 15,-1 0 0-15,1 0-5 0,0 0-8 0,0-1-23 16,0-3-45-16,1 1-64 0,-1-2-93 16,0 3-99-16,-1-2-50 0,1-1-5 0,-2 1 30 15,0-1 55-15</inkml:trace>
  <inkml:trace contextRef="#ctx0" brushRef="#br0" timeOffset="18763.9438">20256 8468 35 0,'5'-3'248'0,"-1"1"21"16,2 2 16-16,-1 0-75 0,2 0-71 15,1 0-33-15,-1 0-24 0,3 0-8 16,-1 2-9-16,2-2-5 0,-3 0-11 0,3 0-9 16,0 3-6-16,0-3-6 0,-1 2-5 15,2-2-4-15,-2 0-3 0,0 2-2 0,0-2-6 16,-2 1-3-16,1-1-4 0,0 2-15 16,-5-2-25-16,1 0-29 0,0 2-39 0,-2-1-52 15,-3-1-75-15,0 3-52 0,0 1-11 16,0-1 11-16,4 0 28 0</inkml:trace>
  <inkml:trace contextRef="#ctx0" brushRef="#br0" timeOffset="19039.7723">20511 8656 189 0,'-1'8'275'0,"-1"-1"31"0,2 3-25 0,-1-3-60 15,1 0-41-15,-3 1-27 0,1-1-18 0,2-1-17 16,0-1-12-16,0-1-22 0,-1 1-19 16,1-2-15-16,0 0-12 0,1 0-12 15,-1-1-10-15,0 0-6 0,0-1-4 16,0 3-3-16,0-3-1 0,2 1-1 0,-2 0 0 16,0 1-1-16,0-1 0 0,0 0 1 0,0 1-1 15,0-1-3-15,0-2-4 0,0 3-11 16,3-3-30-16,-2 0-48 0,1-3-73 15,-2 3-101-15,0 0-81 0,0 5-31 0,1-2 8 16,-1-3 33-16</inkml:trace>
  <inkml:trace contextRef="#ctx0" brushRef="#br0" timeOffset="20223.7373">22979 8153 4 0,'-2'3'269'16,"2"-2"22"-16,-1 0 10 0,1-1-45 0,1 2-108 16,-1-1-69-16,2 1-39 0,0-2-18 15,-2 2-11-15,1-2-2 0,-1 0-3 16,2 0 0-16,-2 0-1 0,0 0 0 0,0 0 2 15,0 0 1-15,0 0-1 0,1 0 1 16,-1-2-1-16,0 2-5 0,2-2 0 0,0 1-1 16,-2-1-1-16,1 0 0 0,3-1 0 15,-2-1 0-15,1-1 0 0,-1 1 2 16,0 0-2-16,-2-1 0 0,0 0 7 0,0 3 8 16,-2-3 6-16,0 1 8 0,2-1 8 15,0 1 4-15,0 1 0 0,0 0 0 0,0 0-1 16,-1 1-4-16,1 0-2 0,0 2 2 15,0-3-4-15,0 3-1 0,0 0-7 0,0 0-4 16,0 0-6-16,0 0-4 0,1 0 0 16,-1 0-4-16,0 0 0 0,0 0 1 15,0 0-2-15,0 3-1 0,0-3 2 0,0 2 3 16,-1-2-3-16,1 3 3 0,-2 1 0 16,2 0 0-16,0 2 0 0,-2 0-3 0,0 1-1 15,0 1 1-15,2 0-2 0,-1 4-4 16,-1-2 3-16,0 0-2 0,2 0-1 15,-1 0 0-15,-1 0 0 0,2-2 0 0,0 0 0 16,0-1-1-16,2-1-2 0,-1 0 1 16,3-1-8-16,-1-1-23 0,3-1-43 0,-1 0-69 15,-1 0-106-15,0-1-79 0,-3 3-39 16,-1 0 1-16,-1 1 33 0</inkml:trace>
  <inkml:trace contextRef="#ctx0" brushRef="#br0" timeOffset="20786.3911">22949 8574 85 0,'5'0'237'0,"0"0"15"0,1 0-12 16,-2 0-77-16,1-3-51 0,-2 1-23 15,1 1-5-15,-1-2-2 0,0 1-2 16,-1-1-4-16,-1 0-8 0,-1 1-8 0,2-3-9 16,-4 2-7-16,2-1-1 0,-1 1-1 0,-1-1-3 15,0-1-2-15,-1 5-3 0,2-5-8 16,-3 2-9-16,1-1-4 0,2 1-3 0,-1 1-3 16,0-1-3-16,-1 3 3 0,2-3-1 15,-4 1 2-15,2-1-4 0,-2 3-1 0,0-2-1 16,1 1 2-16,-3 1-2 0,0 1 2 15,0-1 3-15,2 2 0 0,1 1-1 16,-1-1 1-16,-3 1-3 0,3 2 0 0,2 0-3 16,-2 0 1-16,2 0 0 0,2 2-2 15,-3-2 1-15,3 0-1 0,-3 3 0 0,2-2 0 16,0 1 1-16,1-1-1 0,1 2 0 16,-2 0 2-16,2 0-2 0,2 1 3 15,-2 1 0-15,0 0 0 0,1 0 0 0,-1 2 2 16,2-1 0-16,0 2 2 0,-2 1 1 15,-2 1 3-15,0-2 3 0,2 2 0 0,-1 0 0 16,-1 0 1-16,0 1 0 0,1-2-2 16,-1 0-1-16,1-3-2 0,-3 1 0 0,3-2-4 15,1-3-2-15,-2 1-3 0,0-3-1 16,1 0 0-16,-1-2 0 0,2 0 0 0,0-1 1 16,-1-2-1-16,1 1 0 0,0-1-6 15,0-1-14-15,1-1-24 0,1 1-39 0,-1-2-55 16,3 0-76-16,-4 3-101 0,0 0-47 15,-2-4-8-15,2 4 23 0,2-3 46 16</inkml:trace>
  <inkml:trace contextRef="#ctx0" brushRef="#br0" timeOffset="21037.2353">22962 8775 233 0,'0'-2'304'0,"0"-1"26"0,-2 3-24 16,2 0-72-16,-3-2-55 0,0 2-39 16,0-3-23-16,-4 1-19 0,-1 0-15 15,1 1-13-15,-5-1-13 0,3 0-10 0,-4 2-13 16,1-3-9-16,-1 3-7 0,2-2-4 0,0 0-4 16,-2-1-6-16,4 1 0 0,-3 1-4 15,0-1-7-15,4 1-13 0,-2 0-20 0,1-2-39 16,1 0-52-16,2 1-73 0,-2 2-90 15,0 0-63-15,0 3-17 0,7-1 20 16,1-2 40-16</inkml:trace>
  <inkml:trace contextRef="#ctx0" brushRef="#br0" timeOffset="21495.8245">22989 8966 84 0,'0'-2'295'0,"1"-1"23"0,1 3 16 0,0-2-78 15,0 1-84-15,1-1-50 0,1-1-29 16,-3 1-14-16,2 1-6 0,-1 0-5 15,0-1-10-15,-1 1-15 0,-1 1-14 0,0 0-11 16,0 0-11-16,4 1-6 0,-4 1-2 16,3 0-3-16,0 0 0 0,1 1 3 0,3 0 1 15,-3-1 0-15,1 3 1 0,2-2 1 16,-2 1 0-16,0-3-2 0,0 3 0 0,-1-4 1 16,-3 3-1-16,-1-1-1 0,0 1 2 15,-1 1 2-15,-3-1 3 0,1 2 2 16,-4 0 2-16,0-1 4 0,-1 2-1 0,0 0-2 15,1-1-3-15,-1 1-3 0,1-2-4 16,2 2-1-16,2-2-2 0,1 3 0 0,2-2-2 16,4-1 2-16,2 1 0 0,1-2 2 15,3-1 0-15,1 1 2 0,4-1-1 0,1 0-8 16,0-2-23-16,-1-2-44 0,1 2-70 16,-2 0-119-16,-4 0-76 0,-4 2-32 0,3-4 1 15,-4 0 28-15</inkml:trace>
  <inkml:trace contextRef="#ctx0" brushRef="#br0" timeOffset="23263.6178">17523 10125 28 0,'-2'-2'228'0,"1"-1"13"16,-1 1 3-16,0 2-82 0,2-3-57 16,-3 3-29-16,3-2-4 0,-2 0 5 0,2 1 5 15,0 1 5-15,-1 0 5 0,1-2-1 16,-2 2-10-16,2-2-7 0,0 2-7 0,0 0-8 16,0 0-7-16,2 0-13 0,-2-3-12 15,1 1-6-15,1 2-10 0,3-2-5 0,-2 1-5 16,4-1 0-16,-2-1 0 0,0 1 2 15,2 0-1-15,-1 0-2 0,-1 1 1 0,1 1-1 16,-3-2 0-16,0 2-1 0,1 2 1 16,-3-1-1-16,1-1-1 0,-1 2 0 15,3 0 2-15,-4 1 0 0,1 1-1 0,2-1 1 16,-1-1 0-16,1 1-1 0,-3 2 0 16,5-1 1-16,-4-1-1 0,-1 2 0 0,2 0-1 15,-2-2 2-15,-2 3-1 0,-1-2 1 16,-1 2 0-16,-1 0-1 0,-2 3 1 0,3-2 1 15,-5 0 2-15,0 3 0 0,0-1 2 16,1-1 2-16,-1-1-2 0,1 2 0 16,-1-3 3-16,3 0-3 0,0-1-1 0,5 0-2 15,-3-2-2-15,3 1 2 0,1-1-1 16,1-1-1-16,1 1 0 0,1 1 1 16,1-1 1-16,1-1-1 0,0 1 1 0,2-1 1 15,-3 1-2-15,4-1 1 0,-2 0-2 16,-1-1 2-16,2-1-1 0,-3 2 1 0,4-2-1 15,-2-2-1-15,-1 2 3 0,2-1 0 16,-3 1-1-16,1-2 0 0,1 0-1 16,-3 1 0-16,1-1 1 0,0 0-2 0,0 2 0 15,0-3 0-15,1 1-2 0,3-1 1 0,-2-1-2 16,2 4-1-16,0-5-6 0,3 5-11 16,-3-2-24-16,0 1-31 0,1-3-40 0,-4 4-60 15,-5 0-88-15,0 0-58 0,-2 4-12 16,2-1 11-16,0 2 29 0</inkml:trace>
  <inkml:trace contextRef="#ctx0" brushRef="#br0" timeOffset="23878.1173">17696 10330 102 0,'-3'5'250'0,"0"-2"21"0,0-1-19 16,0 3-68-16,-3-2-52 0,3 1-25 15,-4-1-13-15,1-1-8 0,-1 1-3 0,-2 0 1 16,1 0-5-16,-2-1-10 0,-2-1-9 16,1 2-10-16,-2-1-7 0,-3-1-8 15,-1 0-6-15,1-1-1 0,-1 0-4 0,-1 0-4 16,0-1 2-16,0 0-2 0,-1-1 0 16,4 1-2-16,-2-1-1 0,4-1 0 0,1 2-4 15,1-2-2-15,0 1-2 0,2-3-3 16,1 2-1-16,-2-1-4 0,4 1 3 15,0 1-3-15,-1-3 0 0,2 2-1 0,-2-2 0 16,0 1-1-16,1-1 1 0,-2 0 0 16,-1 0 0-16,1-1 0 0,1 0 3 0,-1-2-2 15,-1 2-1-15,3-1-3 0,1-3 3 16,0 2 2-16,3-1-1 0,-1-1 3 0,3-1-1 16,2-1 2-16,-1 0-1 0,1-1-3 15,3 1 2-15,-2-1-1 0,2 0 1 16,0 2-6-16,1-2 0 0,0 2 1 0,1 1 2 15,1-2-4-15,1 1 1 0,-1 2 2 0,1-1 1 16,2-1-2-16,4 2 1 0,-3-1 1 16,4 0 0-16,1 1 0 0,-1 1 0 15,1 0-2-15,1 1 2 0,2 1 0 0,-2 1-1 16,3 0 0-16,-3 0-1 0,2 0-1 16,-2 3 2-16,1-1-1 0,0 3 1 0,0-2-1 15,2 2 4-15,-5 2 0 0,2-2-1 16,-1 3-1-16,0 1 0 0,-3 1 0 0,2 0 0 15,-3 3 0-15,0 2 0 0,0 2 0 16,0 0 0-16,0 4 0 0,-2 0 0 16,1 2 0-16,-1-1 0 0,-1 2 0 0,2-1 0 15,-4 1 0-15,-1-1 0 0,-2 2 0 16,-3-2 0-16,-2 0 0 0,-4 0-8 0,-1-1-44 16,-8-5-106-16,-4 2-137 0,-4 0-69 15,-4-1-40-15,-2 1-11 0,-4-6 32 16</inkml:trace>
  <inkml:trace contextRef="#ctx0" brushRef="#br0" timeOffset="28855.7834">18240 9608 21 0,'0'-2'218'0,"0"-2"17"16,2-3-11-16,-1 2-68 0,3-4-58 0,-1 4-30 16,0-3-18-16,2 1-7 0,1-1 4 15,-1 1-1-15,-1-1 0 0,1 1-2 0,-2-1 4 16,2 3-2-16,0-2 0 0,-2 2 1 15,2-2-4-15,-2 1-4 0,0-1-5 0,0 4-4 16,1-4-5-16,-1 3 2 0,-2 0 1 16,4 1 5-16,-4-2-1 0,1 3 0 15,-1 1-5-15,1 0-5 0,-2 1-9 0,3 1-4 16,0 0-3-16,1 1-5 0,1 1 2 16,-2 2-2-16,3-1 3 0,-2 0 4 0,1 3 0 15,0-4 6-15,0 4 2 0,0 1 3 16,2-3 3-16,-2 4-4 0,3-1 2 0,0 1-5 15,1 0-4-15,-1-1 1 16,-1 1-5-16,1-2 0 0,-1-1-5 0,-2 1 2 16,2-2 0-16,-3 0-4 0,1 0 3 0,-3-3-1 15,-1 1-1-15,-1-1 4 0,0 1-1 16,-3-1-1-16,2-1 1 0,-3 0 1 16,1 0 0-16,-2 1-3 0,1-2-2 0,-2 0 2 15,1 0-1-15,0-2-1 0,0 2-1 0,0-1 1 16,2 0 1-16,-2 0 0 0,1-1 1 15,2 1 0-15,1-3 0 0,-1-1-2 0,1 2 1 16,-3-1 1-16,3-1-2 0,-1 2 0 16,1-2 1-16,-1 1-1 0,0-1 0 15,-1 2-2-15,3-2 2 0,-2 2 0 0,-1 0 0 16,2 2 0-16,-2-2 0 0,0 1 0 16,0 2-4-16,-2 0 2 0,2 0-1 0,-2 2 0 15,1-1-3-15,0 2 3 0,-1 0 0 16,2 2 2-16,2-1 0 0,-3 0-1 15,3 1 2-15,-1 2 0 0,2-2 0 0,0 2 0 16,0 1 0-16,3 0 0 0,-1 2 0 16,1-1 3-16,0 3 0 0,2 0 3 0,-2 4 2 15,0-1 2-15,-1 2 2 0,-1 2 4 16,1 3 0-16,-4-2-1 0,2 6 0 0,-3-2-1 16,1 3-2-16,-1 0 0 0,2-1-5 15,-4-1 1-15,2 1-5 0,2 0 1 16,1-3-2-16,0 1 1 0,0 0-2 15,0 0-1-15,0 0 0 0,0 2 0 0,1-1-1 16,1 1-2-16,-1 1 2 0,4 1 1 0,-4 0 1 16,-1 3 0-16,3 0 1 0,-3 1-1 15,2-2 3-15,1 1-3 0,-1-2-1 0,0-1 0 16,-1 1 0-16,1-1-1 0,-1 2 0 16,1-1 0-16,0 0 1 0,-1 1 1 0,2-1-1 15,-3 0 0-15,0 0 0 0,2-1 0 16,1 0-1-16,-3 0-2 0,0 0 1 0,-3 2 1 15,3-2-1-15,0 2 1 0,0 0 2 16,0 3 1-16,0-1 2 0,0-1 0 16,0 1 0-16,0-1 2 0,3 1-4 0,-3 0 1 15,1-3-3-15,2 1 0 0,-1 0 3 16,1-1-3-16,2 3 1 0,-2-5-2 16,1 5-1-16,0-2 1 0,-2 2 0 0,2-1-1 15,-1 1 2-15,-1-2 0 0,0 1 0 16,-1-1-2-16,-1 2 1 0,2-4 0 0,0 2-1 15,-2 0 2-15,0-3 0 0,0 1 2 16,0-1-1-16,0-2-1 0,0 3 1 16,0-2 1-16,0 1-2 0,0-1 2 0,1-1-2 15,-1 0 1-15,2 0-1 0,-1 1 0 16,-1 1 1-16,4-2 1 0,-4 0-2 0,1 0 3 16,-2 2 1-16,1-3 3 0,-4 1 1 15,3 1-1-15,-2 0-1 0,1-1 1 0,-1 1-6 16,1-2 0-16,0-2-2 0,-1 0 1 15,-1 0 0-15,4-1 1 0,-2-3 1 0,1 1-2 16,-1-2 3-16,2-1-1 0,-1-1 1 16,1 0-2-16,0-1-2 0,0-4-4 0,0-1-12 15,0 0-29-15,1-4-51 0,1-2-97 16,-2-3-125-16,0 0-64 0,0 0-24 16,0 0 9-16,0-5 44 0</inkml:trace>
  <inkml:trace contextRef="#ctx0" brushRef="#br0" timeOffset="30098.5646">17128 12168 182 0,'14'-1'190'16,"-3"-1"-25"-16,0 0-65 0,5 2-39 0,-2 0-14 15,3 0-5-15,0-1 7 0,4 1 11 16,1 0 13-16,5-2 9 0,1 2 9 0,4-2 0 15,0-1-4-15,3 3-4 0,1-2-8 16,2 0-9-16,5 2-14 0,-1-1-6 0,6-1-9 16,-1 2-8-16,4-1-4 0,1 0-8 0,3 1-4 15,2 0-5-15,8 2-2 0,1 0-3 16,2 1 1-16,2-1-4 0,2 3 0 0,3 0 0 16,2 0 0-16,-1-2 0 0,3 1 3 15,3-1 2-15,2 0-1 0,6 0-1 16,4 1 2-16,1-3-1 0,1 3-1 0,-2-1 3 15,1-3 3-15,-1 3 2 0,2-3 0 0,7 5 2 16,-2-2-5-16,2 1-2 0,-1 1-3 16,0 0 2-16,-3 0-1 0,2 2 0 15,0-2 2-15,4 1 0 0,2 1 3 0,-1-1-4 16,2 1-3-16,-5 0 4 0,-3 0 1 0,0-1 3 16,2 1-3-16,0 0 1 0,-1 1-4 15,1-1-5-15,-2-1-2 0,-1 1 3 0,-5 1-2 16,1-3 2-16,0 2 4 0,3 1 0 15,2-1-1-15,-4 1-4 0,-1-1-3 16,-2 0 3-16,1-4 0 0,-3 5-1 0,-1-2 5 16,0 0 0-16,1 1 0 0,-1-1-3 15,-4-1 0-15,0 3-1 0,-7 1-3 0,-2-4 4 16,-4 0 2-16,-2 2 1 0,-1-4 0 0,-2 2 2 16,0-1-3-16,-1 1-2 0,-2-2-1 15,-1 0 0-15,-4 0 1 0,-7-2-1 16,-2 1 0-16,0-1 1 0,-7 0-2 15,0 1 2-15,-3-2 0 0,-3-2 0 0,-2 2 2 16,-2-1 0-16,-8 1-2 0,0-1 0 0,-4-1 0 16,-2 1 1-16,-3-1-1 0,-3 1-1 15,-5-1 1-15,-1 1 0 0,0-2 1 16,-5 3 4-16,-1-4-2 0,-2 2 1 0,0 1-2 16,0-2 0-16,-4-1-2 0,3 3-4 15,-3-1 4-15,0 0-2 0,-1-1 2 0,2 1 1 16,-2-1 2-16,1-1 0 0,-3 1-1 15,1 3-1-15,0-2-1 0,-1-1 0 0,2-1 0 16,-1 1 0-16,-1-2-3 0,0 3 2 16,1-1 1-16,-1-2 0 0,2 3 1 15,0-3 1-15,0 1 1 0,2-1-1 0,-1 2-1 16,4-1-1-16,-1-1-1 0,-1 4-1 16,2-3 0-16,0 1 1 0,0-1 1 15,0 3 1-15,-2-3 3 0,2 4 5 0,-1-3 5 16,-1 3 2-16,2 0 4 0,-1 0 4 15,1 0-1-15,-4 0-4 0,4 3-7 0,0-3-1 16,2 4-7-16,0-1 0 0,1 4-3 16,2-4-1-16,0 4 2 0,3-2-2 0,1 1 0 15,0 0 3-15,1 2-3 0,1-2 1 16,-2 1 0-16,-1-1 1 0,1 1-1 0,0 0-2 16,-1 0 1-16,-4-2-2 0,4 1 2 15,-3 0-1-15,-2-2 1 0,-1 2 0 0,-2-2 1 16,-4 3 2-16,-2-4 0 0,-5 5 2 15,2 1-2-15,-7-1-1 0,0 1-1 16,-3-2-1-16,1-1-1 0,1 2 1 0,1-2-2 16,1 0-6-16,-2 0-18 0,4 1-49 15,-2 0-83-15,-4 1-131 0,2-3-68 0,0 3-32 16,-1-2 3-16,4 0 36 0</inkml:trace>
  <inkml:trace contextRef="#ctx0" brushRef="#br0" timeOffset="110964.2499">16971 10822 112 0,'0'-1'239'16,"-2"-1"20"-16,2-1-24 0,-1 2-59 0,1-2-34 15,0 1-17-15,1 2-7 0,-1-3 0 16,0 3-5-16,2-2-6 0,-2 2-12 16,2 0-13-16,-1 0-12 0,-1 0-11 0,0 0-5 15,2 0-10-15,-2 0-9 0,0 0-5 16,-2 0-8-16,2 0-3 0,0 0-6 16,0 2-5-16,0-2 0 0,-1 3-2 0,-1-3-1 15,2 3-1-15,-2-1 0 0,2-1-1 16,0 2 1-16,0-1-2 0,-1 1 2 0,-1 0-2 15,2 0 0-15,-1 0 0 0,1 0 0 16,0 0 1-16,0 1 0 0,0 1 0 0,0-2 0 16,0 2 3-16,0 2-2 0,0 1 1 15,-2-1-1-15,0 0 1 0,1 4-1 0,-1-2-1 16,1 1 0-16,-1 1 1 0,-1 1 2 16,0 0-4-16,1-2 0 0,-1 2 3 0,0-1 2 15,1-1 0-15,-1-2 2 0,2 4 1 16,-3-4 0-16,4-1-3 0,-1 0-2 15,-1-1-2-15,2-1-1 0,0 1-1 0,0-2 1 16,2-1 0-16,-1 2-2 0,-1-4 0 16,4 2 2-16,-4 0 1 0,0-1-2 0,1-2-1 15,-1 3 2-15,2-3-4 0,-2 2 2 16,0 0-3-16,1-2 3 0,-1 1 0 0,0 1-1 16,2-2-1-16,0 2-2 0,-2-1 4 0,1 1-1 15,2-2 0-15,-1 0 0 0,1 1 1 16,2-1 1-16,-2 1 0 0,2-1 0 0,-1 0-1 15,1 0 2-15,0 0 0 0,3 0 0 16,-4 0-2-16,1 0 0 0,2-1 0 16,-1 1-2-16,2-1 2 0,-2 1 0 0,0 0 0 15,1-2 0-15,-1 2-1 0,0-1-2 16,-1 1 2-16,1-2-1 0,-1 2 2 0,-1-2 1 16,-1 2-1-16,0 0 2 0,1-1 0 15,-1 1-1-15,2 0 0 0,-1-2 1 0,-3 2-1 16,1 0 1-16,1 0-1 0,-1-2-1 15,-1 2-3-15,1 0 2 0,-1 0 1 16,1 0-2-16,1 0-4 0,-2 0-8 16,-1 0-23-16,2 0-41 0,-2 0-58 0,0-3-69 15,-2 1-108-15,-2-1-68 0,2-1-19 16,-1 1 21-16,2-2 46 0</inkml:trace>
  <inkml:trace contextRef="#ctx0" brushRef="#br0" timeOffset="111459.817">17230 10819 21 0,'3'0'222'0,"-3"-1"29"0,3-1 3 0,-3 2-33 16,2 0-28-16,0 0-19 0,-2 0-16 15,0 0-14-15,0 0-19 0,1 0-24 0,-2 2-19 16,-1-1-20-16,0 1-12 0,1 2-13 16,-2 1-7-16,-1-1-2 0,2 2-2 0,0 2-2 15,-1-3-1-15,1 3-3 0,-1-1-2 16,1 3-1-16,1-1-2 0,-1 3-2 0,1 0 1 15,-1 1-3-15,2 1-1 0,0 1 0 16,0 0 0-16,2-2 0 0,-1 2 1 0,-1 0-1 16,0-1 1-16,0-2-3 0,0 0-3 15,0 0-1-15,0-4 1 0,0 1-5 0,0-1 1 16,0-1-1-16,0-3 2 0,0 0-2 16,2-2 0-16,-2 0 1 0,0 0-1 0,0 1 0 15,0-3 1-15,0 0-1 0,0 0 0 16,0 0 0-16,0 0 0 0,0 0 2 15,0 0-4-15,1 0-2 0,-1 0-4 0,4-5-8 16,1 3-23-16,0-3-31 0,-1 3-42 16,0-4-42-16,-2 1-53 0,0 0-83 0,-2 1-61 15,-2-1-8-15,0-1 18 0,4-1 33 16</inkml:trace>
  <inkml:trace contextRef="#ctx0" brushRef="#br0" timeOffset="112017.1421">17219 10882 187 0,'2'-4'216'0,"0"-1"-13"0,-1 0-53 16,3 0-46-16,0 0-28 0,0-2-14 15,-2 4-1-15,3-3 4 0,-2 1 7 16,0 1 2-16,1-1 0 0,-1 2 1 0,-1 0-3 16,2 0-7-16,-3 2-5 0,2-1-8 15,-1 1 1-15,0-1-8 0,-1 2 2 0,3-1-5 16,-1 1 2-16,0 0-5 0,0 0-2 16,3 0-2-16,-3 0-5 0,2 0-6 0,2 0-5 15,1 0-5-15,-1 1 0 0,1-1-4 16,2 0-2-16,-1 2-1 0,1-1 4 0,-2-1 0 15,1 3 2-15,0-1-1 0,-2-1 1 16,-1 2-5-16,-1-1 2 0,2 1-4 0,-3 1-2 16,1-1-1-16,-1 0 0 0,1 1 2 15,-2 1-2-15,2-1-2 0,-1 1 0 0,-2 0 0 16,1 3-1-16,-3-2 5 0,0 2-1 16,-3-3 3-16,1 2 2 0,-5 1 0 15,2 1 3-15,0-4-2 0,-1 2-2 0,-3 0 1 16,1-2-2-16,1 0-1 0,-1 0 0 15,-1-1-2-15,1-1-1 0,2 2 1 0,-1-5-2 16,-2 2 1-16,1-1 0 0,0 1-2 16,-3-2 0-16,2 0-1 0,-1 0 0 0,-1 0-1 15,2-2 0-15,-1 2-2 0,4-1-4 16,-2-1-4-16,5 2-9 0,1 0-16 16,-1 0-24-16,3 0-31 0,0-3-38 0,3 3-43 15,1-2-63-15,-3 2-84 0,5 0-27 16,-1-2 8-16,1-1 24 0</inkml:trace>
  <inkml:trace contextRef="#ctx0" brushRef="#br0" timeOffset="112666.2448">17684 10871 143 0,'3'0'260'0,"-2"-3"39"16,1 0-20-16,0 2-41 0,-2 0-31 0,0-1-23 16,0 1-17-16,-2-1-26 0,0 0-22 15,2 1-24-15,0-1-20 0,-3 0-17 0,3 2-18 16,-1-2-10-16,-2 1-10 0,1-1-6 16,-1 0-4-16,2 2-2 0,-3-1-4 0,-1 0-2 15,2-1 0-15,0 1 1 0,-3 1-1 16,0 0 0-16,-1 0 1 0,2 0-2 15,-3 3-1-15,-1-2 0 0,0 0 0 0,1 4-1 16,-2-1 1-16,-1 1 1 0,3 1 1 16,0 1 0-16,-1 0 1 0,1 2-1 0,2 0 0 15,-3 0-1-15,0-2 0 0,5 4 0 16,-3-4-1-16,2 3 0 0,2-2 1 0,1 1-1 16,-2 0 0-16,4 0 2 0,0-1 3 15,4-1-2-15,-2 1 2 0,3-3-2 0,0 3 3 16,1-1-2-16,1-2-4 0,2 0 3 15,-1 2-2-15,1-1-1 0,0-1-2 0,1 1 0 16,1-2 0-16,2 1-1 0,-2-1 0 16,0 0 0-16,2 0 3 0,-2-1-1 15,0-1 1-15,0 0 0 0,-1-1 0 0,0-1 0 16,0-1 0-16,0 1 0 0,0-4 0 16,0 4 2-16,0-3 2 0,0-1 0 15,-2 2-2-15,0-1-3 0,0 0-26 0,0-2-53 16,-2 1-82-16,-6 4-151 0,-3-3-79 15,-2 0-38-15,-1 1 3 0,0-1 40 16</inkml:trace>
  <inkml:trace contextRef="#ctx0" brushRef="#br0" timeOffset="116748.7712">19031 9293 98 0,'3'-5'208'0,"2"-2"10"0,-1 4-54 0,2-1-54 15,-3 1-33-15,2 0-14 0,-1 0-3 16,-3 2 9-16,1-2 12 0,-1 3 10 0,-1-2 4 16,2 2 2-16,-2-1-4 0,0 1-14 15,0 0-12-15,0 0-16 0,-2 1-13 0,2-1-12 16,-1 2-5-16,-1-2-4 0,2 4 1 15,-1-1-1-15,1 0 3 0,0 0 1 0,0 1 8 16,0-1 2-16,0 2-1 0,0-1 4 16,1 3 1-16,-1-1-2 0,2 1-5 15,-1 1-2-15,1 0-2 0,0 2-1 0,-2 2-1 16,1 0-2-16,2-2 0 0,-1 3-3 16,1 0-1-16,0 2-2 0,-1-3-4 0,-1 1 2 15,2-1-4-15,-1-2-1 16,0 0-2-16,-1-3 0 0,-1 1-1 0,0-5-3 15,0 2 3-15,0-2-2 0,-1 1 0 16,1-3 1-16,0-1-1 0,0 2 0 0,0-2-1 16,0 0-1-16,0-2 2 0,0 2-1 0,0 0 0 15,0 0-5-15,1-1-6 0,-1 1-14 16,3-2-28-16,-1 2-44 0,1 0-61 16,-3-2-92-16,0 2-94 0,0 0-40 0,0 0 0 15,-3 0 27-15,-2 2 52 0</inkml:trace>
  <inkml:trace contextRef="#ctx0" brushRef="#br0" timeOffset="117440.8139">18545 9670 224 0,'-5'0'244'0,"1"-2"13"16,-1 2-79-16,1 0-60 0,2 0-33 0,0-3-16 16,2 3-8-16,0 0-3 0,0 3 2 15,2-3-3-15,1 0-5 0,0 2-1 16,3 1-4-16,2 1 5 0,2-3 1 0,2 2 1 15,1-2-3-15,1 0-3 0,2 1-3 0,5 0-6 16,-2-1-5-16,4-1-8 0,3-1-5 16,0 1 0-16,4-2-1 0,4 2 0 0,2 0-3 15,2 0-2-15,5 0 3 0,0 2-3 16,4-1-2-16,0 2-3 0,2-1 0 16,2 1-2-16,-4 0-3 0,5-1-3 0,-1 0 2 15,-4 0 2-15,1-1-2 0,-5 1-1 16,0-1 2-16,0-1-2 0,-5 0-2 0,3 0-1 15,-3-1 0-15,-1-1 0 0,-2 2-1 16,-1-3 0-16,-2 3 0 0,0-3-1 16,-4 2 0-16,1-2 2 0,-3 1 0 0,0 1 0 15,-4-1 0-15,-2-1 0 0,-1 2 0 16,-2-1 1-16,-4 2-1 0,-1 0 2 0,-3 0-1 16,-5 0 4-16,0 0 4 0,-3-2 4 15,1 2 3-15,0 0 0 0,-2 0 0 16,0 0-5-16,-2 0-3 0,0 0-4 0,1 0-12 15,-3 0-23-15,0 2-46 0,-2-2-69 16,-1 0-129-16,-2-2-82 0,-1 1-38 0,-1-1 0 16,2 0 33-16</inkml:trace>
  <inkml:trace contextRef="#ctx0" brushRef="#br0" timeOffset="118232.4072">18863 9866 109 0,'0'-1'221'0,"0"1"12"15,-1 0-39-15,1 0-43 0,0 0-34 16,1 0-21-16,-1 0-15 0,0 1-7 0,0-1-1 15,0 3-1-15,0-1 0 0,-1 1 4 16,-1 1 3-16,0 1-2 0,1 2-7 0,-1 0-10 16,1 2-7-16,-1-2-12 0,0 4-4 15,2-1-3-15,-3 0-1 0,2 4 2 16,-1 0-2-16,0-1 0 0,1 1-4 0,-1-1-2 16,0-1-2-16,0 0-4 0,0 0-2 15,2 0-2-15,-1-3-2 0,-1 0-3 16,0-1-4-16,2-3 0 0,0 2-2 0,0-4-3 15,2 2 2-15,0-3-2 0,-1 0-1 16,1-1 2-16,2 1-1 0,-1-2 0 0,2 0-4 16,-2 0-3-16,2-3-7 0,0 1-15 15,-2 0-29-15,3-3-44 0,-3 2-52 0,1-2-60 16,-3 2-104-16,-1 3-52 0,0-3-6 16,0-1 25-16,0 1 42 0</inkml:trace>
  <inkml:trace contextRef="#ctx0" brushRef="#br0" timeOffset="118491.2471">18966 10069 235 0,'3'-1'261'0,"2"1"16"0,1-2-67 0,3 2-53 16,-1 0-30-16,2 0-27 0,0 0-12 15,-1 0-7-15,-1 0-9 0,0 0-6 16,1 0-10-16,-1 0-8 0,-2 0-6 0,1 0-7 15,-2 0-6-15,-1 0-7 0,-1 0-4 16,-1 0-5-16,-1 0-4 0,-1 0-2 0,4 0-5 16,-3 0 0-16,2 0-2 0,1 0-2 15,0 0-6-15,1-1-9 0,1-1-22 0,1 2-26 16,-4-1-40-16,0-1-53 0,-3 2-98 16,0 0-54-16,0 0-12 0,0 0 10 15,-3 0 30-15</inkml:trace>
  <inkml:trace contextRef="#ctx0" brushRef="#br0" timeOffset="119530.2701">19329 9871 40 0,'0'0'271'15,"2"-2"34"-15,-2 2 20 0,0-1-67 0,0 1-66 16,0-2-51-16,1 2-35 0,-1 0-18 16,0 0-16-16,2 0-12 0,0 2-6 0,2-2-5 15,1 1-8-15,3-1-6 0,0 0-3 16,1 2-6-16,1-2-6 0,-1 2-4 0,1-2-3 15,0 1-4-15,0 1-2 0,-2-2-1 16,2 0-1-16,-1 2-1 0,2-2-1 0,-3 0 0 16,1 0-1-16,0 3-2 0,-1-3 1 15,-4 0-2-15,1 0 0 0,-2 0-1 0,0 0-1 16,0 0 3-16,-3 0 0 0,0 0 0 16,0 0-3-16,0 0 0 0,-1 2-3 0,-1-2-8 15,-2 2-8-15,1-2-12 0,-2 1-12 16,0 1-16-16,-1 0-10 0,-1-2-11 0,0 0-2 15,-3 3 2-15,0-3 5 0,0 2 9 16,-2 0 11-16,-1-1 14 0,0 3 11 16,0-3 9-16,-1 2 10 0,2-2 6 0,0 2 8 15,1-1 2-15,1-1 4 0,-1 2 8 16,3-1 2-16,4-1 9 0,-3 1 5 0,4-1 7 16,0 1 6-16,0-2 0 0,1 0 0 15,2 1-8-15,-1-1-3 0,-1 1-7 16,2 1-4-16,0 1-4 0,0-1 0 0,0-1 0 15,0 2 1-15,0-1-3 0,0 0 1 16,0 1-1-16,3 1 0 0,-3-3 2 0,2 1-1 16,2 3 3-16,0-1-1 0,-1-1 2 15,2 2 0-15,-2-3-2 0,2 3 0 16,-1-2-5-16,2 0 1 0,1 1-1 0,-1-1-2 16,1 0-3-16,-2 2-1 0,2-2 1 0,-1-1-4 15,-1 2-2-15,0 0-2 0,-2 1 0 16,1-1 2-16,1 1-1 0,-1-2 1 15,-3 4-2-15,2 0 2 0,-1-2 0 0,1 2-2 16,-1 1 2-16,0-3 0 0,-1 1 0 16,2 1-2-16,-3-1 2 0,2 1-1 0,-2 0 2 15,0 1-3-15,-2-3 2 0,1 2 1 16,-2-2 0-16,-1 0 1 0,-2 2 0 0,-1-2 3 16,0 1 0-16,0-1-1 0,-1 0 0 15,-1 1-1-15,0 0-1 0,1-1-1 16,1-2-1-16,2 2-2 0,-2 0 3 0,2-1-2 15,3-1-1-15,1 2 1 0,-1-1-2 16,2 0 0-16,0 0 1 0,0-1 1 16,2 0 0-16,-1 0-2 0,1 2 4 0,1-3-3 15,2 2 0-15,-1-1 1 0,1 0 1 16,0 0 2-16,0-2-2 0,0 0 4 0,1-1 0 16,2 2 2-16,0-2-2 0,0 0 3 15,2-2 2-15,0 2 0 0,-2 0-2 0,2-1-2 16,-1 0 1-16,-1-1 0 0,-2 1 0 15,3-1-1-15,-4 2 2 0,3 0-4 0,-3-1 1 16,2-1 0-16,-2 2-1 0,0-1-2 16,0 1-2-16,2 0 2 0,-6 0-1 0,2 0-2 15,1 0-1-15,-3 0 1 0,1 0-1 16,-1 0-1-16,2 0-2 0,-3 0-3 16,0-2-10-16,2 0-17 0,-1 2-22 0,-1-1-32 15,4-2-31-15,-3 0-34 0,4 0-29 16,0 0-48-16,1 0-48 0,0-1-25 0,-1 3 3 15,1-2 22-15,2-1 33 0</inkml:trace>
  <inkml:trace contextRef="#ctx0" brushRef="#br0" timeOffset="120200.7046">19739 10113 122 0,'1'-5'221'0,"1"3"11"0,-2-3-40 0,0 2-47 16,2-2-35-16,-2 1-17 0,0 1-4 16,0-2-3-16,0 2-2 0,1 0-6 0,-1-1-9 15,0 2-8-15,0-1-13 0,5 0-10 16,-5 0-6-16,1 0-4 0,-1 2 3 0,0-2 3 16,0 2 2-16,0-3 0 0,0 1 4 15,-1 1-4-15,-1-1-3 0,-1 1-2 16,0 0-4-16,-2-1 3 0,0 1-4 0,1 2-1 15,-1 0-5-15,-3 0 1 0,3 0-6 16,-1 0-5-16,0 4-2 0,-1-1-4 16,0-1 0-16,0 3-1 0,2 0 0 0,1 1 2 15,0 1 1-15,-1-1-1 0,2 0 1 16,1 2-2-16,2-2 4 0,-2-2-2 0,0 2 2 16,4-2-2-16,0 3 0 0,-2-4 0 0,2 2-1 15,0-3-2-15,-1 1-1 0,1 1 1 16,3-3-2-16,1 1 1 0,-1-1 0 15,3-1-1-15,0 1 0 0,-2-1-1 0,2 3 0 16,-3-3-1-16,3 0 1 0,-4-3 0 16,1 3 0-16,0-1 0 0,-2 1 0 0,2-3 0 15,-2 3 0-15,2-3 0 0,-2 0 0 16,0-1 0-16,0 1 0 0,0-2 0 0,1 1 0 16,0-3 1-16,1 1-1 0,1-1 0 15,1-3-1-15,1 2 0 0,-2 0 1 16,2 0-2-16,-2-1 2 0,-3 6-2 0,0-2 4 15,-3 1 0-15,2 4 2 0,-2 0 0 16,0 0 2-16,-2 0-2 0,-1 0 2 0,2 4 0 16,-4-1-4-16,2 2 0 0,-2 0 0 15,2 0 0-15,2 2-2 0,-3-2 3 16,4-1 0-16,0 2 1 0,0-1 1 0,0-1-1 16,0 2 0-16,0 0 0 0,2-1-4 15,0 0 3-15,-1-1-3 0,1 1 0 16,2 0-1-16,-1-2 1 0,0 2-3 0,2-2-7 15,0 1-7-15,0-4-16 0,0 2-26 16,1-1-33-16,-2 1-38 0,1-1-37 16,0-1-46-16,2 0-71 0,-6 0-42 0,4 0-3 15,-1 0 19-15,-1-3 34 0</inkml:trace>
  <inkml:trace contextRef="#ctx0" brushRef="#br0" timeOffset="120423.7778">19939 10103 216 0,'2'0'295'0,"-4"0"24"16,2 3-36-16,-1-3-52 0,-1 4-49 0,1-1-34 16,-3 2-23-16,-2 0-16 0,3 2-18 15,2 0-19-15,-1 0-17 0,0 0-14 16,2 3-16-16,0-3-5 0,4 1-6 0,-4-3-5 16,1 2-3-16,1-2-2 0,-1-3-2 15,1 1 3-15,-2-1-4 0,4 0-1 16,-2-4-7-16,1 0-16 0,2-1-40 0,1-2-54 15,-1 0-76-15,3 1-119 0,-3-4-59 0,-1 1-15 16,1-1 21-16,0-3 44 0</inkml:trace>
  <inkml:trace contextRef="#ctx0" brushRef="#br0" timeOffset="120600.6704">20059 9922 164 0,'-4'-3'343'15,"0"0"34"-15,-1 0 27 0,3 0-85 0,0 3-95 16,1-3-71-16,-1 3-52 0,2-1-30 16,0 1-26-16,2 0-19 0,-1 0-19 0,1 0-33 15,0 0-56-15,-1 0-77 0,-1 0-127 16,2 4-76-16,-2-4-32 0,2 2 3 16,-2 2 41-16</inkml:trace>
  <inkml:trace contextRef="#ctx0" brushRef="#br0" timeOffset="121011.9666">20140 9956 249 0,'5'0'303'0,"-2"0"20"0,0 0-36 0,2 0-72 0,-2 0-58 16,0 0-35-16,2 2-23 0,1 0-13 15,-3-1-9-15,2 3-14 0,0-1-13 16,0-1-12-16,1 3-10 0,-2-2-8 15,1 1-5-15,-1 1-3 0,0-2-5 0,0 1 0 16,-3-1-2-16,2 1-1 0,-1 1 0 0,1 1 0 16,-1-2-1-16,0 3 0 0,0-2-1 15,0 2 4-15,-1 1-3 0,-1-3 3 16,-1 3-1-16,-1-1 1 0,0 1 0 0,0-1 1 16,-1 1 0-16,-1-3-1 0,1 2 2 15,2-2-4-15,-3 0-1 0,3 0 0 0,1 0-2 16,0-1-2-16,0-1 1 0,1 0 0 15,3 0 1-15,0 1 0 0,5-4 1 16,1 2 2-16,2-1-2 0,1 1-1 0,-1-1 1 16,1-1-2-16,-3 0-3 0,0 0 2 15,0-1 0-15,0-1-1 0,-2-1-1 0,-1 3-4 16,-1-4-5-16,0 1-13 0,-3 0-12 16,1 0-25-16,-4-1-29 0,0 1-41 0,0-1-51 15,-4 1-94-15,0 1-55 0,-2-1-14 16,1 1 14-16,-3-3 32 0</inkml:trace>
  <inkml:trace contextRef="#ctx0" brushRef="#br0" timeOffset="121238.8268">20137 10052 245 0,'0'0'266'0,"0"0"16"0,2 0-66 0,2-2-63 15,-1 2-42-15,4-2-27 0,-1 2-18 0,4 0-6 16,1 0-7-16,0 0-8 0,3 0-8 16,-1 2-9-16,-2 0-7 0,1-2-6 0,0 1-8 15,0-1-2-15,-1 0-10 0,-1 0-16 16,0 0-29-16,0-1-39 0,0-1-71 16,-4 2-91-16,3-2-46 0,-4 1-6 0,0-3 11 15</inkml:trace>
  <inkml:trace contextRef="#ctx0" brushRef="#br0" timeOffset="121746.0434">20439 9922 28 0,'0'0'220'0,"0"0"29"0,-1-1-11 0,1 1-33 15,0 0-28-15,0-2-16 0,0 2-8 16,0 0-7-16,0 2-9 0,0-2-8 0,0 0-15 16,0 1-18-16,0-1-16 0,1 0-17 15,-1 0-18-15,0 0-11 0,0 0-8 16,2 0-6-16,-1 0-6 0,1 0 1 0,1 0-2 15,1 0-3-15,1-1-4 0,3 1-1 16,0 0-1-16,1 0-4 0,0 0 0 0,-1 0 0 16,-2 0-1-16,1-2 1 0,0 2-2 15,-1 0-2-15,1 0-1 0,-1-1-7 16,-2-1-17-16,3 1-35 0,-4-1-51 0,2-1-72 16,-5 3-116-16,0 0-69 0,-2-3-23 15,1-1 14-15,1-1 41 0</inkml:trace>
  <inkml:trace contextRef="#ctx0" brushRef="#br0" timeOffset="122029.8673">20619 9851 70 0,'0'2'258'15,"2"-2"18"-15,0 0 1 0,-2 2-85 0,0-1-63 16,0 1-43-16,1-1-27 0,-1 2-9 15,2-1 0-15,0 0 1 0,-2 3 2 16,2-2-1-16,-2 4-4 0,2-3 2 16,-2 1-5-16,0 2-6 0,1-1-4 0,1 1-5 15,-1 1-7-15,3-1-5 0,-1 1-3 0,0-2-4 16,0-1-3-16,1 0-2 0,-3-1-1 16,3-1-4-16,0 1-1 0,-4-3-2 15,1 1-18-15,1 0-31 0,-2-2-41 0,0-2-53 16,0 2-100-16,-5-2-66 0,-1 1-23 15,3-1 10-15,0 0 30 0</inkml:trace>
  <inkml:trace contextRef="#ctx0" brushRef="#br0" timeOffset="122229.7467">20722 9701 70 0,'-6'-1'338'0,"3"-2"41"15,-2 2 25-15,2-1-41 0,-1 1-100 16,3-1-91-16,1 2-60 0,-2 0-36 0,2-1-26 16,0 1-16-16,0 1-15 0,2 1-12 15,-2 1-33-15,0-2-77 0,-4 3-133 0,-5-2-106 16,-2 3-53-16,1-2-25 0,-3 0 14 16,-4 1 63-16</inkml:trace>
  <inkml:trace contextRef="#ctx0" brushRef="#br0" timeOffset="123071.1587">19165 10009 91 0,'0'0'172'16,"0"-1"-6"-16,2-1-21 0,-2 2-26 15,1-1-11-15,-1 1-1 0,0-2 0 0,3 2-1 16,-3 0 1-16,0 0-3 0,0 0-6 16,0 0-9-16,0 0-6 0,-3 0-6 0,2 2-3 15,-1-2-4-15,1 1-5 0,-3 1-9 16,1-1-5-16,1 2-12 0,2-1-7 0,-3 0-9 16,3 1-5-16,-1 2-4 0,1 2-2 15,0 0-2-15,-2 0-2 0,2 4 3 16,0 1-4-16,0 1-2 0,2 2-2 0,-1 2 0 15,2 1-10-15,-1 2-40 0,0 0-82 16,-4 2-144-16,-3 1-77 0,-3 2-41 0,-4-5-11 16,-3 0 26-16</inkml:trace>
  <inkml:trace contextRef="#ctx0" brushRef="#br0" timeOffset="127287.7191">18428 12151 42 0,'0'0'207'16,"2"2"11"-16,-2-2-32 0,2 0-56 0,-1 0-41 15,1-2-27-15,-1 1-13 0,1 1-1 16,2-2 9-16,-2 0 7 0,0-1 3 15,-1 1 2-15,2-1-2 0,-3-1-5 0,4 1-9 16,-3-2-9-16,2 2-2 0,1-4-3 16,-1 0-4-16,2 1 1 0,1-1-8 0,2-2-1 15,-2 0-8-15,2-1-6 0,1 1-3 16,1 1-2-16,0-2-2 0,0 2 4 0,-2-2 3 16,2 2 2-16,-1 1 3 0,-1-3 4 15,0 3 0-15,0-3-3 0,1 2 0 0,-1-1-4 16,0-2-4-16,3 0-5 0,-1-1 2 15,1 0-4-15,1-1-3 0,1-2 2 16,3 2-3-16,0-2 1 0,-1 0-1 0,1-1 0 16,0 3 1-16,-1 0 0 0,-2 1-1 15,0-1 0-15,-1 1 0 0,2-1 0 16,-2 0-1-16,1-1-1 0,0-1 0 0,0 2 2 16,2-3 0-16,1 2 2 0,0-1-2 15,1 1 1-15,-1 1-1 0,3-1 0 0,-5 1-3 16,5 2 2-16,-3-1 1 0,1 2 0 0,-4 0-1 15,1-1-1-15,-3 2 2 0,2-3 2 16,-4 3-2-16,2-2 0 0,0 1-2 16,0 1 0-16,-1-2 2 0,1-1-2 0,-2-1 2 15,1 4-1-15,1-3 1 0,-3-2 0 16,2 3 0-16,-1-1 1 0,-3 2-1 16,1 0 0-16,-1-1 0 0,0 2 0 0,2 0 2 15,-2 0-2-15,1 0 0 0,-1 1 0 16,3-2 2-16,-2 0-2 0,-1 4 2 0,2-3-1 15,1-1-1-15,-1 2 0 0,2-2 1 16,-2 2-1-16,4-1 0 0,-4 0-1 0,1-1 1 16,1 3 0-16,-2-2-1 0,0 2-1 15,1-2 2-15,-1 0-2 0,1 2 0 16,-1-1 2-16,1-2-1 0,0 1-1 0,-1-1 2 16,3-1 0-16,0 1 0 0,1-2 2 15,-2 1-2-15,3-1 0 0,-2 1 1 0,2-1-1 16,-2 3 0-16,0-2 0 0,-2 4 0 15,-1-3 0-15,2 3 2 0,-4-1 4 0,0 1 0 16,3 0 1-16,-3-1 5 0,1-1-1 16,1 2-3-16,1-1-2 0,-1 1 3 0,1 0-2 15,-1-1-3-15,1-1 0 0,2 2 1 16,-3 2-4-16,3-1-1 0,0 0 0 16,-1 0 0-16,-1 1 0 0,2-1 1 0,-1 1-1 15,-1 2 0-15,1-3 1 0,-1 0 1 16,-2 4-2-16,-1-3 0 0,3 2 3 0,-2-1-2 15,-1 1 0-15,1-1-1 0,0 2 0 16,-1-3 0-16,-1 2 0 0,0 2-1 0,2-2 0 16,-4 1-1-16,0 1 2 0,1-1 2 15,-1 1-1-15,-1 1 0 0,1 0 0 16,1-2 1-16,-3 2 0 0,2 0-2 16,1 0 2-16,-1 0-2 0,3 2-2 0,-3-2 2 15,0 0-2-15,2 1 2 0,0-1 0 16,0 0 0-16,-1 2 2 0,2-2-2 0,-1 1 3 15,2 1-1-15,-3-2 0 0,1 0 0 16,0 1 1-16,3-1-1 0,-5 2-2 0,2-1 4 16,-2-1 0-16,2 2 0 0,-1-1 0 15,4-1 0-15,-2 2 2 0,-1-1-1 0,0 1 1 16,2-1-1-16,0 0-1 0,-1 3 2 16,-1-3-3-16,0 1-1 0,-2 0-1 15,1 1 2-15,1-1-1 0,-3 0 1 0,1 1-3 16,0-1 1-16,-1 4 2 0,1-4-1 15,1 2 2-15,0-1-1 0,0 2 0 0,1-2 2 16,-1 2-1-16,0-2-1 0,1 3 0 16,-1-3 0-16,-1 1-1 0,0 1 2 0,-1-1 0 15,1 1-2-15,1-2 0 0,-1 1-2 16,-1-1 0-16,1 2 0 0,-1 0 0 16,1-1 0-16,-1-1 0 0,-1 0 3 0,1 1 0 15,-1-1-3-15,3 2 1 0,-1-1-1 16,-2 1 0-16,2-1 0 0,0 1 0 0,1-1 1 15,-3 2-1-15,2-1 0 0,1-2 1 16,-3 4-1-16,2-2 0 0,1 0 0 0,-3 2 3 16,5-2-2-16,-3 0 1 0,1-2-2 15,0 3 0-15,1-3 1 0,-2 2 0 16,2-2-1-16,1-2 0 0,-3 2 1 0,-1-1 2 16,0-1-3-16,-1-1 2 0,1 0 0 15,-1 2 0-15,-1-2-2 0,0 0 2 0,0 0 4 16,0 0 2-16,0 0 0 0,4-2 4 15,-4 2 1-15,1-3-5 0,2 2 0 0,-1-1-2 16,1 1-1-16,3-1-2 0,-1 1-3 16,-2-1 3-16,0 1-1 0,1-2 0 15,-1 3-1-15,0-2-1 0,0-1 0 0,-1 2 1 16,2-2-1-16,-1 1 0 0,-1-1 1 16,1 1 1-16,0-1-1 0,-1-1-1 0,1 2 0 15,2-4 0-15,-2 4 0 0,2-1 1 0,3-1-1 16,-4-1 0-16,1 3 0 0,0-3 2 15,2 3-4-15,-2-1 2 0,2-2 0 16,-4 2-1-16,2-1-2 0,0-1 1 0,0 1 2 16,0-2 1-16,2-1 0 0,-1 2 0 15,1-2 0-15,-1 0 1 0,2-1-2 16,-2 3 0-16,2-4-1 0,0 3 1 0,0-2-1 16,-2 1-1-16,1 1 2 0,-3-1 1 15,1 2 0-15,1 1 0 0,1-3 0 0,-3 3-1 16,1-1 0-16,0-1 0 0,0 1 0 15,1 1-1-15,-1 0 2 0,-1-1-1 0,1 1 0 16,2-2 0-16,0 0 0 0,1 1 0 16,0-2-1-16,2 0-1 0,-1 0-1 15,2-1 2-15,-1 3 0 0,1-2 0 0,-2 2 1 16,-1 0 0-16,0 1 0 0,-2-1 0 16,-1 1 0-16,2-1 0 0,-3 2-1 15,2 0 1-15,-1-2 1 0,-2 3 0 0,2-1 0 16,0 0 1-16,0-1 1 0,0 1-2 15,1 1 0-15,-2-1 1 0,3-1 0 0,-1 1-2 16,-1 1 0-16,4-3 2 0,-1 2-2 16,0 0 0-16,-1 0-2 0,0 0 2 0,-2 0 0 15,0 2 0-15,-2 1 0 0,2-2 0 16,-2 2 0-16,0 0-2 0,2 0 2 0,-2 0 0 16,0 2-2-16,-1-2 2 0,-1 1 0 15,3-1 2-15,-3 2 0 0,1-1-2 16,-1-1 0-16,3 0 0 0,-3 2 0 0,1-1 0 15,2 1 0-15,-1-1 0 0,2 1 0 16,0-1 2-16,0 0-2 0,0 1 0 0,2 1 0 16,-2-1 2-16,-2 0 4 0,4 1-2 15,-4 1-1-15,2-3 2 0,-2 2-2 0,1-2 0 16,1 2-1-16,-2-3-1 0,0 4 0 16,1-1 1-16,0 0-2 0,-2-1 0 0,3-2 2 15,-1 5-2-15,-1-3 0 0,1-1 1 16,-3 2 0-16,2-1-1 0,-1 1 0 15,0-2 1-15,-2 1-1 0,1 1 3 0,-1 0-2 16,0-2-1-16,2 4 0 0,-1-2 2 16,1 2 0-16,-2 0-2 0,3 1 3 0,1-1-2 15,-3 0 0-15,3 2-1 0,0-2 2 16,-3 0-2-16,2 1 2 0,1-1-1 0,1 1-1 16,-4 0 0-16,4 0 0 0,-2 0 0 15,1 0 0-15,0-1 0 0,0 2 0 16,-2 1 0-16,1-3 0 0,1 0 0 0,-3 2 0 15,2-2-3-15,1 1 3 0,0 0 0 16,1 0-2-16,-4 0 2 0,4-1 0 0,0 2 2 16,-2-2-2-16,2 2 0 0,-2-2 0 15,3 4 2-15,-1-4-2 0,-2 1 0 16,4 2 1-16,-4-2 4 0,2 1 0 0,-1 1 0 16,-1-2 1-16,0-1-1 0,1 2-2 15,-1-3-3-15,0 3 0 0,0-1 0 16,0 2 0-16,1-3 0 0,2 1 0 0,-2 1 0 15,1-1 3-15,2 2-3 0,-1-2 2 16,2-1-4-16,-4 2 1 0,4-2-1 0,-3 1 2 16,2-2 0-16,0 1 0 0,-2 0 0 15,1 0 2-15,-1-2-2 0,0 1 0 0,-2-1 0 16,3 2 0-16,-1-2-2 0,-2-2 2 16,2 2-1-16,-2 0-1 0,1 0 1 0,0-2 0 15,1 3 0-15,-4-4 1 0,2 3 1 16,1-3-1-16,-1 4 0 0,0-3 0 15,0 1 0-15,2-2-1 0,-2 2 1 0,-1-2 0 16,1 0 1-16,0 0 1 0,0-2-1 16,-1 2 1-16,3-2-2 0,-4 1 0 0,2-1 0 15,1 0 0-15,-1 2 0 0,-2 0 0 16,3 0 0-16,-2-3 0 0,2 3 2 0,-3 0-2 16,2 0 0-16,-1-4 0 0,1 3 1 15,-1 0-2-15,1-1-1 0,0 1 2 16,0-1-1-16,-1 1 1 0,4-1 0 0,-3 1 1 15,2-1-1-15,1 1 0 0,-1-2 2 16,0 1-2-16,3 2 0 0,-2-2 0 0,-1 2 0 16,0-1 0-16,0 1-2 0,2-1 2 15,-1 1-1-15,1 0-1 0,-1 0 1 0,-1-2 0 16,-2 2 1-16,3 0-1 0,-4 0 1 16,1-1 2-16,-1 1-2 0,-1-2 0 15,3 2 0-15,-1 0 1 0,2-1 0 0,-2-1-2 16,3 2 2-16,-2-1-1 0,0-1-1 15,1 2 0-15,-1 0 0 0,1 0 1 16,4-3-1-16,-2 1 2 0,-1 2 0 0,1-2 0 16,0 2 0-16,0-2 0 0,1 1 0 15,0-1-1-15,2 2 0 0,-2-1 0 0,2 0 2 16,-2 1-2-16,1-3 0 0,2 3-2 16,-2 0 2-16,1 0 0 0,-2 0-1 15,0 0 0-15,1 0-1 0,-1 0 1 0,1 0 1 16,-1 0 0-16,1 0 1 0,-3-3 0 15,2 3 1-15,0 0-2 0,1 0 0 0,1-1-3 16,-2 1 1-16,1-1 2 0,-1 1 0 16,0 0 0-16,0 0 0 0,1 0 1 0,-1 0-1 15,-1-2-1-15,1 2 1 0,-1 0 0 16,-2 0 0-16,3 0 0 0,-3 2 0 0,4-2 0 16,-4 1 1-16,0-1-1 0,1 1 0 15,-1-1-1-15,4 3 1 0,-2-3 1 0,1 3-1 16,1-2 0-16,-1 0-1 0,-2 1 1 15,2-1-2-15,-3 1 0 0,4 0-2 0,-4-2 4 16,3 5 0-16,-1-5-1 0,1 3-1 16,-1 0 2-16,0-1 3 0,1 2-3 15,2-1 0-15,0 2 0 0,0-1 0 0,-2 1 0 16,2 0 0-16,2 2 0 0,-3-3-1 16,4 2 1-16,-4 1 1 0,4-2-1 0,-2 2 0 15,0-2 0-15,1 1 0 0,0 0 0 16,-3 2-3-16,4-2 1 0,-4 0 1 0,4 0 1 15,0 2 0-15,-4 1-1 0,5-1 1 16,-3-1 0-16,3 3 0 0,-2-2 1 16,-1 2-1-16,1-1 2 0,0 0-2 0,-3 1-1 15,3 0 0-15,-2-1 0 0,2-1 1 16,-4 1 0-16,2 0 0 0,-2 0 1 0,3-1-1 16,-3 0 0-16,2 1-2 0,-1-1 0 15,-3-1 2-15,2 3 0 0,0-2 0 16,1 0 2-16,-1 1-2 0,2-1-2 0,-1 2 1 15,1 0 1-15,-1 0 0 0,2-1 1 16,0 0 3-16,-1 1-3 0,2 2 3 16,1 0-3-16,-1-2-1 0,0 5-1 0,-1-4-2 15,5 3 2-15,-3-1 0 0,1 2 1 16,0 0-2-16,3 0-1 0,-1 2 1 0,3-2 2 16,-1-1 1-16,2 3 3 0,0 0-2 0,1-1 4 15,3 1-2-15,0 0-2 0,1 0-2 16,2-4-1-16,1 4 0 0,0-2 1 15,4 1 0-15,0-2-4 0,3-1 1 0,-1 3 2 16,1-4 0-16,2 3 0 0,-2-3-3 16,-1 0 4-16,-1 0 0 0,-1 0 2 0,-1-3-2 15,-1 2 0-15,0 1-2 0,0-3 2 16,2 1-2-16,-4-2-1 0,3 0-2 16,-1-2-2-16,-4 2-6 0,-1-5-7 0,-4 0-13 15,-2 1-21-15,-3-4-42 0,-3 0-56 16,-5-1-111-16,-5-2-82 0,-3 3-35 0,-2-5 0 15,-3-1 27-15</inkml:trace>
  <inkml:trace contextRef="#ctx0" brushRef="#br0" timeOffset="128311.8697">20001 10710 182 0,'2'-2'209'0,"-1"0"-8"15,-1 2-64-15,0 0-41 0,0 0-25 16,0 0-16-16,0 0-8 0,0 0-2 0,0 0-5 16,0 0-2-16,0 0 3 15,-1 2-1-15,-3 0 2 0,1-1 4 0,-2 1 8 16,1 0 6-16,-1 1-1 0,2-1-2 0,-2 1-3 16,0 2-4-16,2-3-9 0,-2 3-7 15,-1-2-6-15,0 2-4 0,1-2-3 16,-1 3-1-16,-1-2-4 0,0 2 2 0,0-1 2 15,1 1-2-15,-1-1 2 0,0 0-1 16,2 1-4-16,-1-2-2 0,-1 1-2 0,2-1-1 16,1-1-3-16,-2-1-2 0,-1 1 0 15,4 0 0-15,-3-1-4 0,2-1 1 0,0 1 2 16,-1-1-2-16,2-1 0 0,-2 2-1 16,2-1 0-16,-2 1-1 0,2-1 0 0,-2 1-1 15,-1-1 0-15,2 1-3 0,0-2-3 16,1 1-6-16,1-1-14 0,1 0-21 15,-1 0-25-15,2-1-25 0,0 1-25 0,0-3-31 16,0 1-40-16,2-1-50 0,-2-1-29 16,0 1 0-16,1-2 15 0</inkml:trace>
  <inkml:trace contextRef="#ctx0" brushRef="#br0" timeOffset="128544.7266">19821 10723 102 0,'1'-3'249'0,"-1"1"21"15,0-1-30-15,0 1-66 0,0 2-54 16,0 0-39-16,0 1-27 0,0 0-14 0,-1 2-4 16,-1 1 3-16,2 1 4 0,3-2 3 15,-3 4 1-15,4-1 2 0,1 0-1 16,1 0 0-16,3 1-6 0,2 0-4 0,3 0-4 16,-1 2-7-16,0-1-6 0,3 1-5 0,-4-1-6 15,2-2-1-15,-1 2-4 0,4-1-6 16,-4-1-22-16,3 0-42 0,-2-1-74 0,0-2-117 15,-4 1-64-15,0-1-27 0,-5-3 4 16,-1 0 33-16</inkml:trace>
  <inkml:trace contextRef="#ctx0" brushRef="#br0" timeOffset="129367.8419">20818 10614 117 0,'2'0'208'0,"1"0"12"0,-1-2-57 0,1 2-40 16,0 0-29-16,-1-1-12 0,-1 1-6 16,1 0-1-16,-2 0-2 0,2 0-2 0,-2 0-8 15,0 0-11-15,0 0-9 0,0 0-12 16,-2 0-10-16,2 1-7 0,-2 1-3 0,-1 1 0 16,0-1 5-16,0 3 2 0,-4 1 5 15,2-1 5-15,-4 0 0 0,3 3 0 16,-4-1 4-16,2 0-3 0,-1 0-2 0,1 2-3 15,0-1-2-15,0-1-4 0,2 1-6 16,1-3-5-16,0 2-3 0,2-2-2 16,1 0-2-16,1 0 1 0,1-3-2 0,0 3-1 15,1-3-12-15,-1-1-17 0,2 1-25 16,-2-1-34-16,0-1-36 0,0 0-45 0,0 0-71 16,-5 0-43-16,4-3-6 0,-4 2 13 15,2-4 31-15</inkml:trace>
  <inkml:trace contextRef="#ctx0" brushRef="#br0" timeOffset="129602.695">20709 10638 179 0,'2'0'248'0,"-2"0"4"0,0 0-50 0,-2 0-54 15,2 0-40-15,-3 2-26 0,3-2-14 16,-1 3-9-16,-3 1-1 0,4-3 2 0,-1 4 1 15,1-1-8-15,0 1-5 0,1 1-7 16,3 1-7-16,-3 1-5 0,4-1-8 16,0 2-4-16,2 2-7 0,1-1-4 0,4 0-10 15,-2 1-30-15,2 1-48 0,-3-1-112 16,-1-1-82-16,-2 1-43 0,5-3-17 16,-2 2 13-16</inkml:trace>
  <inkml:trace contextRef="#ctx0" brushRef="#br0" timeOffset="131605.7818">17666 13730 7 0,'-3'0'238'16,"2"0"21"-16,-3 0 18 0,4 0-67 16,-1 0-61-16,1-2-35 0,1 2-24 0,-1 0-8 15,0 0-3-15,0 0-6 0,0-2 0 0,0 2-3 16,0 0-9-16,0 0-10 0,0 0-9 15,0 0-11-15,0 0-7 0,2 0-8 16,-2 0-5-16,2 0-1 0,-1-1-2 0,2-1-2 16,2 0-2-16,-1-1-2 0,-1 1 0 15,3 0 1-15,-3 1 0 0,0-3-1 0,2 3 0 16,-2-1 1-16,4 0 0 0,-3 0-3 16,1 1 0-16,-1-1 3 0,1 1-1 15,0-1 1-15,2 1 0 0,-4 1-1 0,4 0 2 16,-4 0-2-16,4 0 1 0,-4 0-2 15,4 1 0-15,-4 1 0 0,0-2 0 16,3 1 0-16,-3 2 2 0,4-1-1 0,-4-1-2 16,2 0 0-16,-2 1 1 0,2 1 0 15,-3-1-1-15,2 1 1 0,-4-1 0 0,0 1 3 16,-4 2 4-16,4-1 1 0,-4 1 2 16,1 0 1-16,0 0-3 0,-1 0-2 0,0-3-2 15,0 2-3-15,-1 1 1 0,-2-2-1 16,4-1 2-16,-2 2-2 0,0 0 0 0,0-2 2 15,0 1-2-15,-2-1-2 0,4 0 0 16,0-1 0-16,-1 1 0 0,1 0 0 16,2-2 0-16,-1 1 2 0,0-1-1 0,1 0 0 15,-1 2 0-15,2-2-1 0,0 0 0 16,0 0-2-16,0 0 1 0,0 0 1 16,0 0-2-16,0 0 1 0,0 0 1 0,3 0-1 15,-3 2 0-15,4 1 1 0,0-3 0 16,0 0 1-16,2 2 0 0,1 0 2 0,-2-1-1 15,3 1-2-15,-1 0 1 0,-1-2-1 16,0 3 0-16,-3-3 0 0,2 4 0 0,0-3 0 16,-2 3 0-16,0 0 0 0,-1 0 4 0,0-1-1 15,0 2-1-15,0-1 1 0,0 0 2 16,-2 1-3-16,0-2-2 0,0 2 4 16,0-1 1-16,0-1 0 0,0 0-1 0,-2-1 4 15,0 3-2-15,2-5 1 0,-2 2-1 16,0 1-2-16,0-1 0 0,1 0 4 15,-1-2-2-15,1 3 2 0,-1-3 1 0,-1 4 2 16,0-3 0-16,-1 1 1 0,-1 0 0 16,-2-1-1-16,2 1-2 0,-3 0-3 0,2 1 0 15,-1-3-1-15,-3 2 0 0,2-1 1 16,1 1 0-16,1-2 0 0,-3 1-1 16,2-1 3-16,2 0-1 0,0 0-1 0,1-1 0 15,-4 1-1-15,5 0-2 0,0-2 0 16,1 1-2-16,0 1-1 0,1 0 0 0,-1-2 2 15,2 2 0-15,0 0 1 0,0 0-2 16,0 0-1-16,0 0 2 0,0-3-2 16,0 3-3-16,0 0-10 0,2 0-12 0,-1 0-26 15,1 3-46-15,1-3-54 0,-1 0-75 16,-2 0-100-16,0 0-49 0,0 0-7 0,0 0 26 16,0 0 48-16</inkml:trace>
  <inkml:trace contextRef="#ctx0" brushRef="#br0" timeOffset="132435.2677">17714 14023 77 0,'0'3'217'0,"-3"-1"20"0,1 0-32 16,2-2-50-16,-3 0-30 0,2 0-14 15,-4 0-12-15,1 0-2 0,0 0-1 0,-3 0-5 16,1 0-9-16,2 0-8 0,-5 0-8 16,1 0-6-16,-1-2-6 0,1 2-6 15,-1-2-4-15,1 1-3 0,-2-1-6 0,-1 0-7 16,3 2-1-16,-1-5-6 0,-1 3-5 16,2 1-5-16,-1-3-1 0,1 1-2 0,0 1-2 15,0-1-1-15,1 0 0 0,-1 0 1 16,-1-1 0-16,1 2 0 0,1-1 2 15,1 0-2-15,-1-2 1 0,2 2-1 0,0-1 1 16,0 0-2-16,1-3-1 0,0 2-1 16,0-2 1-16,1 0-1 0,1-1-1 0,1-1 6 15,-1 1-1-15,1 1 0 0,1 0 1 16,0 0-1-16,-4-1-3 0,4 1-2 0,0-2 0 16,0 2-1-16,-1-1-1 0,-1 1 0 15,2 1 1-15,0 0 2 0,0 0-2 16,0 0-1-16,3 1 0 0,-3-2 2 0,4 2-2 15,0-2 2-15,1-1-1 0,0 1-1 16,2 0 0-16,0-1 1 0,-1 1-1 0,3-2 2 16,-1 1-2-16,-1-1 0 0,1 1 3 15,2-1-3-15,-1 2-1 0,1-1-1 16,-1 1 2-16,-1-1 2 0,3 1-2 0,-1 1 1 16,-1 0 2-16,0 1-2 0,1 0 0 15,-2 1 0-15,1-1-1 0,-1 2 0 0,0-1 1 16,0 1-1-16,0 1 1 0,-2 0-3 15,2-1 2-15,-1 1 0 0,0 1-1 0,1-1 0 16,2 1 0-16,1 1 2 0,-2 0 1 16,3 0 1-16,-2 1 0 0,3 1 1 0,-2-1-1 15,0 3 1-15,2-3 2 0,-1 1 0 16,1 0 0-16,0 1 0 0,3 1-1 0,-5-3 0 16,3 3-2-16,-3-1-1 0,-1-1-2 15,0 0 0-15,0-1 1 0,-3 3 0 16,2-1-1-16,-3-2 2 0,1 1-2 0,1 3 0 15,-4-2 0-15,4 3 0 0,-3-2 0 16,1 3 0-16,-1 0 0 0,0 1 0 16,1 0 0-16,-1 1 1 0,-1 3 0 0,1-1 2 15,-2 1-1-15,2 0 0 0,-2 0 0 16,2 0-2-16,-2 0 1 0,-1 2-1 0,-1-2 0 16,-1 1 0-16,0-1 0 0,0 2 2 15,-3-2-2-15,0 0 0 0,-3-2 0 16,-1 1-2-16,-1-4-3 0,-3 2-4 0,-3-2-6 15,1 0-15-15,-4 0-21 0,1 0-44 16,-3-3-62-16,-4 0-103 0,-2 1-87 0,-4-2-35 16,5 1-1-16,-3-1 28 0</inkml:trace>
  <inkml:trace contextRef="#ctx0" brushRef="#br0" timeOffset="135676.2187">18458 13393 120 0,'0'-4'276'0,"0"1"13"15,2-2 10-15,-2 1-108 0,0 0-83 0,3 1-43 16,-3 0-28-16,3-4-14 0,-1 2-4 16,1 1 2-16,2-1-2 0,-1 0-2 0,1-2 1 15,0 2 4-15,0 0-2 0,1-1-1 16,0 0-2-16,1 0-1 0,-1 0-1 16,2 1-2-16,1-3-2 0,-1 1 0 0,-3 3 3 15,3-1 5-15,-2 2 10 0,-1-2 3 16,-2 1 6-16,0 3 3 0,1-1-4 0,-3 1-3 15,2 1-12-15,1-1-3 0,-3 1-4 16,2 0-6-16,0 0 1 0,0 1-1 0,-1 0 1 16,-1 2 3-16,1 1 0 0,1-1 1 15,1 2 3-15,-3-1 2 0,2 1-2 0,1 3 1 16,0-1-2-16,-1 0 2 0,2 0-1 16,-2 2-3-16,2-1-2 0,-2 0-2 15,0 1-1-15,1-2-4 0,-1 1-3 0,0-3 0 16,0 2 1-16,-2-4-3 0,3 2 0 15,-4-2 0-15,1 0 0 0,-1 0 0 0,2-1-2 16,-2-2 2-16,-2 1 0 0,2-1 0 16,-1-1 2-16,-1 1-2 0,0-2 0 15,-2 1-2-15,2-1 0 0,-2-1-1 0,0 2-3 16,0-2-3-16,-3 1-3 0,2 0 0 16,-2 0-4-16,0-1 1 0,3 0 2 0,-3 1 0 15,2-1 4-15,-1 1 2 0,2 2 2 16,-1-3 2-16,2 3 0 0,-1-2 3 15,1 2 0-15,1 0 0 0,2 0 0 0,-1 0 0 16,1 2 0-16,0-2-2 0,0 3 1 16,1-1 1-16,-1 1 1 0,0 4 1 0,2-5 0 15,0 3-1-15,-1 1 0 0,3 1 1 16,-3-1 0-16,-1 3 0 0,3-1 0 0,-3 0-2 16,4 1 4-16,-4 3 0 15,0-1 0-15,0 2 0 0,0 2 4 0,-4 4-2 16,1-1 0-16,2 1-1 0,-4 3 2 15,1-1 1-15,0 4-1 0,-1-3 2 0,1 1 3 16,-1 0 0-16,1 2 0 0,-2-2 4 16,1 6 1-16,-1-5-2 0,2 3 0 0,-3 0-1 15,2 0 2-15,2 1 0 0,-2 1-3 0,2-2 1 16,-1 1 0-16,2-4-3 0,1 1-1 16,1 1-1-16,0-2-4 0,0-1-2 0,1 1 0 15,-1 0 1-15,2 2-1 0,2-2 1 16,-2 3 2-16,-1 0-1 0,1-1 0 0,-1 2-2 15,3-3 0-15,-4 2-2 0,1-3-1 16,-1 0 0-16,2 1 1 0,-1-4 0 16,-1 1-1-16,0-2 1 0,0 2-2 0,0-3 2 15,0 0-1-15,-1 0 0 0,1-1 0 16,-2 1-2-16,2 0-1 0,0 1-2 16,0-2 2-16,2 2-2 0,-1-3 4 0,4 2 0 15,-1 0 2-15,0 1 2 0,2-1 0 16,-1 1-3-16,1-1 0 0,-1-1-2 0,0 0 1 15,3 2-2-15,-4-2 2 0,5 0 1 16,-5 1-1-16,3-1-1 0,0 2 2 16,-2-2 0-16,2 1 2 0,-3 2-1 0,1-1-1 15,1-1 0-15,-3 2-1 0,2 0 1 16,-2-1-4-16,1-3 3 0,-3 3 1 0,1-2 0 16,-1 0 0-16,-1 1-2 0,0 1 2 15,0 1-1-15,-3-1-1 0,3 1 1 0,-1-1 1 16,1-1 0-16,0 0 3 0,1 1 0 15,-1-2 3-15,2 0-1 0,-1 0 0 16,1 0-1-16,0-1-1 0,-1 0 0 0,1 0-3 16,-1-1 2-16,-1 2 0 0,0 1-1 15,0-2-1-15,0 1-3 0,-1-2 3 16,-1 1-2-16,1 2 2 0,-1-3 0 0,0-1 0 16,-1 1 2-16,2-2 0 0,-3 1-2 15,3 0-2-15,-1-2 0 0,2 2 1 0,0-3-1 16,-1 3 0-16,1-1 2 0,-2-1 0 15,0 1 0-15,1 0 0 0,1 3 1 0,-2-2 0 16,2-1-1-16,0-2 0 0,0 1 1 16,-3-2-1-16,3-1 0 0,0-1 2 0,0-1-2 15,0-1 0-15,0-1-1 0,0 0 2 16,0-1-2-16,0-1-2 0,0 0 3 0,0 0 0 16,-1-1-2-16,-1-1-3 0,2 1-3 15,0-2-6-15,-1 2-10 0,-1-2-17 16,0 1-25-16,-1 0-32 0,-2-2-45 0,4 3-56 15,-4-1-92-15,3-2-60 0,-4 2-13 16,6-2 15-16,-3-2 37 0</inkml:trace>
  <inkml:trace contextRef="#ctx0" brushRef="#br0" timeOffset="136788.8997">17606 15669 153 0,'2'0'302'0,"0"0"17"0,-1-3 0 0,2 3-97 16,2 0-89-16,3-3-60 0,1 3-33 16,-1-2-15-16,6-1-8 0,-1 1-2 15,3 1 5-15,2-2 5 0,0 2 4 0,4-1 4 16,-1-1 5-16,4 2 0 0,5-2-1 0,0-1 0 16,4 2-4-16,2-1-4 0,3 0-5 15,4-2-4-15,6 0-6 0,0 1-4 0,3 0-2 16,4-3-4-16,-3 3-4 0,1-1-1 15,2 3-1-15,0-4-2 0,4 3 2 16,-3 0 0-16,2 0 4 0,1 1 0 0,1 1 1 16,1-1 0-16,1 1-2 0,1 1-1 15,-1 0 0-15,-1-2-1 0,-4 1 1 0,0 1-1 16,3-3-4-16,-5 1 3 0,3-1 2 16,-2-1 0-16,-1-1-3 0,-1 2 2 15,1-2-1-15,1 0-1 0,3 2-1 0,-1-1 0 16,-1 0 0-16,-1 1 3 0,1 1 0 15,1 1-3-15,-1 1 2 0,2 0 2 0,-2 0 2 16,2 0 2-16,-2 0 0 0,4 0 2 16,0 0 1-16,1 0-3 0,3 0-4 0,-3 0-1 15,0 0 1-15,-3 0 0 0,1 0-3 16,0 1 1-16,-1-1 2 0,-1 0 1 0,-1-1 0 16,2 1 2-16,2 0 2 0,1 1 1 15,5 1-5-15,2-2 0 0,1 2 1 0,-2-1-4 16,1 0 2-16,2 2-1 0,-3 0 1 15,-1-1 1-15,-3 0 1 0,3-1 1 0,-1 3-2 16,1-1 2-16,0-1-3 0,2 1-4 16,-1 0 3-16,-2-1-3 0,-1 1 2 15,1-2-1-15,-1 2 3 0,-1-1 2 0,-2-2-2 16,0 1 0-16,0 1 0 0,4 1 1 16,-1-2-2-16,-1 1-1 0,-1-1-1 0,0 1 1 15,-7-1 2-15,2 1-2 0,-4-1 1 16,-1 1 4-16,-4-4 0 0,-2 2 2 0,-1-3 2 15,-4 2-3-15,1-1 0 0,-6 1-4 16,0-1 0-16,-2-1 0 0,3 2-1 16,-2-2 0-16,-1 1 0 0,-1 0 2 0,2 1 0 15,-1-2-1-15,-5 2 1 0,-1 1-1 16,0-2 0-16,-4 1 0 0,-1 1 0 0,-3-2 0 16,-1 1 0-16,-5-1 0 0,-1 2 0 15,-2 0 1-15,-3-2 1 0,-1 2-1 0,-3-3-1 16,-1 3 0-16,-2 0 0 0,1-2 2 15,-3 0-2-15,-1 2 1 0,2-3 0 16,-1 2 0-16,-1 0-1 0,-1-2 0 0,-1 3-1 16,2-3 1-16,-1 2-1 0,-1-2-2 15,0 1-1-15,-1 1-2 0,0-1-4 0,-2 1-10 16,0 0-6-16,4-2-9 0,-5 0-9 16,3 3-9-16,1-2-7 0,0 1-9 0,1 1-11 15,-3-2-9-15,3 2-10 0,-1-1-5 16,2 1-7-16,-1 0-16 0,-3-2-18 0,0 1-32 15,-2-1-32-15,-1 1-8 0,2-1 4 16</inkml:trace>
  <inkml:trace contextRef="#ctx0" brushRef="#br0" timeOffset="137197.6857">23938 15435 95 0,'-1'0'233'0,"-2"0"19"16,1 0-27-16,-1 0-65 0,3 0-43 16,-1 0-32-16,1 0-19 0,0 1-16 0,1 1-9 15,-1-2-6-15,3 3-2 0,-1-3-2 16,2 3 2-16,-1-1 2 0,1 0 5 16,-3 1 2-16,3-1 3 0,-3 0 1 0,4 1-2 15,-2 1-1-15,0-1-1 0,3 0-3 16,-1 2-6-16,2-1 1 0,-3-1-8 0,4 1-4 15,2 0-3-15,-2 0-2 0,0 0-3 16,-2-1-3-16,3 0-2 0,-2 0 1 16,-3 2-2-16,1-2 2 0,0-3 2 0,-1 3 0 15,0 1 4-15,-1-1 0 0,-2 0 2 16,3-1-1-16,-4 0 0 0,1 1-2 0,-1-3 0 16,0 4 6-16,-1-1-1 0,-1 0 0 15,-1 2 3-15,-2-3-1 0,-2 4-2 16,0-1-6-16,-3 1-2 0,2 0-2 0,-2 0-5 15,-2 0-3-15,3 0-1 0,0 1 0 16,1-1-7-16,3 1-28 0,-2-3-81 0,-2 4-163 16,0-1-89-16,-4 0-47 0,-4-6-16 15,-2 3 14-15</inkml:trace>
  <inkml:trace contextRef="#ctx0" brushRef="#br0" timeOffset="184147.6512">19127 4810 29 0,'5'0'221'15,"-2"-1"23"-15,0-1-15 0,0 2-42 16,-1-1-30-16,-2 1-18 0,1 0-13 0,-1 0-2 15,0-2-5-15,0 2-1 0,0-1-5 16,0 1-9-16,-1 0-13 0,1-2-19 0,0 2-13 16,0 0-14-16,0 0-15 0,0 0-8 15,0 0-6-15,1 0-5 0,-1 0-1 16,0 0-2-16,0 0 1 0,0 0 0 0,0-1 1 16,0 1-1-16,0 0 2 0,0 0 0 15,0 0 0-15,0 0-1 0,0 0 2 16,0 0-5-16,-1 1 4 0,1-1-3 0,-2-1-2 15,-1 1-1-15,2 0-2 0,-1-2-1 16,-1 2-2-16,1 0 0 0,-3 0 0 0,2 0 1 16,-2 0 1-16,1 2 0 0,-4-2-2 15,3 1 0-15,0 1-2 0,1-2-1 16,-3 0 1-16,1 1 2 0,1 1 0 0,1-2 0 16,0 1 3-16,1 1-1 0,0-1-2 15,0 0 0-15,-1 1 0 0,1 1 0 0,-1 0-1 16,1-1 1-16,-2 3 0 0,0 0 0 15,0 2 0-15,0-2 0 0,2 2-1 0,-3-2 0 16,2 3 1-16,-1-3 0 0,0 3 2 16,0-2 2-16,2 2-3 0,-1-2 0 15,0-2 0-15,4 2 0 0,-1-1-1 0,-1-3-1 16,4 3 0-16,-1-2 0 0,-1 1 1 16,4-1 0-16,-2-1 0 0,3 3 1 0,-2-2-1 15,0 0 0-15,2 1 0 0,0-1-1 16,2 2 1-16,-2-2 0 0,0 1 0 0,2 1 2 15,-1-1 0-15,1 1-1 0,-2-1 0 16,0-1-1-16,0 2 2 0,2 0-2 0,-4-1-2 16,2 1 2-16,1-2 0 0,-3 1 0 15,0-1 0-15,0 0-1 0,0-1 2 16,1 0-1-16,-1 1 0 0,0 0-1 0,0-1-1 16,2 2 1-16,-2-1-1 0,2 0 2 15,-4 2 0-15,2-2 0 0,-1 0 2 0,1 0-1 16,-3-1 0-16,2 1 0 0,-2-1 0 15,0 1-1-15,0-1 0 0,0 0 2 0,0-2-2 16,-2 3 0-16,2-1 2 0,-3 0-2 16,3-1 0-16,-2-1-2 0,1 0 2 15,-2 2 0-15,-1-2 0 0,-2 2-2 0,-2-2 2 16,0 3 0-16,0-2 0 0,-4 0 0 16,2 1 0-16,-1 1 0 0,-1-1-2 15,2 1 0-15,0-2 0 0,1 0 1 16,1 2-2-16,2-3 3 0,1 2 0 0,0-1 0 15,-1 1 0-15,3-2 0 0,2 0 0 0,-1 0 0 16,0 0 0-16,2 0 0 0,-1 0 0 16,1 0 0-16,0-2 0 0,0 2 0 15,-2 0 0-15,2-1 0 0,-2 1 0 0,2-2 0 16,-1 2 0-16,1 0 0 0,-2-2 0 16,2 2 0-16,2-1-19 0,-1 1-52 0,4-2-82 15,-3 0-151-15,1-3-80 0,0 1-42 16,6 0-5-16,-4-3 39 0</inkml:trace>
  <inkml:trace contextRef="#ctx0" brushRef="#br0" timeOffset="185214.624">19389 5031 7 0,'0'0'280'16,"0"0"41"-16,0 0 23 0,-1 0-56 16,1 0-62-16,-4-2-55 0,4 2-45 0,-4 0-25 15,3-1-16-15,-1 1-9 0,0 0-7 16,1 0-9-16,1-2-14 0,0 2-11 16,0 0-9-16,1 0-6 0,-1 0-4 0,0 0-4 15,2 0-4-15,0 2-2 0,-1-2 3 16,3 1-4-16,1 1-2 0,3-1 0 0,0 2-1 15,1-2-1-15,3 1 1 0,1 1 2 16,0-3-1-16,0 2 1 0,5-2 1 0,-4 0 0 16,2 0 0-16,0 0 2 0,1-2 0 15,2 2 0-15,-2 0-1 0,4 0-1 16,-4-1-2-16,5-1 1 0,0 0-2 0,-1 1 3 16,3 0-4-16,1-1-1 0,0 1 0 15,4-1 0-15,-3 1 0 0,1-2-2 0,2 1 1 16,-4 1 1-16,2-1-1 0,0 0 2 15,0 1-1-15,-2 0 0 0,-1 0-1 16,-2 1 1-16,-1-2 0 0,-3 2 0 0,-2 0 0 16,0-1 0-16,-5 1-1 0,-3 0 0 15,-2 0 1-15,-3-2 1 0,1 2 1 16,-3 0 1-16,-1-2 4 0,0 2 0 0,0-1-4 16,0 1 2-16,-1 0-5 0,1 0 0 0,0 0-1 15,0 0-3-15,-2 0 2 0,0 0-1 16,2 0 3-16,0-2 0 0,0 2 0 0,-1 0 0 15,1 0 0-15,-2 0 2 0,2 0-2 16,0 0 0-16,-3-1 1 0,2 1 4 0,-1 0-2 16,1-1 2-16,-3-2-3 0,1 3 0 15,0-2-2-15,-2 0-1 0,0 1 0 16,-1-3-1-16,2 1-1 0,-3-2 1 0,1 0 1 16,-1-2 0-16,2 4-2 0,0-4 2 15,-2 3 1-15,2 0 0 0,2-2 0 0,-2 1 0 16,4 1 0-16,-3 1 0 0,0-2 3 15,3 3-1-15,-1-1-2 0,0-1 0 0,1 3 0 16,1-1 0-16,-2 0 0 0,2 2 0 16,0 0 0-16,0 0 2 0,0 0 0 15,0 0-1-15,0 0 0 0,0 0 1 0,0 0-2 16,0 0 0-16,0 0-2 0,0 0 2 16,0 2 0-16,0-2 0 0,2 2 0 0,-1-1 2 15,3 1-1-15,-3 0 0 0,3 3-1 16,0-3 0-16,0 1 0 0,1 2-1 15,-1-2-2-15,0 1 3 0,1 0-2 0,3 0 2 16,-4 0-1-16,1-2 1 0,0 3 2 16,-2 0-1-16,1-1 1 0,-1-1-2 15,-2 2 0-15,2-2 0 0,-1 2-2 0,-2-1 1 16,0-1-1-16,0-1-1 0,-2 2 3 16,-1-1 0-16,3 0 1 0,-3 0-1 0,0 0 0 15,-2 1 1-15,0 1 0 0,0-1-1 16,-3 1-1-16,-1-1 0 0,1 1 1 15,0 1 0-15,-1-2-1 0,3 1 1 0,1-2 0 16,2-1 0-16,-1 1 2 0,1 1-2 16,2 1-9-16,-1-2-37 0,2-2-72 0,0 2-105 15,0-3-121-15,0 0-64 0,0 0-23 16,0 0 19-16,3-2 58 0</inkml:trace>
  <inkml:trace contextRef="#ctx0" brushRef="#br0" timeOffset="185945.6208">20254 4585 199 0,'0'-4'267'0,"-1"-1"29"0,1 2-46 16,0-2-41-16,-2 3-35 0,2 1-28 16,2 1-22-16,-2 0-26 0,0 0-24 0,0 0-21 15,0 1-19-15,0 3-14 0,-2 4-3 16,2 2 3-16,-2 2 1 0,2 1 11 0,0 6 7 16,0 0 7-16,0 4 1 0,0 1 0 15,2 1 1-15,0 2-6 0,-1 1-5 16,2 0-11-16,-3 0-3 0,0 3-9 0,2-3-6 15,-2 0-4-15,-2 2-3 0,2-2-1 16,-3 5-2-16,2-2-3 0,-4 1 5 16,1-1 2-16,0-1 2 0,0-1 0 0,-1-3 0 15,0-1 2-15,1-1-3 0,1-5-2 0,2-2-1 16,-1-2 0-16,0-3 0 0,1-2 0 16,1-1 3-16,-2-3-2 0,2-2-1 0,-1 0 1 15,1 0-1-15,0-3 0 0,0 1-1 16,0-2 0-16,-2 1 1 0,2-1 0 0,-2 0 0 15,1-1 0-15,-1 1-15 0,2-3-39 16,-2-2-58-16,2-2-64 0,0-3-103 16,0-1-91-16,0-3-37 0,4-3 14 0,1-3 42 15</inkml:trace>
  <inkml:trace contextRef="#ctx0" brushRef="#br0" timeOffset="186925.4907">20254 4593 77 0,'3'0'175'0,"5"-2"-4"16,0 1-52-16,2-1-40 0,2-1-21 0,-1 2 0 15,4-1 10-15,0 1 15 0,1-1 15 16,5 1 14-16,-3-1 5 0,0 2-2 0,2 0-7 16,-1 0-6-16,1 0-12 0,0 0-8 15,0 2-10-15,1-2-3 0,1 0-9 0,3 0-6 16,1 0-4-16,0 0-5 0,2 0-6 16,2-2-5-16,1 1-7 0,4 1-6 0,0 0-3 15,1-2-5-15,0 2-3 0,4 2 0 16,-1-2 1-16,-1 3-2 0,-3-2-1 15,0 2 0-15,-2 0-1 0,-3 0-3 0,0 0-4 16,-1-1 0-16,-2 1 0 0,-4 0 0 16,1-2 2-16,-5 0-2 0,3 1 0 15,-2-1 0-15,1-1 0 0,3 0 2 0,0 0-2 16,-1-1 0-16,2 1 0 0,-1 0-2 16,-2 0 2-16,-1 0 0 0,-3 1 0 15,-1 1 0-15,-3-2 0 0,-2 2 0 0,-2-1 2 16,-2-1-1-16,0 0 0 0,-4 2 3 15,0-2 3-15,-3 2 4 0,1-2 3 0,-2 0 2 16,0 0-1-16,0 3-2 0,2-1-1 16,-2 0-6-16,1 3-2 0,-1 0-2 0,2 0 0 15,-1 2-2-15,-1 2 2 0,4 0 1 16,-4 2 0-16,1-1 1 0,-1 4-1 0,3-1-1 16,-2 4-1-16,-1 1 2 0,0 2-2 15,0 2 2-15,0 0-2 0,0 2 1 16,-1 0 3-16,-2 2-3 0,2 1-2 0,-1 0 0 15,0 1 3-15,1 0-2 0,-1 3-1 16,2-3-1-16,0 0 5 0,2-3 0 0,-2-2 3 16,1-1-2-16,-1-3-1 0,0-4 2 15,0-1-6-15,0-2 0 0,0-4 0 16,0-3-2-16,0-1 2 0,0 0 2 0,-1-3-2 16,1 1 2-16,-2-1-2 0,-1 1 0 15,-2-2 0-15,-1 2 1 0,-7 1 0 0,2-2 1 16,-3 1 1-16,-2 2-2 0,-3 0 2 15,-2-1 0-15,-1 2-2 0,-4-3-1 0,-3 3-2 16,-1-2 0-16,0-1-1 0,-2 1 2 16,-1-2-2-16,2 0 1 0,-3-2 0 0,1 0-2 15,0-2 0-15,0 3 1 0,-5-3 0 16,2-2 2-16,-2 2 0 0,-2 0-1 16,1 0 1-16,2 0 0 0,2 0 0 0,2 0-2 15,3 1 2-15,0 0 0 0,3-1 0 16,4 2 1-16,1-1-3 0,4-1 3 0,-1 0 0 15,3 2 0-15,-1 1 0 0,3-3 0 16,0 1 0-16,-1 0 0 0,1-1 0 0,1 1-2 16,-1-1-1-16,2 3 3 0,0-2 0 15,2 0 0-15,-2 2 0 0,4-1 1 0,-1-1 3 16,4 2-4-16,0-2 0 0,1 2 0 16,4 0 0-16,-4-1 0 0,4 1-1 15,2 0 2-15,0 0-1 0,2 0-8 0,1 0-22 16,3-2-36-16,3 1-64 0,-1-3-95 15,-1-1-117-15,-1 0-57 0,-2 1-10 16,2-3 18-16,2-1 52 0</inkml:trace>
  <inkml:trace contextRef="#ctx0" brushRef="#br0" timeOffset="187413.5477">21078 4896 148 0,'6'-5'248'16,"-3"2"27"-16,0 0-47 0,0-1-49 16,-1 1-40-16,-1-2-30 0,1 2-20 15,1 0-17-15,-1 1-15 0,0-3-3 0,-2 2 1 16,1 1 4-16,-1-3 1 0,0 1 3 15,0-1 7-15,-1 2-1 0,1-2-5 0,-4-2-7 16,3 2-5-16,-3-1-8 0,1 0-11 16,-2 0-7-16,1 0-7 0,-5 0-5 0,0 2-3 15,1-1-4-15,-4 1-3 0,2 1 0 16,-2-1 4-16,-1 1-3 0,0 3-1 0,-1 0-1 16,2 0 3-16,-4 3-2 0,0 1 1 15,0 3-3-15,3-2 1 0,1 0 0 16,3 1-1-16,-1-1 1 0,2 2-2 0,-3-1 0 15,3-1 4-15,-2 3 0 0,1-1-1 16,0-2 2-16,1 2 0 0,-3 0 0 0,4-5-1 16,-1 3 1-16,4-2 0 0,-3-2-1 15,1 0 0-15,1-1-2 0,2-1-1 0,-2 1 0 16,2-1-2-16,0-1 0 0,0 1 1 16,1-3 0-16,-1 1-1 0,0 1-6 0,3-3-13 15,0-2-22-15,0 2-34 0,2-2-42 16,-1-1-50-16,4 0-63 0,-5 1-92 15,1-2-41-15,-1 0-1 0,4-1 24 0,-1-2 41 16</inkml:trace>
  <inkml:trace contextRef="#ctx0" brushRef="#br0" timeOffset="187716.3584">20861 4661 164 0,'-2'7'284'0,"-1"3"25"15,2 0-2-15,-4 2-79 0,2 1-54 16,-1 0-32-16,1 2-15 0,-3 0-8 0,3 0-13 16,0 4-15-16,0-2-15 0,-1 2-16 0,0 1-14 15,2 0-12-15,-1-1-7 0,-1-1-7 16,0 2-5-16,3-2-3 0,-3-2-3 16,0 1 0-16,0-3-2 0,1 2 0 15,0-3-5-15,0 1 2 0,1-2-4 0,-2-2 0 16,2 0 2-16,-1-3-2 0,1-2 0 0,1-1 3 15,-1 0-2-15,2-2 1 0,-1 0-2 16,-1-1 0-16,2-1-2 0,-2 0-11 0,2 0-18 16,0 0-43-16,0-1-58 0,-1-3-90 15,-2 0-113-15,-1 0-52 0,-2-5-14 16,5 2 22-16,-1-1 52 0</inkml:trace>
  <inkml:trace contextRef="#ctx0" brushRef="#br0" timeOffset="187984.2044">20713 4942 152 0,'-2'-1'302'0,"0"0"25"15,2 1 1-15,0-2-85 0,0 2-63 16,2 0-46-16,0-1-38 0,2-1-25 0,2 2-13 16,1 0-11-16,1-2-9 15,1 2-4-15,2 2-1 0,0-2 3 0,0 2 6 16,2-1 5-16,-2 1 2 0,3 0-4 0,-1 1-4 15,3-3-4-15,-2 3-9 0,3-1-8 16,-4-1-6-16,4 1-5 0,-4-2-4 16,3 0-3-16,-3 0 1 0,-1 0 2 0,-2 0-4 15,-1 0-10-15,-1 0-25 0,0 0-54 16,-3 0-95-16,-5 0-139 0,0 0-72 0,-4 2-30 16,4-2 4-16,0 0 45 0</inkml:trace>
  <inkml:trace contextRef="#ctx0" brushRef="#br0" timeOffset="189087.372">21725 4945 150 0,'-12'0'288'16,"2"0"35"-16,-1-2-7 0,4 1-76 16,0 0-56-16,1 0-45 0,3-2-36 15,-4 1-23-15,6 0-19 0,-4 1-9 0,4-1-14 16,1 2-4-16,0 0-7 0,0-2-9 0,0 2-4 15,0 0-6-15,1 2-4 0,1-2 0 16,2 0-2-16,1 2 6 0,3-1 2 0,3 1 4 16,3 1 5-16,2-1 8 0,6-1 8 15,0 0-1-15,3 0 1 0,4 1 1 0,3-2-5 16,1 0-6-16,2 0-5 0,-1 0-6 16,1 0-5-16,-1 0-2 0,-3 0-1 0,-1 0-4 15,0 0-1-15,-3 0 0 0,-2 0 0 16,-3 2 0-16,-2-2-1 0,-2 0 0 15,-5 0 0-15,1 0 0 0,-6 0 0 0,0-2 0 16,1 2-2-16,-2 0 1 0,-1 0 1 0,-1-2 0 16,3 1 0-16,-4 1 0 0,1 0 0 15,0-1 0-15,-2 1 0 0,0 0 0 16,-1 0 0-16,0 0-1 0,-2 0 1 0,0 0 0 16,-2 0-2-16,2 0 1 0,-2 0-2 15,-1 0 1-15,0-1 1 0,-2-1-4 16,-1-1 3-16,-2 1-1 0,0-1 1 0,0-2 2 15,0 0-1-15,-3 1 1 0,3-3 0 16,-1 2 0-16,-2 0 1 0,1-1-1 0,2-1 0 16,-2 0 0-16,3 1 2 0,1 0-2 15,2 2 2-15,1-1 0 0,2 4-1 16,-1-1 2-16,2 2-1 0,0 0-2 0,0 0 0 16,0 0-2-16,2 0 2 0,1 2 0 15,0-1 0-15,0 3 0 0,2-1 0 0,2-1 2 16,2 4-1-16,-3-3-1 0,1 2 0 15,1-1 0-15,1 1 0 0,-3-2 0 0,1 3 0 16,1-2 1-16,1 2 0 0,-3-2 2 16,2 1-2-16,0 0 0 0,1 0 0 15,-1-1-1-15,-1 1 0 0,-2-2 0 0,1-1-1 16,-5 1 0-16,1-1 1 0,-2-1 0 16,-2 2 0-16,1-1 0 0,-5 2-1 0,-2 2 2 15,0-1-1-15,-3-2-1 0,1 4-2 16,1-4 3-16,-2 0 0 0,1 1 0 0,2-4 0 15,3 3 0-15,0-3 2 0,1 2 0 16,1-2-2-16,1 0-13 0,2 0-30 0,0 0-53 16,4-2-90-16,-4 2-138 0,5-3-70 15,2 1-25-15,6-3 9 0,4-1 43 16</inkml:trace>
  <inkml:trace contextRef="#ctx0" brushRef="#br0" timeOffset="190220.2674">22909 4675 122 0,'2'0'312'0,"-2"0"45"0,2-1 14 0,-1 1-77 15,-1 1-71-15,0-1-57 0,0 0-56 16,0 1-40-16,2 1-24 0,-1 1-13 0,-1 2-11 15,2 0-7-15,0 0 0 16,-1-1-2-16,2 3 2 0,-1-2 2 0,0-1 1 16,-2 0-3-16,1 1 1 0,1-2 1 0,-2 1-3 15,3-1-1-15,-3 2-2 0,0-4 2 16,1 1-4-16,-1 1-1 0,0 0-1 0,0-2-3 16,0 0 0-16,2-1-1 0,-1 0-2 15,-1 0 0-15,0-1 2 0,0 1-2 0,0 0 4 16,-1 0 3-16,-1-1-1 0,2-2 4 15,-1 3-1-15,-2-3-2 0,1 1 0 16,-1-3-3-16,-2 3-3 0,-1-1 1 0,-1 0-1 16,-2 0-1-16,0 1 1 0,-1 1 0 15,-1 1 0-15,2 0-2 0,-3 1 0 0,2-1-2 16,2 3 2-16,-2 0-1 0,-1 0 0 16,3 3 1-16,2-3 0 0,-1 2 2 15,2-1-2-15,0 2 0 0,0-1 2 0,1 0-2 16,1 0 1-16,0 2 1 0,0 0-2 15,1 0 1-15,1 1 1 0,-3 1-2 0,0 0-2 16,3-1 1-16,-1 0 1 0,0 1 0 16,1-2-1-16,1 0 1 0,-2-1 1 15,2-1-1-15,2 2-1 0,-1-1 1 0,1-1 0 16,1 2 1-16,3-1-1 0,0-1 0 16,-1 2 1-16,3-2-1 0,1 2 0 0,1 0 2 15,-2-2 0-15,3 0-2 0,-3 0 0 16,0 1 0-16,-2-1 0 0,1-1 0 0,0 2-1 15,0-1 1-15,-2-1 1 0,-1 0-1 16,1 1 0-16,-1-1 0 0,1 1-1 0,-1 0 1 16,-1 0 0-16,0-1 0 0,0 1-1 15,-1-2 1-15,-1 0 2 0,1 2-2 0,0-2 1 16,-1 2 1-16,-1-1 1 0,0 1-3 16,0-2 0-16,-1 3 0 0,-1-2 0 15,0 1 0-15,-1 0-1 0,0 0 1 0,-2 2-2 16,0-2 1-16,-2 2 2 0,2-3-1 15,0 0 0-15,0 1 0 0,2-2 0 0,0 0-2 16,0-2 1-16,-1-1 0 0,-1 2 1 16,0-1-1-16,0-1-2 0,-2-1 3 15,1 1-1-15,-3-2 0 0,1 1-2 0,0-1 3 16,-3 1 3-16,5-2-2 0,-1 1 0 16,-1-1 4-16,3 1-1 0,-2 0-2 15,2-1 4-15,-1 0-2 0,2-2 1 0,0 3 0 16,0-3-3-16,0 2 4 0,1-1-2 15,0 1 0-15,3-1 1 0,-4 1-2 0,4 0 1 16,0 0 0-16,0 2-2 0,-1-2 2 16,-1 3 1-16,2-2 0 0,0 2-1 15,0-1 2-15,0 1 0 0,0 0 1 0,-1-2 0 16,1 2 3-16,0 0 2 0,-2 0 0 16,0 0 0-16,2-1 4 0,-1 1 0 0,1 0 0 15,-2 0 3-15,2 0 0 0,0 0-1 16,0 0-3-16,-1 1-2 0,1 1-4 0,-4 1-5 15,-2 1 0-15,2 5-4 0,-4 0 1 16,-1 1-3-16,0 2-2 0,1 1-10 0,2-3-16 16,-1 3-8-16,3-1-35 0,-5 0-122 15,-3-4-155-15,-2 1-73 0,3-1-27 0,0-1-14 16,0 1 21-16</inkml:trace>
  <inkml:trace contextRef="#ctx0" brushRef="#br0" timeOffset="192334.5321">23184 4976 122 0,'0'0'256'16,"0"-1"26"-16,0 1-30 0,0-1-45 0,0 1-38 15,0 0-28-15,0 0-21 0,0 0-12 16,2 0-12-16,-2 0-16 0,2 0-14 15,-2 0-13-15,1 0-10 0,1 0-3 0,-1 0-2 16,3 0 2-16,-3 0 0 0,4 0 0 0,3 0 0 16,-2-3-4-16,2 3-3 0,0 0-6 15,4 0-3-15,1 0-5 0,4 0-6 16,1 0-5-16,1 0 1 0,3 3-3 0,0-3 0 16,4 0-4-16,-1 0 0 0,3 1 1 15,1-1-1-15,1 0-2 0,0 0 0 16,1 0 2-16,-1 0-1 0,2 0-2 15,-2-1-1-15,0 1 4 0,0-3-2 0,0 3-2 16,-1-2 2-16,-1 1 0 0,0-2 0 0,-1-1-2 16,2 2 1-16,-5-1 0 0,-1 0-1 15,3 0 0-15,-4-2 2 0,-2 3 0 16,2 0-1-16,-1 1-2 0,-2-1 2 0,-2-1-1 16,-2 3 2-16,-1 0 0 0,-3-2 1 15,0 2 1-15,-5 0 0 0,-1 0-1 0,0 0 0 16,-4 0-1-16,3-1 2 0,-4 1-1 0,0 0 0 15,0 0 0-15,-2 0-1 0,0 0-1 16,2 0 0-16,-1 0 1 0,-1 0 0 16,2-2 1-16,-1 2 0 0,-3 0 0 0,3-2 1 15,-1-1 2-15,-1 3-3 0,0-4 0 16,-2 1-2-16,2 1 0 0,-2-1-3 16,1-1 2-16,-1-1 0 0,-2 1 0 0,0 0 2 15,-1 1 0-15,0-2 1 0,0 1 1 16,-1-1-1-16,0 1 1 0,1 1-2 0,2-2 0 15,-2 3 0-15,2-1-4 0,1-1 0 16,0 3-2-16,2-1 5 0,0 0-1 0,1 2 1 16,2-3 1-16,-1 3 1 0,1 0 1 15,0 0-2-15,0 0 0 0,1 0 0 16,-1 0 0-16,0 0 0 0,2 0 0 0,-2 0 1 16,0 0-1-16,0 3 0 0,2-3-1 15,-2 0 1-15,1 2 0 0,1-2 0 0,-1 2 0 16,3 1-2-16,0 2 4 0,1-3-2 15,0 4 2-15,3-1 2 0,-4-1-3 0,4 0 1 16,-3 1-2-16,4 0 0 0,-2 0-1 16,-1 0-1-16,1 0 2 0,-1 0 1 15,2-1 0-15,-4-1 0 0,0-1-1 0,1 3 1 16,-2-3-2-16,-2 1 1 0,1-1 0 16,0-1 0-16,-2 2 1 0,0-2-1 0,0 2 3 15,-2 0-3-15,-1 2 0 0,0-1 0 16,-2 0 0-16,0 1 0 0,0-2 0 15,-1-1 0-15,0 2 2 0,-2 0-2 16,0 0 0-16,-1-1 0 0,0 2-5 0,1-3-24 16,2 1-59-16,-5 1-117 0,3 0-128 0,-3-1-66 15,2 0-32-15,1 0 3 0,1 0 52 16</inkml:trace>
  <inkml:trace contextRef="#ctx0" brushRef="#br0" timeOffset="193758.5628">25336 4806 14 0,'3'0'269'0,"0"-2"41"0,-1 2 27 0,-1 0-55 15,-1 0-44-15,-1 0-45 0,1 0-41 16,-4-1-28-16,1 1-22 0,2 0-22 0,-4-2-22 16,5 2-19-16,-1 0-13 0,-1 0-7 15,1 0-6-15,-1 2-6 0,-1-2-3 0,-1 1 0 16,-2 2-1-16,-5 1-2 0,2 1-1 15,-3 3 2-15,-2-3 1 0,3 4 0 0,0-2 0 16,0-2 0-16,2 2 0 0,0-2-3 16,2-1-1-16,1 2 1 0,1-3 0 0,0 1 1 15,2-1 0-15,-1 1 0 0,1 0-1 16,-1-1 0-16,2-2-1 0,1 1 0 16,-1 1 1-16,2-2 1 0,-1-1 0 0,1 1-1 15,0 1-3-15,0-1 1 0,1 1-4 16,1-2-2-16,-1 2 0 0,5-1-2 0,-3 1 3 15,2 0 0-15,2-2-2 0,-1 3 1 16,1-3 0-16,2 2 0 0,-1 0 2 16,1-1 2-16,0 1 2 0,1 0 2 0,-2-2 0 15,1 3 0-15,-1-1 0 0,-1-2-2 16,-1 2 1-16,-1 1-1 0,-2-1 2 0,2-1 5 16,-5 1 0-16,1-1 2 0,-2 0 3 15,-4 2 0-15,2 0 1 0,-2 0-3 16,-1 1 0-16,-1-2-1 0,1 2 0 0,-2 0-1 15,2-1 2-15,1 0-1 0,0 0-2 16,0-1 0-16,2 1-4 0,-3-1 1 16,3 1-2-16,2-1 0 0,-1 0 0 0,0-2 0 15,1 3 0-15,-2-3 0 0,-1 2 0 16,-1 0 2-16,0-1 2 0,-2 3 2 0,1-1 0 16,-4-2 2-16,-1 2-1 0,2 2-1 15,-3-2 0-15,0 0-2 0,1 2 1 16,1-2-3-16,-1 2 1 0,0-2 1 0,5 1 0 15,-3 1-3-15,2-2-1 0,1 2 1 16,-1 2 0-16,-2-2-2 0,1 2 0 16,-1 1 1-16,0 1 0 0,-3-3 1 0,4 1 1 0,-2 0 3 15,0-1 1-15,0 0 0 0,0-1 2 16,0 0-4-16,-2 0-4 0,0-1-13 16,2-4-26-16,2 3-47 0,2-3-75 0,-1-3-138 15,-2 1-78-15,5-3-32 0,0-1 1 16,1 0 32-16</inkml:trace>
  <inkml:trace contextRef="#ctx0" brushRef="#br0" timeOffset="193996.394">25202 4686 181 0,'3'-5'340'15,"2"0"24"-15,2 0 10 0,3 0-90 0,-2-1-119 16,6-1-77-16,-3 1-39 0,1-1-23 0,1 2-10 16,0 0-8-16,-1 0-2 0,0 0-1 15,0 2-3-15,-2 2-2 0,-1-2-2 16,2 1-5-16,-1 0-17 0,-1 2-32 0,4-1-55 16,-9 2-114-16,0 1-79 0,-3 0-33 15,-1-2-6-15,0 5 20 0</inkml:trace>
  <inkml:trace contextRef="#ctx0" brushRef="#br0" timeOffset="194206.2671">25160 5157 174 0,'-3'8'337'0,"1"-1"19"0,-1-1 23 16,2-2-84-16,1 0-92 0,-5-2-55 0,5 1-27 15,0-3-17-15,0 0-12 0,0 0-21 16,0-1-27-16,-1-1-37 0,-1 0-66 0,1-2-72 16,-4 0-119-16,1-1-104 0,0-3-50 15,-1 0-9-15,2-1 32 0,-2-3 57 0</inkml:trace>
  <inkml:trace contextRef="#ctx0" brushRef="#br0" timeOffset="194896.3834">24985 4735 66 0,'-2'-1'292'0,"2"-1"29"0,2 2 18 16,-2 0-74-16,0 0-66 0,0 2-51 15,0-2-32-15,0 1-16 0,0 0-14 16,2 1-7-16,-2 0-14 0,0 1-20 0,0 0-12 15,0 1-12-15,0 0-5 0,-2 1-6 0,2-1-2 16,-2 1-2-16,1-2-1 0,1 1 1 16,-4 1-3-16,3-2 1 0,-1 1-2 15,1 0 2-15,-1 0-3 0,0 1-1 0,-2-1 1 16,3 1 1-16,-1-1-1 0,-1 1 0 16,1 1 0-16,-1-2 3 0,0 1-1 0,-1 0 0 15,1-2 3-15,0 1 3 0,-3-1 3 16,1 2 2-16,0-3 2 0,-1 1 0 15,1 1-2-15,0-1-3 0,0-2-1 0,3 1-5 16,-1 0-1-16,1 1-4 0,0-1 2 16,-1 1-1-16,3 0-1 0,-1 1 0 0,1 1-1 15,0-1 1-15,0 2 0 0,0 0-2 16,0 1 2-16,1 0 0 0,-1 1-2 16,0-3 2-16,0 2 1 0,0-2-1 0,0 3 0 15,0-4 0-15,0 2 1 0,0 0 0 0,-1-1 0 16,1 0 3-16,-2 0-2 0,0 2-2 15,-1-2 0-15,2-1 2 0,-4 3-2 0,-3-2 0 16,3-1 2-16,1 0 1 0,-4 1 2 16,-2-2 0-16,2 0-1 0,-1-2 3 15,-4 1-1-15,2-2 0 0,1 0-1 16,-2 0-2-16,3-2 4 0,0 2-2 0,-1-1-2 16,3-1-1-16,1 1-1 0,1-2-1 15,0 1-2-15,4 1 0 0,-4-3 0 0,2 2 2 16,0 1-2-16,1-4 2 0,1 2 2 15,-3-1-1-15,1-1 0 0,2-2-2 0,-3 2 1 16,3-2-3-16,-1-1 2 0,1 2-1 16,-1-2 1-16,2 1 1 0,0-1 0 0,2 1 0 15,-1 0 1-15,2-3-1 0,1 0 0 16,2-2 0-16,1 2 0 0,3-1 0 16,0 1 1-16,3-2 0 0,2 0-6 0,4 0-30 15,-1 2-76-15,-1 2-152 0,-3 4-101 16,-1 1-56-16,-4 2-20 0,-4 2 12 15,-2 5 70-15</inkml:trace>
  <inkml:trace contextRef="#ctx0" brushRef="#br0" timeOffset="195117.9249">24745 5276 182 0,'-2'7'408'15,"2"-4"33"-15,0-1 17 0,0 1-44 0,0-1-166 16,0-2-112-16,2 0-62 0,-2 0-33 16,0 0-15-16,0 0-9 0,0 0-7 0,0 0-4 15,0 0-4-15,-2 0-14 0,2-2-43 16,-1-1-95-16,1 3-155 0,-4 0-86 16,3-4-41-16,-1-1-12 0,2 2 30 0</inkml:trace>
  <inkml:trace contextRef="#ctx0" brushRef="#br0" timeOffset="196305.5336">24583 5571 42 0,'0'0'282'0,"0"3"26"16,0-2 21-16,-1 3-54 0,1 1-63 0,-4 2-50 16,1 2-23-16,-1 3-14 0,1-1-12 15,0 0-12-15,1 1-17 0,-1 1-19 16,1-1-19-16,1-1-7 0,1-1-11 0,-4-1-7 15,4-3-7-15,-1 0-1 0,1 0-3 0,0-1-3 16,-2-1-3-16,2-1-2 0,-2 0-2 16,2-1 2-16,0 0-2 0,-1-2 2 15,1 0-1-15,-2 0 0 0,2 0 0 0,0 0-1 16,0-2 3-16,0 0-1 0,-1-1 1 16,1 0 0-16,0-1 1 0,-3-4-3 15,1 1-1-15,2-2 0 0,-1 0 0 0,-1-2-1 16,1-1-1-16,1 0-1 0,-2 2 2 15,2-2 0-15,0 1 1 0,0 1-1 0,0 0 1 16,2 3 0-16,-2-1 1 0,1 4 0 16,2-2 0-16,-3 2 3 0,5 1-1 0,-2 0 0 15,0 0-2-15,0 1 3 0,1-1-4 16,-1 2 0-16,2-1-1 0,-4 2 0 16,4 0 1-16,-1 0-2 0,-1 0 2 0,1 0 2 15,-1 0-4-15,0 0 2 0,0 2 0 16,-1-1 0-16,1 2 0 0,0-1 0 15,2 1 4-15,0 0-2 0,-2 2 1 0,2 0 0 16,-1 2-1-16,1-2-1 0,2 2 2 16,-1-2-3-16,-2 3-2 0,4-1 2 0,-3 1-1 15,2-1 1-15,-1 2 0 0,-2-2 0 16,1 3 1-16,0-3 1 0,-2 0 1 0,2 0-2 16,-1-1-1-16,-2-2 0 0,0 1 2 15,-1-1-1-15,1-1 0 0,-1-1 1 16,-1-1-2-16,2-1 0 0,-2 0 0 0,2 0 0 15,-2-1-1-15,0 1-1 0,1-2 2 16,1 1 0-16,-1-4 0 0,4 0-1 0,-1 0 1 16,-1-3 1-16,3-1-1 0,-3 1 1 15,2-2-2-15,-2 1 0 0,3-1-1 0,-1-1 2 16,3 1 0-16,-4 0-2 0,3-2 2 16,-2 4 0-16,0 0 0 0,-1 1-2 0,1 0 2 15,-1 2 2-15,0 0-2 0,-3 2 1 16,1 0 0-16,0 1-1 0,-1 1 0 0,2 1-2 15,-1 0 0-15,0 1 0 0,-1 1 1 16,1 1 0-16,-1 0 1 0,2 3-2 16,-1 2 2-16,-2 2-2 0,0 1 4 0,0 3 0 15,0-1-1-15,-2 0 2 0,2 1-1 16,-3-3-1-16,3 1-2 0,0 0-1 16,0-4-1-16,0 0 0 0,0-1 3 0,0-2 0 15,0-1 0-15,3-1 0 0,-3 0 2 0,2-1-6 16,-1-2-18-16,3-2-34 0,0-1-56 15,3 0-78-15,-2 0-123 0,-1 2-75 16,2-2-27-16,-1 0 13 0,2-2 45 0</inkml:trace>
  <inkml:trace contextRef="#ctx0" brushRef="#br0" timeOffset="196735.9073">24953 5698 237 0,'-1'2'326'0,"1"-2"34"15,0 0-14-15,0 1-67 0,0-1-59 16,0 0-47-16,1 0-35 0,-1-1-29 0,2 1-27 16,0-3-23-16,-2-1-20 0,3 1-14 15,-3-2-10-15,3-2-6 0,0 0-3 16,1-1-1-16,1-2-5 0,2 0 3 0,-2-2-1 16,-1-2-4-16,4 0 2 0,-2-1-2 15,1 1 1-15,-2 0 1 0,-1-1-3 16,1 3 5-16,1 2-2 0,-1 0 0 0,-2 3 1 15,-1 2-1-15,-1 3 0 0,1-1 0 16,0 3 0-16,-1 0 0 0,-1 0 0 0,3 3 0 16,-3-1 0-16,4 3 1 0,-3 0 3 15,4 2-1-15,-2 3-1 0,-2 0 3 0,-1 0-2 16,2 3 0-16,0 0-3 0,-1 1 0 16,-1 1-3-16,2 0 1 0,-2 1 1 15,1-1 0-15,-1-1 0 0,2-2-1 0,0 1 4 16,-2-3-2-16,0-1 0 0,1 0 0 15,-1-4 0-15,0 0 0 0,0-2 0 0,0-1 0 16,2 0 0-16,-2-1 1 0,0-1 0 16,-2-1-1-16,2 1 0 0,0-2-7 0,-1 0-10 15,1 1-27-15,-2-1-40 0,0 0-51 16,1-1-56-16,-1-2-88 0,-3 2-80 16,2 1-23-16,-4 0 16 0,2-4 36 0</inkml:trace>
  <inkml:trace contextRef="#ctx0" brushRef="#br0" timeOffset="196924.6589">24990 5641 100 0,'-2'0'320'0,"2"0"34"0,0 2 20 0,2-2-73 15,-1 0-74-15,3 0-62 0,0 1-49 16,1-1-23-16,0 2-14 0,3-2-10 16,1 0-13-16,0 0-11 0,1 0-10 0,0 3-11 15,0-3-9-15,2-3-9 0,-3 3-6 16,2-2-18-16,-1 1-34 0,-1-2-54 0,0-2-74 15,-1 2-120-15,-3 2-75 0,-1-2-28 16,0-2 10-16,2-1 42 0</inkml:trace>
  <inkml:trace contextRef="#ctx0" brushRef="#br0" timeOffset="197216.4689">25249 5571 158 0,'-4'0'362'0,"3"0"36"0,-1 0 25 15,-2 0-66-15,2 0-114 0,1 0-85 0,-1 0-54 16,2 0-35-16,2 0-19 0,-1 3-18 16,-1-1-12-16,4 3-5 0,-2 0-8 0,0 0-2 15,-1 2-4-15,3-2 0 0,-1 2-1 16,0-1 3-16,0 1-1 0,1-1 4 16,0 0-2-16,0 0-1 0,3-1 4 0,0 2-6 15,1-1 3-15,0 1-1 0,2-2-1 16,-2 2 2-16,2-2-2 0,-1 0-2 0,-2-1 0 15,-3 1 0-15,1-2-1 0,-1 1-1 16,-1-2-3-16,-2 1-6 0,2-1-16 16,-1 0-30-16,-4 0-43 0,-2-1-56 0,1-1-94 15,-6 3-100-15,1-1-37 0,-1 1-3 16,1-3 28-16,0 0 51 0</inkml:trace>
  <inkml:trace contextRef="#ctx0" brushRef="#br0" timeOffset="197485.011">25190 5762 56 0,'-1'1'342'0,"-3"1"48"0,3-2 31 15,-1 0-34-15,4 0-99 0,-1-2-91 16,1 1-66-16,0-3-43 0,1 1-29 0,2-2-20 16,0 0-14-16,1-2-10 0,1-2-6 15,5 2-7-15,-4 0 1 0,2-2-3 16,2 0 0-16,1-1-3 0,-1-2 2 0,1-4-1 15,1 3-1-15,0-4 1 0,0 3-1 16,-1-3 1-16,-2 2 2 0,3 0 0 0,-4 3 0 16,-1 1 0-16,-3 3 1 0,1-1-1 15,-2 4-14-15,0 0-45 0,-1 0-71 16,-5 1-128-16,-2 3-102 0,-2-1-56 0,-2 0-14 16,1 4 25-16,-5 0 66 0</inkml:trace>
  <inkml:trace contextRef="#ctx0" brushRef="#br0" timeOffset="204857.9918">20951 10268 122 0,'-3'0'211'0,"0"0"12"15,0 0-52-15,-1 0-49 0,-1 0-29 0,1 2-19 16,1-2-10-16,0 2-10 0,0-1-6 16,-1 1-7-16,1 0-1 0,1-1-5 0,-2 2 1 15,0 1 0-15,-1-2 1 0,-2 1 4 16,1 1-1-16,-2 1 4 0,-5 1-2 0,4-2 6 15,-3 1 0-15,-2 0 0 0,2 0-3 16,-2 1 1-16,1-1-4 0,-1 0-2 16,-1 0 0-16,0 2-5 0,0-2 1 0,0 0-4 15,0-1-4-15,-2 2-1 0,3-2-5 16,-3 3-2-16,0-3-3 0,0 0-3 16,0 3-1-16,-2-4-1 0,-2 4-3 0,0-1 1 15,0 0-3-15,-3 1-1 0,0 1-1 16,0-3-2-16,2 2 2 0,-1 1-4 0,-1-2 1 15,3-1 2-15,-1 2-3 0,2-4-1 16,-1 2 0-16,-1 2-1 0,2-2 1 16,0-3 1-16,0 3-1 0,1-2 4 0,1-1-1 15,1 3 4-15,-2-5-2 0,3 3-1 0,-2-1 0 16,1-1 0-16,-3 2 0 0,2 0 1 16,1 0-4-16,-1-2 1 0,0 3 1 15,1-1-2-15,1-2 1 0,0 1 0 0,2-1 2 16,0 1 1-16,-1-1-2 0,0 1-1 15,0-2 2-15,-2 0-2 0,1 1 1 0,-1-1-1 16,1 1 1-16,-2-1 0 0,-2 0-1 16,2 0 0-16,-2 2-1 0,-2-2 3 0,1 0-1 15,-1 0-2-15,0 0 3 0,1 0 2 16,-1-2-1-16,2 2-1 0,-2 0 1 0,3-1 3 16,-3 1-2-16,1 0 0 0,0 0-1 15,-1-1-2-15,0 1-3 0,1 0 2 16,-2-2-2-16,-1 2-1 0,1-1 1 0,-1-1 0 15,3 1 4-15,-2-2-3 0,1 0-1 16,2-1 2-16,-2 2-2 0,0-1 3 0,3-2-3 16,-1 2 0-16,-1 0 0 0,-1 0 0 15,1 1 3-15,-1-1-3 0,2-1 0 16,-1-1-3-16,2 2 5 0,-1 1-1 0,2-3-1 16,0 2 1-16,-2-1 3 0,3 1-2 15,0-4 1-15,1 5-1 0,0-3 0 0,0 1-2 16,2-2 0-16,1 1 0 0,0-1 0 15,0 3 1-15,1-2-1 0,0-2 0 0,1 2 0 16,1 0 0-16,-1-2 0 0,0 0 0 16,3 1-1-16,-3 0 1 0,3-1 0 0,0-2 0 15,-2 1 0-15,3 0 0 0,1-2 0 16,-2 0 0-16,0-1 0 0,3 1 0 0,0-3-1 16,-1 0-2-16,1 3 5 0,0 0 0 15,2 0 0-15,-3 1 2 0,5 0 1 0,-3 0-2 16,3 0 0-16,-1 0-2 0,1-1-1 15,-3-3 2-15,4 4-1 0,-1-4 1 16,-1 1 2-16,2-1-2 0,-2-2 1 0,1-2-1 16,-1 0-2-16,2 1 0 0,-3 1 0 15,0-1 0-15,0 0 0 0,0-3 0 0,0 3-2 16,1 0 0-16,1-1 1 0,-3 0 0 16,4 1 1-16,-1-1 0 0,1 1 0 15,0 0 0-15,0 0 1 0,1 1 0 0,1 0-1 16,0 0 1-16,-1 1 0 0,2-1 0 15,1-1-2-15,-3-1 1 0,2 2 0 16,3-2 0-16,-3 0 0 0,1-1 0 0,1 2 1 16,-4-3-1-16,4 2-1 0,-2 0 0 15,0 0-2-15,3-2-1 0,-2 1 3 0,-1 1 0 16,2-1 1-16,-2 3-1 0,2-2 0 16,-1 0-1-16,2 2-2 0,1 1 3 0,-2-1 0 15,3 1-3-15,-2-1 4 0,3 3 0 16,-1-2 0-16,-1 2-2 0,2 0 2 0,-1 0 0 15,-2-1 0-15,2 2 0 0,0 1-1 16,-2-2 1-16,2 2 0 0,-1 0 1 16,-1 0-1-16,2 1 0 0,-2 0 0 0,1 0 0 15,-3 1 2-15,1 0-4 0,3 0 2 0,-2-1-2 16,2 2 2-16,-1-5 0 0,3 4-1 16,-2-3-1-16,2-1 1 0,2 2 1 15,0-3-1-15,-3 4 0 0,4-4-1 16,-2 1 2-16,1 0 0 0,-1 1 0 0,2 1 0 15,0 2 0-15,-4-1-1 0,5-1 0 16,-3 0 0-16,1 5 1 0,2-2-2 16,0-1 2-16,0 2 0 0,1 1 0 0,0-2 2 15,0 2-2-15,-1 0 2 0,-2-2 1 0,1 4-1 16,1-4-2-16,-1 2 1 0,-1 3-2 16,1-3 0-16,0 2 0 0,-4 0-1 15,4 1 1-15,-1 0 0 0,1-1 1 0,3 1 0 16,-2 2 0-16,5-1-1 0,-3-1 1 15,5 1 2-15,1 1 3 0,-1-2 1 0,2 2-1 16,2 0 2-16,0 2 1 0,-1-1-3 16,0-1-2-16,0 3-3 0,-4-3 3 0,2 3-3 15,-6 0 0-15,3 0-1 0,-4-1-1 16,0 1 2-16,-2 0 0 0,2 0-2 16,0-1 0-16,0 3 1 0,3 0 1 0,3 0 0 15,-4-3-1-15,7 3 1 0,-1-3 0 16,3 3 0-16,-1 0-2 0,2 0 0 15,-5-2 2-15,5 2 2 0,-2 0-1 0,0 1-1 16,1 0 0-16,-5 0 1 0,1-1 1 16,-2 3-1-16,-2-1 0 0,0 0 0 0,-2 0 0 15,0 1-1-15,-2-1 0 0,0 1-2 0,4-1-2 16,-6 1 2-16,5 0-2 0,0 0-1 16,1-1 2-16,-1 2 2 0,1-1 2 0,-2 1-1 15,2-1 0-15,-2 1 0 0,-2-2 0 16,0 2 0-16,-2 0-1 0,1-2 0 15,0 2 0-15,-1 1-2 0,-2-2 1 0,4 3 2 16,-3-2-1-16,3 2 0 0,-1-1 1 16,0 1 1-16,3-1 0 0,-2 1-1 0,3 1 0 15,2 0 2-15,-1-1 0 0,2 4-2 16,0-3 0-16,-2 1 1 0,-1 0-1 16,-1-1-1-16,1 3-1 0,0-1 0 0,-2-1 0 15,0 2 1-15,-2 0 0 0,0 0 3 16,1 2 2-16,-2-2 1 0,-1 0 0 15,0 1 0-15,-2 1 2 0,1 0-4 0,-1 0-2 16,-3 1 1-16,2-2-2 0,-3 3-2 16,1-1 2-16,-1 0 0 0,-2 0 0 0,2-1 0 15,-2 4 2-15,0-2-1 0,-1 1-1 16,-2 0 0-16,2 0 0 0,-4-1-3 0,2-1 3 16,-2-1 0-16,1-2-1 0,-1-2 0 15,2 0 0-15,-1 0 1 0,1-1 0 0,-2-2 0 16,0-1 0-16,2 1-1 0,0-2 2 15,0 0-2-15,0-3 1 0,0 0 0 0,0 0 0 16,0-2 2-16,0 1-1 0,0-1 0 16,0-1-3-16,-1 1-7 0,1-3-15 15,-2 2-45-15,1 1-70 0,-6-3-159 0,-4 4-84 16,-1-1-38-16,-1-5-9 0,4 1 31 16</inkml:trace>
  <inkml:trace contextRef="#ctx0" brushRef="#br0" timeOffset="206218.2504">20938 9949 47 0,'0'-1'174'15,"-1"-3"-2"-15,1 1-34 0,-2 2-27 16,0 0-17-16,-2-2-5 0,3 1-2 0,-3 1 4 16,0-1-2-16,0 1-3 0,-1-1 3 15,2 0 1-15,0 2-2 0,0-1-2 0,-1 1-3 16,2 0 3-16,0 0-6 0,1 0-5 16,-1 0-4-16,2 0-5 0,2 0-8 0,-1 0-7 15,1 0-7-15,1 0-7 0,5 1-2 16,-2-1-5-16,2 2 2 0,0-2-4 15,6 0-1-15,-3 2-2 0,5-2-3 0,-2 1-2 16,5-1-5-16,2 2-2 0,-2-1 0 16,4-1-6-16,4 2-1 0,2-1 0 0,2 2 0 15,4-2-2-15,3 2 1 0,5 1-3 16,3-1 0-16,2-1-2 0,3 1-1 16,5 1 0-16,-3-3-3 0,4 3 1 0,2-4-1 15,-1 3 1-15,-3-3-2 0,1 0 1 0,-1 2 2 16,-1-2 0-16,-1 0 0 0,-3 2-1 15,0-2 0-15,-3 0 2 0,0 0-3 0,-5-2 2 16,-2 2 2-16,-2 0 0 0,-5 0 1 16,-2 0 0-16,0 2 0 0,-5-1 1 15,0 1-2-15,-3 0-2 0,-4-1 2 0,0 1-1 16,0 0 1-16,-5 1 0 0,-4-3 0 16,2 2 0-16,-5-1 3 0,-2-1-2 15,-2 0 0-15,-1 2-1 0,-1-2 0 0,-1 0 0 16,-1-2-1-16,-1 2 0 0,0-1-1 15,-1 1 1-15,0-2 2 0,1 2-1 0,-1-4-1 16,0 3 2-16,1-1-1 0,1 2 0 16,-4-1 0-16,5 1 0 0,0 0 2 0,-1-2-2 15,-1 2 1-15,2 0 0 0,0 0 0 16,0 0 0-16,0-2 0 0,0 2-1 0,0 0 1 16,0-1-1-16,0-1-3 0,0 0 1 15,-2 2-2-15,-1-3-2 0,2 1-3 0,-4-1 1 16,2-1-1-16,-4-1-2 0,4 2 3 15,-5-4-3-15,4 2 2 0,-3-1 1 16,2-2 1-16,-4 2 0 0,4-3 3 0,1 4 1 16,-3-4 3-16,2 4 0 0,2-2 1 15,-2 0 2-15,3 2 0 0,0 0 1 16,0 0 0-16,2 2 2 0,-3 0-1 0,3 0 3 16,-1 0-1-16,-1 2 1 0,0-1 0 15,-1-1 2-15,0 0-1 0,0 2-2 0,-2-1 0 16,1 0 0-16,0 2-4 0,1-1 0 15,2 0-1-15,-3 1 0 0,4 0 0 16,-1 0-2-16,1 0 1 0,1 0 0 0,-1 1 1 16,0 0-1-16,4 3-2 0,-4-3 1 15,3 4 0-15,0-2 0 0,1 1-2 0,-1 1 2 16,2 1 0-16,0-2 0 0,2 2 0 16,1-1 0-16,-1 0 0 0,1 0 0 0,0-1 0 15,0 3 0-15,3-2-1 0,-3 0 1 16,0 0 0-16,0-1-2 0,-2 2 0 0,0-2 1 15,-1 0 1-15,0 0 0 0,-2-1 0 16,2 0 0-16,-2 0 0 0,-2 0 0 0,3-1 0 16,-4 1 1-16,1-3 0 0,-1 2-1 15,0 1 0-15,0-1 2 0,-1 0-3 0,-1 1-2 16,-1-1 2-16,0 1 0 0,-5 2 1 16,3 0 0-16,-1-2 2 0,-1 1-2 15,1-1 2-15,-3 0-2 0,1 2 0 0,1-2 0 16,-2 1 0-16,1 1-1 0,0-1 1 15,2 0 1-15,-1 1-1 0,0-2 0 16,0 1-1-16,3-1 3 0,-3 4-2 0,2-2 0 16,-1-1-2-16,3-1-21 0,2-1-52 15,-3-1-97-15,-1 1-147 0,2-1-74 0,0 0-40 16,1-3 0-16,-1-3 41 0</inkml:trace>
  <inkml:trace contextRef="#ctx0" brushRef="#br0" timeOffset="208361.7386">24478 9808 91 0,'6'-2'300'16,"-3"2"30"-16,0 0 20 0,-1 0-79 0,-1-3-73 15,-1 3-48-15,0-2-29 0,0 2-20 16,0 0-8-16,0 0-10 0,-1 0-15 16,1 2-12-16,-2-2-18 0,0 3-7 0,-1-3-9 15,-3 4-5-15,3-3-5 0,-2 3-5 16,0-1-2-16,1-3-4 0,-1 4-1 0,-1-1 0 16,-1-1 0-16,1-1 0 0,0 2 0 15,-1-3 0-15,0 1 0 0,0 0 0 0,1-1 0 16,-1 0 1-16,1 0 1 0,-2 0 0 15,4 0 0-15,-1 0 0 0,2 0 1 0,-1-1-2 16,3 0 0-16,-1 0-1 0,0-1 0 16,2 1 0-16,0-1 0 0,0-1 0 0,2-1 2 15,0 1 1-15,-1 1 0 0,1-3 3 16,0 0 0-16,-1 1 2 0,1-2-2 0,-1 2 4 16,3-1 2-16,-3-3-1 0,2 3-2 15,2-3-1-15,-1 1-2 0,1-1 1 16,-1 0-2-16,0-1-2 0,0-1-2 0,-1 1 1 15,2 0 0-15,-1 2-2 0,-1-2 0 16,0 3 0-16,1 0 0 0,-1-1 1 0,-2 4-1 16,3 1-1-16,-3-1-3 0,2 3-3 15,1 0-18-15,2 0-40 0,-5 1-62 16,2 1-83-16,-3 3-127 0,-3-1-63 0,2 2-19 16,-4-2 21-16,0 2 52 0</inkml:trace>
  <inkml:trace contextRef="#ctx0" brushRef="#br0" timeOffset="208768.4908">24338 10057 193 0,'2'8'236'0,"-1"-1"18"15,3-1-65-15,-3 2-45 0,4-3-24 0,-2 3-10 16,2-4-4-16,1 3 1 0,-1-4-1 15,0-1-7-15,1 1-12 0,1-3-12 16,-2 0-10-16,2 0-12 0,-1-3-12 0,-1 1-8 16,2 0-2-16,-3-1-5 0,-1 1 0 15,0-3 0-15,-1 3-2 0,0-3 2 0,-1 1-5 16,1 0 0-16,-1-1-2 0,-1-1-3 16,0 0-3-16,-1 0-5 0,-1-1 0 15,1 1-4-15,-3-1-1 0,0 0-1 0,-2 2 1 16,-1-2 4-16,2 2 0 0,-3 1 6 15,-1 1-2-15,1 0 2 0,2 2 0 0,-1-1 0 16,2 2-6-16,0 2 1 0,1-1-2 16,1 2-3-16,2 0 2 0,-3 1-5 15,4 0-3-15,0-1 1 0,0 2-1 16,0 0-5-16,4-1-6 0,-4 1-8 0,1-2-10 16,1 1-18-16,-1-3-25 0,-1 2-26 0,0-2-29 15,0-1-35-15,-1 0-63 0,-2 3-82 16,-2-3-25-16,0-3 3 0,3-1 20 0</inkml:trace>
  <inkml:trace contextRef="#ctx0" brushRef="#br0" timeOffset="209951.9167">24316 9740 28 0,'0'0'225'16,"0"0"31"-16,0 0-9 0,0-2-43 0,-1 2-33 15,-1 0-24-15,-1 2-18 0,0-2-11 16,-2 0-14-16,1 3-15 0,-1 1-15 16,2-1-18-16,-1 0-14 0,3 0-17 0,-3-1-8 15,3 3-3-15,-1-2-7 0,1 2 0 0,-3-2-1 16,1-1 0-16,1 3-2 0,-2-2 1 15,3 0-2-15,-1-1 0 0,-1 0-1 16,0-2 0-16,-1 3 2 0,1-1-4 16,-2 0 6-16,0-2-5 0,0 0 2 0,0 0-3 15,2-2 0-15,-2 0 0 0,2 2-1 16,-1-3 1-16,3 2 0 0,-1 0 0 0,-1-2 1 16,3 0 0-16,-1 1 1 0,1-1 0 15,1 1 5-15,-1 0 1 0,3 0-1 0,-1 1 1 16,-2-1 0-16,1 1-1 0,-1-1 0 15,2 2-5-15,0-1 1 0,-2 1-2 16,1-2 0-16,1 2-1 0,-1 0 0 0,1 0 2 16,0 0 2-16,-2 0 0 0,0 2 2 15,0-1 0-15,0-1 3 0,0 2 2 16,0-1 1-16,0 2 0 0,0-1 1 0,-2 2-1 16,0-1-1-16,1 0 0 0,-1 0-2 15,1 1 0-15,-3-1-1 0,3 2-1 0,-4-3-3 16,1 3 1-16,-1-1-2 0,-2 1 2 0,1-2-3 15,-2 1-1-15,0-1 2 0,0 0-3 16,0 0 1-16,2-1-1 0,2 0 0 16,0 0-1-16,3-2-2 0,-1 0 2 0,1 0-3 15,-1-2 1-15,2 0-1 0,-2 0-2 16,2-1-2-16,0 0 0 0,0-2-2 0,0 0 0 16,0 1 2-16,-1-1 1 0,1 0 2 15,-4 0 1-15,1 0 2 0,2 1 1 16,-7 1 1-16,3 0 0 0,-1 0 1 0,-2 1 0 15,1 2-1-15,-2-1 2 0,0 2 2 16,-1-1 1-16,-1 2 0 0,2 1-2 0,-1-1 3 16,1-1-3-16,2 2 1 0,3 1-4 15,-1-1 2-15,2 1-1 0,1-1-1 0,0-1 0 16,2 1 0-16,0 1 0 0,2 1 0 16,0-2-3-16,-1 1-2 0,2 1 4 15,1-2 0-15,-3 0 0 0,4 1-1 0,-2-1 1 16,0 0 1-16,1 0-2 0,0 1 1 15,-1-1 1-15,0 2-1 0,1-1 1 0,-3-1 0 16,2 1 0-16,1 0-1 0,-3-1 0 16,3 2 1-16,-3-5-2 0,3 4 2 0,-2-3 0 15,0 1 0-15,-1 0 2 0,1-2-1 16,-1 3 1-16,-1-3-1 0,0 2 1 0,0 0-1 16,0-1-1-16,-3-1 0 0,2 2 2 15,-3 0 1-15,-1 1 1 0,-2-1 0 0,1 1 3 16,-2 0-1-16,-2 0 2 0,1 2-1 15,-1 0 1-15,-2 2 2 0,1-1 0 16,-1 1 4-16,2 0-4 0,-2 3 2 0,3-3 0 16,-2 3-4-16,3-2-2 0,0 3 2 15,0-1-2-15,4-1 0 0,-1-1 0 0,1 4 0 16,1-3-1-16,2 1 1 0,1-1 0 16,0 3 0-16,1-1 3 0,1-1-1 0,-1 1 4 15,3 1 0-15,-1 1-2 0,0-2-2 16,5-1 1-16,-4 0-3 0,1 0-1 0,0-1-1 15,3-1-2-15,0-1-2 16,-2-1 0-16,2-2 0 0,0 1-2 0,1-4-2 16,-1 2 4-16,0-1-1 0,0-2 0 0,2 0 1 15,-2-2-2-15,0 2 1 0,0-3 1 16,1 2 0-16,0-2 1 0,0 1 1 16,0-2 0-16,0 1-2 0,-1-2 1 0,5 2 1 15,-4 1-1-15,1-3-1 0,2 0 0 16,0 0-2-16,0 0-7 0,1-2-13 0,-2 2-16 15,0-3-17-15,-2 1-26 0,-1-2-26 16,0 2-24-16,2-3-26 0,-2 0-37 0,-4-1-58 16,1-1-55-16,-1 1-15 0,0 0 7 15,2-4 28-15</inkml:trace>
  <inkml:trace contextRef="#ctx0" brushRef="#br0" timeOffset="210162.5797">24213 9631 77 0,'4'-6'321'0,"-4"0"35"0,1 0 23 0,-1 1-46 16,2 3-103-16,-1-1-78 0,-1 2-51 16,0-1-29-16,2 0-26 0,-2 2-24 15,0 0-34-15,-2 2-48 0,1 0-62 0,-6 1-127 16,0-1-81-16,-3-1-41 0,2 3-3 15,-3-1 28-15</inkml:trace>
  <inkml:trace contextRef="#ctx0" brushRef="#br0" timeOffset="210877.3368">23878 9798 184 0,'-6'0'295'0,"2"0"23"0,0-2-17 16,3 2-84-16,-1-2-70 0,0 2-50 15,2-1-32-15,-1-1-21 0,1 1-11 0,-2 0-9 16,2-1-7-16,0-1-1 0,0 2 0 0,0-2 3 16,0 1 1-16,2-1 0 0,-1 2 2 15,1-2-4-15,0 0-3 0,1 1-6 16,0-1-1-16,0 0-3 0,3 1 2 0,-1 0-3 15,-2 1 0-15,2-2-1 0,0 1-1 16,-2 0-1-16,2 2-1 0,-1-1 0 16,-1 1-3-16,1 0 3 0,-3 0-2 0,1 1 2 15,0-1 0-15,-1 2 0 0,-1 0 2 16,0 1-2-16,2-1 2 0,-1-1-1 0,-1 3-1 16,0 0 0-16,0-1 1 0,-1 0-1 15,-1 0 4-15,2 0-4 0,0 0 1 0,-1 0 0 16,-1 0-1-16,0-1 0 0,1 0 0 15,-1 1 0-15,0 2-1 0,-1-3 1 16,-1 3 1-16,-1-3 2 0,2 0 4 0,0 1 2 16,-4-1 4-16,4 1 2 0,-2-3 1 15,-1 2-2-15,3 1-1 0,-2-1-3 0,0 0-2 16,2-1 1-16,-2-1-1 0,1 2 4 16,-2-1 2-16,1-1 1 0,-2 1 2 15,1 0 0-15,0 1 1 0,-5 0-1 0,3-1-1 16,-2 2-2-16,-1 0 0 0,5 0-5 15,0 1-2-15,1 0-3 0,0 0-1 16,1-1 0-16,2 0-2 0,0 0-1 0,1 0 0 16,1 2-1-16,0 0-1 0,0-5 1 15,1 5 1-15,-1-1 1 0,2 1 3 0,0 0 1 16,-2 1 0-16,0-2 1 0,0 2 0 16,0 0 1-16,-2-2-1 0,0 1 3 0,-1 0 1 15,2-1 0-15,-3 0 1 0,0 1 0 16,-1 2 0-16,0-3-1 0,-3 1 1 0,0-2-1 15,2 4-4-15,-2-4 2 0,-1 1-2 16,1-1 2-16,0 0-3 0,-1 0 0 0,1 0 2 16,-1-1-4-16,5-1 2 0,-3 1-4 15,1-2 0-15,3 0-3 0,1 0-7 0,2 0-18 16,-1-3-45-16,1 1-65 0,-2 1-116 16,2 1-102-16,0 0-51 0,3-5-10 15,-1 2 27-15,1-4 59 0</inkml:trace>
  <inkml:trace contextRef="#ctx0" brushRef="#br0" timeOffset="211080.943">23902 9653 300 0,'5'-4'394'0,"-4"-1"30"15,-1 2 18-15,0 1-120 0,0 0-123 0,0-1-79 16,0 2-46-16,0 1-30 0,0-2-20 15,3 2-22-15,-3 2-36 0,4-1-54 16,-4 2-67-16,-4-1-120 0,0 0-87 0,-4 1-38 16,0 2-1-16,-2-1 41 0</inkml:trace>
  <inkml:trace contextRef="#ctx0" brushRef="#br0" timeOffset="211646.7471">23559 9815 91 0,'-3'0'285'0,"-2"0"32"0,2-2 18 16,1 2-70-16,1-2-60 0,-1 1-49 0,-1 1-33 15,3-2-26-15,0 0-19 0,0 2-22 16,5 0-13-16,-4-5-13 0,3 5-10 0,0-2-8 16,3 1-6-16,-1-1-4 0,3 0-2 15,-1-1 0-15,-1 3 0 0,-1-1 0 0,2 1 0 16,-2 0 0-16,-1 1 0 0,0-1 0 15,0 3 0-15,-2-1 0 0,-1 0 0 16,2 1 0-16,-3-1 0 0,1 1 0 0,0 1-2 16,-4-3 2-16,0 3 0 0,1-1 0 15,-3 1 2-15,0 2-2 0,-1-2 0 0,1 1 0 16,-3 1 0-16,2 0 0 0,0-2 0 16,0 2 2-16,-2-1-2 0,1 0 3 15,-1-1-2-15,-2-1 1 0,3 2-1 0,-2-1 1 16,0-1 1-16,-1-1 0 0,1-2 0 15,1 3 4-15,1-3 1 0,0 0 5 16,1-3-1-16,0 3 2 0,4 0 0 0,-3-2-1 16,3-1 0-16,-3-1-1 0,1-1 2 15,2 2-1-15,-1-1-1 0,0-1 5 0,-2 0-3 16,4-1 4-16,-1 2-1 0,1-2-2 16,0-2 1-16,0 1-1 0,0-1-2 0,1 1-1 15,-1 0-2-15,4-3-4 0,-2 1 0 16,0 0-4-16,2 2-1 0,0-1 0 15,1 0-1-15,-1-2 0 0,3 3 0 0,0-3 2 16,0 1-2-16,-1 1-2 0,1-2 2 16,-3 0 0-16,4 1 0 0,-2 0 0 15,-1 1 0-15,2-1 0 0,-3 1-1 0,2 0 0 16,-1 1 1-16,-2 0 0 0,2 3 0 16,0 0-4-16,0-1-14 0,1 0-23 0,-1 3-40 15,1-2-45-15,0-1-68 0,-1 1-119 16,1-1-64-16,-1-2-17 0,1 0 17 0,-1-2 37 15</inkml:trace>
  <inkml:trace contextRef="#ctx0" brushRef="#br0" timeOffset="211950.0195">23908 9368 21 0,'3'0'294'0,"1"0"35"16,-4 0 16-16,0 0-46 0,0 0-89 15,0 0-71-15,-2 2-40 0,0 3-20 16,-2 0-6-16,-2 0-4 0,1 4-2 16,-2 0-6-16,-1 3-8 0,-2 1-4 0,0 2-6 15,-1 0-4-15,-1 2-5 0,-1 1-6 0,0 0-2 16,0-1-8-16,2 1-2 0,0-2-5 16,-1 0-2-16,2-1-1 0,-1-1-4 0,2 0 1 15,-1-2-4-15,-1-2 3 0,3 0-1 16,0 2-3-16,-1-4 0 0,1 0-1 15,1-1-6-15,-1 1-12 0,3-3-17 16,-2 0-36-16,1 0-47 0,-1-2-50 0,-1-1-72 16,1 3-89-16,-3-2-45 0,0-1 5 15,1 0 30-15,1 1 43 0</inkml:trace>
  <inkml:trace contextRef="#ctx0" brushRef="#br0" timeOffset="212802.2401">23436 9699 226 0,'-2'0'285'16,"2"0"22"-16,0 0-52 0,2 0-64 0,-1 1-51 16,-1-1-39-16,0 1-22 0,2-1-20 15,0 0-15-15,-2 2-3 0,0-2-6 0,0 0-9 16,0 2-3-16,0-1-2 0,-2 1 4 0,0 1 1 15,-1-2 2-15,2 2 2 0,-4 0 2 16,2 0-4-16,-1 0-6 0,0-1-1 16,-1 3-8-16,2-1 0 0,-2-1 1 0,0-1-4 15,1 1 0-15,0 2-2 0,-1-3 0 16,0 1-3-16,0 0 0 0,0-1 0 0,0 3 0 16,0-2 0-16,-1-1 3 0,2 1 0 15,-1 0 2-15,2-2 1 0,-4 0 2 0,2 1 3 16,1 0-2-16,-1-1 0 0,2-1-1 15,1 0-4-15,-1 0 0 0,0 0-1 16,0 0-1-16,-1 0 2 0,1 0-2 0,-1 0 0 16,-1 2-1-16,0-1-1 0,1-1 1 15,-5 3 0-15,0 0 0 0,3 0 1 0,-2 2 0 16,1-2 0-16,-2 2 0 0,3-1-2 16,-1 1-3-16,3-2 1 0,-3 4-3 15,1-1-2-15,3 0 1 0,-2 0-1 0,4 0 0 16,-1 0 2-16,0 1 0 0,1 0 0 15,1 0 0-15,-2-2 0 0,2 2 0 16,0 0 0-16,0 0 0 0,0-2 3 0,0 0-2 16,-1 1-1-16,-1 0 0 0,0-2 0 15,-1 2 0-15,0 1 0 0,-5 0 0 0,4-2 6 16,-3 2-4-16,-1 1 1 0,-1-4 1 16,3 2 1-16,-2-2 0 0,-1-1-1 15,0 0 4-15,1 0-1 0,2 0 2 0,-5-3 0 16,3 2-1-16,0-2 0 0,2-2-3 15,-3 2 0-15,2-3-2 0,1 2-2 0,-2-2 1 16,1 1-2-16,1-2 2 0,-2 1-1 16,3 0-1-16,-1 0 0 0,-1-1 1 0,2 1-1 15,0-2 0-15,0 1 0 0,0-1 0 16,0 3-1-16,2-3 0 0,2 2-1 0,-4-1 0 16,4 1 2-16,-3-3 0 0,3 3-1 15,-1-3-2-15,2 3 1 0,-1-3-1 0,-1 3 2 16,2-1-1-16,0-1 1 0,2 2 1 15,-1-2 0-15,2 3 0 0,1-5 0 16,2 4 0-16,0-1 1 0,0-1-1 0,2 1 2 16,1 0-1-16,0-2 1 0,-3 2-1 15,1-1 1-15,1 0 0 0,-3 1-1 0,0-1 0 16,2 1 1-16,-4 1 1 0,0-2-2 16,0 3-1-16,1-3 0 0,-2 2 0 0,3-1 2 15,-2-1-2-15,2 0-2 0,0 0 1 16,1 3-2-16,2-3 0 0,0-1-24 15,2 2-51-15,-2-4-75 0,1 2-154 0,-4-1-82 16,-1-1-42-16,1-2-2 0,2-1 39 16</inkml:trace>
  <inkml:trace contextRef="#ctx0" brushRef="#br0" timeOffset="213029.1003">23333 9508 91 0,'-2'0'359'0,"1"-2"43"0,1 2 27 16,-3-3-31-16,3 3-128 0,0 0-92 0,0-2-59 15,3 2-42-15,-3-2-28 0,0 2-19 16,0 0-9-16,1 0-11 0,-1 0-6 16,2 0-3-16,0 2-1 0,-2 0 1 0,1 1-3 15,-1-1-26-15,3 0-70 0,-4 1-112 16,1-3-125-16,-3-2-68 0,-2 1-34 15,-1 1 7-15,-1 0 59 0</inkml:trace>
  <inkml:trace contextRef="#ctx0" brushRef="#br0" timeOffset="214859.1809">24792 9760 66 0,'-2'-2'236'16,"2"2"14"-16,2 0-12 0,-1 0-82 0,3 0-63 15,-3 2-40-15,3 0-13 0,-1 1-2 16,2-2 7-16,-2 2 3 0,3-1 7 16,-1-1 4-16,-2 1-1 0,2 0-2 0,-1 0-3 15,3 0 2-15,2-1 0 0,1 1 5 16,-1-2 0-16,7 0-1 0,2 0-1 0,2 0-3 16,3 0-6-16,3 0-2 0,2 0-4 0,0 0-2 15,6 0-2-15,-3 1-3 0,4-1-3 16,2 2-4-16,-1-2-7 0,1 1-4 15,0-1-6-15,1 0-4 0,-1-1-2 0,-1-1-2 16,2 2 0-16,-2-1-4 0,-3-1-2 16,1-1 1-16,-3 1 1 0,-1 1 0 15,0 0-2-15,-1 1 2 0,-1-2 3 0,-1 1 0 16,0-1 0-16,-5 1-1 0,4 1 1 16,-6-2 1-16,-2 2-2 0,-1 0-1 0,-4 0 1 15,-1 0 2-15,-2 0-4 0,-2 0 2 16,-3 0 1-16,2 0 0 0,-2 0-1 15,0-1 2-15,-1-1-3 0,1 2 3 0,0-1-3 16,-2-1-1-16,-2 2 0 0,3 0 2 16,-4-2 0-16,1 2-1 0,-1 0 2 0,0 0 2 15,0 0-1-15,0 0 1 0,-1-1 2 16,-3 1-2-16,3-1-2 0,-4 1 0 0,1-3-3 16,0 2 0-16,1-1 1 0,0 0 0 15,0 2-1-15,0-3 2 0,-1 1 1 0,1 2-1 16,0-3-2-16,-1 1 0 0,-1-1 0 15,2-1-1-15,-2-1 1 0,-2 3 1 16,1-3-1-16,-2 1 0 0,0 1 0 0,2-3 3 16,-1 3-6-16,-2-1 1 0,5 1-1 15,-1 1 1-15,0-1-3 0,2 2 3 0,-1-1 1 16,1 1 3-16,2-1-1 0,-2 2 3 16,1 0-1-16,2 0 1 0,-1 3-3 0,1 0 2 15,0 0-2-15,1 0 0 0,1 1 2 16,2 0-2-16,-2 0 0 0,3 1 2 0,-2-1-1 15,2 1 2-15,0-2-2 0,-1 2 2 16,5 0 2-16,-2-1-1 0,1 1 0 16,-2-2-3-16,3 2-2 0,0-1 2 0,-3-1-4 15,0 2 2-15,0-1-2 0,1 1-2 16,-2-3 4-16,-2 3 0 0,0 0 0 0,0-2 2 16,0-1-2-16,-3 3 4 0,2-2-4 15,-4-1 2-15,2 3-1 0,-4-1-1 16,-1 1 0-16,-2-2 0 0,-1 1 0 0,-1 1-3 15,0-2 3-15,-1 0 0 0,-1 1-1 0,1-1-2 16,-1 0 0-16,2 0 0 0,1 0 1 16,2-2-1-16,-1 2 0 0,0 0 3 0,4 0-2 15,-2 0-4-15,3 0-19 0,2 0-52 16,0-2-82-16,-2 4-150 0,2-3-78 16,-3 0-42-16,3-2-1 0,0 0 38 0</inkml:trace>
  <inkml:trace contextRef="#ctx0" brushRef="#br0" timeOffset="216773.1942">26785 9622 204 0,'0'2'295'0,"-1"-2"24"16,-1 1-34-16,1 0-64 0,-3 1-54 15,4 1-42-15,-3 0-21 0,2 2-11 0,-3 0-9 16,1 4-6-16,0-2-5 0,0 3-6 16,-2 0-5-16,1 1-12 0,-1-1-5 0,0 1-6 15,0 0-6-15,0-3-11 0,-1 4-7 16,3-3-3-16,-2-3-2 0,2 2-2 16,-2-2-4-16,4 0-3 0,-3 0-1 0,3-3 1 15,-1 1-2-15,2-2 1 0,-1-1 2 16,1 1-1-16,-3 0 1 0,3-2-2 0,0 0 0 15,0-2-2-15,3 0-3 0,-3 1-1 16,1-1 0-16,2-2-4 0,1 0-1 0,-3-1 3 16,4-1-1-16,-2-1 2 0,1-1-1 15,-3-1 3-15,4-1 1 0,-1-2 2 16,1 0-1-16,0-1 3 0,0 2 0 0,0-1 0 16,-1-1-1-16,2 1-1 0,-2 0 1 15,0 4-1-15,1-3 2 0,0 2-2 0,-2 2 2 16,0 1 0-16,2 1 0 0,-2 0 2 15,0 5 0-15,0-2-2 0,1 0 2 0,-1 2 0 16,2 2 3-16,0-2-1 0,0 2 1 16,0 1-1-16,0-1 0 0,-2 1 0 15,0 1 2-15,1 1 0 0,-3 1 0 0,3 0 2 16,-3 1-2-16,1 3 3 0,0-2-1 16,0 4 0-16,1-3-1 0,-1 3-1 0,-1-4-1 15,3 3 0-15,-3-2-2 0,3 0 1 16,-1 0-3-16,-2-1 1 0,1-1-2 15,0-2-2-15,-1 2 2 0,-1-1-1 0,2-4-1 16,-2 3 2-16,2-2 1 0,-2 0-1 0,0-1-1 16,0-1 0-16,0 1 0 0,2-2 0 15,-2 0 1-15,2 0 0 0,-2-2 0 16,0 1 0-16,1-2 0 0,2 0 0 0,-1-4 0 16,1 4 0-16,1-4-1 0,-1-1 2 15,0-1-1-15,0-1 1 0,5 0-1 16,-4-2 0-16,5-2 0 0,-1 1-1 15,1-1 0-15,0 0-2 0,-1 1 3 0,3 1 3 16,-1 0-2-16,-2 0-1 0,0 3 1 0,-1 1 2 16,1 1-1-16,-3 2-2 0,0 1 0 15,-2 1 0-15,1 0 0 0,0 2 0 16,-3 1 0-16,3 0 0 0,-3 1 0 0,-1 4 0 16,0-1-1-16,0 2 0 0,0 1 1 15,-1 3-1-15,-4 0 0 0,1 2 1 0,0 0-2 16,1 0 0-16,0 2-1 0,0-2 1 15,1 0 1-15,0-1 1 0,1 2 2 16,-1-3 3-16,2-2-1 0,0 1-1 0,0-4 3 16,0 2-5-16,0-2 1 0,0-2-1 15,2-1-1-15,-1 1 0 0,1-3-1 0,0 2-1 16,-1 0-1-16,1-2-2 0,-1 1 0 16,1-1 4-16,0 0-3 0,-1-1-11 15,3 1-44-15,-4-4-72 0,0 4-137 0,-4-1-101 16,1-3-52-16,1 1-12 0,2 3 30 0</inkml:trace>
  <inkml:trace contextRef="#ctx0" brushRef="#br0" timeOffset="217264.4971">27190 9787 306 0,'0'2'379'0,"0"-1"28"0,0-1 7 15,-2 1-112-15,1-2-108 0,1 0-69 0,-5-1-35 16,4-1-21-16,-1 0-15 0,0-2-15 16,2 1-12-16,0-2-8 0,2 0-7 0,0-1-5 15,4-1-3-15,-3-2-3 0,3 1-1 16,1-3 0-16,1 1 0 0,1-2 0 16,-3 0-1-16,4-4 1 0,-1 1-1 0,-1 2 1 15,2 0-1-15,-4 0-2 0,2 0 3 0,-2 2-1 16,-1 2 1-16,0 3 0 0,-4 1 0 15,3 2 0-15,-3-1-1 0,1 2-1 16,-1 2 2-16,-1-1 0 0,2 2 0 16,1 0 0-16,-3 2 0 0,1 2-1 0,-1-1-1 15,3 3 2-15,-3 2-1 0,0 0 2 0,0 4 5 16,2-3 1-16,-2 6 5 0,0-1 0 16,0 0 2-16,0 2 1 0,2 0 0 15,-1 1 0-15,1 0 0 0,0-2 0 0,1 2 1 16,-2-3-3-16,1-1-1 0,1 0-3 15,-1-1-2-15,-1-4-1 0,4 2-3 16,-4-3-2-16,1 0 1 0,-1-4-2 0,1 2 0 16,-2-1 0-16,2-3-2 0,-2 1-5 15,0-2-4-15,0 1-9 0,-2-1-4 16,2-1-3-16,-2 1-1 0,2-2 2 0,0 2 1 16,0-1-17-16,0-3-34 0,-1-1-47 15,-1 2-65-15,-4-2-94 0,2 1-87 0,-4-1-26 16,1 0 14-16,1-1 36 0</inkml:trace>
  <inkml:trace contextRef="#ctx0" brushRef="#br0" timeOffset="217514.9743">27253 9740 29 0,'-3'-4'236'0,"1"-1"33"0,-1 2-3 16,-1-1-44-16,-1-1-29 0,0 2-26 16,0-1-23-16,2 1-14 0,-2 0-14 15,2 0-13-15,0 3-9 0,2-2-14 16,1 1-19-16,0 1-16 0,0 0-12 0,1 1-7 15,4 1-5-15,-1 0-2 0,3-1 2 0,1 2 0 16,3-1 2-16,-3-1-3 0,1 1-1 16,4 0-2-16,-4 0 1 0,3-1-5 0,-2 1-1 15,2-2-2-15,-3 2-3 0,0-2-4 16,-1 0-2-16,-1 0-1 0,-2 0-4 16,-2 0-17-16,0 0-32 0,0-2-51 0,-2 2-72 15,-1 0-114-15,-6-2-86 0,2-1-30 16,0 1 6-16,3-1 39 0</inkml:trace>
  <inkml:trace contextRef="#ctx0" brushRef="#br0" timeOffset="217849.7738">27453 9644 258 0,'1'-1'315'0,"1"-1"24"0,-2 2-36 15,0 0-66-15,0 0-59 0,0 0-42 16,0 2-21-16,-2-1-12 0,1 3-6 0,-1 1-10 16,0-2-10-16,2 4-13 0,0 0-9 15,0 1-16-15,4-1-13 0,-1 2-8 0,3 0-10 16,-2 0-2-16,4 0-6 0,-1 1-2 16,2-1 2-16,-1-1-3 0,-2 1 3 0,1-3 2 15,-1 2-2-15,0-3 0 0,-1 0-2 16,-2 1 2-16,1-2-1 0,-1-1-1 0,-2 1 2 15,3-3 0-15,-4 1 0 0,1 3 2 16,-1-5-2-16,2 4-2 0,-1-4 2 0,2 3 0 16,-3-1 2-16,2-2-5 0,-2 3-28 15,1-3-56-15,-1 0-72 0,0 0-121 16,-6 0-97-16,-2 0-46 0,0 0 3 0,2 0 44 16</inkml:trace>
  <inkml:trace contextRef="#ctx0" brushRef="#br0" timeOffset="218165.5786">27364 9855 279 0,'-2'-2'351'0,"-1"0"32"0,2 0-11 0,1-1-82 16,-2 1-78-16,0-2-61 0,2-1-35 15,0 1-25-15,4 0-23 0,-3-3-20 0,2 2-14 16,3-4-12-16,1 2-11 0,1-1-3 15,0 0-6-15,1-1 1 0,1-2-1 16,-2 1-2-16,2 0 1 0,0-2 0 0,0-1 1 16,2 1 0-16,-2-1 2 0,1-2-1 15,1 2 0-15,-1-1 1 0,1 0-3 16,-2 1 2-16,2 2 0 0,-6 3-2 0,3 1-1 16,-2-1 0-16,-2 6 4 0,-2-3-2 15,2 3-2-15,-2 2-1 0,1 0 1 0,-1 0-2 16,1 2-21-16,-1 1-59 0,-5-1-97 15,-3 0-144-15,-1 1-74 0,-2-3-42 0,0 2-1 16,2 0 49-16</inkml:trace>
  <inkml:trace contextRef="#ctx0" brushRef="#br0" timeOffset="227405.8485">17240 10230 142 0,'-7'1'166'0,"2"2"-42"0,-2-1-34 0,0-1-10 16,1 1 3-16,0-2 8 0,-2 0 8 15,2 0 8-15,-1-2-1 0,2 1-3 0,1-1-8 16,-4 1-10-16,5-2-11 0,-2 1-7 15,0-1-7-15,0 2-5 0,1-1-7 0,-4 1-2 16,3-1-7-16,0 1-3 0,-3-1-5 16,0 2-3-16,-2 0-5 0,0 2-1 0,-4-1-1 15,3 1-4-15,-4-1 0 0,1 2 0 16,-2 0-2-16,-1 2 0 0,1-1 0 16,-3 2 2-16,2 0-2 0,3 1-2 0,-2-2 2 15,3 2-4-15,-1 0-2 0,5-1 1 16,-3 0-2-16,3 1 2 0,1-2-3 15,0 1 2-15,2 0 1 0,-3-1 0 0,1 2 1 16,-1 0 0-16,0 3 5 0,-4-2 3 16,2 4-2-16,-4-1 2 0,0-1-4 0,1 2-1 15,-2 1-2-15,-1-1-6 0,3 0-2 16,-2 2 2-16,1-2-2 0,2 1 0 0,-2 1 0 16,1 0 0-16,1-1 0 0,0 2 0 15,1 0 0-15,-1 0-1 0,-1 0 0 0,1 2 1 16,-1 1 0-16,2-2 0 0,-4 1 0 15,3 0-1-15,0 2 2 0,-1-1-1 16,3 0 2-16,-3 2 0 0,1-1 0 0,-1 0-2 16,1 1 2-16,2-1-5 0,-3 2 3 15,3-1-4-15,-3 0 0 0,4-1 0 0,-1-1 0 16,-1 0 0-16,1-1 2 0,1 0 1 16,-2 0 3-16,0 1-2 0,2 0 3 0,-2-1 1 15,1 0-1-15,0 1-2 0,3 0-1 16,-1 2-1-16,0-1 0 0,2 4-2 0,2-1-1 15,0 2 0-15,2 2 0 0,-2 3 0 16,2-3-1-16,-1 3 1 0,1-1 0 16,-1 1-2-16,1-4 4 0,-2 0-2 0,2 0-2 15,2-4 1-15,-1 1-1 0,2-1 4 16,-2-1-1-16,2-1-1 0,2 1 3 16,0 0-1-16,-1 2-2 0,2 1 2 0,1-1-6 15,0 2 3-15,0 0-1 0,3 1 1 0,-4 2-1 16,2 1-2-16,0 2 4 0,-2 1-2 15,1 0 1-15,-1-1 1 0,-2 1 0 0,3 0 0 16,-2-2 1-16,1 0-2 0,1 0 0 16,0-2-1-16,0-1 0 0,1-4-1 0,-2 0 2 15,2 0 2-15,0-3-1 0,2-1 3 16,-2 3-2-16,0-2 0 0,-1 2-1 16,-2 4 0-16,1 2 0 0,1-2 0 15,-4 1 0-15,2 2-2 0,-2-1 4 0,2 0 3 16,-1-1-1-16,3-2 0 0,-3 1 3 0,4-1 0 15,-2-2-6-15,4-1 1 0,0-1-2 16,1-2 0-16,3 0 0 0,0-1-2 16,0 0 2-16,1 0-1 0,0-1 1 0,-2-1-3 15,-1 2 3-15,2 0 0 0,-3 0 0 16,2 2-2-16,-1-1 2 0,-1 3 0 16,2-1 0-16,-1 0 0 0,0 3 0 0,1-4 0 15,2 0 0-15,0 1 0 0,0-3 2 16,4-1 1-16,0-2-2 0,1 0 2 0,0-2-1 15,1-2-1-15,1 2 0 0,-1-3-1 16,-1 3-1-16,1-2 0 0,-1-1-2 0,-2 0 1 16,1 1 2-16,1 1-2 0,-4-1 0 0,3-1 0 15,-2 2 1-15,0-2-2 0,1 1 0 16,-2-2-2-16,0 0 3 0,0 0 0 16,1-1 2-16,-2 0-3 0,0-2 3 0,-1 0 1 15,-3 2-1-15,3-4-2 0,-1 1 1 16,-2 0 2-16,-2 1-2 0,3-1-1 0,-1 1-2 15,0-1 2-15,0 1 2 0,1 0-1 16,-1 0-1-16,2 2 1 0,1-2 1 0,-2 2 0 16,1 2 0-16,1 1-3 0,0-1 3 15,0 0 2-15,0 1-2 0,0-2 0 0,2 0 0 16,-2 1-2-16,0-1 1 0,0 1 1 16,-3-1 0-16,2-1 0 0,-4 1 1 15,2-1-1-15,-2-1 3 0,-1-1-3 0,-2 0 0 16,0-2-1-16,-1-3 1 0,-1 4-2 15,-1-3 1-15,0 1 1 0,2-2 0 0,-2 2 0 16,0-2 0-16,3 0 0 0,-3 0 0 16,0 0 0-16,0 0 0 0,0 0 0 15,-3 0 3-15,3 0-5 0,0 0 2 0,-2-2-1 16,2 0 1-16,-1-1 0 0,-1 1-2 0,2-1 2 16,-3-2 0-16,1 0 1 0,1 1-1 15,-1-1-1-15,2 1 1 0,-1-2 0 16,1 0-1-16,0 0-1 0,-2-1 2 15,2-1 0-15,0 1 0 0,0-2 0 0,2 2 0 16,-2 1 0-16,0-1 3 0,1 2-2 0,-1 0 0 16,0 1-1-16,0-2 0 0,0 2 0 15,2-1 0-15,-2 3-1 0,0-3-1 16,0 2 0-16,0-1 2 0,0 1-2 0,0 1 2 16,0 0 0-16,1-1 2 0,-1 1 0 15,0 2-2-15,0-3 0 0,0 3 0 16,0-2 1-16,0 2-1 0,2-2-1 0,-2 2 2 15,0-1 0-15,0 1-1 0,0 0 1 16,0 0-1-16,0 0 0 0,0 1-1 0,0 1 0 16,0 0 0-16,0-2-1 0,2 3 2 15,-2-1 0-15,1 1 0 0,-1 1 0 0,0-1 0 16,2 2 0-16,-1 0 2 0,-1-1-2 16,2 4 0-16,1-2 0 0,-2 1 0 15,1 1 0-15,0 0 0 0,-1 1 0 0,-1-1 0 16,0 1-2-16,0-1 2 0,0-1 0 15,0-1 0-15,-1 0 0 0,1 0 0 0,-2-1-2 16,0-2 2-16,2 0 0 0,-1-2-1 16,-2 0 0-16,3 1 1 0,0-2 0 0,-2 1 0 15,2-1 0-15,0 0-1 0,-1 0 0 16,-1-1 0-16,1 1 0 0,-3 0-1 0,1 0 0 16,-2-2 2-16,1 2 0 0,-4-1 0 15,2 1 0-15,-2 0 0 0,-1-1-1 16,0 1 0-16,1 0 0 0,2-2 1 15,-2 2 0-15,0 0 1 0,0 0 1 0,3 0 0 16,-1 0-1-16,3 0 0 0,0 0-1 0,-5 0 0 16,3 0-1-16,2 0 0 0,-2 0-1 15,2 0 2-15,0 0 0 0,1 0 0 16,1 0 0-16,1 0 0 0,0 0 0 0,0 2 0 16,0-2 0-16,1 1 0 0,-1-1 3 15,2 1-3-15,1-1-11 0,0-1-44 0,0 0-81 16,2-1-159-16,-1 1-86 0,-4 1-42 15,-4-5-15-15,1 0 34 0</inkml:trace>
  <inkml:trace contextRef="#ctx0" brushRef="#br0" timeOffset="251629.0054">13264 6328 168 0,'-3'0'221'0,"3"0"4"0,-2-2-44 0,2 2-41 16,0-1-25-16,0 0-15 0,0-1-8 16,0 2-10-16,0-1-9 0,0 1-11 0,0 0-7 15,0-2-1-15,2 2 0 0,-2 0-2 16,0 0-5-16,0 0 0 0,-2 0-2 0,2 0-3 15,0 0 2-15,0 0-1 0,0 0 4 16,0 0 1-16,0 0 3 0,0 2-3 0,-1-2-3 16,1 0-3-16,-2 0-6 0,2 0-5 15,0 0-5-15,0 0-7 0,0 0-2 16,0 0-5-16,0 0-2 0,0 0-3 0,0 0 1 16,0 0-2-16,0 0-1 0,0 0-2 15,0 0 2-15,0 0 0 0,0 0-2 16,0 0 2-16,0 0 0 0,0 0 0 0,0 0-3 15,0 0 2-15,0 0-2 0,0 0 1 16,0 0-2-16,0 1 1 0,0-1 0 0,0 0-2 16,0 2 2-16,0 0-2 0,0 0 0 15,0 1-2-15,0-1 1 0,0 1 0 16,0-1 0-16,0 1 1 0,0 1-1 0,0 1 1 16,0-2 0-16,0 2 0 0,0 2 0 15,2-2-2-15,-2 0-1 0,1 1 1 0,-1-1 1 16,0 3-1-16,0-1 0 0,0 1-1 15,0-1 3-15,2 2 0 0,-2 1 0 16,0 0 0-16,0-2 1 0,0-1 1 0,0 2-1 16,0-2-1-16,0 1 1 0,2-1 1 0,-2 0-1 15,0 0 0-15,0-2 1 0,0 0 1 16,0 2-2-16,0-1 2 0,0 0 0 16,0-2 1-16,0 1 1 0,0 1 1 0,0-2-1 15,0 1-3-15,0-2 2 0,0 4-1 16,0-2-1-16,0 0 1 0,0 0 0 0,0 0 2 15,0-1 1-15,0-1 0 0,0 0-2 16,0 0 1-16,0-1-2 0,0-1-2 0,0 1-1 16,0-2 0-16,0 0 2 0,0 1-2 15,0-1 0-15,0-1-2 0,0 1-6 16,0 0 0-16,0 0-1 0,1 0-3 0,3 0-28 16,0-2-77-16,1 2-171 0,-2-3-92 15,-3-3-48-15,3 1-23 0,-3-2 13 0</inkml:trace>
  <inkml:trace contextRef="#ctx0" brushRef="#br0" timeOffset="252336.3076">13536 6571 136 0,'0'0'262'0,"0"-1"19"16,-1 1-11-16,-1 0-85 0,0 0-62 16,-1-2-30-16,-3 2-16 0,3 0-2 0,-2 0-2 15,0 0-2-15,2 0-3 0,2-2-5 16,-1 2-3-16,0 0-6 0,2 0-7 0,-1 0-4 15,1-1-7-15,0 1-3 0,1-2-4 16,-1 2-8-16,0 0-2 0,2-2-6 0,0 2-2 16,-1-2-5-16,1-1 1 0,-1 0-4 15,1 1 1-15,0 2 0 0,1-2-2 0,-2 0-2 16,3 1 0-16,0-1 2 0,-1 1-2 16,2 1 0-16,-2 0 0 0,2 0 0 15,1 0 1-15,-2 1 0 0,2 1 1 0,-2 1 4 16,0-1 4-16,-1 0 6 0,-2 3 3 15,1-2 2-15,-2 4 6 0,-2-1-3 16,1 2 1-16,-1-2-3 0,-3 1-1 0,2 1 0 16,-3-1-6-16,1 1 0 0,1-2-4 0,-3-1-2 15,2 2-2-15,0-2-2 0,0 0 1 16,0 2-2-16,0-3-2 0,2 1 1 16,0-2-3-16,-2 2 3 0,3-2-3 0,-1-1 3 15,0 1-2-15,2-2 1 0,-1 1 0 16,0 1-2-16,2-3-1 0,0 1 0 15,-1-1-1-15,-1 1 2 0,2 1-4 0,0 1-4 16,0-1-10-16,0-1-25 0,0 2-35 16,0-1-53-16,0-1-52 0,0 1-79 15,0-2-88-15,0 0-31 0,3-6 9 0,-1 1 35 16,5-1 47-16</inkml:trace>
  <inkml:trace contextRef="#ctx0" brushRef="#br0" timeOffset="253279.2014">13836 6411 12 0,'5'-2'227'16,"-2"-1"25"-16,2 0 5 0,0 0-52 16,1 0-45-16,-3 0-29 0,2 0-12 0,0 0-10 15,-2-1-3-15,0 2-3 0,-1-1-6 16,1 2-7-16,-3-2-11 0,2 1-9 15,-1 1-14-15,-1-1-10 0,0-1-9 0,0 2-9 16,-1 0-2-16,-1-1-1 0,2-1-3 0,-1 0-2 16,-1 1-1-16,0 0-4 0,1-1 3 15,-2 1-4-15,1 0 0 0,-1 1 0 16,-1-3-2-16,1 4-2 0,0-3-1 0,-3 3-1 16,1 3-4-16,0-3-2 0,-1 4 2 15,-2-3-3-15,1 3 1 0,-2 1 1 0,3 0-1 16,1 1-1-16,0 3-1 0,0 0 0 15,0 0-1-15,1 1 0 0,1 3-3 16,0-1 4-16,1 0 0 0,1-2 0 0,1 1 0 16,-2 0 0-16,4 0 0 0,-2-1 0 15,1-3-2-15,1 0 2 0,0-1 0 0,1-2 2 16,0 1-2-16,0-4 0 0,1 1 0 16,1-2 0-16,0 0 0 0,3-2 2 15,-3 1-2-15,2-1 0 0,-2-1-2 0,0 1 2 16,0 2 2-16,-3-2-1 0,1-1 1 15,-2 1-2-15,1 1 1 0,0-1 2 0,-1 0-3 16,1-1-3-16,0-2 2 0,-1 0 1 16,-1 1-1-16,4-1 0 0,-2-1 1 15,0 0 0-15,-1 0 1 0,1-1-1 0,1-1 0 16,-1 0 0-16,-1 0-2 0,1 1 0 16,0-2 0-16,-2 1 2 0,0-1-1 0,0 3 0 15,0-2 1-15,0 4 0 0,0-2-1 16,0 3 0-16,0 1-1 0,-2-2 2 15,2 3-1-15,-2-1 1 0,2 1 0 0,0-1 0 16,0 2-1-16,0 0-1 0,-1 2 2 16,-1 1-1-16,2-1 0 0,-2 4 1 0,-1 0 0 15,0 3-1-15,3-1 1 0,-2 2 0 16,0 0 0-16,0 2 2 0,2-2 1 0,0 0-1 16,2 1 1-16,0-2 2 0,0 1-2 15,1-2 0-15,2-1 4 0,0 0-1 16,-2-2 1-16,2 0 2 0,1 0 2 0,0-3-2 15,-1 1-1-15,-2-1 2 0,2-1-3 16,-2 1-3-16,1-2 1 0,-1 0-2 0,-2 0 0 16,2 0-3-16,0 0 3 0,-1 0-3 15,0 0-3-15,-1 0-2 0,-1 0-6 0,3 0-3 16,-3 0-3-16,2-2 2 0,1 1 4 16,-1-1-2-16,1 2-2 0,2-3-9 0,1 1-24 15,-1 2-43-15,-1-3-50 0,-2-1-46 16,1 1-83-16,-3-2-81 0,2 1-24 15,-1-1 20-15,1 0 33 0</inkml:trace>
  <inkml:trace contextRef="#ctx0" brushRef="#br0" timeOffset="253629.1837">14038 6508 63 0,'0'4'277'0,"1"-3"33"0,-1 1 23 0,-1-2-62 16,1 5-55-16,-2-3-35 0,0 1-28 16,-1 0-18-16,3 3-16 0,-2-2-17 0,1 1-22 15,-1 1-18-15,1 1-18 0,1-2-12 16,-2 4-12-16,2-4-7 0,0 3-3 0,2 1-3 15,-1-1-3-15,1 1 0 0,-1-2-1 16,1 2 1-16,-2-3-4 0,2 1 1 16,-1 0-1-16,-1-3 1 0,0 0 0 0,0 0 0 15,-1 1 1-15,-1-2-2 0,2-1 0 16,-2 1-7-16,2-1-21 0,-1-1-46 0,-1-1-65 16,-1 0-112-16,1-3-106 0,-1-2-51 15,2 0-11-15,2 0 29 0,1-2 56 0</inkml:trace>
  <inkml:trace contextRef="#ctx0" brushRef="#br0" timeOffset="253993.9583">14245 6486 63 0,'-2'0'298'16,"-1"0"27"-16,1 0 20 0,-3 0-55 0,0 0-92 15,1-2-61-15,-2 2-35 0,1 0-17 16,0 0-11-16,3 0-14 0,-1-1-12 0,3 1-11 16,0 0-10-16,0 0-9 0,2 1-8 15,-1-1-1-15,3 0-2 0,-1 2 3 0,0-2 2 16,0 0 1-16,3 2 1 0,-3 0 3 16,1-1 3-16,-1 3 1 0,0-3 1 0,-1 3-1 15,1-1 1-15,-1-1-4 0,-1 1 0 16,2 4-5-16,-3-2-1 0,2 0-3 15,-2 1-1-15,0-2-1 0,-2 2-1 0,2-1 0 16,-3 0-2-16,0 3-1 0,-2-4 2 16,2 3-3-16,-2-2-1 0,0 0 2 0,-1 2 0 15,3-4-5-15,1 2-4 0,-1-2-16 16,3 0-29-16,0 0-61 0,0-3-73 16,0 0-134-16,0 0-67 0,0 0-26 0,0 0 13 15,0-4 44-15</inkml:trace>
  <inkml:trace contextRef="#ctx0" brushRef="#br0" timeOffset="254642.7526">14418 6517 60 0,'8'-2'259'0,"1"2"20"15,-2-2 12-15,-1-1-80 0,-1 0-67 16,-2 1-33-16,1 0-18 0,-1-1-4 0,-2-2-2 15,-1 1 0-15,0-1-5 0,0 2-9 16,-3-2-8-16,2 1-7 0,1-2-8 0,-4-1-5 16,3 2-4-16,-1-3-3 0,0 2-3 15,2-1-3-15,-1 0-2 0,-1 0-4 16,1 2-3-16,-1-2-1 0,0 2-3 0,1 2-2 16,-1 1-3-16,-1-1-2 0,1 1 0 15,-2 1-4-15,-1 1-1 0,-1 1-4 0,-1 2 1 16,-1 0-3-16,1 1-1 0,0 3-1 15,-1-2-1-15,2 4 2 0,0-1-2 16,0 1 2-16,2 0 2 0,0 0-2 0,0-1-2 16,1 0 0-16,1 2 2 0,2-3 0 15,0 0-3-15,2 0 3 0,0-1 1 16,3-2-1-16,-2 2 2 0,2-3-2 0,1 0 2 16,2-1-4-16,-2-1 2 0,0-1 2 15,1-1-2-15,0-1 0 0,0 1 0 0,-1-2 0 16,-1-2 0-16,0 0 0 0,2 2 0 15,-2-2 0-15,-2-2 2 0,4 0-1 0,-2 0-4 16,0-1 3-16,2 1 0 0,-2-1 0 16,0 1 0-16,-1-1 0 0,1 2 0 15,-1 2 2-15,-3-1-4 0,-1 2 2 0,0 1 2 16,0-1-2-16,0 3-2 0,0 0 2 16,0 0 0-16,-1 0 0 0,-1 3 0 0,0-3 0 15,-1 4 2-15,1 1-2 0,1-2-2 16,-1 2 2-16,2-2-2 0,0 3 1 0,0 0-1 15,3 0 0-15,-3 0 2 0,4 0-1 16,-1 0-1-16,0-2 0 0,0 3 1 0,0-2 1 16,0-2-1-16,0 1 0 0,1-3 1 15,-1 3 0-15,-1-3 0 0,1 1 0 0,0-2 2 16,0 0-1-16,3 0-10 0,-3 0-41 16,4 0-65-16,-2 0-80 0,-2-3-133 15,-2-2-69-15,3 1-26 0,3 1 21 0,0-2 55 16</inkml:trace>
  <inkml:trace contextRef="#ctx0" brushRef="#br0" timeOffset="254983.7101">14606 6486 265 0,'0'0'337'0,"2"-2"34"15,-2 2-8-15,0 0-83 0,0-1-70 16,0 1-47-16,0-2-35 0,0 2-27 16,0 0-26-16,3 0-23 0,0 0-18 0,3 0-11 15,-1-2-9-15,3 1-5 0,-1 1-3 16,-1 0-1-16,2-2 0 0,-2 2-3 15,0 0-1-15,-4 0 1 0,1 0-1 0,-1 2 1 16,0-2-2-16,-2 1-1 0,0 1 1 16,0 0 0-16,-2 1 0 0,0-1 0 0,-1 5-1 15,1-2 1-15,-1 2 0 0,-2 1-2 16,2-1 1-16,-2 0 0 0,0 0 1 0,0 1 0 16,1-1 0-16,0 1-1 0,0-1 1 15,1 0 1-15,0-2 1 0,1 2 1 0,1-4 0 16,1 1 1-16,1-1 0 0,1-1 1 15,0 1-4-15,2-2-1 0,0 1 0 0,2-1 0 16,1-1 0-16,0-1 0 0,1-1 0 16,2 1 2-16,0-2-2 0,0 1-4 15,1-3-12-15,0 2-30 0,0-2-61 0,-1-2-68 16,-4 2-135-16,-1-4-78 0,-4 1-31 16,2-2 8-16,-1 1 46 0</inkml:trace>
  <inkml:trace contextRef="#ctx0" brushRef="#br0" timeOffset="255282.5207">14875 6406 38 0,'0'0'295'0,"2"0"32"0,-1 0 24 16,3-2-50-16,-3 1-82 0,2 1-67 15,3-2-44-15,-3 2-26 0,2-1-14 0,0 0-14 16,-2 1-10-16,1 1-4 0,-3-1-3 15,2 1-2-15,-3-1-2 0,2 2 0 0,2 1-4 16,-4 0 0-16,2-1-3 0,-1 3-5 16,-1-1-1-16,2 1-3 0,-2 0-1 15,0 0-2-15,-2 1-2 0,1 0 1 0,-2 0-6 16,-2 0 0-16,4 0 0 0,-2 0-4 16,-2-2 0-16,3 0-2 0,-1 1-1 0,0-3-5 15,1 2-11-15,0-3-36 0,2 3-63 16,0-4-79-16,-3 1-133 0,3-1-67 15,0 0-26-15,2-5 15 0,1 2 53 0</inkml:trace>
  <inkml:trace contextRef="#ctx0" brushRef="#br0" timeOffset="255540.6672">15071 6441 246 0,'3'0'321'0,"0"0"22"0,0 0-20 15,2 0-104-15,0 0-89 0,2 0-60 16,-3 0-47-16,4 1-47 0,-3-1-42 0,1 0-50 16,-1 0-89-16,-2-1-69 0,0 0-26 0,3-1 4 15,-1 1 24-15</inkml:trace>
  <inkml:trace contextRef="#ctx0" brushRef="#br0" timeOffset="255808.4166">15261 6413 24 0,'1'0'270'0,"2"0"40"0,-1-2 31 15,-2 2-46-15,3 0-51 0,-3 0-35 16,0 0-30-16,0 0-26 0,3 0-23 0,-3 0-28 16,0 0-28-16,2 0-26 0,-2-2-17 15,3 2-14-15,-1-1-8 0,1-1-6 0,3 2-1 16,-1-2-2-16,0 1-6 0,1-1-14 16,-1 2-32-16,2-1-41 0,1 0-54 15,1 1-45-15,-1-2-66 0,2 1-88 0,0-1-21 16,0 1 12-16,2-1 40 0,-1-1 37 15</inkml:trace>
  <inkml:trace contextRef="#ctx0" brushRef="#br0" timeOffset="255858.3862">15472 6370 93 0,'2'0'152'0,"0"0"-31"0,-1 0-44 15,4 0-57-15,1 0-51 0,4-3-53 0,-4 3-37 16,5-1-15-16</inkml:trace>
  <inkml:trace contextRef="#ctx0" brushRef="#br0" timeOffset="256645.829">15713 6345 44 0,'4'0'209'0,"-2"-2"28"0,0 2-20 0,-1 0-32 15,1-2-20-15,-2 2-16 0,0 0-13 16,0 0-12-16,0 0-13 0,-2-3-13 0,2 3-11 16,0 0-11-16,-1 0-4 0,1 0-2 15,0 0-7-15,0-2-6 0,-2 2-2 16,2 0-6-16,0 0-3 0,0 0-6 0,0 0-7 16,-2 0-4-16,2 0-8 0,0 0-2 15,0 0-8-15,0 0-1 0,0 0-5 0,0 0-2 16,0-2-1-16,0 2-2 0,0 0 0 15,0 0 0-15,0 0 0 0,0-1 0 16,0 1-2-16,0-2 2 0,0 2 0 0,0-2 0 16,0 1-2-16,0-1-1 0,-1 0 2 15,1 0 1-15,-2 1 0 0,2-2 0 0,0 1 1 16,-1-1 2-16,1 1-2 0,0 1-1 16,-2 0 1-16,-1-2-1 0,3 1 0 15,-3 1-1-15,1-2 0 0,-1 1 1 0,0 1 0 16,-2-1 0-16,0 2-1 0,1-3 0 15,-4 2 1-15,0 0-2 0,2 2 1 0,-1 0 0 16,-2 2 1-16,3-1 0 0,-1 1-2 16,1 3 2-16,-1-2 0 0,0 4 0 0,0-1-1 15,3 1 0-15,-3 0 1 0,4 1-1 16,-1-1 1-16,0 1 0 0,4 0 1 0,-1 0-1 16,1 2 0-16,1-4 2 0,-1 1 1 15,4 2-2-15,1-3 1 0,-3 0 1 0,5-2-2 16,-4 0-1-16,2-3 4 0,-2 1-2 15,2-2-1-15,0 1 4 0,4-2-2 16,-5-2-1-16,4 1-1 0,-2 1 3 0,1-2-1 16,-2-1-1-16,-1 0 1 0,1 1 1 15,-2-1-1-15,1-2-2 0,0 1 3 16,-1-1-2-16,-1 0 3 0,1 0 0 0,-1 1 2 16,-1-2 1-16,2 0-1 0,-1 0-1 15,1 0 1-15,2 0 0 0,-2-1-3 0,2 0 0 16,-1-1 0-16,1 1-1 0,0 0-1 15,-2 2-1-15,1 1 1 0,-3 1 2 16,1 0 1-16,-1 3 0 0,-1-2 4 0,0 2 3 16,0 0 3-16,-1 2 4 0,-1-2 0 15,2 1 2-15,-1 1-2 0,-3 3-2 0,3-3-5 16,-1 5 1-16,-1-4-5 0,1 2 0 16,1-1-4-16,-1 2 2 0,0-2-2 0,2 2 2 15,0-1 0-15,0 1 0 0,2-2-1 16,-2 1 1-16,2 1-1 0,-1-4 3 15,2 3-2-15,-1 0 1 0,1-3 1 0,1 1 0 16,-1 1 1-16,1-3-3 0,-1 3-2 16,0-4 2-16,2 3-3 0,0-1 0 0,2 0-6 15,-3 1-10-15,2-1-15 0,-1-1-14 16,-2 1-17-16,1-2-4 0,-1 1 1 16,-2 0-1-16,3-1-17 0,-1 3-39 0,1-3-47 15,2 0-63-15,1 3-115 0,-2-1-55 16,1-1 0-16,2 1 34 0,0-1 51 0</inkml:trace>
  <inkml:trace contextRef="#ctx0" brushRef="#br0" timeOffset="257647.2433">15924 6513 268 0,'4'2'322'0,"-4"-2"33"16,0-2-33-16,1 2-53 0,-1-3-48 15,0 1-43-15,-1 1-34 0,1-1-28 0,0 0-30 16,0 2-27-16,0 0-23 0,-2 0-12 16,0 0-11-16,2 0-5 0,0 0-1 0,0 0 0 15,0 0 1-15,-1 4-2 0,1-1 1 16,-3 2 1-16,3 0-1 0,-1 0 3 0,1 1-1 16,0-1-2-16,-2 2 1 0,2 1 0 15,0 0-1-15,0-1 1 0,0 1 0 0,0 0 3 16,2 0-1-16,-2-3-1 0,0 3-2 15,0-2 0-15,0-2-2 0,0 1-1 0,1-1-3 16,-1 0 0-16,0-1 1 0,0 1 1 16,0-3-3-16,0 1 0 0,0-2 1 0,0 0 1 15,0 0 1-15,0 0-2 0,0 0 2 16,0 0-1-16,0 0-1 0,0 0 1 16,0-2-2-16,0-1 0 0,-1 0-2 0,1-1 1 15,0 1-1-15,-2-3-1 0,2 1-3 16,-2-1 0-16,2-1 1 0,0 0 1 15,0-1-2-15,0 0 0 0,0 0 3 0,2 1-2 16,0-1 1-16,-2 1 1 0,1 1 0 16,3-1 2-16,-4 1-2 0,4 1 3 0,-4-2-1 15,1 1 1-15,1 2 0 0,-1 1 0 16,1-2 0-16,-2 1 0 0,2 3 0 16,-1-1 0-16,-1 0 0 0,0 2 0 0,0 0 0 15,0-2 0-15,0 2 0 0,0 0 0 16,0 0 0-16,2 0 0 0,-2 0 0 0,1 2 0 15,-1-2 1-15,2 0 3 0,1 2-1 16,1 0 0-16,0-1 3 0,-1 3 0 0,0-1 1 16,2 2 1-16,0-1 2 0,-2 1-2 15,2-2 2-15,-2 4 2 0,3-3-5 16,-3 4 2-16,0-2 0 0,-1 0-2 0,1-1 0 16,1 2-1-16,-3-2 1 0,2 0-2 15,-1 0-1-15,0 0 2 0,-1 0-2 0,3 0-1 16,-2 2-2-16,1-4 0 0,0 2 2 15,1 1 0-15,-1-2 0 0,0-1-1 0,0 2 2 16,-1-2 2-16,0-2-1 0,-1 0-3 0,1 1 3 16,0-2-1-16,-2 0 5 15,0 0 9-15,0 0 3 0,2-2 7 0,0 0 0 16,-1-1-1-16,3-2-3 0,-3-1-10 16,2 0-4-16,1-1-4 0,0 0-4 0,-2-1-1 15,3 0 1-15,-1 0-1 0,-1 1-1 16,2-1-1-16,-2 3-1 0,-1 0 4 0,1-1-2 15,0 3 0-15,-1-1 0 0,0-1 2 16,-1 2-1-16,4-2-1 0,-4 3 0 0,2-1-1 16,-1 0-1-16,1-1-1 0,0 1 2 15,2-2-2-15,-2 1 1 0,2 1 0 0,0 1 1 16,-4 0-2-16,1 2 1 0,-1-1 1 16,-1-1-1-16,4 2-1 0,-3 2 2 0,1-1 1 15,1 1 3-15,0 0 8 0,0 1 6 16,-1 2 10-16,1 2 11 0,-1 0 8 0,1 0 5 15,-2 2 3-15,-1 1-2 0,0 0-5 16,0 0-8-16,0-1-7 0,-1 0-10 16,1-1-5-16,0-2-6 0,0-2-4 0,0 2-1 15,0-1-5-15,0-2-1 0,0 0-8 16,0-2-22-16,0 2-30 0,0-1-39 0,1-1-25 16,1 1-14-16,1-1-28 0,0-1-67 15,-3 0-143-15,0 0-57 0,-5-1-24 0,1-4-13 16,-4 3 25-16</inkml:trace>
  <inkml:trace contextRef="#ctx0" brushRef="#br0" timeOffset="258964.6957">13059 6366 249 0,'3'1'362'0,"0"2"23"0,-1-3 11 15,-2 0-115-15,3 0-117 0,-3 0-67 0,0 0-39 16,-3-3-13-16,3 3-9 0,-2 0 0 16,1-1-4-16,-1 1-6 0,-1 0-4 15,0 0-7-15,0 1 0 0,-2-1-4 0,1 0-1 16,0 3-1-16,-1-3 1 0,2 0 0 16,2 0 1-16,-1 0-1 0,0 0 3 0,-1 0 2 15,3 0 0-15,-1 0 2 0,1 0-1 16,-2 0-3-16,-1 0 1 0,-1 0-6 15,1 0-1-15,0 0-4 0,-3 0 3 0,1 0-2 16,2 0-2-16,-2 0 3 0,2 0-1 16,-2 0 0-16,-1 0-3 0,3 0 0 0,2 0 3 15,-3 0-2-15,4 2-1 0,-1-2 0 16,-1 0 0-16,2 0-1 0,2 1 0 0,-2-1 0 16,1 2 0-16,1-1-1 0,0 1 1 15,-2 1 0-15,1 0-2 0,-1-2 2 0,2 2 0 16,-1 2 1-16,-1-1-1 0,0 2 0 15,0 2 1-15,0 1-1 0,0-1 0 0,0 2 0 16,0 2-1-16,0-2 1 0,0 2-2 16,3-1 0-16,-3 1-1 0,0-2 1 15,0 0-1-15,0 3 3 0,0-1-1 0,-3 1 1 16,3 0 1-16,0 1 2 0,0-2-1 16,0 2 3-16,0-2 1 0,0 1-3 0,0-1-2 15,0 0 1-15,-1-2-1 0,1 0-1 16,0 0 0-16,-2-1 0 0,2 0 2 15,0-1-2-15,0 1 0 0,0-4 0 0,0 2 0 16,0-1-2-16,2 1 2 0,-1-4 0 16,-1 2 0-16,0-2 0 0,0 0 0 0,0-1 2 15,3 0-2-15,-3 0 1 0,0-1 1 16,2 1-2-16,-1 1 0 0,-1-2 0 16,2 1 0-16,-1-1 0 0,3 1-2 0,0-1 2 15,0 2 2-15,1-1-2 0,2 1 0 16,-1-1 3-16,1 0-2 0,-1 1-1 0,1-1 0 15,0-1 2-15,1 2-4 0,-1-3 1 16,-1 4 0-16,3-4-1 0,1 2 2 0,3 0-8 16,2-2-30-16,0 1-68 0,-1-1-115 15,-1-1-123-15,-3-1-64 0,3 0-31 0,-1-1 16 16,-2 2 56-16</inkml:trace>
  <inkml:trace contextRef="#ctx0" brushRef="#br0" timeOffset="260247.1767">16234 6148 63 0,'2'2'249'0,"0"-1"22"16,-2 1 18-16,1-1-77 0,2 1-49 16,-1-1-25-16,0 1-11 0,1-1-9 15,-2-1-11-15,3 3-12 0,0-3-17 0,-1 3-18 16,4-1-12-16,-4-1-11 0,2 2-10 15,-1-1-8-15,4 0-1 0,-3 0-5 0,1-1 0 16,2 1-2-16,0-2-1 0,0 2-1 16,0-1 0-16,-2-1 5 0,2 0-3 15,1 0 2-15,-4 2 2 0,2-2 1 0,-2 0-2 16,-4 0 4-16,2 0 0 0,-3 0 3 0,0 0 0 16,0 0-2-16,0 0-4 0,0 0-1 15,0 0-2-15,0 0-6 0,0 2-1 16,0 1 0-16,0-1-1 0,0 1-1 0,0 1 0 15,0 1-1-15,0 2-2 0,0-2 3 16,0 3-1-16,3-2-1 0,-3 1 2 0,0 1-2 16,2-1 1-16,-2 1 0 0,0 1-2 15,0-1 0-15,0 2 0 0,0-1 0 16,0 0 0-16,0-2-2 0,-2 2 0 0,-1 0 2 16,3 1-2-16,-3-1-1 0,3 3 1 15,-1-2 2-15,-1 2-1 0,0 0-1 16,1 1 0-16,-1-1-1 0,0 2 3 0,2-1 3 15,-1 0-2-15,-1 0 0 0,2-1 2 0,0 0-1 16,0-2-2-16,0-1 0 0,0 0 0 16,0 0 0-16,0-1-1 0,0-2 1 15,0-1 0-15,0 2 0 0,-1-2-1 0,1 0 1 16,-2-1-8-16,2 1-35 0,-5-2-107 0,-4-1-153 16,-2-2-81-16,0 0-45 0,-7-2-18 15,-2 1 27-15</inkml:trace>
  <inkml:trace contextRef="#ctx0" brushRef="#br0" timeOffset="261945.2518">14791 6866 193 0,'-1'2'266'0,"-1"0"24"0,2-2-43 0,-1 1-50 16,-1 1-41-16,2-1-28 0,-2 0-13 15,2 4-7-15,-1 0-7 0,-1 0-3 0,1 3-3 16,-3 0-5-16,3 1-8 0,-3 3-10 16,0 1-12-16,-1 4-12 0,1-1-9 15,-5 4-13-15,1-2-9 0,-1 6-4 0,-2-3-6 16,-3 1-6-16,0 3-1 0,-3-3 3 0,2 2-2 16,-2 0-1-16,1-2 2 0,-1 1-1 15,2-1-1-15,-2 0 0 0,4-2-1 16,-1 0-1-16,3-2-2 0,-2-2 0 0,2-1-2 15,2 0 2-15,2-3-2 0,1 0 5 16,0-2-1-16,3 0-1 0,-1-3 1 0,3 1 2 16,-1-1 0-16,2-2 0 0,0-1-1 15,-1-1 1-15,1 0 1 0,0-1-2 0,0 1 0 16,0-3-1-16,0 0 2 0,-2 0-1 16,2 0 1-16,0 0 0 0,0 0 0 0,-2-3 2 15,2 1-1-15,0-1 0 0,-1 0 0 16,1 0 1-16,-2 0-2 0,2-1-2 15,0 1 2-15,0 0 0 0,0-2 0 0,0 2 0 16,0 1 4-16,2-2-3 0,-2 1-1 16,1-2-1-16,-1 1-1 0,0 1 0 0,2-2 2 15,-2 0-2-15,0 2 2 0,0-2 0 16,0-1 0-16,0 2-1 0,0-1 1 16,0 0 1-16,0 0-1 0,2 0 1 0,-2 2 0 15,0-2 1-15,0 0 0 0,1 1 0 16,-1-2 0-16,0 2 2 0,0-1-4 0,0 2 3 15,-1 1-1-15,1-1-1 0,-2 3-2 16,2-2 1-16,0 0 0 0,-2 1 0 16,2 1 0-16,0 0-1 0,0 0 1 0,0 0 1 15,0 0-1-15,0 0 0 0,0 0-1 16,0 0 1-16,0 0 0 0,-1 1-1 0,1 1-2 16,-2 0 3-16,2 1 0 0,-3 2-4 15,3 0 2-15,-3 2-2 0,3-3 2 0,-3 2 0 16,2 1-2-16,1-1 3 0,-4 0 1 15,4 0 0-15,-3-1 0 0,3-1-1 16,0 1 1-16,0-3 0 0,0 2 0 0,0-4-2 16,0 3 2-16,0-3 0 0,2 0 0 15,-1 0 0-15,-1 0 0 0,4 0 0 16,-3 0 0-16,5 0 0 0,0-3 0 0,2 3 0 16,1-2 2-16,0 0 0 0,-1 1 1 15,1 1 0-15,2 0 2 0,0-1-3 0,2 1 3 16,0 0-2-16,1 0-2 0,-2 0 0 15,1 0-1-15,-2 0 0 0,0-2-3 0,-1 1-47 16,-5-2-102-16,-4-2-155 0,-2 2-80 0,-3 0-43 16,-2 0-21-16,-2 0 37 0</inkml:trace>
  <inkml:trace contextRef="#ctx0" brushRef="#br0" timeOffset="267987.861">19069 10091 35 0,'1'0'173'0,"2"0"5"0,-1 0-50 0,1 0-37 15,2-1-19-15,-4 0-14 0,2 1-9 16,-1-2-1-16,0 1 4 0,-1 1 2 0,1-2 8 15,-1 2 2-15,-1 0-1 0,0 0-5 16,0 0-4-16,0 0-10 0,0 0-10 0,2 0-9 16,0 2-9-16,-2-2-3 0,1 1 0 15,1-1 2-15,-1 0 1 0,1 0 6 0,1 0 4 16,2 0 2-16,-4 0-2 0,2-1-4 16,1 1 2-16,-3-2 1 0,2 2 0 15,-1 0 2-15,-2 0-1 0,2-1 2 0,-1 1-5 16,1 0-5-16,0-2-4 0,-1 2-6 15,2 0-2-15,0 0-4 0,-1 0-2 0,1-1 1 16,0 1-1-16,2-2 2 0,0 2-2 16,1 0 3-16,2 0 0 0,-4 0-3 15,3 0 1-15,-1 0 1 0,-1-2-2 0,1 2 0 16,-3 0 0-16,0-1 0 0,2 1 0 16,-1 0 0-16,-3-1 3 0,2 1-2 0,-1 0 0 15,0-2 1-15,-2 1-1 0,1 1 1 16,-1-2 3-16,0 2-2 0,0 0 1 0,0-1 1 15,0 1 0-15,0-2-1 0,0 2-2 16,3 0 0-16,-3 0-2 0,5 0 0 0,-2 0-2 16,0 0 0-16,0 0 2 0,1-1 0 15,-3 1 0-15,1 0-1 0,-1 0 2 16,1-2-1-16,0 2 0 0,-2 0 2 0,0 0 2 16,0 0 0-16,0 0-1 0,0 0 3 15,0 0-1-15,0 0-1 0,0 0-2 0,0 0-2 16,0 0 0-16,0 0-1 0,0 2-2 15,0-2 1-15,0 1 0 0,1-1 2 0,-1 0 0 16,0 0 0-16,0 2 0 0,0-1 2 16,0 1-1-16,0-2-1 0,-1 1 1 0,1 1-1 15,0-2 2-15,0 0-1 16,-4 0 1-16,4 0 0 0,0 0-1 0,-1 0 2 16,-1 0 0-16,2 0-1 0,-1 0-1 15,-1-2 3-15,0 2-3 0,-1-1 4 0,1 1-2 16,1 0 2-16,-2 0-1 0,1 0 0 15,-2 0-2-15,1 0 2 0,-1 0-1 0,1 0-2 16,0-2 2-16,-2 2-2 0,0 0 2 16,-1 0-2-16,2 0 2 0,-3-1-3 0,1-1 2 15,-1 2-1-15,0-1-1 0,0-1 2 16,1 2 0-16,-1 0-2 0,1-1 0 16,-1 1 0-16,0 0 2 0,2 0-2 0,0 0-2 15,-1 0 2-15,-2 1 0 0,4-1 0 16,-1 0-2-16,2 0 2 0,-2 2 0 0,2-2-2 15,1 0-1-15,-1 0 1 0,2 0-4 16,-1 1-3-16,0-1-6 0,2 0-8 0,0 0-7 16,0 0-16-16,0 0-8 0,0 0-13 15,2 0-11-15,1 0-11 0,3 2-10 0,1-1-10 16,-1-1-44-16,-1 2-67 0,-2 1-27 16,3-3-6-16,0 0 9 0</inkml:trace>
  <inkml:trace contextRef="#ctx0" brushRef="#br0" timeOffset="268297.0009">19201 10043 15 0,'2'-3'181'0,"-2"3"13"15,1-2-34-15,-1 0-43 0,0 1-24 0,0-3-16 16,0 4-8-16,-1 0-2 0,1-5-6 15,-2 5-8-15,-1 0-3 0,2-2-7 16,-2 1-4-16,1 1-3 0,0 0-3 0,-1-2-5 16,3 2-2-16,-2-2-3 0,1 2-3 0,-1 0-3 15,1 0-4-15,-1 0-1 0,0 0-1 16,2 0-1-16,-1 0-3 0,-1 0-2 16,1 4-2-16,-4-3 1 0,2 1-2 0,3 3-1 15,-1 4-1-15,-1-1 0 0,4 4-3 16,-1-1-10-16,1 5-17 0,2 3-23 0,2 3-30 15,-1 3-98-15,0 0-60 0,2 2-25 16,3-4-4-16,0 5 17 0</inkml:trace>
  <inkml:trace contextRef="#ctx0" brushRef="#br0" timeOffset="270620.4863">19105 13496 226 0,'0'-3'273'0,"2"1"21"0,-2 2-58 16,0 0-56-16,0 0-43 0,0 0-31 0,0 0-13 15,0 0-1-15,1 0 2 0,-1 0 1 16,0 2 4-16,3 1-2 0,-3-3-8 16,2 4-10-16,-2-3-17 0,0 3-13 0,1-1-12 15,-1-1-11-15,0 3-9 0,0 0-5 0,0-2 0 16,0 2-6-16,2 1 1 0,-1 0-4 15,-1 2 2-15,0-1-4 0,0 1-3 16,2 0 0-16,-2 1 0 0,0 3-3 0,-2-2 2 16,2 2-1-16,0-2 3 0,-1 0-1 15,-1-1 2-15,1 1 2 0,-1-1 1 16,-1-1 0-16,3-1 0 0,-1 0 0 0,-1-1-2 16,2-1-1-16,0-1 0 0,2 1 2 15,-2-1-2-15,1-1 2 0,2 0-2 0,-1-1 1 16,-1 3 0-16,1-3 0 0,-1 0-1 15,3 1 0-15,-4-1 0 0,1-2-1 0,2 3 1 16,-1-3 0-16,-2 2 0 0,3 0 1 16,-1-2-1-16,1 1-2 0,0-1-1 15,3 0 1-15,-1 0-5 0,1-1-20 0,3-1-46 16,0 0-58-16,-1-3-85 0,-2 0-121 16,1-2-60-16,0 4-15 0,1-5 31 0,-1 2 46 15</inkml:trace>
  <inkml:trace contextRef="#ctx0" brushRef="#br0" timeOffset="271004.4791">19392 13677 150 0,'7'0'284'16,"-1"0"24"-16,-1 0-7 0,1 0-70 0,-3 0-56 16,2 0-33-16,-2 0-25 0,2 0-15 15,-2 0-13-15,2 0-11 0,-1 0-13 0,1 0-11 16,2 0-9-16,-1 0-6 0,2 0-4 15,1 0-3-15,1 0-2 0,0 0-2 0,0 0-2 16,2-2-5-16,-3 0-4 0,4 2-5 16,-4-1-1-16,1 0-7 0,1 0 1 0,-2-1-1 15,1 1-1-15,-1-1-1 0,-3 0-1 16,1 1-1-16,-2-1 0 0,-2 2 0 16,1 0 0-16,-4-2-1 0,3 2-3 0,-3 0-9 15,2 0-14-15,-2 0-26 0,0 2-40 16,-2-2-42-16,2 3-44 0,-3-1-48 0,-4 1-85 15,0-1-37-15,-1 1 3 0,2 1 27 16,-2-3 40-16</inkml:trace>
  <inkml:trace contextRef="#ctx0" brushRef="#br0" timeOffset="271420.2276">19513 13747 5 0,'-2'3'229'0,"2"-3"34"0,-2 0 6 0,2 2-37 15,0-2-27-15,0-2-23 0,0 2-22 0,-1 0-13 16,-1-3-15-16,2 2-14 0,-3-2-15 16,0 0-13-16,2 0-15 0,1-1-14 15,-2-1-11-15,2 0-12 0,0-2-10 0,0 0-5 16,2 2-8-16,-1-4-4 0,1 1-5 0,-1-1-4 16,2 1-1-16,0-4-2 0,1 2 1 15,-1-2-1-15,2 0 0 0,-4 0 0 16,4 0-1-16,-2 0 1 0,-1 2 0 0,1-2 0 15,-2 2 1-15,-1 2-1 0,0 0 1 16,-1 1 1-16,-2 1-1 0,1 1 0 16,-1 1 1-16,1 1 0 0,1 0 0 0,-1 1 2 15,1 0-1-15,1 2-2 0,0 2-1 16,0 0 1-16,0-1-1 0,0 3-12 0,1-1-42 16,2 0-67-16,-4 1-100 0,1 0-121 15,-2-1-63-15,2-3-26 0,0 0 26 0,0 0 60 16</inkml:trace>
  <inkml:trace contextRef="#ctx0" brushRef="#br0" timeOffset="272861.97">19878 13371 191 0,'0'0'256'0,"0"0"25"16,0 0-53-16,0 0-51 0,0 0-36 0,0 0-24 15,1 0-19-15,-1 0-9 0,2 1-1 16,1-1 1-16,4 1-7 0,2 1-4 16,0-2-6-16,4 2-6 0,4-2-8 0,-1 1-8 15,2 1-4-15,0-2-3 0,0 0-2 16,2 1-3-16,-3-1-4 0,1 0-9 0,-3 0-7 16,-1 0-3-16,-1-1-8 0,-1 1-2 15,-2-2-2-15,-2 1-2 0,-1 1 0 16,0 0-1-16,-4 0 0 0,0 0 0 0,-1 0 0 15,-1 0 0-15,-1 0-2 0,0 1-1 16,-1 1-3-16,-3-1-5 0,1 1-9 0,-2-1-12 16,-1 1-21-16,2-1-25 0,-4 1-26 15,0-2-21-15,-3 1-13 0,1-1-1 16,0 0 8-16,0-1 13 0,-1 1 21 0,-2-2 18 16,-1 2 21-16,2 0 13 0,-1 0 15 15,0 0 11-15,-3 2 11 0,6-2 11 16,-1 0 8-16,0 0 11 0,3-2 9 0,2 2 14 15,1 0 13-15,2-1 10 0,1 1 7 16,1 0 7-16,-2-2 3 0,3 2-4 0,0 0-4 16,4 0-10-16,-4 0-6 0,4 0-10 15,-3 2-10-15,2-1-6 0,1 1-6 0,-3-1-2 16,1 0-2-16,-1 3-2 0,-1-1 1 16,0 0-4-16,2 0 0 0,-2 1-1 0,2-1-1 15,-2 2-2-15,1 0-2 0,2 0 1 16,3 2-2-16,-1-2 0 0,2 3-1 0,-1 1 2 15,2-2-3-15,1 2 0 0,-1 0-4 16,2 0 0-16,1 0-1 0,-3 1 0 0,0-1-1 16,2 1-4-16,-2-3 1 0,1 2 3 15,-3 0-2-15,1-2-2 0,0 0 3 16,-1 2-1-16,-1-1-1 0,-2 1 2 0,1-3-2 16,-3 4 1-16,-1-2-2 0,0 2 1 15,-1-2 2-15,-3 1-3 0,1 1 3 0,2-1 0 16,-3 0-1-16,1 0 0 0,0-2-2 15,0 1 1-15,-3-1-2 0,3-1 1 16,-4 2-1-16,2-3 1 0,-1 4 1 0,-1-4-2 16,-2 2 0-16,3 1 0 0,-1-3 0 15,3-1 0-15,-4 2-1 0,3 0 1 0,2 0 0 16,1 0 1-16,1-1-1 0,-1 0 0 16,2 2 0-16,2-2 0 0,-1 0 0 15,3 0 0-15,1 0-1 0,0 0 0 0,3-2 0 16,1 2 0-16,0-2 0 0,3-2 1 15,0 2-1-15,2-3 1 0,-3 0-1 0,0-1-2 16,3-1 1-16,1 2 1 0,-1-3-2 0,-2 0-2 16,1 2 0-16,0-2 2 0,0 3 0 15,0-2 0-15,-1-1 0 0,2 2 2 16,-3 0 1-16,0-1 0 0,1 1-1 0,-2-3 1 16,2 4 2-16,-2-1 0 0,-2 1-1 15,-1 0-1-15,0 0 1 0,-4 0-1 16,1 0 0-16,-1 0-1 0,-2 0 1 0,-1 0 0 15,0 0 0-15,0 0 1 0,0 0 2 16,-1 0-2-16,-1 0-3 0,1 0-7 0,-3-2-14 16,4 0-25-16,-1-1-30 0,2-1-38 15,-1 1-32-15,4-2-21 0,0 1-15 0,1-1-19 16,3 1-39-16,-2-2-38 0,2 2-1 16,-1-1 8-16,1 1 18 0</inkml:trace>
  <inkml:trace contextRef="#ctx0" brushRef="#br0" timeOffset="273496.2429">20486 13721 8 0,'5'-5'225'0,"3"2"24"16,0-4 1-16,-2 0-56 0,2 1-42 0,-1-1-33 15,-1-2-14-15,1 2-8 0,-2-1-2 16,0 1 3-16,-2-2-1 0,-1 4-2 0,0-2-6 16,-1 2-10-16,-1 0-10 0,0-1-8 15,0 2-7-15,-1-2-8 0,-1 1-4 0,0 0-5 16,1 2-4-16,-1-2-6 0,1 2-3 15,-3-1-5-15,1 1-4 0,-2 1-1 16,-1 0-4-16,2 1-2 0,-3 1-2 0,-1-2-2 16,-3 4 0-16,3-1-4 0,-1 1-2 15,-4 0 2-15,2 1 0 0,1 1 0 0,-2 1-2 16,2 0 2-16,-1 1 0 0,0 0-2 16,3 1 0-16,0 1 0 0,-1 1 2 0,4-1-1 15,2 2 1-15,0-3 0 0,1 3-1 16,2-3-1-16,2-1 2 0,0 2 0 15,2-2-1-15,0 0 1 0,3-2 0 0,0 0 1 16,-3 0-1-16,3-3 0 0,-1 1 0 16,2-2 0-16,-2 0 0 0,-1 0-1 15,2 0 0-15,-1 0 1 0,1 0 0 0,-2-2 0 16,0 1 0-16,3-3 0 0,0 3 0 16,-2-2 0-16,1 0 0 0,1 0 0 0,-2-1 0 15,3-1 1-15,-2 1-1 0,-1-1 1 16,0 1-1-16,0-2 3 0,-3 2-2 15,1-3-1-15,-3 2 1 0,1 1-1 0,0-1 0 16,-2 0-1-16,0 3 1 0,-2 1 2 16,2-3-1-16,-2 3 2 0,2 1 2 0,0 0 2 15,-1 0 1-15,-1 0 0 0,0 1 2 16,1 3 2-16,-1-1 0 0,1 2-2 0,1 2 2 16,0 0-3-16,0 1 1 0,1-1 0 15,4 2 3-15,0-2 0 0,1 1 5 16,-1-2 1-16,4 2 5 0,-2-5-4 0,-1 2 0 15,1-1 0-15,-1-3-7 0,2 1 0 16,0 0-5-16,-4-2 0 0,1 0-5 0,0-2-6 16,-1 2-10-16,0-2-12 0,-3 1-12 15,1-1-8-15,-1 2 0 0,-1 0-1 0,0-2-11 16,0 2-34-16,0 0-58 0,-3 0-109 16,0 0-103-16,-3 0-53 0,5-3-9 15,1 3 29-15,-4-2 61 0</inkml:trace>
  <inkml:trace contextRef="#ctx0" brushRef="#br0" timeOffset="274043.6924">20681 13725 3 0,'2'0'282'0,"-1"0"44"0,-1 0 33 0,2 0-39 16,-1 1-56-16,-1-1-47 0,0 2-47 0,0 0-32 15,0 1-29-15,0 2-26 0,0 2-25 16,-1-2-20-16,-1 3-16 0,2-1-9 15,-1 2-6-15,1 0-1 0,0-1-5 0,0-1 0 16,0 0 1-16,1 0-1 0,-1-1 0 16,2 1-1-16,-1-5 0 0,4 2 2 0,-4 1-2 15,-1-2 0-15,3-1-2 0,1 2 2 16,-1-3-1-16,0 1 0 0,0-1 1 0,2 1 1 16,-2-1 0-16,2-1 1 0,-2 0-2 15,0 0-2-15,0 0-8 0,2 0-18 16,-2-1-39-16,2-1-58 0,-3-1-53 0,-1 0-93 15,2 0-86-15,-6-3-35 0,3-1 14 16,3 0 42-16</inkml:trace>
  <inkml:trace contextRef="#ctx0" brushRef="#br0" timeOffset="274319.4233">20788 13592 207 0,'2'-4'373'0,"-1"3"40"0,-1-1 28 0,0 0-93 16,-1 2-106-16,1 0-80 0,-2 0-59 16,2 0-42-16,0 0-26 0,0 0-17 0,0 0-6 15,0 0-11-15,2 0-22 0,-1 2-54 16,-1-2-82-16,-3 2-148 0,2-1-83 0,-3 1-38 16,4-2-2-16,0 0 41 0</inkml:trace>
  <inkml:trace contextRef="#ctx0" brushRef="#br0" timeOffset="274870.3399">20958 13488 169 0,'1'-2'344'0,"-1"0"30"0,3 1 17 16,-2 1-94-16,1 0-88 0,1 0-65 0,2 1-44 15,0-1-21-15,1 4-9 0,-1-3-7 16,3 1-11-16,-3 0-11 0,1 3-7 16,-3-2-8-16,4 4-5 0,-1-3-8 0,-3 1-3 15,2 0-3-15,-1 1-2 0,0 0-5 16,0 0 0-16,-2-1 0 0,3 1-2 0,-1-1-1 16,-1 2 1-16,-1-2-1 0,0 3 3 15,-1-1-1-15,-1 3 1 0,-1 0 0 16,1 1 0-16,-4-1 0 0,1 2 0 0,-1 0 1 15,1-2 1-15,-1 3-1 0,3-3-1 16,-1 0 0-16,1 1 0 0,1-2-3 0,0 1 3 16,1-3-1-16,2-2 1 0,-1 2 1 15,3-1-1-15,-1-2 0 0,-1 1 0 16,2-4-1-16,-2 1 1 0,1-1-1 0,1 1 0 16,-4-1 1-16,4-1 0 0,-1 2 0 15,-1-4 0-15,2 2 0 0,0 0 0 0,2 0-1 16,-1 0 1-16,1 0 1 0,1 0 0 15,1 0 0-15,-3 0-1 0,3-1 1 16,-2 1 2-16,1-2-2 0,-2 2-1 0,1-1 2 16,-2-1-1-16,0 1-2 0,0-1-6 15,-2-1-12-15,0 3-21 0,-1-4-30 16,0 1-48-16,-6 0-41 0,1 1-40 0,-2-3-78 16,-3 2-67-16,0 1-14 0,-2-3 22 15,2-2 33-15</inkml:trace>
  <inkml:trace contextRef="#ctx0" brushRef="#br0" timeOffset="275140.1728">20965 13620 193 0,'0'0'296'16,"0"-2"29"-16,2 2-36 0,-1 0-50 0,3 0-47 15,-1 2-43-15,2-2-28 0,-1 1-17 16,1-1-10-16,4 2-8 0,-2-2-11 0,2 0-11 15,1 1-10-15,1-1-8 0,0 0-9 16,1 0-10-16,0 0-8 0,-1 0-6 16,0 2-8-16,-2-2-1 0,-1 1-4 0,-2-1-1 15,1 2-2-15,-3-2-2 0,1 0-12 16,-1 0-34-16,-1 0-58 0,0-2-60 0,-3 2-131 16,0 0-80-16,-2-3-31 0,2-1 11 15,0-1 44-15</inkml:trace>
  <inkml:trace contextRef="#ctx0" brushRef="#br0" timeOffset="275450.4569">21280 13440 73 0,'-2'-2'299'0,"2"1"35"0,-1-1 21 0,1 0-70 16,-2 2-80-16,2 0-62 0,0 0-38 0,0 0-24 15,0 0-15-15,2 2-4 0,-1 0-1 16,-1-1-7-16,3 3-4 0,2-1-4 0,-1-2-4 16,3 1-5-16,-2 0-8 0,1 0-4 15,1 1-6-15,-1-2-6 0,3-1-5 16,-2 2-4-16,-1-1 1 0,1-1-11 0,-3 0-10 15,2 0-21-15,1 0-38 0,-2 0-46 16,-4 0-50-16,2-1-55 0,-3 1-104 0,0 0-38 16,0 0 5-16,0 0 32 0,0-2 37 15</inkml:trace>
  <inkml:trace contextRef="#ctx0" brushRef="#br0" timeOffset="275954.1041">21501 13363 107 0,'4'-1'238'0,"-3"-1"30"16,3 0-31-16,-2 2-33 0,0-3-25 0,-1 3-15 15,1-2-11-15,-1 2-9 0,-1 0-7 0,0 0-15 16,0 0-11-16,0 2-19 0,0-2-18 15,-1 3-15-15,-1 2-16 0,2 0-11 16,-1-1-5-16,1 1-7 0,0 2-6 0,-2 0-4 16,2 1-4-16,0 1-4 0,0 1-2 15,2-2 0-15,-2 3-1 0,1-2 0 0,1 0 1 16,-1 1 0-16,-1-2 2 0,2 0-2 16,0-1 2-16,-2-2-2 0,1 2 0 15,3-4 0-15,-1 2 0 0,2-3 0 0,0 1 0 16,0 1 0-16,2-3-2 0,-2-1 2 15,-1 0-2-15,0 0 2 0,-3-1-3 16,3-1-14-16,-4-1-32 0,2-1-57 0,-4 1-54 16,2-4-73-16,-4 2-114 0,3 0-45 0,-3-3 0 15,4-2 38-15,0-4 44 0</inkml:trace>
  <inkml:trace contextRef="#ctx0" brushRef="#br0" timeOffset="276274.1251">21588 13176 251 0,'-3'-3'345'0,"1"0"38"15,-1 1-4-15,3 0-96 0,0 2-78 0,0 0-54 16,0 0-39-16,0 0-25 0,0 2-17 16,0 0-15-16,2-2-12 0,-1 3-14 0,3-2-9 15,-4 1-17-15,1 1-30 0,-2-1-76 16,-6 1-104-16,-3 2-129 0,-3-1-65 0,0-4-31 15,-3 0 7-15,2 0 65 0</inkml:trace>
  <inkml:trace contextRef="#ctx0" brushRef="#br0" timeOffset="283873.0785">18585 14570 199 0,'0'-2'246'0,"0"1"17"0,2-1-61 0,-2 0-58 16,0 1-42-16,1 0-18 0,-1-2-6 15,3 3-4-15,-3-3 6 0,3 2 0 0,-3 1 3 16,3 0-4-16,-1 0-4 0,-1 1-3 16,3 2-5-16,1-3-9 0,-2 4-4 15,2-1-5-15,-1 0-3 0,4 1-4 0,-3-1-2 16,1 2-1-16,1-2-2 0,-3 1-3 15,4-1-6-15,-2-1-4 0,1 1-2 16,-1 0-7-16,3-2-4 0,-1 1-2 0,-1 1-1 16,-1-2-4-16,3 2-3 0,-4 0-1 15,3 0-1-15,-3 1-2 0,2 1-1 0,-2 0 1 16,0 0 1-16,2 4-1 0,-2-1 1 16,-1 0-1-16,1 1 2 0,-1 0 0 0,1 3-2 15,0-2 3-15,0 3 0 0,0-4 0 16,0 4 0-16,0-1-2 0,0-2 2 0,2 1 0 15,-1-1-1-15,1 1 1 0,0-3-1 16,1 2 1-16,0-1 0 0,0 0 0 0,0-2 2 16,0 2-2-16,-2 0 2 0,2-2 2 15,0 3-3-15,-2 0 4 0,1-2-2 16,-3 1 3-16,1 0 0 0,1 1-1 0,-1-1 1 16,-2 1 0-16,2 1 0 0,-2 0-3 15,2-1 0-15,3-1-1 0,-4 2 1 0,1-2-1 16,0 1-1-16,2 1 2 0,-3-3 0 15,5 0-1-15,-4 0 1 0,3-2 1 16,-3 1 3-16,2-1 0 0,0 2 0 0,0-1 4 16,-3 1 0-16,3-3 0 0,0 3-2 0,-2 1 0 15,2-3 1-15,-1 1-2 0,-1 0-2 16,1-1 1-16,2 1-1 0,-2-2 1 16,1 2-2-16,-1 1 0 0,2-3 0 15,0 3 0-15,-4-2-2 0,3 2 2 0,-1-1-3 16,2-1 1-16,-2 2 0 0,1-1-2 0,-1 1 0 15,0-1-1-15,0-1 1 0,-2 1 0 16,0-2 0-16,1 1 2 0,-1-1-3 16,-1 1 1-16,1-1 2 0,-1 0-1 0,0 0-1 15,1-1-1-15,-1 1 3 0,0-2 0 16,0 3-2-16,1-3 0 0,-3 1 1 16,2 1 0-16,3 0-1 0,-3-1-1 0,2 0 0 15,0 0-1-15,2 1-1 0,-4-2 2 16,0 2 0-16,1-1 0 0,1-1 3 0,-2 0-2 15,1 0 1-15,-1 0 1 0,0 0-1 16,0 0-2-16,0 2 1 0,-1-2 1 16,2 0 1-16,0 0-3 0,-3-2 0 0,2 2 2 15,1 0-2-15,-3 0 0 0,2-2-2 0,-1 2 5 16,1 1-2-16,0 0 1 0,-1 0-1 16,2 1 2-16,-2-3-1 0,1 4-1 0,0-2 1 15,1 1-2-15,-3 1 0 0,2-3 1 16,-1 0 0-16,0 0-1 0,-1 0 0 15,3-2 1-15,-3 1 1 0,2 1-1 0,0 0 0 16,0-2 2-16,0 2-1 0,1-2-1 16,-1 3 0-16,0-3-1 0,0 3 0 0,1-1 0 15,1-2 2-15,-1 2 0 0,0 0 0 16,-2-1 0-16,1 1-2 0,2-1 0 0,-2-2 4 16,-1 2-2-16,0 1-2 0,1-3 1 15,-1 3 4-15,2-2-4 0,-3 1 0 0,-1-1-1 16,3 0 2-16,-3 1-1 0,2-2-1 15,1 2 3-15,1-1 0 0,-3-1 0 0,2 2-1 16,2-2 2-16,-1 0 0 0,1 0 0 16,-2 0 0-16,2 0 1 0,-1 1 0 15,0-1-2-15,0 0 1 0,-1 2-2 16,1-2-1-16,-1 0 1 0,1 1 1 0,-3 1 0 16,2-1-1-16,1 1 0 0,-3-1 1 0,2 1-2 15,1-1-1-15,-1 1 0 0,1-1 0 16,-2 1 0-16,1-2 2 0,0 3-2 15,-1 0 0-15,-1-2 0 0,3-1 2 0,-1 1 0 16,0-1 2-16,0 2-2 0,2-2 2 16,-4 0-1-16,4 0-2 0,-2 1 3 0,0 1-4 15,1-2 1-15,-3 2-1 0,2-1 0 16,-1-1 0-16,0 1 0 0,1 2 0 16,1-3 0-16,-1 3 0 0,1-2 0 0,-3 0 0 15,2 1-1-15,-1-1 1 0,1-1-1 16,-1 2-2-16,0 0 3 0,-1-2 0 0,2 0 0 15,-3 0 0-15,2 0 0 0,0 0 2 16,-2 0 1-16,0 0 1 0,0 0 3 16,0 0 0-16,0 0 0 0,0 0 1 0,2 3 0 15,0-3 1-15,-1 0 0 0,-1 0-1 16,4 0-2-16,-3 2-2 0,-1-2 1 16,3 0-3-16,-1 0-1 0,0 0-1 0,-1 0 1 15,1 0 0-15,0 0 0 0,-1 0-1 16,1 0 0-16,-1 0 0 0,-1 0 1 0,2 0-1 15,0 0 0-15,0 0 0 0,0 0 3 16,-1 0-1-16,1 0-1 0,0 0 1 0,-1-2-1 16,1 2 2-16,-1-3-2 0,1 3 1 15,0 0-1-15,-1 0 2 0,1-2-2 0,0 2 1 16,-2-2-2-16,1 2 1 0,-1 0-1 16,0 0 0-16,2 0 1 0,-1 0-1 0,-1 0 0 15,4 0 0-15,-4 0-1 0,2 0 1 16,0 0 0-16,-1 0 1 0,1 0 2 0,1 0-3 15,-3 0 0-15,4 0 0 0,-3 0 0 16,-1 0 0-16,2 0 0 0,-1 0 0 16,-1-1 0-16,2 1 0 0,0-2 0 0,-1 2 0 15,1-1 0-15,-1 0 2 0,3-2-2 16,-3 3 0-16,2-3 0 0,-2 2 0 16,1 0 0-16,1-1 0 0,-1-1 0 0,1 1 1 15,-1 0-1-15,-1-1 0 0,3 0 0 0,-1 3 0 16,0-3 3-16,0 1-2 0,2-1-1 15,-4 2 0-15,2-2 0 0,1 1 0 16,-4 1-4-16,3-1 4 0,-2 1 0 0,3-1 1 16,-3 1 2-16,2-1-2 0,1-1 0 15,-3 2-1-15,4-2 1 0,-2 1-2 0,0 1 1 16,0-2 0-16,0 1 0 0,-1 0 0 16,1-1 0-16,-1 1 0 0,1-1 0 15,-3 1 0-15,3 1 0 0,0-3 0 0,-1 1-1 16,-1 2 0-16,2 0 0 0,-3-1-2 15,4 0 3-15,-3 1 0 0,1-1 0 0,-1 1 3 16,-1 1-1-16,0-1 0 0,2 1-1 16,-2 0-1-16,0-3-1 0,0 3 0 15,2 0-1-15,-1 0 2 0,-1-3-1 0,0 3-1 16,4-2 2-16,-3 1 2 0,1-1-2 16,-1 1 0-16,2-2 1 0,-1 1 0 0,-1 1 0 15,2-2-1-15,1 0 1 0,-3 0-2 16,2 1 1-16,-1-1 0 0,0 0-1 0,1 2 0 15,-1-2-3-15,-1 1 4 0,1 1 0 16,-1-1 0-16,1 2 0 0,1-2 0 0,-2-1 0 16,2 3 0-16,-3-4 0 0,2 4 0 15,1-3 0-15,-1 2 0 0,0 0 1 0,-1-2 1 16,1 0 0-16,-1 2 1 0,3-2 0 16,-1 0-3-16,0 0 2 0,1-1-2 15,-1 1 0-15,2 0-2 0,-1-2 2 0,-1 2 2 16,0-1-2-16,0 1 0 0,2 0 0 15,1-1 0-15,-3 3-2 0,2-2 2 0,-2 0 0 16,0 2 0-16,1-1 0 0,-1 1 0 16,0-1 0-16,0 2 0 0,-2-2 2 15,3-1-2-15,-4 3 1 0,1-2 0 16,1 0 2-16,-1 2-3 0,1-1 0 0,0-1 0 16,-1 1 0-16,1 1 0 0,-1-1-2 0,1-2 2 15,0 3 0-15,-1 0 0 0,2-3 0 16,-1 2-1-16,2 0 1 0,0-1-1 0,0 1 0 15,0-1-1-15,-3-1 0 0,2 3 2 16,-1-1 0-16,0 1 0 0,-1-3 0 16,3 3 0-16,-3 0 1 0,-1-3 0 0,4 3-1 15,-2 0 2-15,0-2 0 0,-1 1-2 16,1-1 0-16,-1 1 1 0,3-1-1 16,-3 1 0-16,2-1 0 0,-1 1 2 0,1-1-2 15,1-1 0-15,-1 0 0 0,3 2 0 16,-3-3-3-16,2 2 1 0,0-1 0 0,-2 0 2 15,2 0 0-15,-2 1 0 0,1 2 0 16,-2-3 0-16,-1 1 0 0,2 2 0 16,-1 0 0-16,-2-2-1 0,2 0 1 0,-1 2 1 15,3-1-2-15,-4 1 1 0,1-2 0 16,1 2 1-16,-1-1-1 0,3 0 0 0,-4-2 3 16,3 3-2-16,-1 0 0 0,2-3 1 15,0 2-2-15,-2 0 0 0,3-1 0 0,-2 1 0 16,0-1-2-16,-1 2 0 0,1-2 1 15,0 2-1-15,0-1 2 0,-1 1 0 0,-1 0 0 16,3-1 0-16,-3 1 2 0,2 0-1 16,1 0-1-16,-1 1 1 0,3-1-1 0,0 0 0 15,1 1 0-15,-3-1 0 0,1 0 0 16,2 0 0-16,-1 0 3 0,-3 0-1 0,2 0 1 16,-4 0-1-16,2 0-1 0,1 0 0 15,-4 0-1-15,1 0 0 0,2 0 0 16,-3 0 0-16,2 0-2 0,0 2 1 0,-1-2 1 15,3 0 0-15,-4 2 2 0,4-1-1 16,-1 2 0-16,0-2 1 0,0 2 0 0,2 0-1 16,-2-2-1-16,2 2 3 0,1-2-1 15,-3 3 3-15,1-4-1 0,0 2 2 16,-2 1-1-16,1-1 1 0,-1-1-1 0,0 1-2 16,-1-2 0-16,2 1-1 0,-3 1 1 15,4-2-2-15,-4 1 2 0,1 1 1 0,3-1 0 16,-2 0 0-16,0 1 1 0,-1 0-1 15,1-1-1-15,1 1 1 0,-1-1 1 0,-1 1 0 16,1-1 3-16,0 1 3 0,-1 1 0 16,1 0-3-16,-1 0 0 0,1 0-3 15,0 0-1-15,-1 0-1 0,3-2-1 16,-2 4 2-16,3-2-1 0,-2-1 0 0,0 4 0 16,2-4-2-16,-2 3 1 0,2-3 0 15,1 3 0-15,-3-3-1 0,2 1 0 0,-2 0 2 16,1 1-2-16,-1-1 2 0,2-1-2 15,-4 1 0-15,4 0 0 0,-4-2 0 0,2 2 0 16,-3-1 0-16,2-1 0 0,0 1 0 16,-1 1-1-16,2 0 0 0,1-3 2 0,-1 6-2 15,0-2 3-15,3-1 1 0,-3 1-2 16,4-1 2-16,-4 1-2 0,2-1 0 0,-1 0-2 16,0-1 3-16,2 1 3 0,-5-1-3 15,2-2 4-15,1 0-1 0,-3 2-2 16,-1-1 0-16,3-1 1 0,-1 2-1 0,0-2 1 15,-1 0-1-15,1 1 1 0,0-1-1 16,-1 2 0-16,-1-2-2 0,0 1 1 0,2-1-1 16,-1 0-1-16,-1 2-2 0,2-1 1 15,-2-1 1-15,3 0 0 0,-3 1 2 0,0-1-3 16,1 2 4-16,-1-2-2 0,2 2-2 16,-1-2 2-16,1 1-2 0,0 1 1 15,1-1-1-15,0 1-1 0,4 1 1 0,-1-2 0 16,1 2 1-16,2 2 0 0,-1-2 1 15,1 0-1-15,-3 0 1 0,2-2 0 16,-1 2-2-16,-1 0-1 0,0 0 2 0,-1-2 1 16,0 2-1-16,-4 0-1 0,2-2 2 15,1 0-2-15,-3-1 0 0,-1 2-2 0,0-2 1 16,2 1 1-16,-1-1 1 0,-1 0 1 16,0 0-2-16,0 0 1 0,2 0-1 0,-2 0 0 15,3 0 1-15,-3 0-1 0,0 0 2 16,1 2-4-16,-1-2 2 0,0 2 0 15,2-2-4-15,-2 0 3 0,2 0 1 0,-2 0 0 16,0 0 0-16,1 0 0 0,-1 0 1 16,0 0 1-16,2 0-1 0,-1 0 0 0,3 0 3 15,-3 0-2-15,1 0 2 0,-1 0-2 16,3 0 1-16,-3 0-2 0,1 0-1 0,1-2 0 16,0 2 0-16,-2 0 0 0,3 0 0 15,-1 0 1-15,0 0 0 0,0 0-1 16,4 2 0-16,-2-2-2 0,2 0-1 0,-1 0 2 15,1 3-1-15,-1-1 0 0,-1-2 2 16,4 2 0-16,-2-1 0 0,-1 1 2 0,2-1-1 16,1 1-1-16,-1-1 0 0,-1 1 2 15,1-1-2-15,-1 0 0 0,-2 1 0 0,2-2-1 16,-1 2 1-16,-1-2 0 0,1 0 0 16,-1 0 0-16,-1 0-1 0,0 0 2 0,0 0 0 15,-2 0 2-15,1-2-2 0,-1 2 0 16,-1-2 0-16,2 1 0 0,0 1 0 15,1-3-3-15,-3 2 2 0,-1-1 1 0,3 1-1 16,-3-1 0-16,4 1 1 0,-3-1 0 16,1 2 1-16,-1-2-2 0,1-1 0 0,0 3-2 15,-1-4 2-15,1 4-3 0,0-3 2 16,0 2 1-16,0 1 0 0,-1-1 1 0,-1-2 1 16,4 3-1-16,-4-3 2 0,1 3-2 15,2-1-1-15,1 0-1 0,-1-1-2 16,0-1 2-16,2 1-2 0,1 1 3 0,0 0-1 15,1-2 1-15,1 0 0 0,1 0 0 16,-1 1 0-16,0-1-4 0,0 2 3 16,-1-2 0-16,1 3 1 0,-1-3 1 0,1 1 0 15,-1 1-1-15,2-1 0 0,-3 1 0 16,0-1 0-16,-1 0-2 0,1 1-2 0,1-2 1 16,-3 2-2-16,4-2 1 0,-3 0 1 15,4 1 0-15,-2 0 2 0,-1-1 2 16,2-1-1-16,0 1 2 0,-2 1 0 0,2-1 0 0,-1 3-1 15,0-4 2-15,0 1 2 0,-1 0-5 16,-1 1 0-16,0 1 0 0,1-3 1 16,-3 4 0-16,0-3-1 0,0 1 0 0,0 1-1 15,2-2 0-15,-1 1-3 0,0-1 4 16,1-1 2-16,-1 1-2 0,0 0 1 16,0 1 1-16,-2-1 0 0,1 0-1 0,1 0-1 15,-1 2 0-15,-2-1 0 0,4 1 0 16,-4-1 0-16,1 0 0 0,-1-1-1 0,3 1 0 15,-3 0 1-15,-1-1 0 0,4 2 0 16,-3-3 1-16,2 1 0 0,1-1 2 0,-3-1-3 16,4 0 1-16,-1 2-1 0,1-2-1 15,0-1 0-15,0 2-2 0,0-1 0 16,-2 2 1-16,2 0 2 0,-3-1-3 0,2 2 3 16,-1-1 1-16,0 0 1 0,-1 3 0 15,-1-5-2-15,2 3 0 0,1 0 0 0,-3-1 0 16,4-2 0-16,-1 2-1 0,1 1 0 15,2-3-1-15,-1 1 0 0,1-2 2 0,0 1-2 16,-1-1 2-16,-1 2 2 0,2-1-1 16,-2-1 2-16,2 3-5 0,-4-1 2 15,4 1-1-15,-6 1 1 0,2-3 0 0,1 5 0 16,1-5 1-16,-2 2-1 0,-2 2-1 16,4-2 1-16,-4-1-1 0,2 1 1 0,1 0 0 15,-3 0 0-15,3 2 1 0,-1-2-1 16,-2 0 0-16,3 1 0 0,-1 0 0 15,1 0 0-15,-1 0 1 0,0-1 1 0,-1 2-2 16,1-2 0-16,1 0 0 0,0 0 1 16,1-2-1-16,1 2 0 0,-1 0 0 0,1-1-1 15,-2 2 1-15,0-3 0 0,1 1 0 16,1 1 0-16,-1-2-2 0,0 1 2 0,1 0 0 16,1-1-1-16,0-2 0 0,1 3-1 15,-1 0 2-15,1 0-1 0,1-2 0 0,-3 1-2 16,2 2 0-16,-3-3 1 0,3 3 1 15,-2 0-2-15,0 0 1 0,-1-1-2 16,0-1 4-16,2 3 0 0,-2-4-3 0,0 2 3 16,0-1 0-16,0 2-1 0,-2-2-2 15,2 1 3-15,-2 0-3 0,1 0 3 0,1-1-2 16,0 1 2-16,0-1 0 0,0-1-2 16,0 2 2-16,0-1-1 0,0-1-2 15,-1 2-1-15,0 0 2 0,1-1-2 0,2 0 0 16,-2 0 0-16,0 0-3 0,2 1 2 15,-2 0-1-15,1 0 2 0,-1-1 0 0,2 1 2 16,-2-1 2-16,2-1-2 0,-3 3 1 16,3 0 0-16,-1-2-1 0,-1 3 1 15,-1-1-1-15,0 0 1 0,1 2 1 0,-2-2 1 16,0 0-1-16,1 1 2 0,-1 0-1 16,2-1 2-16,-2 0-2 0,2 1-1 0,0-2 0 15,3 1 0-15,-2 0 0 0,0-1-1 16,1 1 2-16,-1-2 1 0,0 1 0 0,-1 2 3 15,0-1-5-15,-2 0 0 0,0 2 0 16,1-1 0-16,-3 2-1 0,1-1-1 0,-1 1 2 16,-1 0 1-16,0-2 0 0,2 2 0 15,-2-1-1-15,2 1 0 0,0-2-1 0,0 2 0 16,-1 0 1-16,1 0-3 0,0-3 1 16,-1 1 0-16,3 2-2 0,-3 0-2 15,2-2-1-15,1 1 2 0,-3-1-2 0,4 2 3 16,-1-2 1-16,1 1 2 0,-2 0-2 15,1-2 2-15,-3 3 1 0,2 0-4 0,-1-3 3 16,0 3-1-16,1 0 0 0,0-1-4 16,-1 1-4-16,0 0-2 0,2 0-3 15,-3 0-3-15,1 0 1 0,-1 0 2 0,3 0 4 16,-4 0 4-16,1-1 4 0,1 1 2 16,-1 0-2-16,-1-2 3 0,2 2 0 0,0 0 0 15,1 0 0-15,0 0 0 0,5-1 0 16,-4 1 0-16,1 0-3 0,2 0-3 0,-1 1-1 15,2-1 2-15,0 0-2 0,-4 2 0 16,3-2 3-16,-1 0 1 0,0 0-1 16,-3 0 3-16,1 0 1 0,-1 0 0 15,-1 0-1-15,-1 0 0 0,-1 0 1 0,0 0-1 16,2 0-1-16,-2 0 4 0,1 0 0 16,-1 0-1-16,0 0-1 0,0 0-1 0,0 0 1 15,2 0-2-15,0 0-1 0,-1 0 2 16,2 1-1-16,2-1 2 0,-4 1-2 0,2-1 2 15,1 3-1-15,-3-3 1 0,3 0 0 16,-3 0-1-16,2 3 1 0,-1-2 0 0,1-1 0 16,-1 0 0-16,2 1 0 0,-1-1 0 15,1 2 0-15,-3-2 0 0,2 2 0 16,1-1 0-16,0 1 1 0,1-2-1 0,3 2 0 16,1 1-1-16,3 2 1 0,2-1 1 15,-2 2 0-15,7 0 1 0,1 0 2 0,2 1 1 16,3 0 2-16,0 2 0 0,2-1 0 15,-1-1-1-15,0 0 1 0,-1 1 1 0,1-1-5 16,-3 1 0-16,-1-2-1 0,-1 0 0 16,0 0-3-16,-1-3-8 0,-1 2-23 0,0 0-28 15,-1-2-19-15,-1-3-23 0,2-1-74 16,-10-1-130-16,-2-1-102 0,-2-4-38 0,5-5-13 16,-3-5 2-16,-4 0 68 0</inkml:trace>
  <inkml:trace contextRef="#ctx0" brushRef="#br0" timeOffset="285305.918">19685 15529 189 0,'-5'-1'263'0,"2"1"21"0,2-2-55 16,-1 2-47-16,0 0-48 0,2-2-30 0,0 2-15 16,0-1-7-16,0 1-3 0,0 0 0 15,-1 0-6-15,-1-2-2 0,2 2-6 16,-3 0-3-16,0 0-1 0,-1 0 1 0,-1 2-1 15,-3-2 2-15,1 1-6 0,-1 3-6 16,1-3-12-16,0 3-7 0,2-1-8 0,2-1-11 16,1 1-6-16,-1 1-6 0,3 1 2 15,0-3-3-15,0 1-3 0,0 0 2 16,3 0 1-16,-1-1-2 0,3 2 1 0,-2-3 0 16,4 1 1-16,-2 1 1 0,-1-2 0 15,0 1-1-15,0-2 0 0,1 1 0 0,-1 1 0 16,4-2-1-16,-2 0 0 0,-1 0 1 15,2-2-2-15,-1 1 2 0,1-1 0 16,-2-2 2-16,-1 1-2 0,0-3 0 0,-2 0 0 16,0 1-2-16,-1-4 2 0,-1 1 0 15,-1-2-1-15,-3 3 0 0,0-1 1 0,-1 1 1 16,-3 1 0-16,0 1-1 0,0 1 3 16,0 1-2-16,-3 1-1 0,3 1 2 0,0 1-2 15,-2 1 4-15,2 1 1 0,-1-1 2 16,3 2 0-16,-1 0 6 0,0 2 4 0,4-2 4 15,0 3 2-15,1-2 1 0,2 1-1 16,0 3-1-16,0-1-4 0,2-2-5 16,-1 2-4-16,3-2 0 0,-3 0-2 0,2 0 1 15,-1-2-2-15,2 1-1 0,-1-1-1 16,1-1 0-16,-3-1-1 0,4 1-3 0,-2-1 0 16,2-1 1-16,0 0-1 0,1-1 0 15,-1 1 0-15,-2-3 1 0,0 3-1 0,0-4-3 16,2 2-2-16,-2-1-2 0,1 0-4 15,1-2-4-15,-3 0 0 0,0 0-2 16,-1-2 2-16,-2 3 3 0,-1-2 4 0,-3 2 3 16,-4-2 2-16,3 0 1 0,-4 1 2 15,-1 1 2-15,0 1 1 0,-2 0 3 0,3 1 1 16,-2 2 3-16,3 0 2 0,-2 0 4 16,3 2-2-16,1 1 2 0,3 0 0 0,-1 1-1 15,2 2-3-15,1-1-1 0,4-2 1 16,-2 4-4-16,5-1 1 0,1 1-2 15,0-2 0-15,2 2-1 0,2-3-1 0,1 2 1 16,-2-2 0-16,1 1-3 0,1 1 0 16,-2-3-1-16,1-2 0 0,-1 2-2 15,-3-1-2-15,-1-1 0 0,0-2-1 0,-2-1 0 16,-1-1 0-16,-2 2 0 0,-2-4-3 16,-1 1 0-16,2 0-8 0,-4 0-5 0,1 0-9 15,0-1-9-15,0 3-8 0,1-1 0 16,3 1 0-16,0 0-34 0,5 2-61 0,0 2-108 15,1 0-110-15,2-2-61 0,6 5-22 16,1-5 20-16,5 3 65 0</inkml:trace>
  <inkml:trace contextRef="#ctx0" brushRef="#br0" timeOffset="286289.721">20815 15516 126 0,'2'-3'279'0,"-2"-2"36"0,0 2-20 16,0 0-35-16,0 2-37 0,0-1-39 15,-2-1-28-15,2 2-20 0,-2-1-17 0,1 1-20 16,-1-1-20-16,2-1-18 0,-2 3-19 0,2 0-11 15,-2 0-15-15,0 1-8 0,-1 3-4 16,-2 0-1-16,0 1-3 0,1 1 0 16,-1 0 0-16,0 1 0 0,1 2 0 0,0-1 0 15,1 0 1-15,0-1 0 0,1-1 0 16,-1-1 2-16,3 0-2 0,-1 0 0 0,1-1-1 16,0-1 0-16,1 0 0 0,-1-1 0 15,2-2 1-15,-1 1-1 0,1 1 1 16,0-2 0-16,-1 0-2 0,2 0 0 0,1-2 0 15,-1 1 0-15,1-1 1 0,-1-1 0 16,-1 0 1-16,1 0-1 0,-3-1 0 16,3-1 0-16,-3-1 0 0,0 0-1 0,-3 1 1 15,3-3 0-15,-3 1 0 0,-2 0 1 16,-2 1 1-16,0-1 1 0,-2 4-1 0,-4-2 0 16,0 1 1-16,-1 1 4 0,-2 1 1 15,-1 2 7-15,1 2 4 0,-3 1 3 0,6 1 3 16,0 1 2-16,1 1-3 0,6 1 1 15,3 0-7-15,-1 1-3 0,6-1-2 0,1 3-1 16,2-3 0-16,3 1-1 0,0-1 2 16,3 1-4-16,-2-2 2 0,1-1-3 15,2 2-1-15,-4-2-3 0,2-2 0 0,-1-2-1 16,1 0 0-16,-2 1-1 0,-2-4-1 16,3 1 0-16,-4 0-1 0,2-5-2 0,-2 2-1 15,-2-2-1-15,-2-1-2 0,4 2-1 16,-5-4 1-16,0 0-2 0,0 2 3 0,-2-3-2 15,-2 0 2-15,1 2-2 0,-2 1 3 16,-2 3 2-16,-1-2 1 0,-2 3 2 16,-2 1 2-16,1 1 4 0,-3 1 3 0,0 1 2 15,0 1 1-15,2 1 0 0,2 0-1 16,3 4-5-16,2-2-1 0,4 0-7 0,2 0-11 16,3 2-13-16,1-2-14 0,5-2-9 15,0 2-4-15,5-2 0 0,0-1-2 16,5 0-23-16,0 0-54 0,0-2-71 0,-3 0-131 15,-1-2-68-15,3-1-28 0,0-3 15 0,2 0 57 16</inkml:trace>
  <inkml:trace contextRef="#ctx0" brushRef="#br0" timeOffset="293035.9536">27778 13926 109 0,'0'1'270'0,"2"1"11"0,-2-1 7 0,1-1-103 16,-1 0-83-16,0 1-43 0,0-1-14 15,0 2-6-15,0-2 2 0,0 0 9 16,0 1 6-16,0-1 8 0,0 0 13 0,0 0 12 16,-1 0 6-16,1 0 4 0,0-1-3 15,0 1-9-15,0 0-15 0,0 0-13 0,0-2-13 16,0 2-9-16,1-1-9 0,-1 1-6 16,2-1-4-16,-2-1-5 0,0 2-4 15,0 0-3-15,1-1-2 0,-1 1-1 0,0 0-3 16,2 0 3-16,-2-2-2 0,0 2 1 15,0 0-2-15,0 2 1 0,0-2-1 16,0 0 0-16,0 0 2 0,0-2-2 0,0 2 1 16,0 0-1-16,0 0 0 0,0 0 2 15,0 0 0-15,0 0-1 0,0 0 0 0,2 0 1 16,-2 0 1-16,0 0-2 0,0 0 1 16,0 0-2-16,0 0 1 0,0 0-1 0,0 0-1 15,0 0-1-15,0 0 2 0,0 0-2 16,0 0 0-16,0 0 2 0,0 0 0 15,0 0 2-15,0 0-2 0,0 0 2 0,-2 0-2 16,2 0 0-16,0 0 0 0,0 0 0 16,0 0 0-16,0 2 0 0,0-2 0 0,0 1 0 15,0 1 2-15,0-1-1 0,2-1-1 0,-2 1 0 16,1 1-1-16,-1-1-1 0,0 1 2 16,0 1 0-16,0-1 0 0,0 0 2 15,0 1-1-15,-1 1 0 0,1-1 0 0,-2-1 0 16,0 3-1-16,1-2-2 15,-2 2-2-15,1-1 4 0,-1-1-2 0,1 0 0 16,-1 0 2-16,0 0 0 0,-1 0 0 0,0 0 0 16,3-2 2-16,-4-1 0 0,2 2-2 15,-1 0 0-15,1-2 0 0,0 0 0 0,1 0 0 16,1 0-1-16,-3-2 0 0,4 0-1 16,-1 1 0-16,-3 0 2 0,2-1 0 0,0-1 4 15,1 0-3-15,1 0 0 0,-3 0 2 16,1 0-1-16,0 1-2 0,-1-1-1 0,1-1 0 15,-1 1 0-15,2 1-1 0,-1-1 2 16,0 1 0-16,1 0 0 0,1-1 0 16,0 1 0-16,0-1 0 0,0 1 0 0,0 2 0 15,1-2 0-15,-1 1 0 0,0 1 0 16,2-2 0-16,-2 2 0 0,0-2-1 16,0 2 0-16,0 0-1 0,-2 2 0 0,1 0 4 15,-3 1-4-15,-1-1 2 0,-2 3 0 16,2-2 0-16,1 4 0 0,-1-3-1 0,-1 1 1 15,3 0 0-15,-1 0 0 0,1-2-1 16,2 1 1-16,-3-1-2 0,3 0 0 16,-4 2 2-16,2-2 0 0,-5 0-3 0,2 0 3 15,-1-2 0-15,-1 2 0 0,-2-2 0 16,2 1 0-16,0 0 3 0,-2-2-3 0,2 0 0 16,0 0 0-16,3-2-1 0,-1 0-1 15,0 1 2-15,1-1-1 0,2 0 1 0,0-1 0 16,0-2 0-16,-1 0 0 0,1 1 0 15,0-3 0-15,-1 2 1 0,2-3-1 16,1-1-1-16,-1-1 1 0,0 1 0 0,1 0 0 16,1 0-3-16,0 2 0 0,0-1 3 0,0 2-2 15,0 2-2-15,0 0 0 0,0 0 1 16,0 1 0-16,-2 1 3 0,2 2-1 16,0-3 1-16,0 6 0 0,-2-3 1 0,2 4 1 15,0-1-2-15,0 3 1 0,0-2 1 16,0 2 3-16,2 2 3 0,0-2 0 0,-2 1 4 15,0-1 0-15,-4 2 1 0,4-1-1 16,-3 0 1-16,0 1 0 0,-2-1 0 0,2 0-3 16,-3 0-2-16,1-1 0 0,-1-1-2 15,-1-1-2-15,-1 2-2 0,3-3 2 0,0 2-3 16,-2-4-2-16,2 1-5 0,1 3-3 16,0-5-5-16,-3 4-6 0,2-3-2 0,-1 1-5 15,-2 0-31-15,-2-2-51 0,1 0-60 16,-3 3-126-16,2-6-87 0,-1 3-39 15,4-2 7-15,2-1 42 0</inkml:trace>
  <inkml:trace contextRef="#ctx0" brushRef="#br0" timeOffset="293427.5719">27751 13671 249 0,'12'-4'337'0,"1"-1"22"15,-3 1 15-15,-1 1-121 0,-2 1-81 16,-4 0-41-16,0-1-23 0,-1 3-16 16,-1-2-13-16,1 2-16 0,-1 0-18 0,1 0-18 15,1 0-9-15,0 2-8 0,2-2-4 16,1 2-6-16,2-1-3 0,0 1-12 0,5-2-18 15,-2 2-38-15,1-2-60 0,-1 0-65 16,-2 0-118-16,-5 3-59 0,2-3-14 0,-6 0 19 16,0 0 49-16</inkml:trace>
  <inkml:trace contextRef="#ctx0" brushRef="#br0" timeOffset="293850.0221">27689 14146 73 0,'-3'9'270'0,"0"-1"26"15,-2-3 26-15,4 0-74 0,-4 0-52 16,1-3-28-16,0 1-15 0,-1-3-14 0,2 0-13 16,0 0-21-16,0 0-26 0,1-3-24 15,1 3-28-15,1 0-38 0,0-2-67 0,0-1-76 16,-4 1-143-16,1-1-74 0,-3-3-34 15,5 0 4-15,-3-3 43 0</inkml:trace>
  <inkml:trace contextRef="#ctx0" brushRef="#br0" timeOffset="294347.7114">27418 13766 257 0,'0'4'310'16,"0"-1"24"-16,0-2-20 0,0 4-94 0,-4-1-57 16,1-1-33-16,0 2-23 0,0-3-17 15,-2 3-13-15,2-2-10 0,-3 1-15 0,1 1-16 16,2 0-7-16,0-2-7 0,-1 0-4 15,3 1-4-15,-3-2-2 0,1-1-1 0,2 2 1 16,-5-1-2-16,3-1-1 0,-2 1-2 16,0-1-1-16,0-1 3 0,-1 0-4 0,1 0-2 15,1 0 4-15,-1 0-3 0,2-1 3 16,-1-1-3-16,1 1 3 0,1-2 1 0,-1 0 2 16,2 1-2-16,1-1 1 0,-3-1-1 15,3-1-1-15,3 0 0 0,-2 0-2 16,-1-2-2-16,3 2 0 0,1-3-3 0,-3 1 0 15,3-1 0-15,-3-1 0 0,1 2 0 16,-1 0 0-16,1-3 0 0,0 3 0 16,-2 0-1-16,0 2 0 0,-2 3 1 0,2 1-2 15,0-3 1-15,0 4 0 0,0 0 1 16,-2 2 0-16,2 0 0 0,-1 1-1 0,1 2 1 16,-3 2 0-16,3-2-1 0,-2 4-1 15,0-1 2-15,2-3 0 0,0 2 0 0,-1 2 0 16,-1 0 2-16,0 0-1 0,1 0 0 15,-1 1 3-15,-2 2-2 0,1-1 2 0,0 3-1 16,-2-1 2-16,0 2 0 0,2 2 2 16,-4-1 0-16,1 1 0 0,3 1-1 15,-2-1 0-15,0 2 0 0,1-1-5 0,-1 0-1 16,0-1-1-16,1-1 1 0,-3-1-1 16,4-2 1-16,-2 1 1 0,2-1 0 0,-2-4-1 15,-1 1 0-15,3-5 1 0,-2 0-1 16,0-1 1-16,-3 1 0 0,-1-4 0 0,0 0 0 15,-3-1-1-15,-3-1 1 0,-1 0 0 16,-5-1-1-16,-1-1 0 0,-2-1-1 0,-3-1 0 16,2 0-3-16,0 0 1 0,1-2 0 15,5 2 1-15,2-2 2 0,4-1-1 0,2-1 1 16,7 0 1-16,0-3-1 0,6 0-1 16,3-1 0-16,5-2-1 0,3 1 2 15,3-3-2-15,3 2 2 0,2 1 0 16,0-1 0-16,0 2 0 0,0-1-1 0,-1 4-4 15,-2 0-2-15,-1 1-2 0,-1 2 2 16,0 5-1-16,-2-1 1 0,0 3-13 0,-1 1-27 16,-2 3-53-16,2 3-59 0,-5 1-104 15,-4 2-97-15,0 0-39 0,2 2 1 16,-2 0 40-16,0 2 48 0</inkml:trace>
  <inkml:trace contextRef="#ctx0" brushRef="#br0" timeOffset="294721.9556">27204 14393 230 0,'-5'0'345'0,"1"0"41"16,-3 0 5-16,0 0-78 0,-1 2-81 15,0-2-56-15,-1 0-46 0,2 1-37 0,1-1-30 16,-1 2-22-16,2-2-20 0,-1 0-13 15,-2 2-4-15,4-2-2 0,-3 0-2 16,1 0 1-16,-2 0 0 0,2 0 0 0,-4-2 0 16,0 2 1-16,-4-3-4 0,-2 1-14 15,-2 0-48-15,-4-5-69 0,-4 2-165 0,-1-1-85 16,-3-2-43-16,3-5-9 0,0 1 31 16</inkml:trace>
  <inkml:trace contextRef="#ctx0" brushRef="#br0" timeOffset="295359.2059">26735 13941 82 0,'-13'0'296'0,"7"0"24"0,-1 0 16 16,4 0-74-16,-2 0-86 0,5 0-55 0,-1 0-31 15,1-2-16-15,0 1-10 0,0 1-7 16,0-4-10-16,1 3-15 0,2-2-6 0,1 0-8 16,-1-1-4-16,0-3 1 0,0 3 4 15,1-2 3-15,0 2 4 0,1-1 2 16,-4 0 2-16,3 0-1 0,-3 1 2 0,1-1-2 15,-1 0-2-15,1 3-2 0,0-1-2 16,-1 1-4-16,-1 2-5 0,2 0-5 0,-1 0-2 16,3 0-2-16,-3 0-2 0,2 2 2 15,2 1-1-15,-4-1 3 0,3 5-1 0,-1-2-2 16,-2 3 0-16,1 1 4 0,0 0-2 16,-1 0-1-16,2 1-1 0,-3-1 3 0,2 0-1 15,-4 1-5-15,2-1 0 0,-3-1-1 16,-2 0 0-16,1-1-1 0,-4 1 1 15,2-1 0-15,-1-1 0 0,1-1 2 0,-1 2-2 16,1-2 1-16,2 0-1 0,-1-3 1 16,-2 1 0-16,2-1-1 0,-4 0 0 0,1-1 0 15,0 1 0-15,-1-2 0 0,-2 0 1 16,3 0-1-16,-2-2 0 0,3 2 2 16,0-1 0-16,2-1 1 0,1 0 0 0,2 1 1 15,0-3-2-15,2 1 0 0,4 1-4 16,-3-3 1-16,4 0-2 0,0 0-2 0,1 1 4 15,0 0-3-15,1 3 2 0,1-2 2 16,-3 1 0-16,4 1 0 0,-5 1-1 0,3 1 2 16,-1-1-1-16,-1 3 0 0,-2-1 0 15,3 0 0-15,-3 1 0 0,-1 2 0 0,0-1-1 16,-1 1 0-16,-1 0 0 0,0 0-1 16,-1 2 1-16,-1 0 1 0,-3-1-1 0,-1 2-2 15,-2-1 3-15,0 1 0 0,0-1 0 16,-2 1 0-16,-2-1 0 0,3 0 2 0,-4 0 0 15,5-2 0-15,-1 0 2 0,-1-2 0 16,2 0 1-16,0 0-2 0,-1 0 0 16,1-1-3-16,2-1-1 0,-2 1-1 0,-1-2-17 15,-1 1-60-15,0-2-83 0,0 1-149 16,2-2-83-16,0-1-39 0,1-1-6 0,2-1 50 16</inkml:trace>
  <inkml:trace contextRef="#ctx0" brushRef="#br0" timeOffset="295695.9442">26777 13781 107 0,'2'-7'398'0,"0"1"37"0,-2 2 19 16,0-1 10-16,0 2-209 0,0 2-114 0,0 1-64 15,0-2-37-15,0 4-21 0,1-1-17 16,-1 1-30-16,0 2-69 0,-3 0-95 0,-2 3-133 15,-1-3-68-15,-2 2-31 0,-5-1 5 16,4 0 56-16</inkml:trace>
  <inkml:trace contextRef="#ctx0" brushRef="#br0" timeOffset="296017.7439">26532 14021 224 0,'-8'7'311'0,"3"-2"34"0,-4 2-4 16,5-1-80-16,-3-2-56 0,2 2-37 0,0-1-23 16,2-1-26-16,-3 1-19 0,3-1-23 15,0-1-21-15,0 1-17 0,-2-1-13 16,2 1-11-16,-1-1-6 0,1 2-4 0,-3-3-3 16,5 0-2-16,-4-1-5 0,2 1-5 15,-4 0-12-15,4 1-16 0,-2-3-22 16,-1 2-29-16,2-2-35 0,-1 0-30 0,-2 0-23 15,2-2-24-15,1-1-49 0,-4 1-52 0,2-3-1 16,1 0 12-16,2 0 22 0</inkml:trace>
  <inkml:trace contextRef="#ctx0" brushRef="#br0" timeOffset="296320.8334">26339 13977 287 0,'4'0'336'0,"-3"1"27"0,2-1-13 0,-1 2-88 16,0-2-67-16,-1 1-42 0,1 2-22 15,-1-1-24-15,-1 1-16 0,0-1-21 16,0 2-20-16,-3-1-18 0,2 1-14 0,-4 0-7 16,2 1-3-16,-2 0-7 0,-1 0-1 15,3-1 2-15,-2 1 0 0,2-2-2 0,-2 1 0 16,2-3 0-16,-1 3 0 0,1-1 0 15,-3-2 0-15,3 3 1 0,-2-4-1 16,4 2 1-16,-4-1-1 0,2-1 3 0,-1 0-3 16,3 0 0-16,-3-1 1 0,0-1-1 15,1-1-2-15,0 1 0 0,-4-1 2 0,2-2-2 16,-3 1 0-16,-1 1 0 0,0-1 2 16,-3 1 0-16,2 1 0 0,-3 2 0 0,1 0 0 15,0 0-1-15,-1 0 1 0,-1 0 0 16,3 4 0-16,0-1 0 0,2 2 0 15,2-1-3-15,3-1 1 0,0 3 1 0,3-2-1 16,-2 1 1-16,3 1 1 0,3-1 0 16,-2 2 1-16,3-1 1 0,0-1-1 0,0 2-1 15,0 2-15-15,0-4-48 0,-1 3-78 16,-2-1-93-16,-4 0-116 0,2 0-60 0,-4 0-20 16,3 0 31-16,-3 1 69 0</inkml:trace>
  <inkml:trace contextRef="#ctx0" brushRef="#br0" timeOffset="296661.6168">26118 14318 192 0,'8'2'301'16,"-3"-1"38"-16,0 1-18 0,1 0-47 16,-1-1-43-16,2 1-39 0,-2-1-28 0,2 0-29 15,-1-1-28-15,2 3-25 0,1-3-27 16,1 0-20-16,0 0-15 0,0 0-9 15,-2 0-5-15,4 0 0 0,-2 0-10 0,0 0-20 16,1-3-53-16,0 2-94 0,-1 0-114 0,-4-1-92 16,1 1-46-16,2-1-7 0,-1-1 40 15</inkml:trace>
  <inkml:trace contextRef="#ctx0" brushRef="#br0" timeOffset="297160.8301">25872 14084 153 0,'1'0'291'0,"3"-1"31"0,-4 1-4 0,0 0-55 15,0 0-51-15,0 0-38 0,-2 0-25 16,0 0-18-16,-2 0-21 0,-1 1-18 0,-2-1-20 16,1 2-15-16,-3 0-14 0,2 1-13 0,-1-3-10 15,2 2-8-15,-2 1-8 0,0-1-2 16,3 1-4-16,-3-1 1 0,1 0 1 15,1-2-1-15,-4 3-1 0,0-1 5 0,-1-2-3 16,2 2 0-16,1-2 0 0,-3 0 0 16,3 0 0-16,2 0-3 0,1-2 2 0,-1 0-1 15,3-1 0-15,1 1 1 0,0-1-1 16,1-1 0-16,2-1 2 0,1-2 0 16,0 2 0-16,3-3 0 0,-1 1 0 0,1-1 0 15,-2-1-1-15,2-1-1 0,-1 1 1 16,0-3 1-16,2 2 2 0,-3 2 5 15,2-3 4-15,-2 2 4 0,2-1 4 0,-4 0 4 16,4 0-1-16,-2 1 0 0,2-1-2 16,-4 1-3-16,1 0-4 0,1 0-4 0,-1 2-3 15,-1 0-2-15,2 2-4 0,-3 2-4 16,4 3-6-16,-3 0-11 0,3 0-6 16,-1 0-4-16,3 5-2 0,-2 2-1 0,0 1-15 15,-1 1-38-15,-2 2-74 0,-2-1-102 16,-6 1-99-16,-2 3-48 0,3-1-9 0,-1 0 33 15,1 2 73-15</inkml:trace>
  <inkml:trace contextRef="#ctx0" brushRef="#br0" timeOffset="297500.4661">25688 14299 84 0,'-1'12'288'16,"-1"-3"36"-16,2-1 23 0,-1 1-60 0,1-3-52 15,0 1-43-15,1-4-31 0,2 2-26 16,2-2-25-16,3 1-23 0,-2-1-24 0,5 0-22 15,2 0-12-15,-2-1-12 0,0-1-7 16,2-1-4-16,-4 2-3 0,4-1-1 16,-5 1 0-16,1-2 2 0,-2 0-2 0,-2 0 4 15,0-2-3-15,-1-1 2 0,-1 2-2 16,-2-2-3-16,1-2 2 0,-2 1-1 0,0-2-1 16,-2 0 6-16,2-1-3 0,-3 0 2 15,0-1-3-15,-2 1 2 0,-1 0-4 0,0-1-2 16,-1 1-1-16,-1 1 0 0,-1 0-2 15,1 1 2-15,-1 2 1 0,-2 2 0 0,1-1 0 16,2 2 0-16,0 2 0 0,1-1 0 16,2 2 0-16,2 0 1 0,1 1 1 0,2 0-1 15,2 0 0-15,-1-1-2 0,2 0-9 16,1-1-19-16,-3-1-35 0,4 0-58 16,-4-2-63-16,-1 1-102 0,-6-1-80 0,0-1-27 15,1-2 11-15,0-4 46 0</inkml:trace>
  <inkml:trace contextRef="#ctx0" brushRef="#br0" timeOffset="298512.9586">25693 13989 235 0,'6'-5'364'0,"-4"-1"31"15,-1 3 26-15,1 0-104 0,-2 2-101 0,-2 0-63 16,1-1-44-16,-3 2-30 0,0 2-20 15,-1 0-18-15,1 3-15 0,-1-1-10 0,0 2-6 16,0 2-6-16,-1-2-2 0,1 1-1 16,2 1-1-16,-2-1-1 0,4 0 1 15,-4 0-1-15,2-1 1 0,-1 1-2 0,0-4 2 16,1 2 0-16,0-1-1 0,0-1 1 16,-2 0-1-16,0-1 1 0,0-1 0 0,-1-1 0 15,0 0 0-15,-1 0 0 0,2-1 1 16,-1-1-1-16,0 0 0 0,1 0 0 0,0-1 0 15,2 0 0-15,0 0 0 0,0 0-1 16,0 1 1-16,1-3 1 0,0 2-1 16,-2-1 0-16,1 1 0 0,1-2 0 0,-1 5 0 15,1-4-2-15,-1 3 0 0,2-1 4 16,-1 2-2-16,0 0 0 0,2-2 0 16,0 4 0-16,-1-2 1 0,-1 3 0 0,2 1-1 15,0-1 0-15,0 1 0 0,0 1 1 16,-1 0-1-16,-1 0 0 0,0-1 0 0,-2 2 0 15,-1-2 2-15,0 3-1 0,1-3 0 16,-4 2-1-16,0-1 0 0,2-2 0 0,-1 2 0 16,2-3 0-16,1 0 0 0,-1-1 0 15,0-1-1-15,2-1 0 0,0-1 0 16,1 0 0-16,-1-3 1 0,2 3 0 16,1-4 1-16,0 2 0 0,-2-2-1 0,0-1 0 15,2 2 0-15,-1-1-1 0,-3 1 1 0,1 0-2 16,0 0 2-16,-3 0 0 0,1 0-1 15,1 5 1-15,-5-2-1 0,0 0 1 0,1 2 0 16,-1 2 1-16,1 0 0 0,-1 1 0 16,2 1 0-16,1 1 1 0,-2 0-2 0,0 0 1 15,2-1 0-15,-2 2-1 0,3 0 0 16,0 0 0-16,1-1 0 0,0-1 0 16,1 2 0-16,3-2-1 0,-1 1 1 0,1 0 1 15,1-3-1-15,1 3 2 0,1-2-2 16,3 2 0-16,0-3-2 0,-1 3 0 0,3-2 1 15,0 0 0-15,-2 2 2 0,1-1 1 16,-3 1-1-16,1-1 1 0,-1 1-2 0,-3-1 0 16,1 1-2-16,-2 0 2 0,-3 0 0 15,1 0 0-15,-1 0 0 0,-1 0 0 16,0 2 0-16,-4-2-1 0,0 0 1 0,2 1-1 16,-4-1 0-16,2 2 0 0,-3-1 0 15,2 1 0-15,-3 0 1 0,-2 3 0 0,1-1 0 16,1 1 1-16,-1 2 0 0,-1-1-1 15,3 1-1-15,1 1 0 0,1 0 0 16,3 1-3-16,1 0 2 0,2 1 2 0,1 0 0 16,4 2 0-16,1 0 1 0,2-3 5 15,0 2 4-15,2-3 2 0,1-1 3 16,0 1 4-16,0-3-2 0,3-1-3 0,-1-1-1 16,1-1-4-16,1-1-1 0,0-1 0 15,2-2-2-15,-2-1 2 0,1 1-3 16,4-1 3-16,1 0-2 0,-2-2 1 0,2 0 1 15,0-2 0-15,-1 0-1 0,-1 1 3 0,2-1-2 16,-1 0 0-16,-4-1-2 0,-1-2-2 16,2 2-1-16,-1-1-2 0,-2-1 2 15,-1 1-3-15,-1-1 0 0,-1 1-5 0,-2-1-8 16,1-1-12-16,-3-1-7 0,3 0-2 16,-1 0-7-16,0-1-40 0,-1-2-82 0,-5 3-151 15,-2-3-74-15,-4 0-45 0,0-1-16 16,0-1 29-16</inkml:trace>
  <inkml:trace contextRef="#ctx0" brushRef="#br0" timeOffset="298861.3092">25445 13856 145 0,'-2'-11'404'0,"1"2"33"0,-1 0 19 15,1 3-15-15,-1 2-192 0,0-1-117 0,2 1-63 16,0 4-31-16,0 0-19 0,2 0-9 16,0 2-4-16,1 1-6 0,0 4-28 0,0-2-90 15,-1 0-141-15,-4 2-100 0,-4-3-55 16,1 3-27-16,-3 0 14 0,-4 2 79 0</inkml:trace>
  <inkml:trace contextRef="#ctx0" brushRef="#br0" timeOffset="299481.323">25004 14192 199 0,'-2'3'341'0,"0"-3"36"15,2 2 14-15,0-2-79 0,0 0-77 16,2 0-60-16,0 0-44 0,-2 0-32 0,1 0-24 15,-1-2-23-15,2 2-22 0,0-2-11 16,-2-1-11-16,1 0-3 0,1-1-5 0,-2-1-2 16,-3 0 0-16,1-2 2 0,-1 0 2 15,-5 0 0-15,3-2 2 0,1-1 1 16,-1-1 1-16,-2 1-5 0,2-1 1 0,4-1-2 16,-2 0 0-16,6 1 0 0,0-2 0 15,2 2 0-15,0-3 0 0,1 2-2 0,5 1 0 16,-1 1-5-16,-2 1 4 0,1 1-1 15,0 2 0-15,-1 2 2 0,-1-1 0 16,-1 2 2-16,3 1 0 0,-2 2 0 0,-2-3 0 16,1 3 1-16,-1 3 0 0,1-3-1 15,-1 2 0-15,-2 1 0 0,0 1 0 0,0 0-1 16,-1 0 0-16,-1 2-1 0,3 0 1 16,-4 2 1-16,0-1 0 0,0 2-2 0,-2 1 2 15,0-1 0-15,-1-1 0 0,2 1 0 16,-3 0 1-16,1 0 1 0,0 0-2 0,0-2 0 15,0 1 0-15,-2-1 2 0,0 2-2 16,1-4 0-16,0 2-2 0,-2-2 2 0,1 0-1 16,-2-1 1-16,-1-1 0 0,-2 0 0 15,-1-1 0-15,2-1 1 0,-3 0 3 16,-2 1 0-16,1 0-2 0,0-2 2 0,1 0-1 16,-1 0-3-16,3 0 0 0,-2 0-1 15,3 0 1-15,0 0 0 0,1 1 0 0,0-1 0 16,-1 2 0-16,4-1 0 0,-2 1 0 15,2-1 0-15,1 1 0 0,0-1-2 16,-2 3 4-16,3 0 2 0,2 1-2 0,-3 0 1 16,1 2 0-16,2-2-1 0,1 2 0 15,-2 1-2-15,0-2 3 0,1 2 0 16,-1-1-1-16,1 1 0 0,-3-1 1 0,1 0-2 16,-1 1 4-16,1-1 0 0,-1 2 3 15,0-4 2-15,-1 3 4 0,-2-2 5 0,1-1 1 16,-2 2-1-16,2 0 1 0,-2-3-3 15,0 1-1-15,0 1-5 0,0-1-2 16,3-1-4-16,-4 0-2 0,5 0-3 0,-1-1-7 16,-2-1-11-16,4 1-7 0,-2-1-5 0,4 1 1 15,-1-3-8-15,0 0-40 0,0-3-81 16,-1 3-153-16,-1-2-82 0,1-1-41 16,1-2-18-16,2-4 33 0</inkml:trace>
  <inkml:trace contextRef="#ctx0" brushRef="#br0" timeOffset="299830.0106">24972 13866 75 0,'6'-3'396'0,"-1"-2"39"16,0 2 24-16,-3 2 9 0,-1-1-182 16,-1 1-130-16,2-1-76 0,0 2-37 15,-2 0-22-15,0 0-12 0,1 3-5 16,-1-1-1-16,0 0-1 0,0 3-2 0,0-2-16 0,0 1-59 15,-1-1-80-15,-3 2-154 0,-2-3-82 16,-2 0-37-16,0 1-8 0,-1-3 44 16</inkml:trace>
  <inkml:trace contextRef="#ctx0" brushRef="#br0" timeOffset="300153.5473">24750 14004 24 0,'-5'4'284'0,"2"-1"31"0,-1 0 18 0,3-1-49 16,-1 3-80-16,-1-1-62 0,1-1-29 15,1 2-16-15,-4-1-3 0,4 2-10 0,-1 1-9 16,2-2-11-16,0-1-14 0,0 3-10 16,0-2-9-16,0 1-6 0,0-2-5 0,2 1-3 15,-2 0-2-15,0 0-3 0,0-1 4 16,-2-1-1-16,2-1 3 0,-1 3-2 0,-3-2 2 15,1 1-3-15,-2-1-1 0,0 2-4 16,1-3-3-16,-4 1-4 0,3-2-2 0,-1 2 1 16,1-1-1-16,0-2-1 0,0 0 0 15,-2 0 2-15,2-2 0 0,0 1-4 16,-1-1 0-16,1 1 2 0,-1-1-3 0,1-1 2 16,-1 3 1-16,1-5 0 0,0 5 1 15,2-2 1-15,0 1 1 0,-2 1 0 0,4-2 0 16,-2 2 1-16,-1 2 1 0,1-2-3 15,0 3-1-15,-4-3-1 0,3 5-1 16,-4-2-1-16,-1 2 0 0,0-1 1 0,0 0-1 16,0 3 0-16,1-3 0 0,1 2 0 15,0-1 1-15,2 0 0 0,2 2 1 0,-1-2 0 16,4 3 1-16,-1-1-1 0,2 0-13 16,-1-1-43-16,4 0-75 0,-4 0-101 0,-2 1-118 15,0 0-62-15,-1 2-21 0,2 1 25 16,-1 0 68-16</inkml:trace>
  <inkml:trace contextRef="#ctx0" brushRef="#br0" timeOffset="300511.6849">24493 14425 205 0,'3'3'393'0,"-3"-1"38"0,2-1 27 16,-2 1-79-16,2-1-128 0,-2-1-101 16,0 0-60-16,1 0-41 0,-1 0-23 0,0 0-13 15,2 0-6-15,-2 0-4 0,2 0-2 0,-2 0 1 16,3 0-1-16,-2 0-7 0,1 0-28 15,1-1-59-15,-2-2-84 0,-2 1-128 16,-5 1-83-16,-1-1-39 0,1-1 7 0,-2 1 42 16</inkml:trace>
  <inkml:trace contextRef="#ctx0" brushRef="#br0" timeOffset="301587.2392">24320 14105 63 0,'0'0'293'0,"1"0"36"16,-1-2 21-16,-1 2-45 0,-1 0-59 15,0 2-55-15,-1-2-31 0,0 0-28 0,0 0-24 16,-1 0-23-16,0 3-21 0,-1-3-21 15,4 2-17-15,-2-2-10 0,-1 0-6 0,3 2-3 16,-3-2-3-16,0 0 1 0,0-2-3 16,-1 0 2-16,0 2-2 0,0-3 0 15,2 3 0-15,-2-4-2 0,2 3 0 0,1-3 0 16,0 1-1-16,1 1 0 0,1-3 2 16,0 2-1-16,0-3 1 0,1 3 2 0,1 0 0 15,0-2-2-15,-1 4-1 0,2-2 0 16,1 2 2-16,2-1-1 0,-1 2-1 15,2-1 2-15,0 1 1 0,-1 1-2 0,1-1 1 16,-1 2 1-16,2-1-2 0,-4 1-1 16,1-1 0-16,-1 0 0 0,-1 3 0 0,-2-1-1 15,3-2-2-15,-3 4 3 0,2-1 0 16,-3 1-2-16,-3-2 1 0,2 4-2 0,-3 0 0 16,0 0 1-16,-1 1 1 0,-2 0 1 15,2 1 0-15,-2-1 0 0,1 1 0 0,-3 0 0 16,1 1 0-16,-1 0 0 0,1-1 0 15,-1-1-2-15,-2-2 2 0,0 0 0 0,-1-2-1 16,2 3-2-16,-3-4 2 0,0-2-3 16,2 2 1-16,-2-2-1 0,3 1 2 15,0-4 0-15,3 1 1 0,1-2 1 0,0 2 1 16,3-4-1-16,1 0 3 0,4 0-2 16,0-1 0-16,-1 1 3 0,2-2-3 15,3 1 0-15,-3-1 0 0,2 3 0 0,-1-1 0 16,-3 2-2-16,1 1 2 0,-1 0-1 15,-1 1 0-15,0-1 0 0,0 2-2 0,-1 0 2 16,-1 0-2-16,-1 2 2 0,0 1-1 16,-1-1-2-16,1 1 2 0,2 2 0 0,-5-1 0 15,3 3 1-15,-1-2 0 0,0-2 0 16,0 2 0-16,3 1 0 0,-3-1-1 16,1-1 1-16,0-1 0 0,-3 2 0 0,1-2 0 15,0-2 0-15,1 2 0 0,-1-2 0 16,-2 1 0-16,0-2 0 0,0-2 0 0,3 1 1 15,-1-2 0-15,0 2-1 0,1-5 1 16,0 1-1-16,1 1 0 0,3-2 0 0,-1 1 0 16,2-3-2-16,-1-1 2 0,3 2 0 15,1-3 0-15,2 0 0 0,-5 0 0 0,4 0 0 16,-3-1 0-16,-1-2 0 0,2 2 0 16,-1 1-1-16,0 0-1 0,-1 3 2 15,-1-1 0-15,2 4 0 0,0-2 0 0,-2 5 0 16,0-1-1-16,1 1 1 0,-1 1 0 15,0 0-1-15,0 0-1 0,0 1 1 0,4 1 1 16,-4 1 0-16,2 1 0 0,0 0 3 16,-2 1-1-16,1 1 0 0,1 0 0 15,-1 2 3-15,3-1-1 0,-4 3 2 0,1-1 1 16,-1 1 1-16,0 0-1 0,0-1-3 16,-1 0 1-16,1 2-2 0,-4-1 2 0,3-1-3 15,-2 1 1-15,-1-3-2 0,0 0 1 16,-1 0-2-16,4 0 0 0,-3-1 0 15,1-2 0-15,2 1 0 0,-1-2 0 0,-1-1 0 16,1 3 0-16,1-2 0 0,-3-1 0 16,2 0 0-16,-2 1 0 0,1-3 0 15,-2 2 0-15,2 0 0 0,-2-2-2 0,1 0-2 16,-4-2 2-16,2 2-3 0,-2 0 1 0,-2-2 0 16,-1 2-1-16,2 0 2 0,0 0-2 15,-1-3 4-15,0 3-2 0,0 0 1 16,1-1 2-16,3 1 0 0,-1 0 0 0,3 0 0 15,0 1 2-15,0 2-2 0,-1 1 0 16,2-1 0-16,0 2 0 0,0 0 0 0,-2 1 0 16,2 2-2-16,-4-1 4 0,3 2 1 15,-2-1-2-15,1-1-1 0,-3 2 5 16,0 0-4-16,-5 3 2 0,2-3 0 0,-1 3-1 16,-1 0 2-16,1-2-1 0,-1 2 1 15,-2 1-1-15,1-3 1 0,1-1-2 0,3 2 1 16,-2-4-2-16,3 1-1 0,2-3 0 15,-2 0 0-15,4-2 0 0,4 0-1 0,-3-2-4 16,1 2-3-16,2-3-2 0,-1 0-4 16,2 0-24-16,0-3-70 0,0 3-144 0,-2-2-107 15,1-1-55-15,2-4-28 0,4 0 9 16,2-3 62-16</inkml:trace>
  <inkml:trace contextRef="#ctx0" brushRef="#br0" timeOffset="302001.9302">24251 13866 382 0,'10'-11'427'0,"-5"4"22"0,-1-1 16 15,-4 2-137-15,-4 2-149 0,1 1-85 16,-4-2-43-16,2 3-23 0,1 0-16 16,2 2-19-16,0 2-51 0,1-1-92 15,-5 5-155-15,-2-2-80 0,0 2-42 0,0-2-10 16,-3 4 33-16</inkml:trace>
  <inkml:trace contextRef="#ctx0" brushRef="#br0" timeOffset="302052.8961">23938 14586 70 0,'0'6'394'16,"0"-3"41"-16,0 0 21 0,2 0 12 15,1-2-180-15,0 1-132 0,4-1-75 0,1-1-37 16,4 0-22-16,-1 0-13 0,3 0-4 16,-1 0-1-16,0 0-1 0,1 0-2 0,-1-1-1 15,-1-1-9-15,-1-1-27 0,-1 0-56 16,-4-3-80-16,-6 6-145 0,-2-3-74 0,-3-3-32 16,0 0 6-16,-2-6 42 0</inkml:trace>
  <inkml:trace contextRef="#ctx0" brushRef="#br0" timeOffset="302405.1326">23761 13951 278 0,'8'-3'386'15,"2"1"28"-15,2-3 20 0,3 2-108 16,2-2-119-16,1 1-75 0,-1-1-47 0,2 1-25 16,-2-1-21-16,4 1-12 0,-4-1-13 15,1 2-6-15,-1 0-5 0,-3 3-2 0,-1-4-1 16,-2 3 0-16,-5-1 0 0,1 1-1 16,-3 1 1-16,-2 0 0 0,-2 1 1 15,-2 2-5-15,-1 1-21 0,-5 1-53 0,0-1-80 16,-7 3-118-16,-3 3-94 0,-2-2-46 0,-2 1-4 15,1 3 40-15</inkml:trace>
  <inkml:trace contextRef="#ctx0" brushRef="#br0" timeOffset="303684.2509">23629 14125 127 0,'0'0'332'0,"2"0"38"0,-2 2 27 0,0-2-71 16,-2 0-86-16,0 0-68 15,-3 0-45-15,1 1-32 0,-1-1-21 0,-2 0-18 16,2 0-14-16,0 0-13 0,0 0-10 0,0 0-4 16,0-1-8-16,4 1 0 0,-3-2-4 0,3-1 0 15,1 1-2-15,1-3 1 0,3 0-1 16,-1 0 0-16,2 1 0 0,-1 1 0 16,0-2 0-16,1 3-1 0,0-1 0 0,-1 1 0 15,0 0 2-15,0 2-2 0,-3-1-2 16,2 1 2-16,1 0 0 0,-3 1 0 0,3-1-1 15,0 4 1-15,1-3 0 0,-4 1 1 16,2-2-1-16,1 2 0 0,-4 1 0 16,0 2 0-16,-4-1 2 0,1 3-2 0,-5 1-2 15,-3 0 2-15,2 1-2 0,-3 2 0 16,-1 0 1-16,1 0 0 0,0-1 1 0,-1 0-1 16,1 0 0-16,1-1-1 0,-1 0 1 15,-2-1 1-15,1-1-2 0,1-2 2 16,-1-2 0-16,4-1 1 0,-4 0 0 0,5-2 0 15,0 0 2-15,3-2-2 0,0 0-1 16,1-1 1-16,3-1 0 0,-1 0 0 0,0 0-1 16,2-4 2-16,2 2-1 0,-2-1-1 15,0-1 2-15,0-1-4 0,-2 1 2 16,1 3-3-16,-2-2 0 0,-1 2-1 0,1 0 3 16,-2 1 1-16,-2 1 0 0,0 0 4 0,1 1 0 15,0 1-2-15,-4 1-1 0,2 1-1 16,0 1 0-16,0-1 2 0,1 1-4 15,2 1 4-15,0-2-2 0,4 0 0 0,-3 1-2 16,4-1 1-16,0 1 1 0,2 0 0 16,0-1 0-16,-1 1 1 0,2-2 1 15,-1 0 2-15,1 2-3 0,-1-2 1 0,-1 0-1 16,4 2 1-16,-5-2 1 0,1 0-3 0,1 0 1 16,0 0-1-16,-1 1 0 0,1-1 2 15,-1 2-2-15,3-2 0 0,-3 3 2 16,2-1-1-16,1 0 0 0,0 1-1 0,1-1 0 15,0 1 0-15,1 1 0 0,0-1-1 16,3-1-2-16,0 1-1 0,-1-1-1 0,-4 1 0 16,1-2 1-16,-1 1 1 0,-3 1 0 15,3-2 2-15,-4 2-2 0,-4 0 1 16,-1 3 1-16,0 0 0 0,-1 0 2 0,-2 1 0 16,-1 1 1-16,-1-1 2 0,2 2 1 15,2-1-1-15,-3-2-3 0,1 3 1 0,0-3-1 16,-2 2-1-16,2-3 0 0,-1 0 0 15,1 1 0-15,-3-3 0 0,1 2 0 0,2-3 0 16,-1 1 2-16,3-3-2 0,-2 0 0 16,1-3 1-16,-2 3 3 0,4-2-3 15,-1 0 0-15,3-3-1 0,-2 2 0 0,2-2-1 16,1 0 0-16,-1-2-1 0,2-3 0 16,-1 3 2-16,2-2 0 0,0-3 0 0,0 2 0 15,0-2 0-15,-1 2 2 0,1 0-2 16,-2 1 0-16,0 2 0 0,2-1 0 0,-1 3 0 15,1 0 0-15,-2 1 0 0,0 1 0 16,2 1 0-16,0 0 0 0,0 2 0 0,0 0 0 16,0 0 0-16,2 2 0 0,0 0 2 15,-2-2-1-15,1 5-1 0,1 0 1 0,0 0 1 16,-1 3-2-16,-1 0 2 0,0 2 0 16,0 0 1-16,-1 0 0 0,-1 2-2 15,-1 2 2-15,1-3-1 0,-1 0 0 0,0 1-1 16,-1-4 1-16,0 3 0 0,-1-2-1 15,0 0 1-15,1-2-2 0,-1 0 0 16,2 0 0-16,-4-1-2 0,1-1 2 0,1 1-1 16,1-2 0-16,-4 0 0 0,3 3 1 15,-4-3 0-15,1-1 1 0,0 2-1 16,-1-3-1-16,0 1 0 0,3-1 0 0,0 0 0 16,-1-2-1-16,0 0-1 0,0 0 1 15,4 0 1-15,-2-2-3 0,0 0 1 0,4-1 0 16,-3 1 0-16,3 0 2 0,-1-1-1 15,2 0 2-15,2-1 0 0,-1 2 0 0,4-3 0 16,-2 4 0-16,4-3-2 0,-1 1 1 16,2 1-1-16,-2 1 1 0,1-1 1 15,-1 2 0-15,1 0 1 0,-3 2-1 0,1-1 3 16,-2 1-1-16,0-1 1 0,-1 4-2 16,-1-3 4-16,1 5-4 0,0-3 2 0,-2 2 1 15,-2-2-2-15,2 3 0 0,-2-2 1 16,-1 0-1-16,-2 3 1 0,0-1-2 0,-2 1 1 15,-3 1 0-15,2 0 0 0,-4-1 2 16,1 1 1-16,-4 3 2 0,0-2 0 0,0 0-2 16,0 1 2-16,0-2-2 0,1-2-1 15,5-1-1-15,-2 0-1 0,3 1-1 0,1-4-1 16,4-1 1-16,-2 2-2 0,4-3 1 16,-3 1-6-16,0-2-1 0,-1 2-6 15,1 1-1-15,-3-3 0 0,2 2 2 0,0-2 1 16,0 0-10-16,-2-2-25 0,4-1-36 15,0-1-58-15,3-2-64 0,0-1-72 0,1 0-79 16,1 0-26-16,3-7 12 0,1-1 43 16</inkml:trace>
  <inkml:trace contextRef="#ctx0" brushRef="#br0" timeOffset="304041.7279">23325 13813 102 0,'24'-22'296'0,"-4"5"27"15,-5 4 9-15,-3 4-87 0,-5 4-95 0,-3 3-54 16,-4 4-27-16,-4 3-12 0,-6 2 6 0,-2 4 10 16,-3 2 5-16,0 4 5 0,-1 0-5 15,0-1-6-15,5 0-8 0,-3-1-12 16,4 1-10-16,4-1-10 0,-1-4-7 0,1-1-5 15,2 0-4-15,0-2-3 0,3 1-1 16,-1-1-3-16,0-1 0 0,-1 2-1 0,2-1-4 16,-6-2 1-16,1 4-4 0,0 1-1 15,-4 0-6-15,1-1-11 0,-2 0-16 0,0-1-27 16,1-1-34-16,-1 0-48 0,2-1-55 16,-4-2-102-16,4-2-57 0,-3-2-19 15,3 2 16-15,3-3 37 0</inkml:trace>
  <inkml:trace contextRef="#ctx0" brushRef="#br0" timeOffset="304763.156">22984 14128 212 0,'-3'2'295'0,"1"1"29"0,0-2-36 0,-1 2-52 15,3-1-41-15,-1 0-31 0,-3 2-20 16,3-1-15-16,-1 0-15 0,1 1-14 0,-4 0-20 15,4 3-16-15,-4 0-20 0,2 0-15 16,-2 3-9-16,0 0-9 0,-1-2-4 0,0 0 0 16,-2 2-5-16,1-2 0 0,-3 1 0 15,1 1 0-15,1-3-2 0,0 0-1 0,-1-2 1 16,1 1 0-16,0-1-1 0,0-1-1 16,-1-1 2-16,1 0 0 0,1-1 0 15,1 1 0-15,-1-3 0 0,0 1 2 0,1-1 0 16,-1 2-2-16,2-2 0 0,-2 0 0 15,0 0-1-15,1 0 1 0,0 0-1 16,-2-2 1-16,0 1 2 0,-2 1-2 0,2-2 0 16,-2 1-2-16,2-1 0 0,1 0 0 15,4 1 0-15,1 0-3 0,1-1 3 0,2 2 2 16,1-3 0-16,0 0 0 0,1 2 0 0,0 1 2 16,0-2-2-16,2 4 0 0,-2-1 0 15,0 2 0-15,2 2 0 0,-4 1 0 16,3 0 1-16,-4 1 1 0,0 1 1 0,0 1 2 15,0-1 0-15,-2 1 2 0,0-1 0 16,1 1-4-16,1-2 3 0,0 1-3 0,0 0-1 16,-3-2-1-16,1-1 1 0,2 2 0 15,-1-2 3-15,-1 2 1 0,1 1 4 16,-6-1 3-16,4 0 6 0,-3 4 0 0,-2-2 1 16,2 0 0-16,-2-1 0 0,1 1-5 15,1-1-2-15,-3-1-3 0,2-2-1 0,1 1-2 16,-1-1-3-16,1-1 0 0,2-2 1 15,-3 1-1-15,2-2 1 0,0 1 1 16,-4-1-1-16,5 1 0 0,-5-1 0 0,1-1-2 16,-1 3 1-16,1-1-3 0,0 0 1 15,-1 0-2-15,-1 0 0 0,2-1 1 0,2 1 3 16,0-2 2-16,0 0 2 0,2 0 4 16,1 0 2-16,2-3 2 0,-1-1-2 0,0 0-2 15,2-2-3-15,0-1-3 0,0 1-3 16,0-2 0-16,2 0-1 0,-2 1-2 0,0-1 0 15,0-1 1-15,-2 2-1 0,2 0 0 16,-1-2 0-16,1 0 0 0,-2 0 0 0,2-1-1 16,0 2-1-16,0-3-1 0,0 1-1 15,2 1-4-15,-2-2-8 0,0 1-10 16,1-1-14-16,3-1-13 0,0 0-2 0,7-1-4 16,2 1-38-16,-2-2-115 0,2 2-131 15,-5 2-63-15,4 5-35 0,-2 5-16 0,-1 2 33 16</inkml:trace>
  <inkml:trace contextRef="#ctx0" brushRef="#br0" timeOffset="307288.868">27373 14902 49 0,'2'2'329'0,"-2"-1"35"0,1 1 30 0,1-1-28 16,0 0-100-16,-2-1-75 0,1 2-53 15,1-2-34-15,-2 2-25 0,0-2-24 0,0 0-17 16,0 3-18-16,0 1-5 0,0 1-4 16,0 0-2-16,-2 3 5 0,1-1-1 0,-1 1 2 15,0 1 0-15,1 0-3 0,-3 0 0 16,3 2-3-16,-2-2-2 0,-2 2-2 0,2-2-1 16,-2 1-3-16,2 0 1 0,-2 1 0 15,4-1-2-15,-3-1-2 0,1-1 1 16,2-3-1-16,1 3 1 0,0-2-2 0,0-1 1 15,0 1 2-15,0-1-1 0,0 0 2 16,0 1-1-16,0-1 1 0,0 0 0 0,0 2 0 16,-5 0-1-16,4-1 0 0,-2 2 0 15,-1-2-1-15,0-2-2 0,0 2-2 16,1-3 3-16,-2 0-3 0,-1 0 0 0,2-3 2 16,-1 1 2-16,-3 1 0 0,1-4-1 15,-2 2 2-15,-1-1 0 0,2 0-2 16,-1-2 0-16,0 1-2 0,1-1 0 0,0 0 2 15,-2 0-2-15,2 1 2 0,4-3-3 16,0 2 2-16,1 2-2 0,2-2-2 0,1 0-1 16,0 1-1-16,1 0 1 0,2-1-1 15,2 0 3-15,2 2 4 0,-3 1-1 16,1-3 2-16,3 3 1 0,-3 0 0 0,-2 0 0 16,2 3-1-16,-4-3 0 0,-1 1 0 15,2 0 0-15,-2 3 3 0,-2-1-2 0,1 2 0 16,-1-1 0-16,-1 2 1 0,0 1 0 15,-1-4-1-15,1 3 1 0,-3 0 0 0,1 2-1 16,1-1 1-16,-3 1 0 0,1-1-1 16,-5 2 2-16,3-1 2 0,-2 0-3 15,0-1 0-15,-2-1 3 0,3-1-2 0,-4 2-2 16,4-3 0-16,-3 1-2 0,2-1 0 16,0-2-1-16,0 1 0 0,1 0 1 0,1 0-1 15,0-3-9-15,2 1-23 0,-2-2-35 16,0-2-64-16,3 0-83 0,-1-2-119 0,-1-1-52 15,0-1-15-15,4-1 20 0,1-2 52 16</inkml:trace>
  <inkml:trace contextRef="#ctx0" brushRef="#br0" timeOffset="307771.3921">27071 14938 239 0,'-1'0'342'0,"-1"2"25"0,0-1 4 0,-3 3-100 16,1 1-87-16,-1 1-52 0,2 3-24 16,-2-1-18-16,1 2-12 0,-1 2-10 15,1 1-15-15,-1 4-11 0,1-2-15 0,1 0-9 16,2 3-7-16,-3-3-4 0,3 0-1 0,-1 0-3 16,2-1-1-16,-1-2-1 0,-3-2-1 15,4-1 1-15,-3 0-1 0,-1-3 0 0,1 0 0 16,-1-2 0-16,0 0 2 0,0-1-4 15,0-2 2-15,-3 1 0 0,1-1-2 0,1 1 0 16,1-2 0-16,-3-2 2 0,2 1-1 16,-4-1 0-16,3 1 1 0,-2-2 0 15,0-1-2-15,-1 3 2 0,1-2-2 0,-4 0 2 16,3 2 0-16,0-1 0 0,-3 1 0 16,2 1 1-16,-2 1 3 0,4 1 1 15,-2-1 4-15,1 2 1 0,1 0 4 0,4 3-1 16,-1-1 4-16,-1 2-3 0,3-1-2 15,-1 2 1-15,3-2 0 0,-1 2-1 0,2-1-3 16,0-2 0-16,0 2-1 0,3 0-2 16,-3-1-2-16,4-1-3 0,-3 1-5 15,2-3-4-15,-1 1-7 0,1-1-5 0,-3-1-6 16,0 4 3-16,-5-4 1 0,4 3 1 16,-4-1-12-16,-1 3-33 0,-2-3-71 0,-3 0-105 15,-2 1-110-15,2-2-54 0,-5 0-16 16,3 2 24-16,-1-3 66 0</inkml:trace>
  <inkml:trace contextRef="#ctx0" brushRef="#br0" timeOffset="308659.1573">26524 15375 263 0,'-3'-2'385'0,"0"-1"37"16,-1-1 11-16,2-1-95 0,0 1-111 16,2-1-78-16,0-1-57 0,0 0-35 15,0-3-23-15,0 3-15 0,2-4-10 0,-2 0-4 16,2 0-5-16,-2-2 0 0,0-1 0 0,0-1 0 15,1-1 0-15,-1 0 0 0,4 0 0 16,0-1 0-16,-1 1 2 0,2-2-2 16,0 4 0-16,-2 1 0 0,2 0 1 0,-4 3 0 15,5 1-1-15,-3 4 1 0,1-1-1 16,-3 2 0-16,2 1-1 0,1 0 1 0,0 2-1 16,0 2 0-16,0-2-1 0,-1 5 1 15,0-3 0-15,2 2-2 0,-2 2 3 0,2-1 0 16,-2 1 0-16,2-2-1 0,0 2-3 15,-2-1 2-15,0 3 1 0,-1 0-1 0,-1 0-1 16,-1 0 2-16,-1 0 1 0,-3 1 1 16,0-1 0-16,-2 1 2 0,-1-2 1 15,-1 1-1-15,2-1-1 0,-5 0 1 0,1 1-1 16,2-2-2-16,-1 0 0 0,1-1 0 16,0-2 0-16,2 1 0 0,-3-2-1 15,1-1 1-15,-2 1 1 0,0-2-1 0,1 0 0 16,-1 0 2-16,2-2-1 0,-2 1-1 15,2 1 0-15,-2-4 0 0,-1 0 0 0,3 1 0 16,0-1-1-16,2 2-1 0,-2-3 2 16,3 1 0-16,1 0 0 0,0-3 0 0,3 5 0 15,-1-3 0-15,1 2-1 0,1-1 0 16,0 4-1-16,0-3 2 0,0 3-1 16,0-2 1-16,0 2 3 0,0 0-1 0,0 2 0 15,-2-2-1-15,2 3 1 0,-2 1-2 16,2 1 0-16,0 0 0 0,-1 1 0 0,1-1 0 15,-2 1-2-15,1-1 1 0,-4 2-1 16,2 1 1-16,-2-1 1 0,-1 1-1 0,-1 1 1 16,-3-2-2-16,2 0 1 0,-4 3 4 15,0-2-2-15,1-1 0 0,-3 0 3 16,3-2 2-16,-1-1-1 0,0-1-2 0,2-1 2 16,1-1 0-16,-2-1-2 0,3 0 0 15,1-1 0-15,1-2-2 0,-1 0 1 0,2 0-1 16,1-2 0-16,1 1-1 0,0-1-2 15,0 0 0-15,1 0 1 0,1-1-2 0,-1-1 0 16,2 3 0-16,0-1 1 0,2 3-1 16,-2-1 2-16,0 0-1 0,1 3 0 0,2 0 0 15,1 0 1-15,0 3 0 0,0-3 0 16,-1 4 0-16,0-1 1 0,0 2 0 16,-2-3-1-16,1 5 1 0,0-3 0 0,-2 3 1 15,-2 0 0-15,0 0 0 0,1 2 1 16,-3 0 0-16,2-1 2 0,-1 2 2 15,-1 0 2-15,0 0 1 0,-3 0-1 0,2 0 3 16,-2 1 2-16,0-2 2 0,-1-1 1 0,-1 2 3 16,0-3-1-16,-3 0-3 0,3-2 0 15,-2 2-5-15,1-4-2 0,2 0-5 16,-1-2-4-16,4 2-6 0,-1-3-7 0,1 0-8 16,0 0-3-16,2-1 1 0,-1-1-3 0,1-2-7 15,3-1-41-15,0-2-96 0,-5-3-143 16,0 0-80-16,0 0-40 0,2-2-7 15,0-2 31-15</inkml:trace>
  <inkml:trace contextRef="#ctx0" brushRef="#br0" timeOffset="309309.8013">25973 15216 105 0,'3'-3'335'15,"-2"3"41"-15,3-2 23 0,-4 0-54 0,0 2-94 16,-2 0-75-16,-1 0-50 0,0 4-27 15,-2-4-25-15,4 3-20 0,-2 1-15 16,-1-1-15-16,3 3-7 0,1-2-9 0,0 0-1 16,0 0-3-16,0 2 1 0,1-1-3 15,-1 1 1-15,0-1-3 0,2 2 0 0,-2-1 0 16,-2 1 0-16,2-2 0 0,0 2-1 16,-1 1 1-16,-3-3-3 0,1 0 1 0,0 2 0 15,0-2 0-15,-5-3 2 0,2 1 0 16,-1 1 0-16,-1-1-1 0,-1-2 1 15,0 1-1-15,1 1 0 0,-1 0 1 0,0-1 0 16,1 1 2-16,0 0 2 0,0 0-1 16,1 0 1-16,2 0-1 0,0 3 0 0,0-2-2 15,4 1-1-15,1 0 3 0,-2-1-1 16,2 0 2-16,0 0 2 0,0 1-1 16,2 0 0-16,-2-1-2 0,1 2-1 0,-1-1-2 15,2 1 0-15,-1-2 0 0,-1 2-1 16,-1 2 1-16,-1-3 0 0,1 1 0 0,-3 2 0 15,-1-1 0-15,-2 3 1 0,1-3-2 16,-2 1 1-16,0-2 0 0,-3 1-2 16,1-2 1-16,-2 1 1 0,1-2 2 0,-1 1-1 15,-2-3 4-15,3 1 0 0,-3 0 1 16,1-2 0-16,0-1 4 0,0 0-2 0,0-1 1 16,0-2-2-16,2 0 2 0,0 1-3 15,-1-3-2-15,3 2-1 0,0-4 1 0,0 4-2 16,1-3-2-16,1 0 0 0,2 0-1 15,0-2-1-15,1 1 0 0,4 0 0 0,-1-1 0 16,1-1 4-16,1 0 1 0,1 0 2 16,4 0 2-16,-1 0 2 0,-1 0 1 15,4-1 0-15,-1-1-3 0,2 2 1 0,-3 0-1 16,3 0-2-16,-3 0 1 0,1 3-4 16,0-2 0-16,-1 4-4 0,-1-1-3 0,0 2-1 15,-2 1-7-15,3-1-7 0,-3 3-3 16,1-4-6-16,-4 4-2 0,3 0 2 15,-2 0 0-15,1 2-6 0,0-2-28 0,-1-2-83 16,-1 2-143-16,0-4-89 0,-1 0-42 16,2-3-10-16,-1 1 20 0</inkml:trace>
  <inkml:trace contextRef="#ctx0" brushRef="#br0" timeOffset="309745.2834">25797 15054 20 0,'3'-2'359'0,"1"1"49"0,-3-1 30 16,1 1 7-16,1-1-141 0,0 1-115 15,3-4-72-15,2 2-47 0,4-3-31 0,0 2-15 16,1-3-10-16,0 3-5 0,1 0-2 16,-2 0 5-16,2-1 7 0,1 0 4 0,-1 2 5 15,0-1 7-15,0 1 4 0,-3-1 1 16,2 3-5-16,0 0-6 0,-2-1-3 15,0 1-6-15,-2-1-10 0,1 2-9 0,-1 0-12 16,-3 2-18-16,-1-1-14 0,0 2-12 0,-3-2-46 16,-5 3-143-16,-6 1-123 0,-4 3-58 15,0-1-24-15,-3 5-8 0,0-5 37 16</inkml:trace>
  <inkml:trace contextRef="#ctx0" brushRef="#br0" timeOffset="316769.9834">24933 9774 48 0,'0'-2'289'0,"0"1"22"15,0-1 15-15,0 1-53 0,0-1-105 16,0 2-62-16,0 0-28 0,0 0-16 0,0 0-6 15,0 2-5-15,0-2-1 0,0 1-7 16,0 1-5-16,0 1-5 0,0 1-4 0,-2 2-1 16,2 0 0-16,0 0-2 0,-1 1 2 15,1 0 1-15,0 1-2 0,0 1 2 16,1-1-4-16,-1 1-2 0,0 0-3 0,0 2-1 16,0-1-2-16,0 2-2 0,-1 0 5 15,1 0-4-15,-4 3-1 0,3-1 2 16,-2 0-5-16,-1 3 1 0,1 0-2 0,0-1-1 15,-3 0-1-15,5 3-1 0,-4-2-1 0,1-1-2 16,1-1-2-16,2 0 1 0,-4-1-1 16,2 1 2-16,-1-1-3 0,-1 0-1 0,0 1 2 15,1 0 1-15,0 0-3 0,0 0 1 16,0 1 0-16,-1-1-1 0,0 1-1 0,2-3-1 16,-2 2 0-16,1-2 0 0,-1 0 1 15,-2-1 0-15,-2 2 2 0,1 1-1 16,-2-4-1-16,-2 2 2 0,-1-3-2 0,2 2-2 15,-3 0 2-15,1-2-3 0,-1 0 1 16,3-2 1-16,-1 1 1 0,2 0-1 16,-1-4 1-16,0 2 1 0,1-2-1 0,-1 3 0 15,0-4 2-15,-1 3-1 0,0-2-1 0,-2 0 0 16,1 0 0-16,-2-1 0 0,0 1-1 16,-2 1 0-16,1-2 1 0,1 1 0 15,-6-1-1-15,4 2 1 0,-1-2-1 16,1 1 1-16,0 0 0 0,2-3 0 0,1 3 1 15,1-2 0-15,-1 1 1 0,3-1 0 16,0 2-1-16,-3-5-1 0,1 3 0 0,-1 0-2 16,0 0 0-16,-4 0 0 0,1 0-2 15,-4 2 2-15,1-4 0 0,1 4 0 0,-3-2 0 16,0 0-1-16,1 1 2 0,4-1 1 16,-2-1 0-16,3 2 0 0,-1-3 1 0,2 1-1 15,0 0 0-15,-1-2 0 0,-2 0 0 16,2 0 0-16,-2 0-2 0,-1 1-1 0,-1-1 1 15,0 2 2-15,0-2 0 0,-3 1 0 16,1-1 0-16,0 1 2 0,-1-1 0 16,3 0-1-16,-2 3-1 0,4-3 0 0,-2 0-1 15,2 0-1-15,-2 2 2 0,1-2-2 16,-1 0 2-16,1 0 0 0,0-2 0 0,0 2 0 16,2-3 0-16,-2 1-1 0,1-1 0 15,-1-2 0-15,1 1 1 0,-3 1 0 0,0-3 2 16,3 1 3-16,-2-1 1 15,1 1-1-15,2 0 1 0,-4 0-3 0,1-1 0 16,2 1-2-16,-2 2-1 0,0-2 0 0,2 1 0 16,-1-1 0-16,0-2 0 0,5 2 0 15,-3 2 0-15,2-2 0 0,-2-1 0 0,1 2 0 16,-3-3 0-16,1 2 0 0,-2-1 0 16,-2-2 0-16,1 3 0 0,-2-4 0 15,1 1 0-15,-4-1 0 0,3-1 0 0,0 2 0 16,0-3-2-16,1 2 1 0,2-1-1 15,-2 0 1-15,5-2 0 0,0 4 1 0,-1-3 0 16,4-1 0-16,-2 2 1 0,2-2-1 16,-2 2 0-16,4-3 0 0,-4 1 0 0,1-1-1 15,0 1 1-15,0-1 0 0,0 1 1 16,0 0 2-16,2-3-1 0,1 5-1 0,3-2-1 16,0 0 2-16,4 2-2 0,1-2 0 15,1 1 0-15,3 1 0 0,2-3-2 0,1 2 2 16,2-1 0-16,0-1 0 0,1 4 0 15,0-4 0-15,0 1 2 0,-1 2 0 16,0-1 1-16,3 1 0 0,-5 0-1 0,2 1-2 16,-4-3 0-16,4 2 0 0,0 0 0 15,-2-1 0-15,5 1 0 0,-2-3 3 0,2 4-3 16,0-6 0-16,1 4 1 0,-1-3 1 16,4 1-2-16,-2-2 0 0,2 0 2 15,0-2-1-15,-1 2-1 0,2-1 0 0,-1-1 0 16,0 0 0-16,-3 1-3 0,2-1 1 15,-1 2 2-15,-4-2 0 0,2 2-1 0,0-2 1 16,-4 1 0-16,3 1 1 0,-1 1-1 16,1-1 0-16,2 3 0 0,1 0 0 0,1 0 0 15,3 0 0-15,2-1 0 0,3 1 0 16,3-2-1-16,1 0 1 0,1 1-3 16,2 1 0-16,0 0 0 0,0 0 0 0,-3 2 2 15,0-2-1-15,-3 2 2 0,0-2 0 16,0 3 0-16,-5-4 0 0,1 3 0 0,0-2-1 15,-2 1 0-15,0 1 0 0,1-2-1 16,0 0 2-16,1 0 0 0,3-1 1 0,0 0-1 16,0 2-1-16,3-1 0 0,0 3-3 15,1-3 3-15,0 4-1 0,1-2 1 0,-1 3-1 16,3 0 0-16,-4 1-1 0,2 0 3 16,-1-1-1-16,-1 4-1 0,1-2 2 15,-3 1 0-15,2-1 0 0,-2 0-2 0,2 0 2 16,0 0-2-16,1 2 2 0,1-2-1 15,5 1 1-15,-2-2 0 0,3 0 0 0,0 0 0 16,-2 0 0-16,0 0 0 0,-1 2 0 16,2-1 0-16,-6 1-1 0,2 1 0 15,-4 1 1-15,3 0-1 0,-2 1 1 0,-3-1-2 16,2 0 4-16,-3 1 1 0,0 1 0 16,2 0 2-16,1 0 0 0,-2 1 0 0,3-1-4 15,2 2 2-15,-2 1-2 0,3 1-1 16,-1-1 1-16,1 1-1 0,0 1 0 15,-2-2-1-15,2 2 1 0,-1 0 0 0,1 0-2 16,-2 2 0-16,0-1 2 0,1-1-1 16,-2 2 1-16,0-1-1 0,-2-1 1 0,1 4 0 15,-2-4 0-15,-2 2 1 0,0-2-1 16,0 2 0-16,0-2 0 0,-3 1 0 0,2 2 0 16,-3-3 0-16,1 3-1 0,-2-2 0 15,2 0 1-15,-2 1 0 0,-3 0 0 16,2 1 2-16,-3-1-1 0,-2 1 1 0,1 0-1 15,-1 0-1-15,0-1-1 0,-3 1-2 16,2 1 2-16,0-1 0 0,-2 1 1 0,2 1 0 16,1 0 0-16,-3 1 0 0,4 1 0 15,-2-1 0-15,-2 1 0 0,3 0 0 16,0 2 0-16,-1 0 0 0,0 1 0 0,1 0 1 16,-3-1 4-16,2 2-3 0,-2-1-8 0,-2 1-43 15,-5 0-130-15,-1-1-143 0,1 0-76 16,-1-2-39-16,0-3-14 0,-3-1 36 15</inkml:trace>
  <inkml:trace contextRef="#ctx0" brushRef="#br0" timeOffset="324573.5174">25947 14717 91 0,'-1'-2'231'0,"-1"0"12"0,-1 1-21 16,0 0-84-16,2-2-60 0,-3 3-27 0,3-3-8 16,-2 2 0-16,-1 1 8 0,1-1 10 15,0 1 3-15,-3-2 5 0,0 2-2 0,-2 0 2 16,-4 2-1-16,2-2-4 0,-3 1 0 15,-2 0-3-15,-2 2-1 0,-2 0-6 16,3-2-2-16,1 2-7 0,-3-1-2 0,1 1-2 16,1-1-4-16,-1 1-3 0,-4 0-3 15,4 0-3-15,-4 0-7 0,1 0-4 0,0 0 1 16,-1-1-3-16,-3-1-3 0,0 1-2 16,-1-1-3-16,-4-1-1 0,-1 2-1 15,-2-2-3-15,-1-2-1 0,2 2-1 0,-4-1 2 16,2 1-1-16,1-3 1 0,-1 1 2 15,2 1 1-15,-1-1 2 0,0 2 0 0,2-1 2 16,2-1-2-16,-1 2 1 0,4 0 2 16,3 0-2-16,-4 0-2 0,5 0 2 0,-3 0-1 15,1 2-4-15,1-2-3 0,-1 0 0 16,-1 0 0-16,3 0 0 0,-1 0 0 16,-1 0-2-16,1 0-1 0,1 0 3 0,-3 0 0 15,2 0 0-15,1 1 2 0,-2-1-2 16,1 0 0-16,1 0 2 0,0 2-1 0,3-1 1 15,-3 1-1-15,4-2 0 0,0 0 0 16,0 1-1-16,-1-1 0 0,3 2 0 16,-2-2 0-16,3 0 0 0,0 0 1 0,1 0 2 15,-3 1-2-15,7-1 1 0,-4 2 2 0,5-2-3 16,0 1 2-16,2 1-2 0,-2-1-1 16,3-1 0-16,2 0 0 0,2 2 0 15,-3-2 0-15,4 0-1 0,0 0 1 0,0 0 1 16,0 0 0-16,0 0-1 0,0 0 0 15,2-2-1-15,-2 2-6 0,0-1-10 0,2-1-22 16,-2 1-33-16,1-2-59 0,-1 0-99 16,0 3-110-16,0 0-53 0,3-5-12 0,2 2 19 15,4-1 51-15</inkml:trace>
  <inkml:trace contextRef="#ctx0" brushRef="#br0" timeOffset="325367.0909">27556 14616 242 0,'-9'-3'285'0,"1"1"13"0,0 0-25 0,-1 1-119 15,-2 1-65-15,0 0-31 0,-3 0-12 16,-2 0 0-16,-1 0 6 0,-4 0 12 16,-1 1 8-16,-4 3 7 0,-2-1 4 15,-5 2-2-15,-2 2-8 0,-3-2-8 0,-5 4-14 16,-3-1-8-16,-4-2-10 0,-5 2-8 0,-2-2-3 16,1 0-1-16,-2-2 1 0,-1 0 1 15,2 0-2-15,1-1 3 0,0-1-3 0,3 1 0 16,3-1-5-16,2 1-2 0,5-3-3 15,0 2-6-15,5 0-3 0,3 1-4 0,1-3 1 16,0 3 0-16,4-2 2 0,0 0-1 16,5 3 0-16,1-3-1 0,7 1 1 0,0-2-2 15,4 2-1-15,2 1-8 0,3-1-21 16,2-2-53-16,-7 3-137 0,4-2-120 0,-3 4-61 16,6-5-25-16,2-2 2 0,-1-2 46 15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4:07:02.1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6447 5671 84 0,'0'0'210'0,"0"0"-7"0,0 0-25 15,0 0-33-15,0 0-33 0,0 0-33 16,0 0-29-16,0 0-24 0,0 0-11 15,0 0-8-15,0 2-3 0,0-2-3 0,0 0 2 16,0 0-2-16,0 0-2 0,0-2-7 16,0 2-28-16,0 0-57 0,0 0-78 0,-3 0-42 15,3 0-20-15,3-1-3 0</inkml:trace>
  <inkml:trace contextRef="#ctx0" brushRef="#br0" timeOffset="11421.141">5892 7549 119 0,'13'-13'277'0,"-2"1"16"0,0 1 9 16,-2 1-96-16,1 2-88 0,-2-2-41 0,-2 3-21 15,0-3-8-15,-1 3 0 0,-2-1 4 16,-3 2 3-16,2 0 2 0,-2 0-2 15,0 2 1-15,0 1-2 0,0 0-2 0,-2 1-8 16,-1-1-3-16,0 3-6 0,-3-3-9 16,-2 3-4-16,0 0-8 0,-6 0-6 0,-1 0-2 15,-2 0-1-15,-2 3 0 0,-3-3 0 16,-3 0 3-16,0 0-1 0,-4 0 0 0,-1 0 0 16,0 0 2-16,-3 0 3 0,1 0 1 0,-1 0 0 15,0 2-1-15,-2-1-1 0,0-1-3 16,-1 2-4-16,-2-1-1 0,0 1-1 15,-2 1 0-15,2-2 1 0,-2 2 0 0,1 0-2 16,1 2 1-16,1-1-1 0,2 2-1 16,2 2 1-16,1-1-2 0,-1 0 2 15,3 1-1-15,3 1 0 0,0-1 0 0,0 0 0 16,3 2 1-16,-1-1-3 0,0 0 1 0,1 0 1 16,-1 2 0-16,1-2 3 0,0 1 0 15,-1 0 0-15,0 4 0 0,0-2 2 16,1 5 0-16,-2-2-4 0,1 0 9 15,2 2 1-15,-1-1 3 0,1 1-1 16,2 1-1-16,-1-1-4 0,1 1-10 0,0-1-8 16,1 3-3-16,1-2-1 0,0 2 1 0,0 1 5 15,1 0 3-15,-2 0 3 0,1-1 1 16,3 4 1-16,-3-1 0 0,3 0 0 0,-1 1 0 16,1 0 3-16,2 0 0 0,1-2 1 15,-1 1 1-15,3-3-1 0,-1 0 0 0,2 2-2 16,2-2 0-16,-2 0-1 0,1 3 1 15,1-2-1-15,0 1 1 0,-1 3 0 16,1 1 0-16,0 2 1 0,-2 2 0 0,1 0 0 16,0 0 0-16,-1 0 0 0,-1 0-1 15,3-2 3-15,0-2 0 0,-3 0-1 16,3-3 1-16,0 2 0 0,2-5-2 0,-2 2-1 16,3 0 0-16,2-2-2 0,-2 1 2 0,2-1-2 15,0 2 1-15,1 1 4 0,-1 0-3 16,0 1 4-16,-3 2-2 0,3 1 1 15,-2 0 1-15,0 1-2 0,0 1 1 0,1 1 0 16,-2-1 0-16,1 4-5 0,3-2 0 16,-1-1 2-16,0 0-2 0,1 0-2 0,1-3 2 15,-1-1 0-15,2 1 0 0,0-2 0 16,0 0 2-16,2 3-2 0,-1-1 2 0,2 1-1 16,2 4-1-16,0 1 5 0,1-1 1 15,0 0 1-15,-1-1-2 0,2-2 2 0,-1-1 1 16,3 0-5-16,-1 1-1 0,0-2-2 15,0-1 0-15,1-2 0 0,1-2-2 16,-2-3 4-16,0 0-4 0,-2-3-1 0,0 1-2 16,-1-3 2-16,0 0 0 0,-2 0-1 15,2-1 2-15,-2-2 1 0,0-1 0 0,0 0 0 16,-1 0 1-16,1-1-1 0,-3-1 1 16,3-3 0-16,-3 0 1 0,2-2 0 0,-2 1-1 15,2-4 1-15,-2 2-1 0,0-2 0 16,0 0-1-16,1 0-1 0,-1 0 2 0,0 0-1 15,0 0 1-15,0 0 0 0,0 0-1 16,0-2-1-16,0 2 4 0,0 0-2 16,0 0-2-16,0 0 2 0,0 0 0 0,0 0 0 15,0 0-1-15,0 0 1 0,0 0 0 16,0 0 0-16,0 0 0 0,-1-4 0 0,-1 3 0 16,-1-2 0-16,-2-2 0 0,0 1 1 15,0-1-1-15,-1-2 0 0,0 2 3 0,1-3-1 16,0 1 2-16,-1-1 1 0,0-1 0 15,1 0 1-15,0 1-3 0,0-4-3 0,1 3 0 16,-1-1-2-16,-1 0 0 0,-1 0 0 16,1 0 0-16,1 1 2 0,0 0-3 0,-1 1 5 15,0 3-1-15,3-2-1 0,0 3 0 16,-1 1 0-16,3 0 0 0,1 1 0 0,-2 1 0 16,2 1 2-16,0 0-2 0,0 0 2 15,0 0-1-15,0 1-1 0,2-1 0 16,1 3-3-16,0 2 3 0,0-3 0 0,2 3 0 15,1 2 0-15,-1-2 2 0,0-1-2 16,1 1 0-16,2-1-2 0,0 0 2 16,0-1 0-16,2 2-5 0,0-2 4 0,0-2-3 15,1 1 1-15,0-1 1 0,0-1 0 16,0 0 2-16,0-1 0 0,-1-1 0 0,-4 1-1 16,3-1 1-16,-4-1-2 0,-2 0 0 15,2-2 1-15,-3 0 0 0,-1 0 2 16,1 0-1-16,-2-3 1 0,0 1 1 0,-2 2 0 15,1-2-1-15,-1 2-1 0,2 0 0 0,-3 0 0 16,3 3-1-16,-2 0 1 0,2 1 0 16,-1-1 0-16,1 2 1 0,-2 0 0 15,2 2 2-15,0-2-2 0,-2 3-1 0,1-1 2 16,1 3-1-16,-3 3 0 0,-2 1-1 16,2-1 2-16,2 1-1 0,-1-1-1 0,0 1 2 15,1 0-2-15,-1 0 1 0,2 0 1 16,-1 0 1-16,-1-1-2 0,0 1 4 0,2-1-2 15,0-3-1-15,-1 2 0 0,-1-2 0 16,2-2 0-16,0 0-1 0,0 0-1 16,0-1 0-16,0 1 0 0,0-3-1 0,0 1-2 15,0 0 0-15,0-1-1 0,2 2-2 16,-1 0-1-16,-1-1-14 0,2-1-41 0,1 0-49 16,2 3-174-16,-2 0-92 0,-3-3-48 15,-5-3-10-15,1 0 29 0</inkml:trace>
  <inkml:trace contextRef="#ctx0" brushRef="#br0" timeOffset="16553.9849">4575 10195 161 0,'5'3'161'0,"-3"-3"-17"0,3 4-20 0,-2-3-31 15,0 1-24-15,0-1-15 0,3 0-6 16,-3 2-1-16,2-3-3 0,0 3 2 0,3-1-1 16,0-1-2-16,1 1-9 0,-1-1-7 15,0 1-9-15,3-1-3 0,0 1-2 0,-1-2-2 16,2 0-2-16,-2 0 2 0,2 0-3 15,1 0 0-15,0 0-2 0,1 0-2 0,-1 0-1 16,2 0-2-16,-2 0 2 0,1 0-3 16,-1 0 0-16,1 0 0 0,-1-2 0 15,1 1 2-15,2-1-1 0,1-1 3 0,-1 2 1 16,1-2 0-16,-1 1-2 0,2-1 1 16,-1 2 0-16,0 0-1 0,-2-1-1 15,2 1 3-15,-1-3 1 0,1 4 1 0,-1-1 0 16,-3-1-2-16,0 2 0 0,-1-2 0 15,-1 2-2-15,0 0 1 0,-1 0-2 0,-1 0 2 16,-1 0 0-16,3 0 0 0,0 0-1 16,3 0 0-16,-3 0 1 0,4-3 0 0,2 3-1 15,0-2 0-15,-1-1 0 0,0-1 0 16,2 4-2-16,-1-5-1 0,-3 3 0 0,0 1 3 16,-1-3-3-16,-1 1 0 0,-2 1 0 15,1 0 2-15,0 1-1 0,-1-1 1 0,-1-1 0 16,2 0 2-16,-3 1-1 0,2 1 0 15,-1-2-2-15,0 2 3 0,-1-4-3 16,1 2-1-16,0 0 2 0,-1-1-2 0,0 1 0 16,1-2 0-16,-1 2 3 0,0 1-2 15,0-1-1-15,1-1 0 0,-3 3 0 0,1-1-1 16,-1 0-1-16,-1 2 1 0,3 0 1 16,-2-3 0-16,-1 1 3 0,3 2 0 15,0 0 0-15,3-2 3 0,-2 1-1 0,1-1 2 16,4 0 2-16,-1-1-2 0,4-1 1 15,-4 1 1-15,4-3-1 0,-2 2-1 16,0-2 1-16,-2 1-2 0,-1 2-3 0,-2-4 2 16,1 2-3-16,-2 2 1 0,-2-2-3 15,-1 3 2-15,-1-3 0 0,2 3 0 0,0-3 0 16,-1 2-1-16,1-2-1 0,1 1 0 0,3 1-1 16,-2-2-1-16,1 2 2 0,2-1 0 15,-2 1 0-15,2-2 0 0,1-1 0 16,-2 2 0-16,3 0 0 0,-2-3 3 0,0 5 1 15,-1-5 1-15,-1 2 1 0,2 0-2 16,1 2 0-16,1-4 0 0,-3 2 0 0,2 0 0 16,1-1-2-16,-1 0-1 0,-1 0-1 15,1 0 0-15,-2 1 0 0,2-2 0 16,-4 2 2-16,2-4 0 0,0 4 0 0,-1 0 1 16,-2-2 0-16,4 1 2 0,-4-2-1 15,2 1 4-15,-1-1 1 0,1 0 1 16,-1-1-2-16,4 1 4 0,-2-1-4 0,1-1-2 15,1 0 1-15,-1 1-1 0,1-1-3 16,-1 1 0-16,0-1-1 0,-1-2 1 0,1 4 0 16,-2-3-2-16,0 2 3 0,-4 2-3 15,1-1 0-15,0 2-1 0,-4 1 2 0,2 0-2 16,-1 1 2-16,-1-1 3 0,0 0-4 16,2 0 1-16,-1 3-2 0,1-3 0 0,0 0 0 15,0 3-1-15,-1-1 0 0,3 0 0 16,-1-2 1-16,-1 3 0 0,1 0-2 0,-1-1 2 15,1 0 0-15,3 1 0 0,1-2-1 16,0 0 1-16,2 2 0 0,-1-2-3 16,3-1 2-16,-3 1 1 0,2-1 0 0,1-2 1 15,-1 4-1-15,1-2 1 0,-1-2-1 0,1 3 2 16,-3-2-2-16,-1 1 1 0,0 3 1 16,-3-3 0-16,1 4 2 0,-3-2 0 15,1 0 0-15,0-1-1 0,-1 2 1 16,1-1-1-16,1 2-1 0,-1-4 0 0,3 1 0 15,-2 1 2-15,1 1-3 0,0-1 3 0,3 3-2 16,-5-4-1-16,2 4-1 0,1 0-1 16,-2-3 1-16,1 3 0 0,-2 0 0 15,-1 0-2-15,1 0 2 0,0 0 0 0,-1-2 2 16,-2 2-2-16,2 0 0 0,-2-2 0 16,3 2 0-16,-1 0 0 0,2-1 0 0,-3 1 0 15,1-2-2-15,0 2 2 0,3-2 0 16,-4 2 0-16,1 0 0 0,-2 0 2 15,2 0-1-15,-2 0 2 0,2 2 0 0,-2 0 0 16,0-1 0-16,2 1 2 0,-2 0-2 16,2-2 4-16,-2 3-2 0,2-3-1 0,-1 4 0 15,0-3 0-15,0 3 0 0,-2-4-1 16,3 3 2-16,-2 1-2 0,2-1 1 16,-2 0 2-16,5 1-1 0,-4-1 2 0,3 2 1 15,-1-1 1-15,3 1 4 0,-4-1 2 16,3 1 4-16,-1-1-1 0,-1 0 3 0,3 1-1 15,-2-2-1-15,-1 4 0 0,2-5-3 16,1 5-3-16,-1-4 1 0,-3 2-3 0,2 0 1 16,0 0-4-16,-2 0 1 0,0 0-1 15,0 1-1-15,-2-2 1 0,2 1 0 0,-2-1 0 16,1-1-2-16,-1 1 4 0,-1 1-1 16,1-1 0-16,0-1-3 0,-1 2 1 0,3 2 2 15,-2-3-3-15,0 2 2 0,3-2 1 16,-1 2 1-16,1 0-1 0,-2 1 0 0,0 0-2 15,3-1 0-15,0 1 0 0,3 0 3 16,1 3 2-16,3-3 0 0,-1 3 0 16,4-2 1-16,-1 1-2 0,2 2-5 0,2-3-2 15,-2 2-1-15,0 0-1 0,2 1 1 16,-2-1-2-16,1 1 1 0,-3-1-1 0,3 1-1 16,-3 1-1-16,1-2-3 0,-1 1 2 15,0-1 0-15,-2-1 1 0,0 0-1 16,-1 0 2-16,1 0 2 0,-3-1-1 15,-1-1-1-15,2 0 1 0,-2 0 0 0,2-1-1 16,-2 1 0-16,-2-2-2 0,2 1 1 0,-1-2 2 16,-3-1 0-16,2 2 0 0,-3-1 0 15,1-2 0-15,-1 0 0 0,1 3-1 16,-1-3 0-16,0 1 1 0,-2 2 0 0,3-5 1 16,-1 5-1-16,-2-1 0 0,2-1 0 15,1 1 0-15,1 1-1 0,0-1 2 0,3 0 2 16,-2 2-4-16,3-1 5 0,-2 0-2 15,3 2-3-15,0-1 2 0,-1-1-1 16,1 2 0-16,1-2 0 0,-1 2-1 0,0 0 1 16,1 1-1-16,-2 1 0 0,3 0 0 15,-1-2 0-15,1 4 0 0,2-2 0 16,0-1 0-16,1 4 0 0,0-3 0 0,4 1 1 16,-2-1 2-16,0 0-1 0,3 0 0 0,-3 1 2 15,3-1 0-15,-2 1-3 0,1-1-1 16,0-1 0-16,-1 1 0 0,1-2-1 0,-1 3 0 15,2-2 0-15,-2 1-1 0,0 1 1 16,-1-3-1-16,2 3 1 0,-1-2 1 0,2 0 0 16,-3-1 0-16,2-1 0 0,-1 1 0 15,-2 1 1-15,2-2-1 0,-3 0 1 16,0 1 1-16,0-2-2 0,-1 2-1 0,-1-2 0 16,1 1 2-16,2 0-1 0,-1 0 0 15,0 0 0-15,2-1 0 0,-1 2 1 0,-1-2-1 16,1 0 0-16,0 3 0 0,1-2 0 15,-1 2-1-15,1-1-1 0,0-2 1 16,1 1 1-16,2 1-2 0,-1 1 0 0,3-1 2 16,-1 1 0-16,1-1 0 0,0 0 0 15,0 1 0-15,1-1 2 0,0 1-2 0,0 1 0 16,2-1 0-16,0 1 0 0,1 0 0 16,2-2-2-16,0 1 2 0,2-1-1 15,1 1-1-15,-1-1 2 0,1 2-1 0,-1-1 1 16,1 1-2-16,-3-2 0 0,0 1 1 15,0 1 0-15,0-1 1 0,-3 1 0 16,1-1 0-16,-1 0 1 0,-3-1 1 0,3 1 1 16,-2-2-2-16,1 3 4 0,0-2-2 0,1 1 2 15,0 0-4-15,1-1-1 0,2 0 0 16,-2 2-3-16,0-1 2 0,1 1 0 0,-1-1 1 16,2 1-1-16,0-1 0 0,-1 2 1 15,1-3 0-15,-2 2 0 0,0-2-2 0,-1 2 0 16,0-1 2-16,0-1 0 0,-3 1 0 15,1-1-1-15,0 0 1 0,1 1 1 16,-1-1 1-16,0 1-2 0,-2 0 2 0,2 1 1 16,0-3 0-16,-2 0-2 0,1 0 1 15,0 1 0-15,0-1-2 0,-1 1 0 16,3-2 0-16,0 0 1 0,-3 2-1 0,2-4-2 16,2 3 0-16,-2-1 0 0,0-1-1 0,1-1 0 15,-2 3 1-15,1-3 2 0,-2 1 0 16,1 0 2-16,-3-1 0 0,-1 1-2 15,2-1 2-15,-1 0-2 0,-4 1 0 16,4-1-1-16,-2 1-1 0,1 0 1 0,1 0-3 16,-2 1 3-16,2-3-1 0,-1 2 4 15,-1-1-1-15,3 0 1 0,-1 2 0 0,-2-2-2 16,1 1 1-16,-1-1-1 0,0 2 0 16,2-1 3-16,-3 1-1 0,0-1 1 0,1 1 2 15,-1-2-2-15,0 2 1 0,1 0-4 16,-3 0 0-16,3 2 0 0,-3-4 0 0,1 2-2 15,1-1 1-15,-1 2 0 0,0-1-1 16,-2-1 2-16,0 1-1 0,1-3 1 0,-2 2 0 16,-1-1 0-16,0 1 1 0,1-1 1 15,-3-1-1-15,0 1-2 0,-1-1-1 0,-2 1-3 16,2 0-13-16,0-1-36 0,1 0-48 16,3 3-169-16,-3-5-91 0,-4 2-43 15,-2-6-12-15,-4-2 22 0</inkml:trace>
  <inkml:trace contextRef="#ctx0" brushRef="#br0" timeOffset="69242.5823">2647 10299 103 0,'0'0'273'0,"0"0"23"0,2 0-1 0,-2 0-75 0,0 0-65 16,0 0-41-16,0 0-18 0,0 0-5 16,0 1-3-16,0-1 0 0,0 1-2 0,0-1-8 15,0 2-10-15,0-2-6 0,-2 2-10 0,2-2-7 16,0 1-9-16,0-1-5 0,0 0-5 0,0 2-6 16,0-2-5-16,0 0-4 0,0 0-2 15,0 0-1-15,0 0-3 0,0 1-3 16,0-1 0-16,0 0 1 0,-1 2-2 0,1-2-1 15,-2 1 0-15,2-1-1 0,-3 2-2 16,-2 0 1-16,0 1 0 0,-1 2 2 0,0-3 1 16,-2 3 0-16,3-1 0 0,-3 1 0 15,-1-2 0-15,-1 2-2 0,-1 0-1 0,-1-1 2 16,0 1-4-16,-2-1 4 0,0 1 0 0,0-1 2 16,1-1 0-16,0 0-2 0,1 0 1 15,-1-1 3-15,2-1-1 0,0 1 3 0,1-2-3 16,1 1 2-16,0-1 2 0,1-1-1 15,-1 1-3-15,2-2 1 0,1-1-2 0,-1 2 0 16,2-2 0-16,-2-1-2 0,2 0 0 0,0 1 0 16,0-1 2-16,2-1-2 0,0 0 2 15,0 0 0-15,-1 0 0 0,3 0 1 0,-2 1-2 16,2-1-2-16,-1 2-2 0,2 1 3 16,0 0-1-16,-2 1 1 0,2-1 0 0,0 2 0 15,0-2 0-15,0 2 0 0,0 2 0 0,0-2 0 16,0 2 0-16,0-2 0 0,0 0 0 15,0 1 0-15,0 1 0 0,0-2-1 16,-1 4 1-16,1 1-1 0,-2-2-2 0,2-1 3 16,-2 1-2-16,1 1 0 0,1-3-1 0,-2 4 2 15,2-3-1-15,-1 3 0 0,-1-3 2 16,0 2 0-16,1-1 2 0,-1 0 0 0,2 0 0 16,-3 0-1-16,1 0 0 0,1 0-2 15,-2-1 0-15,2 1 0 0,-1-2 1 0,0 0-1 16,-1 2 1-16,3-1 0 0,-3 0 1 0,0-1-1 15,-1 1 0-15,1-2 2 0,0 2 1 16,0 0-1-16,-3-2 3 0,4 0-5 0,-3 0 3 16,2 0-2-16,0 0-1 0,1-2-3 15,-1 2 2-15,2-2 1 0,-1 2 1 0,0 0-1 16,-2-2 3-16,1 1-2 0,1-1-1 16,-1-1-1-16,3 1 1 0,-3 0-1 0,1-1-2 15,1 0 3-15,-1 0 0 0,0-2 0 0,1-1-1 16,-1 0-1-16,2 0 0 0,0-1 2 15,-1 0-2-15,-1 0 2 0,2 1 0 0,-2 2 0 16,2 1 0-16,0-2 0 0,0 2 0 16,0 0 0-16,0 2 0 0,0-2 0 0,0 1 0 15,0 1 0-15,0-1-1 0,0 0 2 0,0 1-1 16,0 0 2-16,0 1 0 0,0-2 0 16,0 2-1-16,0-1-1 0,0 1 0 15,0 0 0-15,0-2 0 0,-1 2 0 0,1 0-1 16,0-1 0-16,0 1 0 0,0 0 1 0,0 0-2 15,0 0 2-15,0 0 0 0,0 0 0 16,1 0 0-16,-1 0 2 0,0 0-1 0,0 0-1 16,0 0 0-16,0 0 0 0,0 0-1 15,0 0-1-15,0-2 2 0,0 2 0 0,0 0 0 16,0 0 0-16,0 0 2 0,2 0-2 0,-2 0 0 16,0 0 1-16,0 0 0 0,0 2-1 15,0-2-4-15,0 0 4 0,0 1-2 0,0-1 0 16,0 0 0-16,0 2 0 0,-2-1 2 0,2 3-1 15,0 0 2-15,0 0 2 0,0 1 0 16,0-3-1-16,0 3 1 0,0 0-2 16,0-1 0-16,0 2-2 0,0-2-3 0,2 4 4 15,-2-3 0-15,0 2 0 0,2-1 0 16,-2-1 0-16,1 0 0 0,-1 0 0 0,0 1 0 16,2-2-2-16,-2 1 2 0,0-2 2 0,0 1-2 15,0-1 0-15,0 1 0 0,-2-3 0 16,2 2-2-16,-1-2 2 0,-1 2 0 0,-1-1 0 15,-2 1 0-15,1-1 2 0,-1 0 2 0,0-1-4 16,-2 1 1-16,1-2 2 0,-1 0-1 16,0 0-2-16,1 0 0 0,-1-2 0 0,0 2 0 15,2-1-1-15,-1-3-2 0,1 1 3 0,0 1 0 16,0-3-1-16,1 0 0 0,1 0 1 16,1 0 0-16,0-2 0 0,-1 3-1 15,3-2 0-15,-2 1-1 0,4 1 2 0,-2-2-2 16,2 2 1-16,-1-1 1 0,1 1 0 0,0-1 1 15,-1 2-1-15,1 1-1 0,-1-1 2 16,2 3-1-16,-3 0 0 0,0 0 0 0,0 0-2 16,0 0 2-16,-3 3-2 0,2-1 1 15,1 3 1-15,-2 0 0 0,-1 2 0 16,-2 0 0-16,0 2 1 0,0 0 0 0,-1-2 0 16,0 2 0-16,1-1 0 0,-1-1-1 0,3 0 0 15,-2-2 0-15,0 0-1 0,1 0 0 16,-1-1 0-16,2-1 1 0,-2 0 2 0,0-2-1 15,0 3-1-15,-1-4 0 0,0 1 0 0,1-1 0 16,-1-1 0-16,-1-1 0 0,2 0 0 16,-2-2 0-16,2 1-2 0,2-1 0 0,0-1 2 15,1 0 0-15,0-2 2 0,1-1 0 16,1 1 0-16,1-2 3 0,3-1-5 0,-1-3 1 16,3 0-1-16,3 0-1 0,-1-2 1 0,0 3-2 15,2-2-1-15,-1 2 3 0,-2 2-2 16,1 1 2-16,-2 1 0 0,0 3 0 15,-3 0 0-15,-1 3-8 0,-1 0-12 0,1 2-23 0,0 0-36 16,-2 0-39-16,0 4-46 0,-5 4-138 16,-3 1-67-16,0 1-17 0,0-1 12 15,2 4 28-15</inkml:trace>
  <inkml:trace contextRef="#ctx0" brushRef="#br0" timeOffset="69453.4481">1987 10577 167 0,'4'3'284'0,"-1"2"22"0,-1-3 13 16,1-1-107-16,2 2-63 0,0-1-30 0,-1-1-9 16,4 1-5-16,-3-2-8 0,3 1-4 15,0 1-8-15,1-2-10 0,-1 0-15 0,2 0-12 16,-2-2-12-16,4 1-10 0,-4-1-10 16,2-1-5-16,2 0-6 0,-2 0-1 0,2-2-7 15,-1 2-14-15,-1-4-24 0,1 1-34 0,-2-2-43 16,-1 3-80-16,-1-2-114 0,-1 0-54 0,0 0-13 15,-1-4 14-15,0 2 31 0</inkml:trace>
  <inkml:trace contextRef="#ctx0" brushRef="#br0" timeOffset="69769.5287">2289 10057 11 0,'1'-2'271'0,"2"-1"21"0,0-1 13 16,0 1-44-16,2 1-105 0,0-1-60 0,3-2-29 16,-1 1-16-16,1 1-4 0,1 1-2 15,-1-1-5-15,2-1-3 0,-2 1-2 0,2 2 4 16,-1-2-8-16,-1 2 2 0,2-2-4 15,0 0-6-15,0-1-4 0,-2 3-8 0,0-2-4 16,-2 2-1-16,-1-1-3 0,-2 2-1 16,-3-1-4-16,2-1-1 0,-4 2-10 0,2 0-22 15,-3 0-29-15,-2 2-44 0,-2-1-79 0,-3 1-87 16,-3 1-45-16,-2 1-7 0,-2-1 13 16</inkml:trace>
  <inkml:trace contextRef="#ctx0" brushRef="#br0" timeOffset="69984.3959">2206 10018 196 0,'-6'-3'303'0,"3"0"23"0,3 2 1 16,0-2-110-16,3 0-69 0,0-1-45 16,2 2-25-16,-2-3-16 0,3 2-9 15,-1 0-2-15,1 0-5 0,2 0-6 0,-2 1-3 16,1 0-4-16,1-1-7 0,1-2 1 0,-1 3-6 16,0-1-4-16,0 1-3 0,1-1-3 15,1-1-1-15,-2 1-5 0,1 1-1 0,-1 0-3 16,0-1 0-16,-1 1-2 0,0-1-2 15,-2 2-14-15,0-2-26 0,-4 2-44 0,1-1-82 16,-2 2-124-16,-8 0-62 0,-1 2-21 0,-1-1 7 16,-1 2 34-16</inkml:trace>
  <inkml:trace contextRef="#ctx0" brushRef="#br0" timeOffset="70132.3049">2100 9985 91 0,'-3'0'312'16,"0"0"27"-16,1-3 17 0,1 2-55 15,-1 0-105-15,4-1-61 0,-1 2-36 0,-1-1-22 16,2-1-16-16,-1 0-13 0,1 1-23 0,0-1-35 16,-1 0-51-16,-2 2-108 0,1 0-117 15,-7 0-61-15,-1 2-29 0,-1 1 4 0,-2 2 30 16</inkml:trace>
  <inkml:trace contextRef="#ctx0" brushRef="#br0" timeOffset="70729.5978">1792 10173 12 0,'3'-9'233'16,"-1"1"19"-16,-2 1-12 0,1-1-36 0,-1 2-56 15,-1-1-40-15,1 1-17 0,-2 2-7 0,1-1 7 16,-1 2 3-16,0 1 6 0,1 0 0 16,-1 2-6-16,2 0-8 0,-3 2-13 0,3 0-15 15,-2-1-15-15,2 3-13 0,0 1-11 16,-1 3-8-16,1-1-4 0,1 2-3 0,-1 0 3 16,2 3-1-16,1 1-1 0,-1-1-1 15,-1 4 2-15,3-3 2 0,-3 2-3 0,2 0-1 16,-1 1 2-16,1 0-2 0,-1-1-1 0,-2-2-2 15,3 1 1-15,-3-4-1 0,0 2 0 0,0-2 0 16,0-2-1-16,-3-2 3 0,3 1-2 16,-2-2 1-16,1 0-1 0,-1-1 0 15,0-1-1-15,1 0 1 0,-2 0 0 0,-2-1 0 16,0 2-1-16,-4-1 2 0,1 0-2 16,0 0 2-16,-4 1-1 0,0-2-1 0,-1 0 3 15,1-1-1-15,-1 3 1 0,-1-4 2 16,3 0 5-16,-2 0 2 0,-1-4 2 0,3 1 4 15,0 1-2-15,0-3 0 0,3 0-4 0,1-2-4 16,0 2-1-16,0-2-2 0,4-2 0 0,0 0-2 16,1-2-2-16,1 1 3 0,1 0-1 15,1 0-1-15,1 1 1 0,1 0-2 0,-1-2 0 0,4 4-2 16,2-2 1-16,0 1 0 0,0-1 4 16,2 1 4-16,0-1 0 0,3 2 0 0,-1 0 2 15,1 0-2-15,-3 1-4 0,-1 1-4 0,-3 1-2 16,-1 1-6-16,-1 1-14 0,-1-1-28 15,-2 2-44-15,1-2-56 0,-4 2-116 0,-4 1-95 16,-1 3-41-16,1-2 0 0,-3-1 30 16,2 0 50-16</inkml:trace>
  <inkml:trace contextRef="#ctx0" brushRef="#br0" timeOffset="70973.9589">1432 10164 74 0,'-2'0'300'0,"2"0"23"0,-2 0 13 0,2 0-69 16,0 0-108-16,0 1-64 0,-1 2-36 16,1 2-15-16,-2 3-2 0,2 1 2 0,-3 4 5 15,1 0-6-15,1 1 0 0,1 0-3 0,0 2-3 16,0-3-3-16,0 2 4 0,0 0-1 0,0-2-4 16,0 1-5-16,0-1-5 0,0-1-8 15,0-4-3-15,0 1-7 0,0-1-2 0,0-2 2 16,-2-1-3-16,2 0-2 0,-3 0-12 0,0-3-21 15,0 1-36-15,-2-1-41 0,0 0-76 16,-1 1-96-16,-2 2-61 0,-3-3-15 0,2 1 11 16,4-3 30-16</inkml:trace>
  <inkml:trace contextRef="#ctx0" brushRef="#br0" timeOffset="72098.8661">1264 10425 182 0,'-11'-2'293'0,"3"1"23"0,0-1-7 0,3 0-77 0,-2-1-64 15,5 1-40-15,-1-1-28 0,1-2-11 16,2-1-15-16,-1 1-12 0,1 0-10 0,0-3-7 15,1 2-6-15,-1-3-9 0,2 3-5 16,-2-6-6-16,1 2-5 0,1-2-7 0,0 0 0 16,1-1-2-16,3-1-3 0,-3 0 0 0,2 1-1 15,0 1 1-15,-2-2-1 0,2 5-1 0,-2 0 0 16,3 3 0-16,-5 1 0 0,3 2-3 16,-1-1 0-16,0 4 1 0,0-1-3 0,2 1 4 15,0 1-3-15,-1-1 1 0,1 4 1 0,0 0 0 16,0 0 2-16,-2 2-2 0,0 2 0 0,-1-1 0 15,-1 2 2-15,1 0-1 0,-2 2 1 16,0-1 2-16,-2 2-1 0,1-1 1 0,-1 1 1 16,-1-2 0-16,-2 1-2 0,0-1 3 0,2-1-1 15,-2 1 1-15,-2-3 0 0,2-1 1 16,0 0 1-16,0 0 2 0,-1-2 0 0,-2 1 1 16,2-3 0-16,-2 0 0 0,1-1-1 0,-2 3-2 0,1-4 2 15,0 1-4-15,0-1-3 0,-1-1 2 16,3-1-1-16,-1-1 0 0,-1 1 0 0,2-2-2 15,0 0 2-15,-1-1-2 0,3-1 1 0,-3 0-1 16,4 0 0-16,-3 1-2 0,3 0 1 16,1 0 1-16,-1 3-2 0,1-1 2 0,1 3 0 15,1-2 0-15,0 2 2 0,-2 0-1 0,2 0-1 16,0 0-4-16,0 0 1 0,-1 2 1 16,1-2-2-16,0 3 2 0,0-1-1 0,-2 3 2 15,2-2 1-15,0 1 1 0,-2-1-1 0,1 2-1 16,-1-2 1-16,-1 0 0 0,0 1 0 0,-2-1 0 15,1 0 0-15,-1 0 4 0,-2 0-2 0,-3 1 1 16,2-2-2-16,-2-1 3 0,-1 1-2 16,3 0 2-16,-2-2-1 0,1-2 2 0,1 0 1 15,0-1 3-15,0 1 0 0,2-3-3 0,-2 1 2 16,2-4-4-16,1 1-3 0,2-3-1 16,1 2 1-16,-1-4 1 0,3 1 2 0,0-1 1 15,0 1 0-15,0 0 0 0,0 1 0 0,0-2 2 16,0 4 0-16,0-1-1 0,0 2-2 15,-2 2 4-15,1 0-3 0,1 4 0 0,0-2-1 16,0 3 0-16,0-2-2 0,0 2 0 0,0 2 0 16,0-2-2-16,0 3-2 0,0 0 2 0,0 2-2 15,3 3 0-15,-3 1-2 0,2 1 0 16,-1 0 1-16,-1 0 0 0,2-1 0 0,-2 2 3 0,1-1 0 16,-1-2 0-16,2 4 1 0,-2-2 1 15,0-1-2-15,0 0 0 0,0-1 0 16,0-2 1-16,0 0-1 0,0-1 0 0,0 0 0 15,0 0 0-15,0-3 0 0,0 1-1 0,0 1-1 16,0-1 2-16,-2-2 0 0,1 0 0 0,-1 2 3 16,-1-1-3-16,-2 3 2 0,-2-2-2 0,0-1 0 15,-1 3 0-15,0 0 0 0,-1-1 0 16,1 1 0-16,-2 1-2 0,1-3 4 0,1 1-2 16,0 0 0-16,3 1 0 0,-2 0 0 0,4-1 1 15,-1-1-1-15,1 2 0 0,3 0-1 0,-3 0 1 16,3 0 0-16,3-1-2 0,-3 2 2 15,3-1 0-15,1 1 0 0,-1 0 2 0,3-2-2 16,-3 1-2-16,2 0 2 0,-2 0-1 0,0-1-1 16,2 1 2-16,-3 0 0 0,1 0 3 0,-2-1-3 15,2 1 0-15,-1-2 0 0,-2 2 0 0,0-2 0 16,-2 3 0-16,-2-1-1 0,2 2 1 16,-3 1 1-16,1-3 1 0,-3 2-2 0,-1 2 1 15,-3-4-1-15,2 3 0 0,-4-3-3 0,2 2 0 16,-2-4 2-16,-2 2 1 0,0-2 6 15,1 0-3-15,1-2 4 0,1-1-2 0,1-1 1 16,3-1 0-16,1-1-5 0,-2-1 1 16,4-1-1-16,2-3-1 0,0-4 0 15,1 0 0-15,2-2 0 0,2-3 0 16,1 0 2-16,2-2 0 0,0 1-2 0,2-1 1 16,0 0-1-16,1 4-1 0,0-1 1 15,1 3 0-15,-1-1-2 0,2 2-1 16,-2 0 3-16,4 3-2 0,-6 0-19 0,-1 2-44 15,0 0-66-15,1 3-64 0,-3 3-131 0,-3 1-70 16,-3 4-18-16,3 2 19 0,-4 1 61 16</inkml:trace>
  <inkml:trace contextRef="#ctx0" brushRef="#br0" timeOffset="72857.6219">1945 11052 324 0,'4'3'407'0,"-3"-3"29"15,-1 0 19-15,-1 1-131 0,-1-2-114 0,0 1-87 16,-1-3-50-16,0-2-30 0,0 2-17 15,-1-3-10-15,3 3-8 0,-3-2-2 0,2 0-2 16,0-2 2-16,2 2-3 0,2-2-2 16,0 2-1-16,2-2 2 0,-1 2-5 0,4 0-2 15,-1 1 1-15,2-1 1 0,-2 1-1 16,2 2 1-16,-3 1 2 0,1 1 0 0,1 0 0 16,0 1 1-16,-2 1 1 0,1 1-1 0,1 0 0 15,2 0 0-15,-1 0 2 0,2 0-1 16,-1 0 2-16,2 1-1 0,-1-1 0 0,-1 0 0 15,0-1-2-15,-2 2 1 0,-1-1-1 0,-4 0 0 16,1-1 0-16,-3 0 0 0,-1 1 0 16,-3 1-1-16,-1 1-1 0,-1 0 0 0,-5 0 0 15,2 1 2-15,-1 0 2 0,-4 0-1 16,3-2 0-16,-2 2-1 0,-1-2 0 0,1 0 0 16,1 3 0-16,1-2 0 0,1 0 0 0,1 1-1 15,1-2 2-15,1 1-1 0,1 0 2 16,0 1-1-16,3-1 1 0,1 1-1 0,-1-2-2 15,3 2-1-15,3 0 2 0,-3-1 0 0,2 0-1 16,-1 2 1-16,1-3 0 0,2 3 1 16,-2-3-1-16,-2 1 0 0,0 0 0 15,0 1 2-15,0 0-2 0,-4 2-2 0,-1-2 2 16,0 0 0-16,-2 0 0 0,-2 2 0 0,-2 1 2 16,0-1-1-16,-3-1-1 0,1-2 2 15,0 1-2-15,1-1 0 0,-1-1 0 0,2-1 3 16,2-1-3-16,2-1 0 0,1 1 0 15,0-4-3-15,4 1-21 0,2-2-54 0,0-2-62 16,-1 4-104-16,-1-4-109 0,2-1-60 0,3-8-12 16,3-1 39-16,-1 2 51 0</inkml:trace>
  <inkml:trace contextRef="#ctx0" brushRef="#br0" timeOffset="73028.5077">1920 10864 209 0,'2'-4'391'0,"-2"-1"30"0,0 1 16 0,0 1-64 16,0 1-167-16,0 0-89 0,0 1-59 0,0 1-40 15,0 0-47-15,0 0-53 0,-2 1-113 16,-1 4-121-16,-5-1-61 0,0 4-24 0,-3 2 11 16,3 1 37-16</inkml:trace>
  <inkml:trace contextRef="#ctx0" brushRef="#br0" timeOffset="73390.2825">1754 11148 120 0,'-2'0'357'0,"-3"0"32"16,1 0 21-16,3 0-40 0,-3-2-143 0,3 0-83 16,-1 1-50-16,-1 0-26 0,1-2-21 0,1 1-9 15,-1-1-13-15,2 3-9 0,0-3-4 16,0 3-7-16,2-1-4 0,-1 1-1 0,1 0-3 15,1-2 0-15,2 2-3 0,-2 0 2 16,3 0 0-16,-1 2 2 0,-2-2-2 0,0 1 3 16,1 2 0-16,-3-1-1 0,2-1 1 15,-1 2 0-15,0 1 0 0,-1 0-2 0,-2 3 2 16,-1-1 1-16,-1 1 1 0,-2 1-1 16,-1 1 2-16,-1-1-1 0,-2 1 0 0,1-2 2 15,-2-1-1-15,1 2 3 0,0-2-1 0,-1 0 2 16,-1-1 0-16,3 1-3 0,-3-2 0 15,3-1-2-15,-1 1 2 0,1-1-3 0,-2 0-1 16,1 0-5-16,2-3-9 0,1 2-11 0,1-2-19 16,0-2-20-16,-2 2-31 0,2-3-25 0,0 0-35 15,-1-4-54-15,-1 2-67 0,-2-3-43 16,0 1-5-16,-1-3 13 0,2 1 31 0</inkml:trace>
  <inkml:trace contextRef="#ctx0" brushRef="#br0" timeOffset="73970.3457">1465 11140 62 0,'-3'-6'301'0,"-2"0"32"15,2 0 20-15,1 0-50 0,-1 0-95 0,3-1-59 16,0 0-35-16,1-1-19 0,1 0-13 16,1 1-13-16,2-4-14 0,0 2-16 15,0 0-13-15,2 0-11 0,1 1-6 0,-3-1-7 0,2 2-5 16,2 1-5-16,-3 2 0 0,-1-1-5 0,0 3 2 16,1 1-2-16,-3 1 3 0,2 1 2 15,-2 1 3-15,0 0 1 0,0 1 3 0,1 1 2 16,-3 1-1-16,1-1 0 0,1 0 4 0,-3 3-1 15,3-2-1-15,-3 0 4 0,0 3 0 0,0-1 1 16,0 1-4-16,0 1 3 0,-3-3-3 0,3 4 0 16,-3-3-3-16,1 1 0 0,1-1 0 15,-3 1 0-15,1-2 0 0,-2 0 0 0,-2 0 0 16,2 0 0-16,-3 0 2 0,0-1-2 0,-1-2 2 16,-1 4 2-16,0-1 4 0,-2 1-1 15,2-3 2-15,-1 1 1 0,1 2-1 0,0-1-2 16,0-2 0-16,1 2-2 0,1 0-1 0,2-1-1 15,1-1-2-15,0 1-1 0,3-2 0 16,-2 1-1-16,4-1-2 0,0 2 0 0,2-3 2 16,0 4-4-16,0-1 2 0,3-1 0 0,-2 1 2 15,2 1-2-15,-2 0 3 0,2-1 0 0,-2 2-1 16,-1-2 1-16,-1 0 0 0,2 2 0 16,-3 0 0-16,0 0 1 0,0 1 1 0,0-1-1 15,-3 1-1-15,0 0 2 0,0-1 2 0,-2 1-3 16,0-1 0-16,-1-2 2 0,-1 2-1 0,-2-2-2 15,3 0 3-15,-2-2 2 0,-3 1-2 0,3-1 3 16,0-2 1-16,-2 1 0 0,0 0 2 16,0-2 1-16,0 0-3 0,1-2 5 0,1 0 0 15,0-1-1-15,3 1 0 0,-2-4-1 0,2 1 4 16,0-1-4-16,2-2 0 0,1-1-1 16,2-3 0-16,0 0 1 0,2-3-3 0,1 2-2 15,2-4-2-15,0 2-3 0,4 0 2 0,-1 0-2 16,2 2 1-16,0 1-1 0,0 1-4 0,-2 1-23 15,0 2-46-15,3-1-69 0,-3 4-156 16,1 5-85-16,-5 0-42 0,-4 0 0 0,-2 5 33 16</inkml:trace>
  <inkml:trace contextRef="#ctx0" brushRef="#br0" timeOffset="74161.2306">1386 11601 29 0,'1'12'385'15,"1"-3"43"-15,1-3 24 0,-3-4 14 0,2 3-159 16,-4-3-131-16,2-1-71 0,-3-1-28 16,1 2-9-16,2-2-5 0,-3 0-3 0,3 0-6 15,0 0-15-15,-2 0-28 0,4 0-32 0,-2-2-25 16,3 1-87-16,-6 2-177 0,-1 5-101 0,-3-2-44 16,1-4-10-16,-2 2 0 0,-3 0 75 15</inkml:trace>
  <inkml:trace contextRef="#ctx0" brushRef="#br0" timeOffset="74787.8427">1447 11908 138 0,'0'-3'373'0,"2"3"39"0,-2 0 22 0,0 0-45 16,0 1-148-16,0 1-95 0,1-1-61 0,-1-1-37 0,0 4-18 15,0 1-8-15,0 3-2 0,-1 6 0 16,-1 2-4-16,1 4 2 0,-1 2-5 0,-2-1-5 16,2 1-3-16,-1 3-2 0,1-3-1 0,1 1 2 15,-1-3 0-15,0 0 1 0,1-1 0 16,1-3-2-16,0-1-1 0,0-2 1 0,0-2-3 15,0-1 0-15,0-3 0 0,0-2 0 0,1 0 0 16,-1-2 0-16,0-2 0 0,0 1 0 16,2-1 0-16,-2 1-1 0,2-1-1 0,-1-1 0 0,3 0 1 15,-1 0-1-15,3 0 2 0,0 0-2 16,0 0 2-16,3-1 0 0,0-1 0 0,0 1 0 16,-1-1 2-16,3 1 0 0,0-1 1 0,-1 1 0 15,2-3-3-15,-2 3 4 0,1 0-4 16,2-2 0-16,-2 0 0 0,0 1 2 0,0-1-1 15,0 1 2-15,-3-1-3 0,3 1 2 16,-5 0 0-16,2-1-4 0,-3 2 0 0,-1 0-1 16,1 1 0-16,-3-3-1 0,-1 3 0 15,3 0-5-15,-1-2-16 0,-2-1-23 0,1-1-41 16,0 0-49-16,1 0-88 0,-3-1-89 0,-3 0-61 16,1 1-11-16,0-2 19 0,4 0 37 0</inkml:trace>
  <inkml:trace contextRef="#ctx0" brushRef="#br0" timeOffset="75357.4941">1751 11996 209 0,'1'-8'338'0,"1"1"27"0,-2 2 24 0,0 2-98 15,0 1-79-15,-2 1-50 0,2 1-33 16,-1 0-21-16,-1 1-21 0,2 1-25 0,0 1-21 16,0 1-16-16,-2 4-14 0,1 4-4 15,1 1-4-15,-3 4-1 0,3 1-5 0,-1 2 2 16,1-1 1-16,0 0 1 0,0 1 0 15,1 0 1-15,-1-1 0 0,3-3-1 0,-3-1 1 16,0-2-1-16,3 0 1 0,-3-2-2 16,0-2 3-16,2-4-2 0,-2 0-1 0,1-2 0 15,-1-2-1-15,0-1-2 0,-1 0 3 0,1 0-3 16,0 0 3-16,0-3-1 0,1 0-6 16,-1-1-10-16,0-2-14 0,0-1-21 0,0-1-29 15,0-1-25-15,-3-1-21 0,0 0-9 0,-1 0-6 16,0-1 10-16,1 1 16 0,0-2 24 15,0 2 28-15,-1-2 26 0,3 1 26 0,-1 0 22 16,-1 0 18-16,1 1 7 0,1 0 6 16,1-2 8-16,-3 1 6 0,3 1 4 0,0-1 12 15,0 0 8-15,0 3 6 0,3-2 1 0,-3 3-7 16,3 0-5-16,-1-1-9 0,1 1-11 16,0 2-12-16,2-2-6 0,1 2-9 15,2-1-8-15,-2 1-4 0,1 1-7 0,1 0 1 16,-2 1-4-16,3 1-4 0,-2 0-1 15,1-1-1-15,-2 3 1 0,2 3-2 0,0-1 1 16,0-2 1-16,0 2 1 0,1-1 1 0,-1 3-2 16,0 0 4-16,0 0 1 0,-4 2 2 15,1 0 4-15,-3 2 3 0,-1-2 3 16,-2 2-3-16,1 1 0 0,-5 1-2 0,2 0-4 0,-5 0-1 16,0 1-5-16,-3 0-2 0,0 2 0 15,-2-3 0-15,1 0 0 0,-2-1 0 0,1-2 0 16,0-1 3-16,4 0-1 0,2-3-2 0,1 0-1 15,0-1-10-15,6-2-27 0,0-2-40 16,2 1-79-16,-2 1-133 0,0 0-85 16,4-3-40-16,2-2 0 0,4-1 30 0</inkml:trace>
  <inkml:trace contextRef="#ctx0" brushRef="#br0" timeOffset="76224.9617">2137 11884 267 0,'1'0'306'0,"2"-3"15"16,-1 3-37-16,-1-1-88 0,1 1-61 0,-1 0-34 15,1 0-13-15,-2 0-1 0,3 0 6 16,-3 1-5-16,0-1-5 0,0 0-6 0,0 2-11 16,0-2-8-16,0 1-9 0,-1-1-8 15,-1 2-8-15,0-1-8 0,1 1-8 0,-4 0-5 16,-1 0-6-16,0 1-3 0,-4-1-1 0,-1 1-2 16,0 2 3-16,0-2-2 0,-3 2 0 15,4-1-1-15,-1-1 0 0,0 1 0 0,3-1 0 16,2-1 0-16,-2-2-2 0,3 5-1 0,2-5 3 15,-2 2 0-15,4-2-1 0,1 1 1 16,-2-1 0-16,2 0 1 0,0 0-1 16,2 0 0-16,-2 0 0 0,3 2 0 0,-1 0 0 15,-1 0 0-15,1 0 0 0,-1 4 1 0,1-2 1 16,1 2-1-16,0 2 0 0,0-2-1 16,-1 4 1-16,1 1-1 0,-1 2 0 0,-1-2 2 15,2 2-2-15,-1 1 0 0,1 1 1 16,-1 2 0-16,1-3 2 0,-1 0 1 0,-1 1 0 15,2-4 1-15,0 2 1 0,-1 0 0 0,-1-5 0 16,1 1 0-16,0 0 2 0,-1 0 1 16,1-3 0-16,-2 2-2 0,1 1 3 15,1-5-2-15,-2 2-1 0,0-4-3 0,0 3 0 16,0-5-2-16,2 2-1 0,-2-1 0 0,0-1-1 16,0 0 0-16,0 0-1 0,0 0 0 15,1-1 0-15,-1 1-2 0,0-2-2 0,0 2 4 16,0-2-4-16,2-1-1 0,-2 1-2 15,0-3 1-15,0 0-5 0,2-2 1 0,-1 1 0 16,-1-1 1-16,2-1 1 0,-1-1 1 0,2 1 2 16,0 0 2-16,-1 1 1 0,-2-1 0 15,3 1 2-15,-1-2 0 0,-1 4-2 0,-1-1 3 16,2-1 0-16,-2 3 0 0,1-2 0 0,-1 3 1 16,2 0 2-16,-2 0-3 0,0 2-1 15,0-1 2-15,0 2-1 0,2-1-1 16,-1 0-1-16,-1 1 2 0,2-2 2 0,-2 2-2 15,2-2 0-15,1 2 0 0,1-1 1 0,-1-1-1 16,4 2 0-16,-1-5 0 0,-1 5 0 16,1-2 1-16,3 0-1 0,0 1 1 0,-1-1 1 15,2 0 1-15,-2-1-1 0,2 1 2 0,1-1 0 16,-3 1 1-16,0-1 0 0,1 0-3 16,1-1 3-16,-2 1-3 0,-2 3-1 0,2-3 1 15,-2 3-2-15,-1-4 1 0,-2 4 0 16,-1-1-2-16,-1 0-3 0,-1 1-3 0,-3 0-5 15,0-2-88-15,-8-1-71 0,-3 3-148 16,-7 3-74-16,2 1-41 0,-5 3-16 0,-1-1 75 16</inkml:trace>
  <inkml:trace contextRef="#ctx0" brushRef="#br0" timeOffset="81394.9304">4021 16366 243 0,'-2'2'363'15,"2"0"31"-15,0-2 18 0,0 0-116 0,0 3-105 16,0-3-66-16,2 0-36 0,-2 0-23 15,0 0-8-15,3 0-6 0,-3 0-7 0,1 0-7 16,-1 0-12-16,-1-3-7 0,-2 3-8 0,3-4-4 16,-2 1-4-16,1 1-2 0,-1-1-1 15,1-1-1-15,-1 1 0 0,2-2 0 0,-2 3 0 16,2-4-1-16,-1 1 1 0,1-1 0 16,1-1 1-16,-1-1-2 0,2-1 1 15,0 1 1-15,-1-1 0 0,1 2-2 0,-1-1-1 16,4 1 3-16,-2 1-2 0,0 2 0 0,2-2-3 15,0 1 0-15,0 2 2 0,-1 0-1 16,2 1 0-16,-1 0 1 0,0 2 3 0,-2 0 0 16,2 2 0-16,-2 0-2 0,0 1 2 0,2 2 2 15,-1-1 1-15,1 2-3 0,0 0 2 16,0-1-1-16,1 2-1 0,2-2-1 0,-2 0-1 16,-1 0-1-16,0-2 3 0,0 1-2 15,2 1 2-15,-3-5 2 0,-1 3 1 0,-2-1-1 16,1 0-1-16,0-1 0 0,-1-1-1 15,-1 2-1-15,2-2-2 0,-2 1 0 0,0 0 1 16,0 0 2-16,0 1-2 0,0 0 1 16,0-1 1-16,0 2 1 0,0 0 0 15,0 0 0-15,0 0 1 0,0 0-2 0,-2 0 3 16,-1-1-3-16,1 1 0 0,-2 1 0 0,-4-1-3 16,2 2 3-16,-2-2-2 0,-2 2 1 15,1-1 0-15,-1 1 0 0,-1 0 1 0,0-3 1 16,0 3 0-16,0-1 2 0,0 0 0 0,1 2 1 15,-2-1 2-15,2-1 0 0,2 2-3 16,0-1-2-16,1 2-2 0,2-2 1 0,2 0-1 16,-1 0 0-16,3 2 0 0,-1-3 0 0,4 2 2 15,-1-1-2-15,1 0-1 0,1 0 2 16,0 1-1-16,2-1 1 0,-3 0 1 0,2 0 1 16,-2 0-1-16,-2 2 0 0,0-2 0 15,0-2-1-15,-3 6-1 0,-3-4 1 0,-1 2 1 16,-1-1 0-16,-3 1 1 0,2-1 0 15,-1-2 0-15,-1 1 0 0,2-2-1 0,1 0 0 16,1-3 0-16,1 3-1 0,0-3 0 0,1 0 0 16,0 0-7-16,4-3-18 0,-2 1-33 15,1-2-60-15,-1-1-118 0,1 1-111 0,-1-4-55 16,3 0-15-16,-3-4 17 0,3 0 50 16</inkml:trace>
  <inkml:trace contextRef="#ctx0" brushRef="#br0" timeOffset="81566.3521">3988 16150 131 0,'-7'-7'380'0,"4"0"37"0,-2 2 20 16,2-2-30-16,1 3-169 0,2 0-97 16,0 1-62-16,2 1-42 0,1-3-29 15,-1 3-48-15,-1-3-69 0,-1 5-166 0,0 0-85 16,-3 6-43-16,3-3-13 0,-3 2 22 15</inkml:trace>
  <inkml:trace contextRef="#ctx0" brushRef="#br0" timeOffset="81908.8014">3825 16441 312 0,'-5'0'370'16,"2"0"19"-16,-1-3 14 0,3 1-149 15,-2 2-107-15,2-3-58 0,-1-1-32 0,0-2-18 16,-1 3-8-16,3-1-6 0,0 1-5 0,0-2-5 16,0 2-7-16,0 3-5 0,0-3-3 15,2 3-4-15,-1-1 1 0,1 1-3 0,0 1 1 16,-1-1 2-16,2 3 0 0,-2-2 1 0,3 3 1 16,-3 0-2-16,2 1 1 0,-1 0-1 15,1 4 2-15,-3 1 1 0,2 2 1 0,-2 0 4 16,0 1 4-16,-2 1 6 0,-1-2 1 15,1-2 3-15,1 1 0 0,-2-2 4 0,1 0-4 16,-1-3-4-16,0-2-1 0,2-1-3 0,-1 0-3 16,0-1-3-16,1 1-1 0,-1-3-4 15,-1 0-7-15,1 0-15 0,-1 3-25 0,0-3-35 16,0-3-46-16,-2 3-89 0,-3 0-106 16,0 0-47-16,-3 0-3 0,2 0 15 15,-1-3 39-15</inkml:trace>
  <inkml:trace contextRef="#ctx0" brushRef="#br0" timeOffset="82521.8131">3591 16545 85 0,'-11'-3'298'0,"1"-2"26"16,1 1 16-16,2-1-74 0,3 0-95 0,-1-2-63 15,3 2-36-15,-1-3-22 0,1-1-11 16,2 0-5-16,-4 0-6 0,4-2-6 0,-3 1-5 16,3 0-5-16,0 1-3 0,0-3-2 0,3 4-3 15,1-2-2-15,-2 2 0 0,3-2-2 16,-2 2-3-16,2 3-1 0,1-2-1 0,-2 2 0 15,1 3-1-15,0 2 2 0,-2 0-1 16,2 0 2-16,-2 4-2 0,2 1 2 0,0 0 1 16,1 0-1-16,-1 2 2 0,1 1 1 0,-1 1-2 15,0 1 2-15,0-1 0 0,2 1 0 16,-4 0 0-16,2-1 0 0,-3 0 0 16,1 0-1-16,0-2 0 0,-3-1 1 0,2 0-2 15,-2 0 0-15,-2-2 2 0,1 1 0 0,-4 2 2 16,0-3 1-16,-1 1 5 0,-5 3 6 15,1 0 4-15,-1 1 7 0,-3-2 4 0,1 4 9 16,-1-3 0-16,0 2 0 0,3-3-1 16,0 0-7-16,3 0-4 0,1-1-7 0,0-2-6 15,4-1-4-15,1 0-6 0,-1 0 1 0,3 2-2 16,3-4-1-16,0 3 0 0,-1 1-1 16,5-2 0-16,0 2 0 0,-1-1 0 0,2 2-1 15,1 1 0-15,-1-2-2 0,2 3 0 16,-2-2 3-16,0 2 1 0,-2 0-1 0,-1-2 2 15,-2 2 0-15,0-2-1 0,-3 1 0 16,-3-1-1-16,0 1 1 0,-2-2-1 0,-3 3 2 16,-1-2 1-16,-1 0 1 0,-1 0 3 0,-3-2 1 15,1 1 3-15,-1-1 1 0,1-1-1 16,-2 0 1-16,0-1-6 0,0 1 1 0,0-3-2 16,1 0-3-16,3 0 0 0,-2 0 1 15,4-3 1-15,1 1 0 0,2-1-1 16,1-3 1-16,2 0 0 0,1-2 0 0,2 0-4 15,2-4 2-15,1 0-2 0,3-3 0 0,1-2-2 16,-1 1 0-16,3 1 2 0,-1 0 0 16,-1 0 0-16,-1 4-4 0,-3 4 0 0,3 0-12 15,-1 4-30-15,-2 3-55 0,-3 1-120 0,-1 3-108 16,-4 4-57-16,3 0-21 0,2 5 14 16,2-3 47-16</inkml:trace>
  <inkml:trace contextRef="#ctx0" brushRef="#br0" timeOffset="82707.9561">3690 17001 131 0,'2'5'408'0,"-1"-1"33"0,-1-3 21 0,0 1-1 16,0-1-201-16,0-1-120 0,0 0-64 16,0-1-37-16,0 1-19 0,0 0-9 0,0 0-5 15,0 0-5-15,0 0 2 0,0 0-1 16,-1 0-17-16,-1 0-52 0,-2 0-105 0,-3 1-147 15,-2 1-78-15,-4 5-40 0,-1-2-5 0,-3 0 38 16</inkml:trace>
  <inkml:trace contextRef="#ctx0" brushRef="#br0" timeOffset="83384.7493">2375 17433 6 0,'-3'5'325'0,"2"-1"34"16,-1-1 15-16,0 0-3 0,2-2-148 0,-1 2-97 16,1-1-47-16,-2 0-23 0,2 0-9 15,0-2 0-15,0 2-2 0,0-1 0 0,2-1-3 16,-2 0-1-16,0 2 0 0,0-2 2 15,0 0 2-15,-2 0-5 0,0-2-3 0,-1 1-9 0,-4-3-10 16,0 0-4-16,-1 0-7 0,0-4-3 16,-4 1-3-16,2-3-1 0,1-2 1 0,-4-3-2 15,4-1 1-15,-1-2 0 0,-1-1 1 0,3-4 1 16,2 1 0-16,1-3 0 0,2 3-2 16,-2 0 0-16,4 3-1 0,-1 4-2 0,2 1 1 15,0 3 1-15,2 4 1 0,-1 0 0 0,4 3 0 16,-2 1 0-16,2 2 0 0,1-1-1 15,-1 4-1-15,3-1 0 0,1 2-1 0,-1 3 2 0,0 2-1 16,3 2-2-16,-1 2 3 0,1 2 1 16,1 2 0-16,0 1 0 0,-1 1 1 0,3 2 2 15,-3-3-2-15,1 3 1 0,1-2-4 0,-3-1 1 16,2 0-2-16,-2-2 3 0,-1 0-2 16,1-3 1-16,-4 0 1 0,0-1 0 0,-1-2 0 15,1-2 0-15,-3-2 0 0,1-1 0 0,-1-1 0 16,-3-2 0-16,3 1 0 0,-3 0-1 0,0-2 0 15,0 0 0-15,0 0 1 0,0 0 0 16,0 0 2-16,-3-2-2 0,3 2-2 0,-3-2-20 16,-2-2-42-16,-3 3-69 0,-1-2-122 0,-3 3-104 15,-3 0-54-15,4-2-13 0,-3-1 30 16,-1-2 57-16</inkml:trace>
  <inkml:trace contextRef="#ctx0" brushRef="#br0" timeOffset="83585.5126">2271 17367 220 0,'1'-2'359'0,"1"0"23"0,1 1 12 0,-1 0-98 15,1 0-124-15,0-1-72 0,1 2-42 0,0-1-17 16,2-1-12-16,-3 2-3 0,2 0-6 0,0 0-6 16,0 0-4-16,1 0-5 0,-1 0-2 15,-2 0-3-15,3 0-2 0,-1 0-2 0,-2 0-6 16,2 0-27-16,1-2-55 0,-3 1-105 0,-3 1-106 15,0 0-56-15,0 0-24 0,-1-4 12 0,-1-3 42 16</inkml:trace>
  <inkml:trace contextRef="#ctx0" brushRef="#br0" timeOffset="83933.1018">2168 17077 255 0,'-1'-6'314'0,"1"-2"15"0,-2 3-14 16,2-5-117-16,0 3-76 0,-1-1-44 0,-1-2-19 16,2 0-6-16,0 1-2 0,-3-2-1 15,3 1-5-15,0 0-8 0,0-2-8 0,3 0-9 16,-3 4-6-16,3-2-2 0,-1 3 2 0,-1 1 1 15,2 3 3-15,-3 0-3 0,2 1 2 0,-1 2-4 16,1 0-1-16,1 1 6 0,2 0 2 0,0 2 5 16,3 0 2-16,1 3 5 0,-1 0 0 15,2 0-5-15,0 3-4 0,0-1-5 0,-2 0-4 16,3 1-4-16,-2 1-6 0,1-3-2 0,1 2-13 16,-3 0-23-16,0 0-39 0,3 0-53 15,-2 1-109-15,-2-2-104 0,-1 3-47 0,4-2-8 16,-1 0 21-16,1 1 45 0</inkml:trace>
  <inkml:trace contextRef="#ctx0" brushRef="#br0" timeOffset="84290.8732">2655 17161 48 0,'0'2'343'0,"-1"-1"33"0,-1 2 19 16,-1 1-21-16,0 4-132 0,-2 3-89 0,2 2-47 15,-1 2-24-15,3 2-10 0,-1-1-4 0,2-1-11 16,2 2-14-16,-1-1-10 0,3-1-10 15,2 0-10-15,0 1-4 0,5-3-3 0,-1-1-1 16,1 1-4-16,1-2-1 0,1-2 0 0,1-1-1 16,-1-1 0-16,1-2-2 0,-1-1-2 0,-2-1 4 15,0 0 1-15,-3-1-3 0,2-4-9 16,-4 1-19-16,1-1-45 0,-2-5-66 0,-3 4-126 16,-2 3-95-16,-2-4-46 0,1 1-8 0,-1-2 33 15,0 1 56-15</inkml:trace>
  <inkml:trace contextRef="#ctx0" brushRef="#br0" timeOffset="84743.5975">2813 17295 20 0,'-2'-5'332'0,"1"2"41"16,-2-1 21-16,1 1-7 0,1-2-133 16,1 3-95-16,0-1-56 0,0-1-38 0,1 1-17 15,1-2-14-15,2 5-7 0,-1-4-9 0,2 3-5 16,0-1-5-16,2 0-3 0,-1 1-1 0,2 1-2 15,-2-2 2-15,2 2-1 0,0 2 0 16,0-2 2-16,-2 1-1 0,2 1-2 0,-3 0 2 16,2-1 2-16,-3 1 3 0,0 0-1 0,1 1-1 15,0-1 1-15,0 0 0 0,1 3-2 16,0-2 0-16,-1 1-3 0,1 1 4 0,-1-1 0 16,0 0 2-16,1 2 2 0,-3 0 2 0,0-2 0 15,1 3-2-15,-3-3-1 0,1 2-2 16,0-1-1-16,-1-2-2 0,1 2-2 0,-1-1-2 15,1 1 0-15,-2-2 0 0,3-1-1 0,-1 1 0 16,0 1-1-16,0-1 1 0,1-2 0 0,-1 0-2 16,1 0 1-16,0 1-1 0,1 0 0 0,-1-2-1 15,0 0 3-15,2 0 0 0,-1-2 0 16,1 0 0-16,1 0 0 0,-1 1 0 0,2-4 0 16,0 0 1-16,-2 0-1 0,1 1 0 0,1-1 0 15,-1 0-1-15,0 0 1 0,1-1-2 16,-3 2-3-16,1-2-5 0,0 1-14 0,-3 1-18 15,-1-1-28-15,-1 2-31 0,-3 0-32 0,0 1-33 16,-2 1-43-16,-1 1-31 0,-4 0-33 0,1 0-26 16,-2 0-3-16,-2 1 23 0,0-1 46 15</inkml:trace>
  <inkml:trace contextRef="#ctx0" brushRef="#br0" timeOffset="84928.4818">2864 17302 169 0,'-7'3'297'0,"1"-2"28"16,1 1-18-16,2-2-53 0,1 0-78 0,2 0-53 15,0 0-37-15,0 0-24 0,4 0-20 16,0-2-14-16,1 1-5 0,2-2-3 0,2 2-2 16,-1-2-4-16,3-2-1 0,1 0-4 0,-2 3-3 15,1-2-3-15,2 0-1 0,-4-1-2 16,3 2-1-16,-2 1-1 0,0-3-2 0,1 3-7 16,0-3-25-16,-1 0-40 0,-2 0-84 15,-5 4-115-15,1 0-55 0,-1-2-24 0,2-2 5 16,-2 2 32-16</inkml:trace>
  <inkml:trace contextRef="#ctx0" brushRef="#br0" timeOffset="85161.339">3183 17101 278 0,'6'0'386'0,"-2"0"28"15,-1 0 13-15,2 0-106 0,2 0-123 16,-2 2-71-16,3-1-41 0,0 1-22 0,3 0-12 15,-2 3-12-15,3 2-8 0,0 3-13 0,-1 2-8 16,2 1-5-16,-4 2-2 0,-1 3-2 16,0 2-2-16,-2-1 0 0,-4 0 2 0,-1 3-2 15,-4-3-2-15,0 2 2 0,-3-3-6 0,0-1-37 16,-1-2-89-16,-2 0-167 0,-4-2-84 16,2 0-48-16,0-6-21 0,5-2 27 15</inkml:trace>
  <inkml:trace contextRef="#ctx0" brushRef="#br0" timeOffset="90808.4682">3673 14667 255 0,'2'-2'305'16,"-2"2"16"-16,1 0-25 0,-1 0-105 16,0 0-66-16,2 0-32 0,-2 2-15 0,0-2-8 15,0 0-4-15,0 0-8 0,0 0-10 16,0 0-8-16,0 0-5 0,0 1 0 0,0-1-1 15,0 2 6-15,0-2 1 0,0 0-3 16,0 0 1-16,-2 0-4 0,2 0-3 0,0 0-4 16,0 0-5-16,0 0-4 0,0 0-5 15,0 0-4-15,0 0-5 0,0 0 0 0,0 0-3 16,2 0 0-16,-2 0 0 0,0 0-2 16,0 0 2-16,0 0 0 0,1 1-2 15,-1 2 0-15,0 0-1 0,0 2 1 0,-1-1-1 16,1 3-1-16,0 1 2 0,-2 2 0 15,1-1 0-15,-1-2 0 0,2 2 0 0,-2 0 2 16,2-2-1-16,0 0-2 0,0 0 1 16,-1 0 0-16,1 0 0 0,0-1 0 15,0-2 0-15,0 1 2 0,0 0-1 0,0-3-1 16,-2 1 1-16,0-2 0 0,1 2 0 16,-4 0-1-16,-1 0 0 0,1 0-1 0,-1 2 0 15,-2-2 0-15,-3 0 0 0,2 0 0 16,-3-1 0-16,-2 0 1 0,1 1 0 15,1-1-2-15,-1 2 2 0,2-3 0 0,-1 1 0 16,2 0 0-16,4-1 0 0,1-1 0 0,-1 0 0 16,4-1 0-16,1-1 2 0,-1-1-2 15,4-1 0-15,-1-1 0 0,2-1-2 16,2 2 2-16,-2-4 0 0,2 4 0 0,-2-2 0 16,0 0 0-16,2 1 2 0,-2 1 0 15,-1 1-1-15,1 1-1 0,-3 1 1 16,3 0 0-16,-2-2-1 0,-1 3-2 0,0 0 1 15,0 3 0-15,2-2 0 0,-2 0 1 16,3 1-2-16,-1 3 2 0,-2-3 0 0,3 1-1 16,-1 2 0-16,-1-2-1 0,1 1 2 15,-1 1 2-15,1-2 0 0,0 1 1 16,-1-1-1-16,-1 2 0 0,2-3-2 0,-2 5 1 16,0-5-3-16,2 3 1 0,-2-2 1 15,0 1 3-15,-2 2 0 0,0-2 2 0,-1 1 0 16,0 2 3-16,-4 0-1 0,1-1-1 15,-3 2-2-15,1 1 0 0,-2-3-1 0,1 4 0 16,-2-3-1-16,1 0 0 0,1-1-1 0,-1 1 1 16,2-4-2-16,-1 2 1 0,-2-2-1 15,3-1 0-15,1 0 0 0,-2 0 0 16,3-1 0-16,1-1-1 0,0 0-6 0,0-1-15 16,2-3-38-16,2 2-50 0,-2-3-91 15,-2 1-130-15,2-1-66 0,1-2-19 16,4-3 16-16,1 1 41 0</inkml:trace>
  <inkml:trace contextRef="#ctx0" brushRef="#br0" timeOffset="90989.3599">3526 14636 35 0,'-3'-8'340'15,"1"0"40"-15,2 2 23 0,-3 1-1 16,3 1-149-16,0 0-92 0,0 1-56 0,0 0-41 15,0 0-25-15,0 0-18 0,3 1-43 16,-3-1-60-16,0 3-144 0,-6 3-102 16,-5 2-53-16,3 1-26 0,-2 1 15 15,1 1 45-15</inkml:trace>
  <inkml:trace contextRef="#ctx0" brushRef="#br0" timeOffset="91479.0665">3325 14805 82 0,'3'1'287'0,"-3"-1"18"0,2 0 10 0,-2 2-73 15,1-2-102-15,1 0-55 0,-2 1-27 16,2-1-8-16,-2 0-4 0,0 2 1 16,0-2 3-16,0 0 0 0,-2 0 5 0,2 1 2 15,-2-1 8-15,1 0-2 0,-1 0-5 16,1 0-10-16,-1 0-13 0,-2 0-11 0,-1 0-12 15,2 0-5-15,-2 0-4 0,0 2 2 16,2-2 1-16,-2 1 2 0,1-1 1 16,-1 0 2-16,2 2 1 0,-2-1-1 0,2 1 0 15,-2 1-4-15,0 0-1 0,-1-2-1 16,1 4-3-16,2-3 0 0,-2 5-1 0,2-5 2 16,-4 3-1-16,2 1 0 0,0-2 3 0,-2 3 1 15,4-2-1-15,-2 2 1 0,2-1 0 16,0-2-1-16,0 2-2 0,3-1-3 15,-1 1 3-15,1-2-2 0,0 1 1 0,1 0-2 16,-1 0 2-16,0 1-2 0,0-2 0 0,0 0 0 16,0 0 0-16,-3 0-2 0,1 1 2 15,-1 0 2-15,0-1-2 0,-4 0 2 0,1 1 0 16,-3 0 1-16,1-1 1 0,-2 2 0 16,2-1 0-16,-4 0 3 0,4-2-3 0,0 2 1 15,0-2-2-15,2-2-1 0,1 2-1 0,2 0-2 16,0-2-1-16,1-1-1 0,0 0-5 15,2 1-12-15,0-1-26 0,0 3-39 0,0-1-62 16,-3 0-129-16,3 3-87 0,-3 0-33 16,6 1 1-16,0-2 28 0</inkml:trace>
  <inkml:trace contextRef="#ctx0" brushRef="#br0" timeOffset="91683.9338">3214 15141 105 0,'2'3'343'15,"-2"-2"34"-15,0 0 15 0,0 1-48 16,-2 0-121-16,-2-1-79 0,-1 1-44 0,-4-1-20 16,1 0-9-16,-2 2-7 0,-1 1-10 0,0-1-14 15,-2 2-11-15,-1 0-14 0,3-3-4 16,0 1-5-16,0 0-3 0,3 0-2 0,0-2-2 16,2-1-9-16,3 0-29 0,0 0-58 15,-2-3-121-15,0 0-121 0,0-1-63 0,1-3-22 16,4-1 9-16,0 0 49 0</inkml:trace>
  <inkml:trace contextRef="#ctx0" brushRef="#br0" timeOffset="91870.8191">3113 14759 11 0,'5'-7'350'0,"-3"0"38"16,-1-1 19-16,1 4 10 0,-1 1-161 15,1 1-118-15,-2 1-65 0,2-1-38 0,-2 2-22 16,1-3-28-16,-1 6-42 0,-3-3-101 16,-2 5-125-16,-7 2-66 0,4 1-30 15,-2-1-4-15,2 0 32 0</inkml:trace>
  <inkml:trace contextRef="#ctx0" brushRef="#br0" timeOffset="92782.0469">2987 14830 235 0,'-3'3'332'0,"3"0"18"0,-2 0 12 0,1-1-132 16,-1 2-95-16,1 2-51 0,-1-3-20 0,0 1-8 15,-1 1-1-15,0 2 1 0,1-2-4 16,-3 0-3-16,1 1-5 0,-1-2-7 0,-1 2 0 16,-1 0-3-16,1 0-5 0,-1-1-3 0,-2 0-7 15,1 0-4-15,0 1-5 0,-1-2-2 16,0 0-3-16,-1-1 0 0,-1 0-1 0,0-1-3 15,3-2 0-15,-3 0-1 0,2-2 0 16,-1 0 0-16,-1-1-1 0,0 1 0 16,1-4 1-16,-2 2 0 0,2-1-1 0,1 0 2 15,0 0 0-15,0-1 0 0,3 2 1 0,1-2-1 16,2-1-1-16,0 3 0 0,3-2 1 16,3 0-2-16,0 1-2 0,0-1 1 0,2 0 1 15,2 2 0-15,-1-1-3 0,3 2 3 0,-4 1-1 16,1 2 2-16,1-2-1 0,-2 4-2 15,1-2 0-15,-3 2 1 0,0 0 0 0,-1 3 0 16,-1-1 0-16,1 0 4 0,-2 3 0 0,0-2 0 16,-2 2 0-16,1-1-1 0,-1 1 0 15,-1-1 0-15,0 0 2 0,-3 1-3 0,1 0 4 16,0-3-2-16,0 2 3 0,-1-2-1 16,-2-1-2-16,2 1 1 0,1-3-1 15,-3 1 1-15,3-1-1 0,-2 1-2 0,0-2 0 16,1-2 0-16,1 2 0 0,-1-1 0 0,0-1 0 15,1 1 2-15,0 0-2 0,0-2 0 16,0 0 2-16,-1 1-2 0,2-1 0 0,-1-1 0 16,3 3 0-16,-1-1 0 0,1 0 0 0,1 2 1 15,1-3 2-15,-2 3-3 16,2 0 1-16,0 0-1 0,0 0-2 0,0 0-1 0,0 0 2 16,0 3-2-16,0-1 1 0,-1 1 0 15,-1 4 1-15,0-2 1 0,-1 2 0 0,1 0 0 16,1 1 0-16,-2-1 0 0,0-1 1 0,1 2 1 15,1-2-1-15,-2 0 0 0,-2-1-1 16,2 2 0-16,-4-3 0 0,2 0 0 16,-4 1 0-16,3 0 2 0,-1-3-1 0,-1 0 0 15,1 1 3-15,0-3-3 0,2-3 1 16,1 1 1-16,-1 0 0 0,-1-3-2 0,1-3 0 16,2 1 1-16,1-3-1 0,-1-1-1 0,1 1-1 15,1-4-1-15,-1 2 1 0,2 0-1 16,-1 3 2-16,-1 0 0 0,2 3 0 0,0 2 1 15,-2 1-1-15,2 1 0 0,0 1 0 0,0 1-1 16,0-2-1-16,0 2 2 0,0 2 0 16,0-1-1-16,0 1-1 0,0 2 2 15,-1 1 0-15,1 1 0 0,-2-1 0 0,1 3 2 16,-2-1 2-16,1 3 2 0,-1-1 0 0,-2 0 0 16,0 0 2-16,1-2 0 0,-3 2-1 15,1-2 0-15,0 1-4 0,-1-1 0 0,1-2-3 16,-2 2 0-16,0-2 2 0,0 0 3 15,0-1-1-15,-1 0 0 0,1 1-2 0,0-2 3 16,2 2-4-16,-2-2 0 0,0-2-1 0,3 2 0 16,0-2-1-16,2 1 0 0,0 0-9 15,-1-4-31-15,2-1-64 0,-1 0-87 0,1-1-135 16,4-2-72-16,3-5-29 0,1 2 12 0,0-4 53 16</inkml:trace>
  <inkml:trace contextRef="#ctx0" brushRef="#br0" timeOffset="92930.9592">2578 14650 48 0,'4'-3'364'0,"-2"1"34"15,-2 0 17-15,0 1 9 0,0 1-178 0,2 0-116 16,-1 0-60-16,-1 0-36 0,2 3-22 16,-1-1-28-16,3 1-58 0,-4 5-142 0,-2 1-102 0,-3 4-55 15,0 0-23-15,-1 2 5 0,1 2 44 16</inkml:trace>
  <inkml:trace contextRef="#ctx0" brushRef="#br0" timeOffset="93143.8171">2541 15225 253 0,'3'4'397'15,"-1"-3"22"-15,4 2 13 0,1-3-83 0,5 0-157 16,-1-3-85-16,5-1-49 0,-3 1-24 15,4-1-8-15,1-2-7 0,2 2-6 16,-1 2-7-16,3-1-2 0,0 0-4 0,-1 1-30 16,-5 2-68-16,-7 3-168 0,-3 2-89 0,-6 1-50 15,-1-3-21-15,-7 4 14 0</inkml:trace>
  <inkml:trace contextRef="#ctx0" brushRef="#br0" timeOffset="94604.1959">5009 15782 169 0,'9'-2'250'0,"2"-1"7"0,-3 1-36 15,3 2-90-15,0-2-64 0,0-1-29 0,-1 3-16 16,4 0-2-16,-1 0-2 0,2 0 4 16,1 0 6-16,2 3 5 0,1-1 7 0,4-2 2 15,4 3-3-15,3-1 2 0,5 1-3 16,3 1-4-16,1-3-5 0,4 3-1 0,6-1-3 15,3 0-1-15,2 0-2 0,6-2 2 16,0 2-3-16,5-2-3 0,6 3-4 16,2-1-1-16,4-3-6 0,1 3-2 0,2 1-3 15,-2-1-2-15,1-2 0 0,1 3 4 16,-2-1 0-16,2-1-1 0,2 2 1 0,1-1-1 16,2 2 0-16,2 0-3 0,-5-2 0 15,3 3 0-15,-2-3 0 0,-1 2 3 0,2 1 3 16,1-2-3-16,4 2 0 0,1 2 3 0,2-3-6 15,-1 3 0-15,0 0-4 0,-1 0 4 16,-2 0 1-16,-1 0-1 0,0-1 0 16,1 1 0-16,-3 1 1 0,2-3-2 0,-6 2 0 15,-2 1 1-15,-3-2 0 0,0-2 4 16,-3 2 1-16,-1 1-2 0,-2-3 1 16,-2 1-1-16,0 0-2 0,1 0-1 0,-4-1-1 15,-2 1 1-15,-3-1-1 0,-3 0 1 16,-6-1-2-16,-2 1 2 0,-2-2 0 0,-4 1 0 15,-2-1 0-15,-3-1 0 0,-2-2 0 16,-4 2 0-16,-2-1 0 0,-2 1 0 16,-1-2 0-16,-2 0 0 0,-2 0 0 0,-3 2 2 15,2-2-1-15,-2 0 0 0,-2 0-1 16,1-2 0-16,-1 2 0 0,-1 0-1 0,-1 0-2 16,1 2 0-16,-1-2-1 0,0 1 2 15,-2 1-1-15,2 0 3 0,-2-1 0 0,2 1 0 16,0 1 0-16,-2-1 0 0,2 1-3 15,1-3 0-15,-2 3 2 0,3-2-2 0,-3-1 0 16,4 2 1-16,1-1-1 0,-2-1 2 16,2 0-1-16,2 0-1 0,-1 1 1 15,4-1 2-15,-1 2 0 0,-1-2-1 0,-2 3 2 16,-2-1 1-16,0-2 1 0,-3 3-1 0,-4-3 1 16,1 3 0-16,-5-3 0 0,-2 1 0 0,-1-1 0 15,-2 0 1-15,-3 0 1 0,0 0-2 16,0-1-2-16,-3-2-1 0,-2 0-2 0,-1 0-2 15,-3-1-1-15,-3 0 1 0,-2 1 3 16,0-1-4-16,-3-1 1 0,-1 1-4 16,1-2-1-16,2 1 0 0,-2 0 0 0,0-2 2 15,4 2 0-15,0 0 2 0,-1-2-1 0,5 5 5 16,1-4-1-16,0 3 0 0,3 1 2 16,1 0 0-16,2 1 0 0,0 1-1 15,2 0-1-15,2 0-4 0,0 1 1 0,2 1 3 16,1 0 0-16,0 1 0 0,4 0 1 15,1 0 1-15,-1-1 0 0,4 3 0 0,-2-2 1 16,3 1-1-16,-1 0 0 0,-2 0 3 16,3 0-2-16,-3 1 1 0,0-3 2 15,-3 3 1-15,-3 0 2 0,1 0 9 0,-4 1 14 16,0 1 10-16,-4 1 10 0,0 2 9 0,-4 0 11 16,-1 0-2-16,-5 2-6 0,1-2-9 15,0 1-10-15,-3-1-12 0,2-1-9 0,-3 0-9 16,2-2-8-16,3 0-2 0,-2 0-3 15,4-5-3-15,3 1-4 0,2-3-34 0,1 0-87 16,2 0-150-16,2-3-81 0,4 1-44 16,-2-3-14-16,0-4 20 0</inkml:trace>
  <inkml:trace contextRef="#ctx0" brushRef="#br0" timeOffset="97717.8961">1335 14671 60 0,'-5'0'278'0,"2"0"20"15,0 0 11-15,1 0-68 0,1 0-97 0,-2 0-53 0,3 0-32 16,0 0-15-16,3 0-8 0,-3 0-7 15,1 0-6-15,1 0-5 0,-2 0-5 0,3-1-5 16,-1 1-1-16,1 0 0 0,0-2-4 0,0 2 0 16,2 0-3-16,-2 0 0 0,3 2 0 15,-1-2 0-15,0 0-1 0,0 1 1 0,1 1 1 16,3-2 1-16,-2 3-2 0,1-3 0 0,-2 1 0 16,1-1 0-16,0 2 0 0,0-2 0 15,-1 1 1-15,1-1 0 0,0 0 2 0,-2-1-2 16,0 1-1-16,-2 0 3 0,2-2-2 0,-2 2-1 15,0-1 2-15,0 1 0 0,3-2 0 16,-4 1 1-16,1-2-1 0,0 3 0 0,1-2-2 0,-1 1 0 16,0-1 0-16,0 2-2 0,3-1 2 15,-3-1-1-15,2 2 1 0,0 0-1 16,-2-1-1-16,0 1 2 0,2 0 0 0,-3 0 0 0,2 0-1 16,-1 0 1-16,0 0 0 0,2 0 0 15,0 1 0-15,0-1 0 0,0 0 0 0,2 0-2 16,0 0 2-16,1 0 0 0,-2 0 0 15,2 0 2-15,-2 0 1 0,1 0-1 0,-1-1-2 0,-1 1 0 16,1 0 0-16,-1-2 2 0,-2 2 0 16,0-1-1-16,0-1 1 0,-3 1 2 15,2-1-1-15,-2 1 0 0,0-1 0 0,0-1-2 16,0 1 2-16,-2-3-3 0,1 2 2 0,-1-1 5 16,0-1 6-16,1 0 2 0,1 0 4 0,0 0 0 15,0-3 1-15,0 1-10 0,1-1-6 16,1-1 0-16,1 3-3 0,-1-6-1 0,-1 3 0 15,3-2 0-15,-1 2 1 0,0 1 1 16,0-3 0-16,-2 1 0 0,1 0 0 0,1-2-1 16,-1 0 1-16,-2 0-1 0,3 2 0 0,-1-2 1 15,-1 0 1-15,1 0 1 0,1 0-1 16,-1-3 0-16,1 2 0 0,0-2 0 0,3 0-2 16,-3-2-1-16,2 0-1 0,0 3 0 15,0-3 1-15,1 1 0 0,0 2 1 0,-3 0 0 16,2 4 3-16,-3 1-2 0,1 2 1 0,-1 1 0 15,-1 4 0-15,-1-3-3 0,0 3 3 16,2 1 1-16,-2-1 1 0,0 2-1 16,0 0 0-16,0 0 1 0,0 0-5 0,0 0-2 15,0 0-4-15,0 2 1 0,0-1 0 16,0 1-1-16,0 3 3 0,0-2 0 0,-2 3 2 16,2 1 2-16,-1 4 2 0,-1 1-1 0,0 2 1 15,-1 3-1-15,1-1 2 0,1 0 1 16,-2 2 1-16,1-1 1 0,-1-1-2 0,3 1-1 15,-3-1 2-15,3-1-3 0,0 1-1 16,3-3-1-16,-3 2 0 0,3-3-1 0,-1 1 0 16,-1-3-1-16,1 3 1 0,-1-3 0 15,1-1 0-15,0 0 0 0,-1 0 0 0,1-3 0 16,0 1 0-16,-1-2 0 0,1 0 1 0,-1 0-1 16,1-1 0-16,0 1-1 0,-1-2 1 0,2-1 0 15,-3 1 0-15,3 0 1 0,-1 0 1 16,-1 0-1-16,1 0 0 0,0 0-1 15,-1 2 0-15,-1-2-1 0,2 1 1 0,-2-1 0 16,0 0 0-16,1 0 0 0,-1 0-1 0,0-1 1 16,0 0 1-16,0 0 0 0,0-1-1 15,2 1 1-15,-2-2 0 0,0 2-1 0,2-1 0 16,-1 1 0-16,-1-2-1 0,2 1 1 16,-1 0 0-16,1 2 0 0,1-3 0 0,-1 4 0 15,4-3 1-15,-1 1 2 0,-1 0 2 16,3-1-4-16,-1 1 2 0,2-2 0 0,0 2-3 15,0-2-1-15,0 0 1 0,-1 0-3 0,1 0 3 16,-1 0 0-16,1-2 1 0,1 2 2 16,-1 0-3-16,-3-2 0 0,1 1 0 0,2-1-1 15,-3 0-1-15,-1 1 1 0,3 0 0 16,-4-2 1-16,2 0-1 0,1 2 1 0,-1-2 0 16,0 2-1-16,-2-1 1 0,2-1 0 15,-2 1 0-15,0 0 0 0,1 2-2 0,-2-2 2 16,1 2-3-16,2 0 0 0,0 0 2 0,1 2 1 15,3-2-1-15,1 2-1 0,0-2 2 16,-1 2 0-16,4-2 1 0,-4 1 0 0,4-1 0 16,-2 0-1-16,-1 0 1 0,0 0-1 15,0 0 0-15,0 0 0 0,0-1 0 0,-2 1 1 16,0-2-1-16,-1 2 2 0,0-2 1 16,-2 2-3-16,2-3 2 0,-1 3-2 0,3-4 0 15,-3 3 0-15,3-2 0 0,-1 2-2 0,1-1 0 16,-1 1 1-16,0-1-2 0,0 2 3 15,1 0-1-15,-1 0 1 0,0 2 1 0,-1-2-1 16,0 1 0-16,-2 1 0 0,0-1-1 0,-2-1 1 16,0 2-2-16,0-1 1 0,-1-1 1 15,1 0 1-15,3 0 1 0,-1 0-1 16,1 0 0-16,1-1-1 0,2-1 0 0,-1 1 0 16,3-1-2-16,-1 1 0 0,-1-1 1 15,1 1-2-15,-1-1 3 0,-1 1-1 0,-3 1-1 16,-1 0 2-16,-2 0-2 0,0-2 4 0,-1 2 0 15,1-1-1-15,-1-1 3 0,1-1-1 16,-2 2 0-16,2-4-3 0,-1 2-3 0,1 0-1 16,0-2-5-16,0-3-3 0,1 1-1 15,-1 0 1-15,1 0-1 0,-1-1 2 0,1 1 2 16,-1-2 4-16,-1 1 1 0,1-1 2 0,1 1 1 16,-1-1-1-16,1-3 2 0,1 4-6 15,-1-3 2-15,1 0-4 0,-1 0-2 0,0 1 1 16,0-2 1-16,-1-3 1 0,-1 2 2 0,1-1 3 15,0 1 2-15,1-2 0 0,1-2-1 16,-2 1 0-16,3-2-1 0,-2 1 1 0,3-2 1 16,-3 1 0-16,2 0-2 0,1 3 1 15,-1-2 1-15,-2 4 0 0,-1-1 0 0,1 3 0 16,-1 0 0-16,-1 4 3 0,1 0-3 16,-2 2 0-16,-2 2 1 0,2 1-1 0,0 0-1 15,0 2-4-15,0 0 1 0,0 0-1 0,0 2 0 16,-1 1 0-16,1 2 3 0,-2 2 1 15,2-2-2-15,0 2 2 0,-2 2-2 16,1 0 2-16,1 2 2 0,-2 3 0 0,1-1-1 16,-3 2 2-16,3 3-2 0,-2-1 0 15,0 2 0-15,1 0 0 0,1 1 0 0,1-3 0 16,-2 3 1-16,2-2-1 0,0 0 0 0,-2-1 0 16,2 0 0-16,0-3 0 0,0 1 0 15,-1 0 0-15,1-1 2 0,0 0-1 0,-2 1 0 16,2-1-1-16,0-2 2 0,0 0 0 0,0 0 0 15,0-2-2-15,0 0 0 0,0 0 0 16,0-4 1-16,0 0 0 0,0 0-2 0,2-1 2 16,-1-2 0-16,1 0 2 0,-2-2-3 15,3 2 5-15,-1-2-1 0,1-1 1 0,0 2-2 16,0 0 1-16,0-2-3 0,0 0 1 0,1 0-2 16,-1 0 2-16,0 0 0 0,2 1-1 15,1-1 0-15,0-1 2 0,1 1 0 0,-1-2-2 16,3 0 0-16,-1 0 2 0,2 0-1 0,2-2 0 15,0-1-1-15,-1 1 1 0,1-1 0 16,-1 1-2-16,2 1 2 0,-2-2-2 16,2 2 2-16,-1 1-1 0,-2-1-1 0,1-1-1 15,1 3-1-15,0 1 2 0,0-1-2 16,-1 1 2-16,1 0 0 0,0 0 0 0,-1 0 2 16,2 0 0-16,-1 0 0 0,-2-3-2 0,2 3 0 15,-2 0 0-15,0 0 0 0,0 0-1 16,-3 0-2-16,1 0 1 0,-2-3-10 0,-1 3-18 15,1-1-40-15,-6 1-109 0,0 0-89 0,-2 1-50 16,2-1-18-16,0 0 7 0</inkml:trace>
  <inkml:trace contextRef="#ctx0" brushRef="#br0" timeOffset="111432.5226">19160 14802 230 0,'5'-2'275'0,"-2"-1"8"0,2 1-38 15,-2 2-106-15,-2-2-58 0,3 1-34 16,-3 1-15-16,1 0-3 0,-1-2 2 0,-1 2 1 16,0 0 7-16,0 0 1 0,0 0 1 15,2 0-3-15,-2-2-2 0,0 2-8 0,3-1-8 16,-1 0-7-16,0-2-3 0,1 3-5 16,1-3-2-16,-1 1-1 0,4 0 0 15,-1-1-2-15,2 0 1 0,3-1-1 0,-1 1-1 16,1-2 0-16,3 2-2 0,-1-3 0 15,1 2 1-15,-2-4 0 0,2 2 1 0,-1 0 1 16,-1 1 0-16,-2-2 0 0,-2 5 0 16,-3-4 0-16,-2 4 3 0,1 0-1 15,-3 2 0-15,-1-1 4 0,0 1 1 0,3-2 2 16,-3 2-2-16,0 0-1 0,1 2-2 16,-1-1-2-16,2-1-2 0,0 2 0 0,-1 0-1 15,2 1 0-15,-1 0 1 0,3-1 0 16,-2 3 0-16,4-3 0 0,-2 3 0 0,0-5 0 15,2 3 2-15,-1-1 3 0,1-1-3 16,2 1 1-16,-3-1 0 0,4-1 0 16,-2 0 1-16,1-1-3 0,-1-1-1 0,0 1 0 15,1-1 1-15,1 1-1 0,-1-1-1 16,2-3 0-16,-3 3 1 0,0-3 2 0,2 3-1 16,1-1 2-16,-3-2-3 0,1 2 0 15,2-2 0-15,-1 1 0 0,-1 2-1 0,2-1 1 16,-3 1-2-16,2 1 4 0,-1 1-1 15,-1 1 1-15,0-1 2 0,-2 4-1 0,3-3 2 16,0 1-1-16,-3 0 2 0,0 3 0 16,4-2-3-16,-2 1 0 0,0-1-1 15,0 2 1-15,1-1-3 0,0-1 0 0,-1-3 2 16,3 5-1-16,-3-5 0 0,2 0 0 16,1 0 0-16,-2 0 1 0,1 0-2 15,1-3 0-15,-2 1 0 0,1-1 0 0,1-2 1 16,-2 1-1-16,-1-1 2 0,0 2 0 15,0-2 0-15,-2 1-1 0,-1-1 2 0,-2 2 0 16,1-1-2-16,-1 1 1 0,-2 1-2 16,4 1 0-16,-2-1-2 0,0 1 1 0,2-1-4 15,-2 2 3-15,2 0 1 0,-2 2-2 16,2-1 1-16,-1 1 2 0,1 1 0 0,-2-2-1 16,2 2 0-16,-2 0 0 0,1 0 1 15,-1 0-1-15,0 1 1 0,5-2 0 0,-5 1 1 16,2 0 0-16,-1-1 0 0,1 0 0 15,4 1-1-15,-2-3 2 0,1 3-2 0,2-2 2 16,-1 0-2-16,-1-1 0 0,0 2 0 16,-2 0-2-16,2-1 4 0,-2-1-2 15,-1 2 0-15,0-2 0 0,0 0 0 0,-1 0 0 16,1 2-2-16,-2-2 2 0,-1 3-2 16,-1-3 1-16,1 0 0 0,-1 0 2 15,-1 0 0-15,0 0-1 0,0 0 2 0,2 0 0 16,0-3-2-16,-2 3-2 0,1 0 2 15,1-2 2-15,-1 2-2 0,3 0-2 0,-3-2 2 16,1 1 0-16,-1 1-2 0,2 0 4 16,-1-2-2-16,-1 0 3 0,-1 1-2 0,0 0 0 15,0-2 0-15,0-1 1 0,2 1-2 16,0 0 3-16,-2-2-3 0,0 3 0 16,1-3 0-16,2 2-2 0,-1-1 1 0,0 1 1 15,-1 0 0-15,-1 0 0 0,3 1 0 16,-3 1 0-16,0-1 0 0,0 1 0 0,0-1 0 15,0 2-3-15,0-1 2 0,0 1-3 16,0 0-1-16,0 0-6 0,0-2-7 16,0 2-3-16,0 0-4 0,0 0-2 15,2 0 0-15,0-1 3 0,-2 1 4 0,0 0 7 16,0-2 5-16,0 1 2 0,-2 1 4 0,0-3 2 16,2 1-1-16,0 2 1 0,0-5 0 15,0 3 1-15,0-1 1 0,0 1 0 0,0 0 4 16,2-1 0-16,0-1-1 0,-2 1-4 15,1-2 2-15,1 2-1 0,1 1-2 0,-2-1 0 16,1 1 0-16,-1-1 2 0,3 2-1 16,-4-1 1-16,1-1-2 0,-1 2 0 15,0-1-2-15,2 1 1 0,-2 1-3 0,0-2 1 16,-2 2-3-16,2-1-13 0,-1 1-15 0,1-3-67 16,-5 4-112-16,2-1-62 0,-3 0-28 15,-1-1-5-15,1 1 8 0</inkml:trace>
  <inkml:trace contextRef="#ctx0" brushRef="#br0" timeOffset="114264.5473">20128 14609 48 0,'0'-1'239'0,"1"0"19"0,-1-1-25 0,3-1-49 16,-1 2-65-16,0-2-52 0,-1 0-24 15,2 0-12-15,0 0-4 0,-1 0 0 0,-1 0 4 16,-1 0-2-16,2 0 0 16,0 1-3-16,-1-3-2 0,1 2-1 0,1-1-4 15,0-1 0-15,0 0-4 0,1 0 3 0,-1 0-2 16,1 0-2-16,-1-1 4 0,-1 0-1 16,1 0 1-16,-1 1 0 0,-1-2-3 0,1 1 0 15,0 1-3-15,-1-2 2 0,2 0-4 16,-1 2 1-16,0-2 0 0,1 2-1 0,1-2 2 15,1 2-1-15,-2-1-2 0,2-2-3 16,0 1 1-16,0 1-1 0,2-1-2 16,-2-1-1-16,0 0 3 0,0-1 2 0,0 2 1 15,-1-1 2-15,1-1 0 0,1 0-1 16,-1 0 2-16,0-1-3 0,0 0-4 16,1 0-1-16,1 0 0 0,-2-2 1 0,2 0-1 15,-1 0 0-15,1 0 1 0,0 0 2 16,0 0-1-16,-1 2-1 0,-1 2 0 0,1-3 2 15,0 4-2-15,1-3-3 0,-3 2 3 16,0-1-1-16,0-1 1 0,0 1-1 16,0 1 3-16,-1-3 0 0,0 1 0 0,-1 0 1 15,0-5 2-15,1 3 3 0,0-2-2 16,0 0 0-16,0-1 0 0,1 2 0 0,-3-1-5 16,4 4-2-16,-5-2-1 0,1 1-1 15,1 1-1-15,-1 0-1 0,3 0 0 0,-3 0 0 16,-1-2 0-16,3 1 0 0,-1 0 0 15,0 1 1-15,-1 1 0 0,3-5 0 0,-3 2-1 16,2 0 0-16,-1 2 0 0,1 0-1 16,-2 1 0-16,-1 0 1 0,0 0 2 15,0 2 0-15,0 0-2 0,0 0 3 0,0-1-1 16,0-2-2-16,0-1 0 0,3-1 0 0,-3 0-1 16,4 2 1-16,-3-2 0 0,2 4-1 15,2-1 1-15,-1 0 0 0,0 0 1 16,2-1-1-16,1-3 0 0,-1 1 0 15,1 0 0-15,-3 1-1 0,1-3-2 0,-4 2 3 16,2-2-2-16,-1 2 2 0,-2 0 0 16,0 1-1-16,0-1-1 0,-2 1 1 0,-1 1-1 15,2 0 0-15,-4 1-1 0,1-3 2 16,-1 2 1-16,2 1 0 0,-2 0 0 16,1-1-1-16,1-1 1 0,2-1 0 0,1 0 0 15,0 0 0-15,0 2 0 0,1 1 0 0,1 0 0 16,-1 1-1-16,1 0 1 0,1 3 0 15,-1-2 1-15,0 2-1 0,-1 0 1 0,2-2-1 16,-1 4 1-16,0-5 1 0,-1 2-2 16,1-1-2-16,-1 0 1 0,1-3 0 0,1 3 0 15,-2 0-3-15,2-1 3 0,-1 0 0 16,0 1 1-16,-1 0 0 0,1 0 0 0,0 0 0 16,-1 0 0-16,-1-3 0 0,3 1 0 15,-3 1 0-15,0-2-1 0,0 1-1 16,0 1 0-16,0 1 1 0,-1 3 1 15,1-3 0-15,0 4 0 0,1-2 0 0,-1 2 0 16,0-1 0-16,2 1 0 0,0 1 0 0,-2-1 0 16,1-1-1-16,-1 4 1 0,0-3 0 15,2 3 0-15,-2 0-1 0,0 0 0 16,0 0-3-16,0 0 0 0,-2 0 0 0,2 3 2 16,-1-3-3-16,-3 5-1 0,0-1 0 15,0 3-3-15,1-2-5 0,1-1-2 16,1 0-3-16,-1 1 2 0,2-4 1 0,-1 2 7 15,1-1 1-15,0-1 6 0,0-1 3 16,0 0 2-16,0 0 0 0,0 0 0 0,0 0 1 16,1-3-1-16,1 2-2 0,-1-1 3 15,-1 1-3-15,2-1-1 0,-2 1 3 0,0-3-2 16,0 3 0-16,0 0-1 0,-2 1 2 16,1-1 3-16,1 1-3 0,-2-2 1 15,2 2 2-15,0 0-2 0,0 2 0 0,0-1-2 16,0 0-1-16,2 2 1 0,-2 2 1 15,1-1 1-15,1 2-3 0,0 2 5 0,-1-1-3 16,1 2 1-16,0 2 2 0,-1-3-3 16,1 5 3-16,-1-3-1 0,-1 2 0 0,0 0 1 15,0-1-2-15,0-1 3 0,0 1 3 16,0-1 4-16,0 1 4 0,0 1 0 0,4-1 2 16,-3 1 0-16,1 0-3 0,1 3-2 15,0-1-2-15,-2 1-2 0,1 2 1 16,-2 0 4-16,-2 0-3 0,1 3 2 0,-4 1 1 15,1 1-2-15,-3 2 1 0,-1-2-3 16,2 2 3-16,-3-2-2 0,1-3-2 0,-1 0-1 16,2 1-1-16,1-2-2 0,-1-1-2 15,2-2-1-15,0 2-1 0,2-2 0 16,-1-1 0-16,1 0 1 0,1-1-1 0,1 2 2 16,-1-3-2-16,0 3 4 0,-1 0-3 15,1 0 0-15,-1 2-1 0,-2 1 4 16,2 1 0-16,0 0 0 0,-1 3-1 0,0 0 3 15,3-2-1-15,-1 1-1 0,-1 0-2 0,1-3-2 16,1-2 3-16,-1-1-4 0,1-1-1 16,-1-2 0-16,0-2 0 0,2-2 0 15,0-1 0-15,0 1 0 0,0-1 0 0,2-1 0 16,0-1 0-16,-2 2 0 0,-2-1 4 16,0 1-2-16,2 2 0 0,-1-1 3 0,-1 1-4 15,1 2 2-15,-1 2 1 0,-1-1-2 16,2 3-1-16,-1 0-1 0,0-3 3 15,1 3-3-15,-1-1 2 0,1-1-2 0,-1 0 0 16,0-2 2-16,2 0-1 0,0-1 1 16,0-1-1-16,0 1 0 0,0 0-1 15,4-1 0-15,-3-1-1 0,2 3 0 0,-1-2 1 16,1 0 1-16,2 0 0 0,-4-1 0 16,2-1 0-16,-3 0 1 0,4 0-2 0,-4-1-1 15,1 1-1-15,-1-2 1 0,2 1-3 16,-1 0 2-16,1 0 1 0,1 0 1 0,0-1 0 15,2 2 0-15,0-2 0 0,-1 0 0 0,1-1 0 16,-2 2-2-16,2-4-1 0,0 2 3 16,-2-3 2-16,5 1-1 0,-3-2-1 0,1 0 3 15,1 0 1-15,-3 0-2 16,4 0-2-16,-2-2 1 0,-1 1-1 0,2-3-1 16,2 3 1-16,-1-3-1 0,1 1 1 0,-1 1 0 15,3 0 0-15,0-3-3 0,-1 2 2 16,1-1 1-16,-2-1-2 0,1 4 0 15,2-3 2-15,-2 1 2 0,0-2-2 0,0 2-2 16,0 0 2-16,2 0 0 0,-2 0 0 16,0 2 0-16,-1-1 0 0,2 1 0 0,-1-1 0 15,-1 1 0-15,4 1 0 0,-4 0 0 16,2-2 0-16,-3 2 0 0,0 0 0 16,-1 2 2-16,0-2-2 0,-2 0 0 0,-2 1 0 15,4 1 0-15,-4-2 0 0,2 1-2 16,-2 1 1-16,3-2-1 0,-1 1 1 0,-1 1 0 15,1-2 1-15,0 1 0 0,2-1 0 16,0 0-1-16,-1 2 1 0,1-2-2 16,-1 1 2-16,3-1 0 0,-2 2 0 0,-1-2 2 15,2 0-1-15,1 1 1 0,-1-1-2 16,2 2 2-16,-2-2-2 0,3 0-2 0,-1-2 4 16,-2 2-1-16,-1-1 3 0,0 1 1 0,-1 0 0 15,0-2 0-15,-1-1-2 0,1 3 1 16,1-1-3-16,-1-1-1 0,0 2 0 15,4 0 0-15,-2 0-2 0,1 0-1 0,1 2 3 16,1-1-3-16,-2 1-1 0,4-1 3 16,-4 1 1-16,-1 1 0 0,0 0 0 0,1 0 0 15,-2 0 0-15,-1 1 0 0,2-1 0 16,3 2-1-16,-3-1 0 0,3 1 2 0,0-1 0 16,0 3-1-16,3-1 1 0,-1-3-1 15,0 2 0-15,3 0 0 0,-2-1 0 16,2 1 0-16,0-2-2 0,2 0 1 0,0 0 1 15,-4 0-1-15,3 0 1 0,-4-2 1 16,-2 1 0-16,2-1 0 0,-4 0-1 16,2-1 1-16,-3-1-1 0,0 1 0 15,2-1 0-15,-1-1 0 0,-1 2 0 0,0-3-2 16,0 2 1-16,0-2-1 0,-2 1 1 0,0-1 1 16,-1 2 0-16,0-1 0 0,3 1 0 15,-4-1 0-15,1 2 1 0,0 0-1 0,2 0 0 16,-2 2-1-16,2-1 1 0,-1 1-2 15,1 1 0-15,2 0 1 0,0 1 0 16,0-1 1-16,0 0 1 0,4 0 0 0,-4 0-1 16,3-1 3-16,-2 2-4 0,-2-1-1 15,2 0 2-15,1-1-1 0,-2 0 1 0,4 1 0 16,-4 0 1-16,3-2-1 0,0 0 0 16,-3 1 0-16,1-2 2 0,-1 2-1 15,-1-2 0-15,0 0-1 0,0 0 0 0,-2 0 0 16,-1 0-2-16,-2-2-1 0,1 2 1 15,-3-2 0-15,1 2 1 0,-1 0-1 0,1-1 1 16,0 1-1-16,-1 0-2 0,1 1 1 16,1-1 2-16,1 0-13 0,-1 0-23 0,1 0-42 15,1-1-62-15,-4 2-156 0,-1-1-79 16,0 0-36-16,0 0 5 0,-1-5 29 0</inkml:trace>
  <inkml:trace contextRef="#ctx0" brushRef="#br0" timeOffset="116597.4958">26251 14918 196 0,'1'-2'295'0,"3"-1"14"15,-3 3 2-15,1 0-129 0,-2-2-76 0,0 2-35 16,0 0-10-16,-2 2-10 0,2-2 0 0,0 0-5 15,-1 0 1-15,1 0-2 0,0 3-3 16,-4-1 1-16,4 1 2 0,0 1 1 16,0 0-2-16,0 0-8 0,0 1-5 0,0 2-2 15,0-2-3-15,0 0-3 0,0 1-1 16,0 0-3-16,0 1-1 0,0 1-1 0,0-2-3 16,0 2-2-16,0 0-3 0,0 1 3 15,0-2-4-15,0 3 4 0,2-2-1 0,0 3 2 16,-2-1 1-16,0 1 1 15,0-1-2-15,0 1-1 0,0 1-2 0,-2 0-2 16,0 0 0-16,1-1-3 0,-1-1 0 0,1 0-2 16,-1 2 2-16,0-5-1 0,0 0-1 15,0-1-1-15,2 0 1 0,0-1-1 0,-1-1-1 16,1 0 2-16,0 0-1 0,0-1-2 16,0-3 0-16,1 4 0 0,-1-3 0 15,0 1-2-15,0-2-2 0,0 2 0 0,0-1-1 16,0 1-8-16,2-1-21 0,0-1-36 0,0-1-56 15,-2-1-116-15,0 2-107 0,-2-3-50 16,0-4-8-16,2 2 20 0,0-1 50 16</inkml:trace>
  <inkml:trace contextRef="#ctx0" brushRef="#br0" timeOffset="117068.8885">26299 14884 103 0,'-2'-3'276'0,"0"0"17"16,2 0 8-16,0 0-90 0,0 1-90 15,2 2-47-15,0-2-27 0,-1 1-11 0,3-3-7 16,1 3-6-16,-1 0-4 0,-1-2-4 15,0 0 2-15,0 2-2 0,0 1 1 0,1-1-2 16,-1-1-2-16,3 2-4 0,-1 0-1 16,3 0-1-16,-2 0-4 0,2 2-1 0,0-1 2 15,0-1-1-15,0 1-2 0,1 2 0 16,-1 0 0-16,2-1 0 0,-2 3 0 0,1-1-2 16,-3 1 2-16,-1-1-1 0,0 1-2 15,-2-1 0-15,1 2-2 0,-2 0 5 0,-1 1-4 16,3 0 4-16,-3 2-1 0,-1-1-1 15,0 0 1-15,-1 1-1 0,-3-3 2 0,-1 0-2 16,0-1 1-16,-3 1 7 0,0-2 4 16,-1 1 4-16,1-3 0 0,-2 2 5 15,0-4-1-15,-1 3-3 0,0-1-7 0,2-2-1 16,-1 0 0-16,2 2-5 0,4-2 0 16,-1 0-1-16,0 1-2 0,2-1-14 0,2 2-29 15,1-2-71-15,0 0-118 0,0 0-62 16,0 0-28-16,0 0-7 0,4 2 21 15</inkml:trace>
  <inkml:trace contextRef="#ctx0" brushRef="#br0" timeOffset="117337.211">26489 15042 5 0,'4'3'277'16,"-3"-2"22"-16,-1 1 12 0,4 1-30 15,-4 1-118-15,0-1-59 0,0 2-24 16,0 2-4-16,-4 1 4 0,1 1 4 0,-4-1 1 16,2 3-6-16,-2 1-12 0,-1 0-15 15,3-1-12-15,-2 1-13 0,4-2-10 16,0-1-3-16,-1 0-4 0,3 0-3 0,-1-1-2 16,2-4-3-16,0 2 0 0,0-3-1 0,2-1-2 15,-2 1 0-15,1-3-2 0,-1 0-1 16,0 0-11-16,2 0-34 0,-2-3-63 0,-2-2-131 15,-1-1-86-15,-2 0-48 0,4-2-13 16,-3 1 19-16</inkml:trace>
  <inkml:trace contextRef="#ctx0" brushRef="#br0" timeOffset="117520.1064">26588 14956 185 0,'3'-6'335'15,"0"-4"24"-15,-1 0 13 0,-1 3-93 0,-1 2-124 16,2 0-68-16,-1 1-38 16,-1 2-23-16,2 0-12 0,-2 1-14 0,2-1-15 15,-1 2-32-15,2 2-66 0,-3-2-125 0,2 3-64 16,-2-1-37-16,0 2-4 0,0 1 17 16</inkml:trace>
  <inkml:trace contextRef="#ctx0" brushRef="#br0" timeOffset="117802.927">26656 15055 268 0,'8'2'297'0,"-1"-1"13"0,3 0-21 0,0 3-117 16,3-4-63-16,-1 0-29 0,-1 3-14 16,1-3-6-16,-2 0-4 0,1 0-6 0,-3 0-8 15,-3 0-8-15,1 0-4 0,-1 0-9 16,1 0-6-16,-1 0-4 0,-1 0-4 15,1 0-5-15,0 0 0 0,-2 0-1 16,2 0 0-16,1 0-1 0,-1 0-1 0,0 3-2 16,-1-2 3-16,1-1-2 0,-1 1-2 15,-1 1 1-15,3 0-1 0,-5-1-1 0,2 1-1 16,1-1-3-16,-4-1-9 0,1 1-11 16,1-1-18-16,-2-1-31 0,0 0-82 0,-3-1-100 15,-2 1-51-15,-2-1-14 0,2-1 3 16,0-1 22-16</inkml:trace>
  <inkml:trace contextRef="#ctx0" brushRef="#br0" timeOffset="118156.7086">26785 15011 176 0,'0'-3'292'0,"0"0"18"0,0 3-4 16,-1-1-94-16,1 1-81 0,0 0-44 15,0 0-24-15,-2 0-18 0,2 0-11 0,0 1-4 16,0 2 1-16,-1 0 5 0,1-1 4 16,-2 5 5-16,0-2 7 0,2-2-3 0,-3 3-2 15,3 0-4-15,-1 2-3 0,-1 1 0 16,0 0 0-16,1 1-6 0,-1 1-2 0,1 2-4 16,-3-4-4-16,3 3-5 0,-4 0-4 15,5 0-5-15,-1 1-3 0,1-3-2 16,0 0-2-16,0-1-2 0,1 0 1 0,-1-1 0 15,2-3-1-15,1 2 0 0,-3-2-1 16,0 2 0-16,1-2 0 0,-1-1-2 0,0 0 0 16,-1 2-1-16,-2-3-1 0,1 2-7 15,1-1-14-15,-1 0-26 0,1 0-33 16,-3-1-46-16,3 0-95 0,-1 0-102 0,1-2-44 16,1-1-4-16,0 0 20 0,0 0 35 15</inkml:trace>
  <inkml:trace contextRef="#ctx0" brushRef="#br0" timeOffset="118620.3348">27071 15213 120 0,'7'-2'283'0,"-1"-1"20"0,-1 0 1 0,1 0-79 16,-3 2-83-16,0-2-45 0,0 0-24 15,-1 0-12-15,0 1-9 0,-2-1-7 16,0 3-11-16,-2-3-8 0,0 2-7 0,-1-1-7 16,2 1-4-16,-4-1-1 0,1 1 0 15,-1 1-1-15,0-2 3 0,-2 2 8 16,3 0 4-16,-5 0 4 0,2 0 7 0,-1 2 4 16,2-1 1-16,-3 1-4 0,2 1-5 15,1 0-5-15,-1 1-1 0,2 1-3 0,-2-2-4 16,4 3 0-16,-4-2-2 0,4 1 1 15,0 1-1-15,0-2-3 0,1 1-1 16,0 0 0-16,2 0-1 0,2 0-3 0,0 2 1 16,1-2-3-16,-2 1 1 0,4 0-4 15,0 0 3-15,2-2-2 0,-2 1 1 0,3-1-1 16,0 1 1-16,1-2-2 0,-2 1 1 16,1-1-4-16,-2-1 3 0,3 0-2 15,0 1 1-15,-1-3 1 0,0 4-1 0,1-4 1 16,-1 1-3-16,0-1 0 0,0 0 2 0,1 0-5 15,-1-1-7-15,0 0-13 0,0-2-17 16,3 0-24-16,-3 2-30 0,0-2-29 16,0-3-52-16,-2 2-73 0,-1-2-61 0,0-2-20 15,-1 1 11-15,6-1 16 0</inkml:trace>
  <inkml:trace contextRef="#ctx0" brushRef="#br0" timeOffset="119218.9671">27375 15003 253 0,'0'-7'278'0,"1"2"14"0,3 2-44 16,-4-1-102-16,1 3-58 0,1-2-28 16,-2 3-13-16,0-1-4 0,0 1-5 0,0 1-3 15,-2-1-7-15,1 2-7 0,1 0-2 16,-4 2 1-16,3 1 1 0,-4 3 4 0,-1 3 7 15,0-1 2-15,1 2 3 0,-2 0-3 0,2 1 0 16,1 1 1-16,-2 1-7 16,-1-1 2-16,4-1-3 0,-2-1 1 0,0 2-4 15,2-1-1-15,-3 3-2 0,5-5-4 16,-4 3-4-16,3-1 1 0,1-1-6 0,-3 1 1 16,4-1-2-16,0-1-1 0,0 0 0 15,2-2 0-15,0 0-3 0,-2 0 0 0,1 0 1 16,-1 0-2-16,4-3-2 0,-4 1 0 15,0-4 1-15,0 2 0 0,1-2-1 16,1-1 0-16,-2 0 0 0,0 0 0 0,0-2 2 16,-2 0 1-16,1 0 4 0,1 0 3 15,0-2 2-15,0-1 5 0,0 0-4 0,3 0 0 16,-3 0-5-16,3 0-2 0,1-2-5 16,-1-2-1-16,2 2 0 0,2 1-1 0,1-2 0 15,1 2-3-15,1-2 4 0,-2 1 0 16,2-1 0-16,0 3 2 0,-2 0 0 15,0 2-1-15,0-1-1 0,-4 1-2 0,1 1-1 16,0 1 2-16,-2 1 0 0,0-2 0 16,1 3 2-16,-2-2-1 0,-2 1 0 0,0-1 1 15,0 2-1-15,-2 0 1 0,-2 2 1 0,3-2-2 16,-2 2 3-16,1 2-2 0,0-2 4 16,1 0-2-16,-1 2 0 0,1-2 0 15,1 0-1-15,0 1 1 0,0-2-2 0,1 2-2 16,-1 0-5-16,3-1-24 0,1-1-59 15,-8 1-140-15,1 0-104 0,-3-1-53 0,-1-6-25 16,-2 0 11-16,1 2 48 0</inkml:trace>
  <inkml:trace contextRef="#ctx0" brushRef="#br0" timeOffset="136255.0404">4974 10732 97 0,'11'-5'231'0,"3"-4"-3"0,-3 1-28 16,2-1-42-16,1 2-47 0,1 0-45 0,0 0-32 15,1-1-12-15,1 1-11 0,-1-1-5 16,0 1-5-16,3 0 1 0,-2-1-2 16,2-1-2-16,-1 1-3 0,2-1-5 0,-1 1-6 15,-1-2-18-15,0-1-17 0,1 1-24 16,-3-2-12-16,3 0-7 0,-3 0 6 0,1-1 11 16,1 2 24-16,-1-2 38 0,-2 1 34 15,0 0 31-15,0 1 22 0,0 0 15 0,0 1 5 16,-1-1-9-16,-1 3-13 0,0-1-22 15,0-3-16-15,1 4-11 0,-1-1-7 16,1-1-6-16,-1-1-2 0,0 0-1 0,2-1-3 16,-2-2-1-16,3 2 2 0,-3-1-1 0,-1-1 1 15,1 0 1-15,1 1 0 0,-3-3-1 16,0 3 2-16,2-2 4 0,-4 2 1 16,1-2 2-16,-1 1 0 0,1 2 3 0,-2-1-2 15,0-1 2-15,1 2-3 0,2-1 0 16,-1 1 0-16,2-2-2 0,1 2-3 0,1 0 1 15,0 0-5-15,2 0 1 0,-2 2-2 16,2-1 3-16,-3 2-1 0,2-1 4 16,0 2-1-16,-1 0 3 0,-3 0-2 0,0 1 4 15,0 0-2-15,0 0-1 0,-1-1-2 16,2 2 1-16,-2-1-2 0,1 1-1 0,2-2 2 16,-2 2-3-16,3-2 3 0,-3-1-2 15,3-1 0-15,0 1-2 0,2 0 1 16,-2 0-3-16,2 0 2 0,0 0-2 0,1-1 0 15,1 2 0-15,1-1-1 0,-3 1 0 16,1 1 0-16,-1 1-2 0,1 0-2 0,-4 0 3 16,1 2-1-16,-3-1 0 0,0 1 0 15,-3-1 2-15,-1 1 0 0,-1 1-1 16,-1-2 1-16,1 0 0 0,-2 2-1 0,3-2-1 16,-1 1 0-16,-1-3 0 0,3 2-5 0,-2 0 3 15,1-1-3-15,-1 1 2 0,3-1-2 16,-2 2 3-16,-1-1 0 0,0 0 2 0,1 3 2 15,0-1 2-15,-3 3 1 0,0-1 1 16,0-1 3-16,-1 2-1 0,0-2 1 0,0 2 1 16,3-1 2-16,-3-1-3 0,2 2 0 15,-2 0 0-15,2-2 0 0,0 2-2 16,4 0 1-16,-1 0-1 0,0-3 0 0,4 3 1 16,1-2-2-16,2 2-1 0,0-2 1 15,0 2-2-15,1-1 0 0,-2 1 1 16,0 0 1-16,-1-2-2 0,-1 2 1 0,-4-2-2 15,0 2 3-15,0 0-1 0,-2 0-2 16,-1 0 4-16,-2 0-1 0,2 0 1 0,-2 2 2 16,0-2 0-16,2 0 4 0,0 2-2 15,-1-2 3-15,1 0-3 0,2 1 3 0,-1 1-3 16,3-2 3-16,-2 2 1 0,1-2 4 16,1 3 1-16,-1-3 3 0,2 2 2 0,-2 1-1 15,2 1 4-15,-2-3-4 0,0 2-1 16,2-1-1-16,-1 0 1 0,2 0-3 0,-1 1 1 15,-1-2 0-15,1 1 1 0,-1-1-1 16,2 1 2-16,-3-1 0 0,2 1-4 0,-1 0-3 16,-1 0-1-16,2-2-3 0,0 3-4 15,-2-1 2-15,2-1-3 0,2 1-2 16,-2-1 1-16,1 1 0 0,0-1 0 0,-1 0-2 16,-1 1-2-16,2 1 2 0,-3-1 1 15,0 1-2-15,0-1 4 0,1 1 2 16,-4 1 2-16,3-1-1 0,-3 2 1 0,0-3 0 15,2 1-1-15,0 2-1 0,-2-2-3 16,-1 1 3-16,1-1-4 0,3 0 0 0,-2 2-2 16,1-2 1-16,-1 1-1 0,2 1-1 15,3-2 0-15,-1 1 2 0,-1 0-2 16,2 0 0-16,0-1-2 0,-3 2 4 0,3-1-2 16,-3-1 0-16,0 2 3 0,1-1 0 15,-1 1-2-15,0-1 0 0,-1 0-1 0,2 1 4 16,-3 1-4-16,2-2 2 0,0 2-1 0,1 0 2 15,-1 0 0-15,-1 0-1 0,1 1 1 16,3 0 0-16,-2 0 1 0,1 0-2 16,2 1 3-16,0-3-2 0,1 1-1 0,0 1-2 15,1-1 3-15,1 1-3 0,0 0 0 16,1 1-1-16,0-3 1 0,0 2 0 16,1 2 0-16,1-1 0 0,-1-3-2 0,-1 2 2 15,1-1 0-15,-2 2 0 0,0-3 2 16,-2 2-2-16,1-2 0 0,-3 2 1 0,0-2 0 15,-1 2 1-15,-1-1-2 0,2 1 1 16,-1-2-1-16,-1 1-1 0,-1-1 0 0,3 3 0 16,-1-2 1-16,-2 2 0 0,4-3 0 15,-4 2 0-15,2-2 2 0,-1 2-1 16,-1-1-2-16,0 1 0 0,-1-1 0 0,0 2 1 16,1-1-1-16,-1 1 0 0,-1-3 2 15,3 2 0-15,-1 2 0 0,0-4 2 0,3 3-1 16,2 1-2-16,0-1 0 0,2 1 0 15,0-2 0-15,3 1-2 0,-3 1 2 0,4-1 2 16,-1 1 0-16,-3-2 0 0,4 2 2 16,-3-2-2-16,1 1 1 0,-3 1-4 0,2-2 1 15,-2 2-2-15,0-2 0 0,-1 3 1 16,0-3-2-16,-2 1 3 0,0 1 0 16,1-2 0-16,1 0 0 0,0 1 0 0,-2-2 0 15,3 2 0-15,0-3 0 0,-1 2-1 16,4-2 2-16,-2 2-1 0,0-1 0 15,0 1 0-15,2-2 0 0,-1 1 0 0,0-1-1 16,1 2 0-16,-1-1-1 0,-1 1 2 16,0-2 0-16,-1 2 0 0,-1 0 0 0,-2 0 0 15,1 1 0-15,0-3 0 0,-3 3 0 16,2-2 0-16,0 1 0 0,-1-1 0 0,2 0 0 16,-1 0 0-16,2 0 0 0,-2 0 0 15,0 1 0-15,3-2 0 0,-4 0 0 0,4 2 2 16,-3-2-1-16,2 1 1 0,1-1 0 15,-3 0-2-15,3 3-2 0,-1-3 1 0,-1 2 0 16,1-2-2-16,0 2 3 0,1-2 0 16,-1 2 0-16,2-2 2 0,-2 2-1 0,3-3-1 15,-2 4-3-15,3-2 2 0,-2-2-1 16,2 4 0-16,1-2 1 0,1-3 2 16,1 6-1-16,-1-5 2 0,3 2-1 0,0 1-1 15,-1-2 0-15,3 1-1 0,-1 0 1 16,1 0-1-16,-1 0 0 0,2 2 0 0,0-3 1 15,-2 2 0-15,3-2 0 16,-3 2 0-16,-2-2 0 0,1 2 1 0,0-2 0 16,-3 2-1-16,3-1 0 0,-1 0 0 0,-2 0-2 15,3 0 2-15,-2 0-1 0,0 0 0 16,0-3 1-16,0 4 0 0,0-2 1 16,0 0-1-16,-1 2 1 0,-1-2 1 0,0 0 1 15,3 1-2-15,-4 0-1 0,2 0 3 16,-1 0-1-16,2 0 1 0,-1 2-1 0,2-3 0 15,-1 2-1-15,2-2-1 0,-1 3-1 16,1-1-1-16,2 0 0 0,-1 0 2 0,0-1 0 16,0 2 0-16,1-2 2 0,3-1 1 15,-2 2-3-15,3 0 1 0,-3-2-1 0,1 3 0 16,1-2 0-16,-2-1 0 0,1 1 0 16,0 2 2-16,-3-1-2 0,5-1-2 0,-2 0 1 15,2 2 1-15,0-3 0 0,-1 2 0 16,3-2 0-16,0 3 1 0,-3-3 1 0,3 2 1 15,-3-1-3-15,1 0 0 0,1 2 1 16,-5-4-1-16,4 4 0 0,-4-2 0 16,3 1 2-16,-2-1-1 0,2 1 0 0,0-2 2 15,-2 0-1-15,2 2-2 0,3-2 1 16,-3 1-1-16,1 0 0 0,1 0 1 0,-2 0-1 16,-1-1 1-16,0-1-2 0,-2 4 1 15,-1-1-1-15,1-2 0 0,-1 2 0 0,-2 0 0 16,1-1 1-16,0 0-1 0,2-2 3 15,-1 3-1-15,0-3 0 0,-1 2 1 0,2-2 1 16,-2 0 0-16,2-1 1 0,-1 1-2 16,1 1 2-16,-1-2-3 0,0-1-2 15,1 1-3-15,-1 1 2 0,1 0 0 0,-2 0-2 16,2 1 4-16,0-3 0 0,-1 1 0 16,2 0 0-16,-1 0 0 0,0-1 0 0,0 2 0 15,-1-1 0-15,0-2 0 0,0 2 0 16,-1 0 0-16,0 0 0 0,-1-1 0 0,1 0 0 15,0 2 0-15,-1-4 0 0,1 3 0 16,0 1 2-16,2-1-2 0,-2 0 0 16,3 0 0-16,-1 1 0 0,1-1 0 0,0 1 0 15,-2-1 2-15,1-1-2 0,-1 3 0 16,2-2 0-16,-1 0 0 0,-2 0 0 0,4 1 0 16,-1 0 2-16,0 0-2 0,0-1 2 15,-1 2 1-15,3-2-1 0,-2 0-2 0,2 0 1 16,0 0-1-16,1 1 0 0,-1 1 1 15,3-2 0-15,-3-1 1 0,3 1 0 0,-2 1-2 16,-2 0 4-16,1 0 0 0,1-1 0 16,-2-1-1-16,-1 1 1 0,0-1-3 0,0 1 0 15,-2 0 0-15,0-2-1 0,-1 2 1 16,-1-1 2-16,0 1 2 0,-1-2-1 16,-1 2-1-16,0 0 2 0,-2-1-3 0,1-1-1 15,-1 2-1-15,-1-1 0 16,1 1 0-16,-2-3-1 0,2 3 2 0,-3 0 2 15,0-1-3-15,1 0 1 0,-1 1-1 0,-1-1 1 16,1 0-1-16,-3 1-1 0,0 0 1 16,1-2 0-16,-3 0-1 0,0 1 1 15,0-1 0-15,-1 1 0 0,-1 0 1 0,-2-2 0 16,0 0-1-16,0 3 0 0,-3-3 0 16,-1 0 2-16,1 0 0 0,0 0 1 0,-2 0 1 15,1 2 1-15,-1-2 0 0,0 0-2 16,0 0 2-16,0 0 0 0,-1 0-2 0,1 0 3 15,0 0 0-15,0 0 3 0,0 0-3 16,0 0 2-16,0 0-3 0,0 0-1 0,0 0-3 16,0 0 1-16,0 0-1 0,0 0 1 15,0 0 0-15,0 0-1 0,0 0-1 0,0 0 1 16,0 0-1-16,0 0 0 0,0 0 0 16,0 0 0-16,0 0 2 0,0 0-2 0,0 0 2 15,-2 0-1-15,2 0 0 0,0 0-1 16,0 0 0-16,0 0 2 0,0 0-2 15,0 0-2-15,0 0 2 0,0 0 2 0,0 0-4 16,0 0 2-16,0 0-1 0,0 0 1 16,0 0-1-16,2 0 1 0,-2 0 1 0,0 0 0 15,0 0-1-15,0 0-1 0,1 0 1 16,-1 0-1-16,0 0-1 0,0 0 2 16,0 0 0-16,0 0 2 0,0 0-2 0,0 0 0 15,0 0 0-15,0 0 0 0,0 0 0 16,-1 0-2-16,1 0 2 0,-2 0 0 0,2 0-2 15,0 0 2-15,-2 0 0 0,2 0 0 16,0 0 0-16,0 0 0 0,0 0-7 0,2-2-23 16,-2-1-40-16,3 1-62 0,-3 2-163 15,0-5-88-15,0 0-41 0,0 0 0 0,-1-3 24 16</inkml:trace>
  <inkml:trace contextRef="#ctx0" brushRef="#br0" timeOffset="142327.7943">7530 14386 252 0,'1'-3'335'0,"-1"2"24"0,2-2 3 0,-2 1-130 15,0 1-85-15,0 1-60 0,0 0-26 16,0 0-8-16,0 0-5 0,2 0-1 16,-2 0 5-16,1 1 3 0,-1 1-2 0,2-1-3 15,-2 2 0-15,0 2-3 0,1 0-3 16,-2 3-9-16,1-1-8 0,0 3-6 0,-2 0-9 16,-1-1-4-16,1 2-4 0,1-1-3 15,-1 0-1-15,1 2-3 0,-1-2 2 16,2 0 1-16,-2-1-2 0,2 0 1 0,0-1-1 15,0-1 2-15,2 1-1 0,-2-4-2 16,0 2 3-16,0-2 0 0,0 2 2 0,0-4-1 16,0 2-1-16,0-1 0 0,0-3-1 15,0 2-1-15,0 1 1 0,0-3 1 0,0 2 0 16,0-2 4-16,0 1-1 0,0-1-2 16,0 0-1-16,2 0-4 0,-1 0-17 0,-1-1-24 15,-1-1-27-15,-1 2-29 0,2-3-30 16,-2 1-70-16,-1 2-72 0,0 0-62 15,-3 0-22-15,1-2 6 0,2 1 20 16</inkml:trace>
  <inkml:trace contextRef="#ctx0" brushRef="#br0" timeOffset="142928.5249">7402 14520 145 0,'-2'-3'275'0,"2"1"26"0,0 1-24 0,0-1-47 16,0-1-61-16,-2 3-35 0,2-1-23 16,0-1-18-16,-1 2-8 0,-1 0-10 15,2 0-10-15,-1 0-14 0,-2 0-7 0,1 0-9 16,1 2-9-16,-1-2-9 0,0 1-5 16,1 2-4-16,-1-1-4 0,1-1 0 0,-1 1-3 15,2-1 0-15,0 1 3 0,-2-1-3 16,2 1 0-16,-1-1 1 0,-1 1 2 15,1-2 0-15,-1 1 0 0,0-1 3 16,-1 2-1-16,-3-1-1 0,3 1 0 0,-2-1-1 16,2-1 1-16,-2 1 2 0,0-1 0 0,0 2 3 15,1 0 1-15,-1-1 2 0,2 1 1 16,-2-2 1-16,1 2-2 0,0-2 3 16,1 2-2-16,-3 1 0 0,3-1-4 0,1-1 4 15,-1 1-3-15,0-1-2 0,1 0 1 16,2 2 0-16,0-3-3 0,0 3-1 15,0-2-1-15,2 0-3 0,1 3 0 0,0-1-1 16,-1-1 1-16,4 1-1 0,-1 2 1 0,-2-2-1 16,0 1 0-16,0 1-1 0,-1-1 0 15,0 2-2-15,-1 0-1 0,-1 0 3 16,-3 1-1-16,1 2 0 0,-1-1-2 0,-2 1 3 16,0-1-1-16,-2-1-3 0,1-1 4 0,-1 2-1 15,-1-4 2-15,-1 2-1 0,-1-1 4 16,1-1 0-16,-2 1 1 0,1-2-1 15,1-1-2-15,-2 1 0 0,1 0-2 16,2-2 0-16,-2 0 0 0,3 1 0 0,1-2-1 16,1 0 0-16,2 0-1 0,-1 0 2 15,4 0 1-15,-3-2 0 0,3 2 1 0,0 0-2 16,0-1-3-16,0 0-15 0,3-2-22 0,-1-2-32 16,1 0-51-16,2 0-109 0,-2 1-113 15,0 1-49-15,2 0-9 0,3-3 13 16,0 2 41-16</inkml:trace>
  <inkml:trace contextRef="#ctx0" brushRef="#br0" timeOffset="143193.3579">7501 14258 218 0,'-3'-3'341'0,"-2"1"25"0,-1-1 18 0,0-1-120 16,0 3-88-16,-3-1-57 0,3 2-35 16,-3 0-25-16,-1 0-12 0,2 0-12 0,0 0-7 15,-4 2-11-15,4 1-6 0,-2-1-4 16,1-1-4-16,3 1 0 0,-1 0-2 0,2-2-1 16,4 3-8-16,-2-3-17 0,1 0-23 15,-1-3-40-15,0 3-93 0,3 0-116 0,0 0-57 16,0 0-17-16,2-4 7 0,-1-2 28 15</inkml:trace>
  <inkml:trace contextRef="#ctx0" brushRef="#br0" timeOffset="143389.2408">7372 14158 293 0,'-2'-4'349'0,"0"1"29"0,2 0 1 16,0 0-127-16,0 1-84 0,0-1-49 0,0 2-30 15,0-1-25-15,0 2-16 0,0-1-10 16,2-1-12-16,0 2-16 0,-1 2-20 15,1-1-25-15,-1 1-27 0,-1 2-34 0,-1 1-68 16,-1-1-105-16,-3 2-69 0,-1 2-20 16,0-1 2-16,0 3 20 0</inkml:trace>
  <inkml:trace contextRef="#ctx0" brushRef="#br0" timeOffset="143794.1429">7160 14401 32 0,'0'-3'269'0,"0"-2"30"16,1 1 15-16,-1-1-43 0,0 3-76 0,2 0-39 16,-2 1-28-16,0-1-15 0,0 2-6 15,0 3-2-15,-2 0-5 0,2 2-12 0,-3 2-11 16,0 3-13-16,1 3-14 0,-1 0-17 15,0 2-13-15,2 0-5 0,-1 2-7 0,-1 0-3 16,3-3-1-16,-2 3-2 0,1-2-2 16,-1-3 0-16,-1 2 1 0,1-4-1 0,-1-1 0 15,0-2 2-15,1-2-2 0,-1-1-9 16,-1-1-20-16,2-3-39 0,2 0-47 0,-3-1-122 16,3 1-114-16,-5 0-54 0,0 0-13 15,1-2 24-15,-3 1 37 0</inkml:trace>
  <inkml:trace contextRef="#ctx0" brushRef="#br0" timeOffset="144256.8294">7035 14493 100 0,'-2'-5'329'16,"2"2"35"-16,0 1 25 0,-1-1-58 0,1 2-105 15,-2 1-71-15,2 0-48 0,0 0-32 16,-2 1-21-16,2 2-15 0,-4-1-10 0,3 1-8 15,-3 2-5-15,1 2-2 0,0-2-2 16,0 1 1-16,-1 1-1 0,0 1-1 0,0-1 1 16,-1 1 0-16,1-1-2 0,-1 0-3 15,2 0-1-15,-2 1-1 0,1-1-2 16,0-3 0-16,0 2 1 0,3-1 1 16,-3-1-1-16,3 1 1 0,-3-2 1 0,1 0 0 15,-2-1 0-15,-3 2 3 0,-1-1-1 0,-2-1 2 16,-3 1-1-16,-2 2 0 0,-3-1-1 15,-2 2-3-15,-1-2 1 0,-3 1-5 16,0 0-1-16,-2 0-1 0,0-1-1 0,0 2 0 16,0-1 0-16,2-2 0 0,1 0 2 15,1-3-3-15,3 1 2 0,3-1-1 16,1-1 0-16,2-1 2 0,1-1-1 0,1 0 1 16,4 0 0-16,-2-3 0 0,3 2 1 0,2-1 3 15,0-3 0-15,2-1-2 0,1 2 2 16,-1-3-2-16,3 2 1 0,0-2-2 0,0 1-1 15,0-2 2-15,0 1 2 0,2 0-2 16,-2 0-6-16,1 0-23 0,-1 1-31 16,2 0-41-16,-2 0-116 0,-2 3-125 0,-1-2-61 15,3 1-17-15,3-3 13 0,1 3 31 0</inkml:trace>
  <inkml:trace contextRef="#ctx0" brushRef="#br0" timeOffset="144468.6271">6601 14345 187 0,'5'-2'359'0,"0"1"29"0,-3-1 20 16,1 2-80-16,0 0-103 0,2 0-72 16,0-2-41-16,1 2-25 0,0-1-13 0,4-1-19 15,1 0-16-15,3-2-16 0,1 1-9 16,2 0-7-16,0 0-3 0,-1-1-3 16,1 2-1-16,-4 1 0 0,0-3 1 0,1 4-1 15,-6-1 0-15,-2 1-4 0,-1 0-18 16,-2 0-32-16,-3 0-44 0,0 0-112 0,-6 3-128 15,-2-1-65-15,1 1-16 0,1-1 10 16,-3 3 34-16</inkml:trace>
  <inkml:trace contextRef="#ctx0" brushRef="#br0" timeOffset="145080.3664">6371 14365 169 0,'0'-1'287'0,"-2"-1"26"0,1 1-16 0,-1 1-69 16,1 0-66-16,-3 1-41 0,2 1-24 15,-1-1-14-15,-1 0-11 0,1 4-5 0,0 0-3 16,1-1-6-16,-1 4 1 0,1-1-5 16,-1 2-2-16,0 0-3 0,1 3-6 15,2 0-4-15,0-1-8 0,0 2-5 0,0-1-6 16,2 2-8-16,0-1-4 0,-2-4 0 15,0 2-4-15,-2-1 1 0,0 1-5 0,1-2 0 16,-3-1 3-16,2-1-2 0,0-2-1 16,-1 2 1-16,0-3-1 0,1 1 3 15,-1-1-3-15,-2 1 1 0,0-2-1 0,-2 0 0 16,0 0-1-16,1 0 0 0,-2-2-2 16,-1 0-1-16,-1 3 2 0,2-4 1 15,-1 0-1-15,1 0 0 0,3 0 2 0,-1-2-1 16,1 0-2-16,2 0 1 0,0 0-2 15,1-2 4-15,2 1-3 0,2-2 1 0,1 1 4 16,0-1-2-16,-2 1 0 0,3 1-2 16,-1 1 4-16,0-3-2 0,0 5 0 0,1-2 0 15,-1 2 0-15,0 0 1 0,3 2-1 16,-3 0 1-16,2 1 2 0,-2 0 0 16,-1 2 1-16,-1-1-3 0,1 4 6 0,-2-1-4 15,-2 0 1-15,-1 4-3 0,0-1 0 16,-2 2-1-16,0-2-2 0,-4 2-1 0,3 0-1 15,-4-2 1-15,1-1 1 0,1 0 0 16,2-1 2-16,-1 0-1 0,2-3 1 0,-1-3 1 16,3 1-1-16,-2 0-1 0,2-2 1 15,0 1 0-15,-2-1-1 0,2 1-1 0,0-1 1 16,-2-1 1-16,-1 2 0 0,1-1 1 16,0 1-1-16,0-2-1 0,-1 1-5 15,2-1-11-15,-1-1-22 0,0 1-26 0,0-3-49 16,0-2-95-16,1 1-120 0,-4 1-55 15,3-2-15-15,0-2 12 0,4-3 36 16</inkml:trace>
  <inkml:trace contextRef="#ctx0" brushRef="#br0" timeOffset="145541.3838">6107 14433 223 0,'-3'-2'329'15,"-2"1"27"-15,0 1 6 0,-1 1-114 0,0 2-87 16,1 0-49-16,0 1-34 0,1 3-13 15,0 0-10-15,3 1-9 0,-1-1-5 16,1 2-7-16,-1 0-5 0,2 3-2 0,0-4-2 16,-3 2 1-16,3 1-2 0,-1-1 2 0,-1 1-4 15,2 0-2-15,-2-2-3 0,1 1-4 16,1-3-2-16,-2 2-2 0,2-3-2 16,-3 0-2-16,3-1-1 0,-2 0 2 15,1-2-2-15,-1 2 0 0,1-3 0 0,-3 0-4 16,1 1 2-16,0 1 3 0,-3-1-3 15,0-1-3-15,-1 1 1 0,2-1 0 0,-1 1-3 16,-2-3 0-16,2 2 1 0,1-1 2 16,0 1 0-16,-1-2 2 0,-2 0-1 0,2 0 1 15,-1-2-2-15,1 2 0 0,-1 2 3 16,-2-2-1-16,3 1 3 0,-2 2-2 0,3 0 0 16,-1 0-1-16,0 2 0 0,1-1-2 15,2 2-2-15,-2 0 1 0,3 1 1 0,-1 0 0 16,-1-2 0-16,4 2 0 0,-2-1 0 15,2-2-1-15,0 1 0 0,0-2 1 16,2 1-2-16,-2-1 2 0,3-1 2 0,-2-1-1 16,-1 2-1-16,2-1 0 0,-2-1 1 0,-2-1-5 15,2 0-14-15,-1 0-23 0,-2 0-26 16,1-1-39-16,-1 1-71 0,-2 0-88 16,2 0-81-16,-3 1-30 0,-1 1 0 0,1-2 22 15</inkml:trace>
  <inkml:trace contextRef="#ctx0" brushRef="#br0" timeOffset="146369.3642">5774 14734 58 0,'-3'-4'298'0,"-1"-1"36"16,1 0 26-16,0-3-52 0,1 0-92 0,1 0-60 15,-1 0-45-15,2-4-33 0,2 1-23 0,-1-2-14 16,1-1-19-16,-2 1-9 0,1-3-5 16,-1 2-6-16,0-1 0 0,0 0-2 0,0 0 0 15,0-1 1-15,0 2 0 0,-1-1 4 16,1 2 5-16,0 0 6 0,1 2 2 15,1 2 4-15,1 2 1 0,-1 1-2 0,3 1-4 16,-2 1-4-16,2 1-3 0,2 0 0 16,-2 3 2-16,0 0 2 0,1 2 0 0,-1-1 2 15,1 4 2-15,-3-1-3 0,-1 4-1 16,1-2-1-16,0 3-4 0,-3 0 0 16,2-1-3-16,1 4-2 0,-3-2 1 0,2-1-4 15,-2 0 1-15,0 0 1 0,-2 0-2 16,-1-2-1-16,-2 3 2 0,0-1 0 15,-2-1 1-15,0-3-2 0,-1 2 1 0,0-1 1 16,-2-1 0-16,0 1-3 0,-1-2 0 16,-2-1 1-16,2 0 2 0,-3-1-2 0,3 0 1 15,-2-2-2-15,-1 0 0 0,1 0 0 16,-1-2 2-16,3 0 2 0,1 1-2 0,1-4 1 16,1 2-1-16,3-1 0 0,-1 1 0 15,4-2-2-15,1 2-2 0,-2 0 2 0,1 2 0 16,2-1 0-16,2-1-2 0,1 3 2 15,-2-1 0-15,1 1 0 0,0 1 0 0,-1-1 0 16,-1 3 0-16,0 0 2 0,-3 3 0 16,3 0-1-16,-3 0 1 0,-2 2-1 15,2-1 2-15,0 1 0 0,0 0-3 0,1-2-2 16,-1 2 2-16,1-2-4 0,-1 0 3 16,0 0-1-16,0 0 2 0,-2-1 1 0,2 0 0 15,-2-1-1-15,1 1 0 0,-1-3 0 16,0 1 0-16,-3 0-2 0,2-1 1 15,1-2-1-15,-1 0 2 0,-1 0-2 16,0-2 2-16,0 1 0 0,1-3 0 0,1 1 0 16,0-1-1-16,2-1 0 0,-1 1 1 0,2 0-1 15,0 1 1-15,1-3-1 0,1 3 2 16,0-2 1-16,0 2-1 0,3 2 3 0,-3-2-2 16,2 1 0-16,-1 2 0 0,2 0 0 0,-1 0 0 15,-1 0-2-15,2 0 0 0,-1 2-2 16,3 1 2-16,-2 0-1 0,2 0-2 15,0 1 3-15,-1-1 2 0,-1 2 0 0,-1-1 1 16,1 2-3-16,-1-1 1 0,-1 0 0 16,-1 0-1-16,-3 2 0 0,0 1 1 15,-2 1 3-15,-4 0-3 0,1 2-1 0,-2-1 1 16,-2-1-1-16,2 0-1 0,1 0 1 16,-2-1 0-16,3-2-1 0,0 1 0 0,-1-4 1 15,2 2 0-15,1-4-3 0,1 2 2 16,0-1 1-16,2-1 0 0,-1-1 1 15,2 0-4-15,-1-1-14 0,1-2-27 0,1 0-28 16,-1-3-45-16,0-1-100 0,-2 2-120 16,-1-2-51-16,0 2-9 0,-1-3 12 0,1-1 33 15</inkml:trace>
  <inkml:trace contextRef="#ctx0" brushRef="#br0" timeOffset="146863.0527">5299 14581 71 0,'2'-6'327'16,"-2"-1"36"-16,3 2 21 0,-3 4-44 15,3 0-110-15,-1 1-67 0,1 1-47 0,-1 0-28 16,1 4-13-16,-1-1-12 0,1 1-12 16,0-1-13-16,1 4-9 0,-2-1-12 0,1-1-6 15,0 1-4-15,-1 0-2 0,-2-2-2 16,0 2 1-16,0-2 1 0,0 0-2 0,-2 0-1 16,1-1 4-16,-3-1-5 0,1 2 0 15,-1-2 1-15,-1 1 1 0,2-1-2 0,-2 0 1 16,0 0 0-16,-1 0-2 0,-2 2 2 15,4-1-2-15,-3 1 2 0,1 0-1 16,-1 2 0-16,1-2 1 0,0 2-2 0,1 1 2 16,2-3-2-16,1 1 2 0,-1 2 1 15,1-1-3-15,2-1 0 0,0 1 0 0,0 0-2 16,0 0 2-16,2 0-3 0,1 1 3 16,-3-1 0-16,2 1 0 0,-2 1 0 15,1-1 0-15,1-1 2 0,-2 0-2 0,-2 0 1 16,1 0 0-16,-1-1 0 0,-3 1-1 15,1-1 0-15,-4-1 0 0,-2 0 0 0,2-1 0 16,-4 2 0-16,1-3 0 0,-3 0 0 16,1 0 1-16,0-1 1 0,-1-1 0 15,0 1 1-15,0-4-1 0,1 1 1 0,-1-1-1 16,3-2-1-16,1-1 0 0,1-1-1 16,1 0 0-16,3-2 0 0,5-4 0 15,0 0 1-15,0 2-1 0,5-3 0 0,1-1 0 16,2 0 0-16,0-2-1 0,0 1-1 15,0 0-3-15,-1-1-16 0,0 1-29 0,-1-2-40 16,-1 2-100-16,-3 3-134 0,-2 0-70 0,-2 3-22 16,4-4 10-16,-4-1 28 0</inkml:trace>
  <inkml:trace contextRef="#ctx0" brushRef="#br0" timeOffset="147041.4589">5092 14471 51 0,'0'-3'360'0,"0"-2"40"15,2 1 22-15,1 0 2 0,4 1-142 16,2-1-100-16,5-1-63 0,5-1-39 0,0-3-21 16,3 1-17-16,0 1-18 0,-1 2-13 15,-2-2-11-15,-3 4-33 0,-4-2-72 0,-5 1-179 16,-7 4-94-16,-5-1-50 0,-5 2-22 16,-4-2 20-16</inkml:trace>
  <inkml:trace contextRef="#ctx0" brushRef="#br0" timeOffset="152056.877">4748 10197 127 0,'0'-4'267'0,"-3"1"14"15,0-1-12-15,-1-1-82 0,1 2-72 16,-2-1-35-16,2 1-18 0,0-2-2 0,0 3-2 16,-3 2 4-16,4-2 3 0,-1 1 2 15,1-1-4-15,2 2-7 0,-1 0-2 16,1 0-9-16,0 0-4 0,0 2-5 0,0-1 1 16,0 1 2-16,1-2 1 0,-1 2 3 15,2 0-1-15,1-1-1 0,-1 3-6 0,4-4-4 16,-3 1-3-16,3 1-5 0,2-2-4 15,0 0-3-15,3 0-4 0,-1 0-3 16,-1 0-1-16,4 0-1 0,-2 0-3 0,3 0 3 16,-1 0 0-16,-2 0-1 0,3 0 0 0,-1 0-3 15,4 0 2-15,-4-2-3 0,4 1-2 16,-1-1 2-16,1 0-2 0,-1-1 0 16,0 1 2-16,-2-1 0 0,0 0-2 0,-1 0 0 15,0 1-1-15,-2-1 2 0,0 0-3 16,1 0 0-16,1 0 2 0,0-1 0 0,0 2 0 15,2-5-2-15,1 2 2 0,0 0-1 16,0 2 1-16,1-1-1 0,-3-1 1 0,4 0 0 16,-4 3 0-16,0-1 0 0,-1-2 0 15,1 3 0-15,-3-1 0 0,0 0 1 16,3 0-1-16,-4-1 0 0,2 3 1 0,-1-2 1 16,1 0-2-16,0 2-2 15,-1-1 2-15,-1 1-1 0,1-1 0 0,-2-1-1 16,1 3 2-16,-1 0 0 0,1-3 0 0,-1 2 0 15,2-2 0-15,-1 2 0 0,1-3 0 16,1 1-2-16,-2-2 2 0,4 1 0 0,-4-1 2 16,1 0-2-16,0 2 0 0,0-1 0 15,0-1 0-15,1 0-2 0,1 1 1 0,0-1 1 16,0 1-2-16,-2-1 1 0,3 1-1 16,-1 2 1-16,-1-3-2 0,-1 2 3 15,1-1-3-15,-2-1 3 0,0 2-1 0,1 1 2 16,0-3 0-16,0 3 1 0,1-3-2 15,-2 0 0-15,3 0 2 0,-2 3-2 0,0-3 0 16,-1 2 0-16,2-2 0 0,-1 3 0 16,1-3 0-16,0 2 0 0,-1 0 1 15,3 0-1-15,-3-1 1 0,-1 1-1 0,2 0 0 16,-2 1 0-16,0 1 0 0,0-1 0 16,-2 0 0-16,0-1 0 0,3 3 0 0,-3-2 0 15,0-1 0-15,3-1 0 0,0 1 0 16,-1-1 0-16,2 1 0 0,-2-2 0 0,-2 3 0 15,3-1 0-15,-2-2-1 0,1 2 0 16,-1 1-1-16,-1 0 2 0,0-1-1 0,3-2 0 16,0 1 1-16,-1 0 0 0,-1-1 1 15,2 0 0-15,-1 0-1 0,-2 0 4 0,-1 2-2 16,1-4-2-16,-1 3 1 0,-1-1 2 16,3 0-1-16,-1 0-2 0,0-1 0 15,2-1 0-15,1 1 0 0,0-1 0 0,1 2 0 16,0-1-2-16,-1-1 2 0,0 3-3 15,-2-1 3-15,1 0-1 0,-1 2 1 16,-1-2 0-16,0 2 1 0,-3 0-1 0,2 0 3 16,0-1-1-16,-1 0 0 0,2 0-1 0,-1 0 0 15,2-2-1-15,-1 1 0 0,0 1 0 16,1-4-1-16,1 3 0 0,-4 0 1 16,2 1 1-16,0-3 0 0,-3 2 4 15,-1 2 0-15,1 1 0 0,0 0-1 0,-2-1-2 16,3 2 2-16,-3-2-3 0,2 1 1 15,-2-1 0-15,2 2-1 0,-2-2 0 0,2 1 1 16,0-1 0-16,-1 0-2 0,1 0 0 16,0-1 2-16,0 0-2 0,1 0 2 0,0-1 0 15,-1 2 1-15,0-1 1 0,0-1 0 16,-2 5-1-16,2-3 1 0,-2-1-2 0,1 1-2 16,-1 1 1-16,-1-1-1 0,1 2 0 15,-1 0-1-15,1-1 1 0,0 1-2 0,-1-1 2 16,1-1 2-16,0 0-1 0,1 1 1 15,0 1-2-15,-1-2 0 0,0 2 0 0,2-1-2 16,-2-1 1-16,1 0-1 0,-1 2 2 16,0-1 2-16,0 0-2 0,1 0 0 15,0-1 0-15,-1 2 0 0,2-1-2 0,0-1 1 16,-1-1 2-16,4 1-1 0,0-1 0 16,0-1 2-16,0 2 2 0,-1 1-1 15,0-1-3-15,-1-1 1 0,-1 1-1 0,0 2 0 16,-2 0-1-16,2-2 0 0,-2 3 0 15,2 0 1-15,-1-2 0 0,0 1 1 0,-1 1-1 16,3-2 0-16,0 1 0 0,-1-1 1 16,3 2 0-16,-3-2-1 0,3 1 2 0,-1 1-2 15,-2-1 3-15,0 1-3 0,0 0 0 16,1 0 0-16,-4 0 1 0,4 0-1 0,-3 0 3 16,-1 1-1-16,1-1-1 0,0 1 3 15,-1-1-1-15,-1 2-1 0,1-2 2 16,1 2 0-16,-1-1 0 0,1-1-1 0,1 2 0 15,-2-1 2-15,3 1-1 0,-2-2-2 16,2 3 3-16,0-1 1 0,-1-2 1 0,2 3-3 16,1-1 0-16,-1 1 1 15,1-1 0-15,-1 0-1 0,3 1 2 0,-1 1-1 16,-1-1 3-16,2-1 1 0,0 1 1 0,-2-1 2 16,1 1 6-16,1 1 1 0,-1-3 6 15,0 1 1-15,0 0 6 0,-2-1 6 16,0 1 1-16,-2 1 4 0,-1-1 1 0,2-1-1 15,-2-1-1-15,0 2-2 0,1-1-4 16,0 1-3-16,-1-1-1 0,0 1 0 0,2-1-4 16,1 0 2-16,-1 1 0 0,3 1 1 15,-2-1-3-15,-1 1-2 0,1-2-3 0,1 1-3 16,0-1-2-16,-2 0-4 0,0 2 0 0,0-1 0 16,-2 1 0-16,2 1-2 0,-1-1-3 15,1-3 0-15,-2 4-2 0,2-1 0 16,-2-1-2-16,2-2-2 0,0 3-1 0,-1 1 2 15,1-1-3-15,-2 0 0 0,2 0 0 16,-2-1-1-16,2 3 2 0,-2-2-2 16,1 0 6-16,0 0-1 0,-1 0-1 0,0 0 3 15,0 0 1-15,1 2 1 0,-1-2-2 16,0 1 3-16,0 1-3 0,1 0 3 0,1-2-1 16,-3 2 0-16,3 2-2 0,-2-5 1 15,2 5-1-15,0-3-1 0,0 0-3 16,0-1-1-16,0 2-1 0,0-2 0 0,0 0 2 15,-2 1 1-15,0-2 2 0,2 1 3 16,-2 0-2-16,0-2-3 0,0 1-2 0,-1-1-2 16,1 0-3-16,-1 2 0 0,-1-1 2 15,1 0 1-15,1-1 0 0,-1 1 3 0,-1-2-1 16,1 2-1-16,0 1-3 0,2-3 1 16,-3 4 1-16,3-1 0 0,-3-1 2 0,3 1-1 15,-1-1 0-15,0 1-1 0,0 2 0 16,2-2 0-16,-2-1 0 0,3 2 1 0,-1 0 4 15,-2-1-2-15,4 0 2 0,-3 0-2 16,1 0 1-16,3 0 3 0,-3 0-4 0,-1 0 1 16,1 0 0-16,0-2 1 0,-2 2-1 15,2 1-2-15,-2-3 2 0,-2 1 0 0,1-2 0 16,1 0-4-16,-1 2 2 16,-2 1-2-16,1-3 2 0,1 2-2 0,-2 0-2 15,2-1 4-15,-1 1-2 0,1 0 1 0,1 1 1 16,0-1-1-16,-1 3 1 0,4-2 1 15,-3 0-1-15,0-1-1 0,0 0 1 16,1 1-1-16,-1 0 1 0,0-1 0 0,0-1-4 16,-1 1 2-16,1-1 0 0,-2 1-1 15,2 0 0-15,-3-2 0 0,2 2 2 0,0 0 0 16,-1-1-1-16,1 2 0 0,-1-1 0 16,4 1-1-16,-1-1 0 0,0 3 1 15,2-2 1-15,-1 1-2 0,0-1 1 0,1 2 1 16,-1-1-1-16,0-1 0 0,-1 2 0 15,1-1 0-15,0-1 1 0,-2-1-1 0,-1 1 0 16,-1-1-2-16,3 1 0 0,-3-2 4 16,1 2-2-16,1-1 1 0,1 1-1 0,0-2 0 15,0 2 0-15,-2 0-1 0,3 0-1 16,-2 0 2-16,2 0 0 0,2 1 0 16,1 0 2-16,2-1 0 0,0 2-2 0,2 2 0 15,1-2 1-15,1-1-1 0,-3 2 0 16,3-2 0-16,-1 1-1 0,0 1 1 15,-1-2-1-15,1 2 1 0,-2-1-1 0,0 1 1 16,-1-1-2-16,2 0 2 0,-2-1 0 16,-1 3-1-16,2-2 1 0,-1-2 1 0,-2 2 2 15,1-1-2-15,-3 0 0 0,1 0 2 16,1-2-3-16,-2 1-1 0,3 1-1 0,-4-1 1 16,2 0 0-16,-3 0 0 0,1 0 4 15,-1-1-3-15,0-1 0 0,-1 1 0 0,0 1 2 16,0-2-2-16,1 0 0 0,-1 1 0 15,0-1 1-15,4 3-1 0,-2-3-3 0,-2 1 1 16,2 0-2-16,0 1 4 0,-2-1-2 16,2 0 1-16,-1 1 1 0,1 2 0 15,2-3 0-15,-1 5 0 0,2-3 0 0,1 2 0 16,1 0 0-16,-2 0 1 0,3 1 0 16,0 1 0-16,0 1-1 0,2-1 1 15,-2 1-2-15,3-1 1 0,-1 1-2 0,2 0-3 16,0 0 1-16,2 2 2 0,-1-3 4 15,1 1 1-15,-2 3 2 0,3-4 1 0,-3 1 4 16,2 0-6-16,-1 1 0 0,0 0-3 16,-2 0-2-16,3-1-1 0,-2 1-3 0,0 0 4 15,-2 0-1-15,3-1 4 0,-3 2-1 16,2-2-1-16,-2 0 3 0,1-1-3 16,0 4-2-16,0-3 1 0,2-1 1 0,0 1 0 15,0 0 1-15,0 0 1 0,-2-2-2 16,3 2-2-16,-4 1 2 0,4-1-1 0,-4-1 1 15,3 0 0-15,-5 0 0 0,2 1 0 16,1-2-1-16,-3 2-1 0,1-2 2 16,-2 1 0-16,-2-1 2 0,1 2-2 0,-1-1 1 15,0-2-1-15,0 2 1 0,1-1-1 16,-1 1 0-16,2-1 2 0,-1 0-2 16,1 0-2-16,0 1 1 0,0-1 1 0,0-2-1 15,0 3-3-15,0-2 1 0,0 0 3 0,1 0 0 16,0 0 0-16,0 0 0 0,0 0 2 15,2-2 4-15,-2 3-1 0,0-2-1 16,3 2 2-16,-1-1 1 0,1 1-1 0,-1-1-5 16,1 0-1-16,-1 2-1 0,1-4-1 15,0 4 1-15,2-2 2 0,-2 1-1 0,2-1 0 16,0 1 3-16,1 0-2 0,2 0 1 16,0-1-2-16,3 2 0 0,-3-1 0 0,5-1 0 15,-2 2-3-15,3-1 2 0,-2 0-1 0,0 1-2 16,2-1 3-16,-3 0-2 0,1 0-1 15,-1-1 1-15,1 0 3 0,-1 2 0 16,-1-2 0-16,1 0 0 0,-1 1 0 0,-2-1 2 16,1 2-5-16,-1-3 0 0,-1 2 3 15,-1-2 0-15,-1 3 0 0,1-2-1 16,-2 0 0-16,0 0-1 0,0 0-1 0,0 0 0 16,-2-1-3-16,1-2 0 0,1 4 0 15,-1-2 0-15,0 0 1 0,0-1-2 16,0 1 5-16,0-2 2 0,1 2-2 0,0-3 2 15,-2 2 0-15,2-1 0 0,-1 0-1 16,-1 0-3-16,2 2 4 0,-2-4-1 0,1 4 1 16,0-2 1-16,0 0-1 0,-1-1 0 15,3 2 0-15,-2-4-1 0,3 3-2 0,0 1 0 16,1-1 2-16,0 0-2 0,4 0 3 16,-2-2 0-16,0 5 0 0,0-4 0 15,2 1 0-15,0 1 0 0,-1 1-2 0,1-5 0 16,0 5 1-16,-1-2 2 0,2 0-1 0,-1-1 2 15,2 2 2-15,-2-1 1 0,0 1-1 16,2-1-3-16,-2 0 2 0,1 0-2 0,-1 0 0 16,-1-1 4-16,0 1-2 0,1 2 2 15,0-1 0-15,0-1 0 0,-1-1 0 16,1 4-4-16,0-4-1 0,2 1-1 0,-3 1-2 16,2-2-1-16,1 1 3 0,-1 0-2 15,-2 2 1-15,3-2 4 0,-2-1 0 16,2 3 0-16,-3-2 0 0,2 0 2 0,-3 2-3 15,1-2-1-15,0-1 0 0,-1 2-1 16,-4-1-5-16,3 1 3 0,-3-1-2 0,3 0 5 16,-2 1 0-16,-1-1-2 0,1 0 2 15,-2-1 1-15,3 1 0 0,-3-1 1 0,4 0-2 16,-2 0 4-16,2 1-2 0,2-3-2 16,-2 2 2-16,0-1-4 0,-1 1 2 15,-2-1-2-15,0 1-2 0,-1-1 0 0,-2 1-1 16,-1-1-1-16,-3 0 4 0,2 1-2 15,-3-2 4-15,-1 2-1 0,-1-2 1 0,0 1 0 16,0-1 0-16,-1 0 0 0,0 0 0 16,0 0 0-16,1-1 0 0,0 1 0 0,-1-2 1 15,1 2-1-15,-4 0 0 0,1-2 4 16,-1 2-4-16,-1 0 1 0,1-1 1 0,0 1 2 16,-1-1-4-16,4 1 0 0,-1-2 0 15,0 2-3-15,0-1 1 0,0 1-1 16,0-2-1-16,1 2 2 0,0 0 1 0,-1 0-1 15,1 0 1-15,0 0 1 0,0 0 0 16,0 0 0-16,2 0 1 0,1 0 1 0,0 0-1 16,-1 0 1-16,2 0-1 0,-3 0-1 15,4 0 0-15,-2 0 0 0,4 0-1 0,-2 2 1 16,2-1-2-16,-2-1 1 0,1 2-1 16,0-1 2-16,-3 0 0 0,2-1 0 15,-4 0 0-15,2 2 2 0,-2-2-2 0,-3 0-2 16,0 2-1-16,-1-2-8 0,-2 0-10 15,0 0-20-15,0 0-25 0,0 1-35 0,-2-1-30 16,1 2-22-16,-1 1-10 0,-3 0 4 16,1 0 18-16,-4 1 30 0,2 1 25 15,-1 1 20-15,-2-2 9 0,-1 1-3 0,-1-3-15 16,-2 4-22-16,-1-4-22 0,0 1-14 16,-5-1-4-16,-4 0-59 0,-4-2-93 0,0-2-34 15,4-5-2-15,0-3 4 0,-4 0 8 16</inkml:trace>
  <inkml:trace contextRef="#ctx0" brushRef="#br0" timeOffset="154406.4615">4750 14771 287 0,'-4'-1'334'16,"1"-1"26"-16,0 0-18 0,1-1-105 16,1-1-76-16,-1 2-50 0,2-1-37 0,3 0-20 15,-3-3-14-15,4 1-8 0,-1-1-1 16,0 2 0-16,3-1 0 0,-3-3-2 0,4 2-3 16,-1-2-6-16,0 1-3 0,2 2-7 15,0-2-2-15,-2 2-3 0,2 0 1 0,2 1 2 16,-4 1-2-16,2 1 1 0,0-1-2 15,1 3 2-15,-1-1-5 0,-3 1 2 0,2 1-3 16,0 1-1-16,-2-1 0 0,0 1-1 16,-2 1 1-16,0 1 1 0,0-1 2 0,-1 3 2 15,-4-1 2-15,2 0 3 0,-3 0 2 16,-2 0 0-16,2 0 3 0,-2 0-4 16,-1 0 1-16,0-1-6 0,1 1 2 0,-1-2-3 15,-1 1-5-15,-2-1 1 0,3 0-1 16,-1 0 0-16,-1-1 0 0,3-1 0 0,-4 1 0 15,1-2 0-15,0 0 0 0,-1 0-1 16,1 0 0-16,-2-2 0 0,0 2 1 0,0-1 0 16,2-1 0-16,1 1 2 0,0-2-1 15,2 1-1-15,2-2 0 0,1 1 2 16,1-2-2-16,-1 0 0 0,2-2 0 0,3-1 1 16,-1 1 1-16,1-2 1 0,2-1-1 15,1-1 4-15,0 1 0 0,-1-1 0 16,2 0-1-16,-1-2 0 0,0-1 0 0,0 1-2 15,1 0 0-15,-2-2-2 0,-1 0 0 16,4 0 0-16,-3 1-1 0,1-2-1 0,-1 3 0 16,1-4-5-16,2 2-10 0,-2-3-20 15,2 0-32-15,-1-1-39 0,-1-1-106 0,0-2-121 16,-4 1-55-16,4 1-16 0,2 0 13 16,3 1 32-16</inkml:trace>
  <inkml:trace contextRef="#ctx0" brushRef="#br0" timeOffset="154625.8544">5023 14173 216 0,'9'-5'300'16,"-1"0"15"-16,-3 0-22 0,0 2-87 0,-2 0-73 16,0 2-33-16,-2 1-15 0,-1 0-3 15,-4 3 5-15,-1 1 2 0,-1 4-3 16,-2 4-7-16,1 0-14 0,-3 3-10 0,2 0-16 16,0 3-9-16,-2-2-9 0,4 2-3 15,-2 0-6-15,0-3-1 0,0 1-6 0,2 1-3 16,0-2-8-16,-1-2-10 0,1 1-17 15,-3-1-21-15,-1-2-21 0,0 2-30 0,-2-5-60 16,-1 1-86-16,-4 0-79 0,1-1-23 16,0-1-4-16,0-2 16 0</inkml:trace>
  <inkml:trace contextRef="#ctx0" brushRef="#br0" timeOffset="155569.0814">4664 14478 287 0,'-2'1'323'0,"-4"-1"23"16,2 1-30-16,-1-1-104 0,0 0-71 16,0 0-45-16,2 0-28 0,0 3-15 0,-2-3-7 15,5 0-9-15,-3 0-9 0,3 0-4 16,2 0-6-16,-1 0-5 0,1 0-7 0,1 2-3 16,-2 0 1-16,2-2-2 0,-1 1-1 15,1 1-1-15,-1 0 3 0,-1 1-1 0,1-1-2 16,1 1 1-16,-3-3 0 0,2 3 0 15,0-1 2-15,-1 1 0 0,-1 0 2 16,0 0 1-16,-1 0 0 0,-1 1-1 0,-1 1 4 16,-4 1-1-16,1 0 0 0,-3 1 3 15,-1-1-1-15,0 1 0 0,-2 2-2 16,-1-4 0-16,1 1-1 0,-1-1 1 0,2-1-4 16,-3-1 1-16,3-1-1 0,-2-1-1 0,2-1 3 15,1-1 2-15,-2-1-1 0,4-1 2 16,0 0 2-16,3-1 0 0,-1-1-2 0,3 0-3 15,3-4-1-15,0-1 0 0,0 0-4 16,3-2-1-16,3 0 0 0,0 0 0 16,1 2 0-16,1-2 0 0,1 4 0 0,-1 1 0 15,-1 2-1-15,-1 3 2 0,0 0-1 16,-1 2 0-16,-2 2 3 0,-3 1-1 0,2 1 4 16,-2 1 1-16,0 1 0 0,-2 2 1 15,0 0 1-15,1 0 3 0,-1 1-4 16,-1-1-2-16,0-1-1 0,3 2-1 0,-3-2-2 15,3 3-1-15,-2-2 1 0,-1 1 2 16,0-2 1-16,-2 2 2 0,2 0 0 0,-4 0 1 16,0 0-1-16,-1-1-1 0,0 1-1 15,0-1-3-15,-3 1 0 0,1-1 0 0,1-2-1 16,-4 0-1-16,2-2 0 0,-1 1-1 16,2-4 1-16,1 2-2 0,-2-1 2 15,3-1 0-15,1-1 0 0,-1 0 0 0,1-1 0 16,2-1 0-16,0-1-1 0,0 2 1 15,0-2 1-15,2-2-1 0,-3 2 0 0,5-1-1 16,-2 1 1-16,1 0 4 0,0 0 0 16,2 1 2-16,0 2-2 0,2-3 4 0,-2 1-3 15,2 0-3-15,-1 1-2 0,1 1 0 16,2 0 1-16,-4 0 1 0,3 3-2 0,-1-1 2 16,1 1 0-16,-1 2-2 0,1 2 1 15,-1 1 0-15,-1-1 1 0,1 4 0 0,-2-1 0 16,-2 0 2-16,1 0-3 0,-1 0-1 15,-1 1 0-15,-2-1 0 0,-3 0 0 16,2 1-2-16,0-1 1 0,-3-2-1 0,0 1 2 16,3-1-2-16,-2-2 2 0,0 0 0 15,0-2 0-15,0 1 0 0,-1-2 0 0,1 0 0 16,-3-1 0-16,3-2 0 0,-2 2 0 16,1 0 0-16,-2-2 0 0,1 0 0 15,-4-2-1-15,3 0 0 0,-3 2 2 0,1-1-1 16,2-2-1-16,-1 0 0 0,0 2 1 0,4-2 1 15,-2-2 0-15,3 1 2 0,2-1 2 16,-1-1-1-16,0 0 0 0,4 1-2 0,1-4-2 16,-1 2 0-16,2 1-1 0,0-1 1 15,3-1-1-15,-1 1 1 0,4-1-4 16,-1 1 0-16,-1-1 2 0,3 0-3 0,-4-4-14 16,2 2-33-16,1-2-49 0,-5 3-146 15,1 0-109-15,0 0-53 0,3-4-17 16,-1-2 18-16,1 0 43 0</inkml:trace>
  <inkml:trace contextRef="#ctx0" brushRef="#br0" timeOffset="155802.9523">4343 14383 5 0,'10'-6'323'0,"-1"3"34"0,-3-1 17 0,-1 0 5 15,0 3-147-15,-2 0-85 0,-1-1-39 16,-2 2-16-16,0-1-4 0,0-1-3 0,-2 2-8 15,-1-1-11-15,-2-1-20 0,-4 1-12 16,-2 1-15-16,-2 0-9 0,0 0-8 0,-1 1-1 16,1 1-2-16,1-1 0 0,1 1 1 15,1 1-1-15,-1-2-5 0,2 0-11 0,1-1-19 16,0 0-29-16,3 0-47 0,-1-1-113 16,-1 1-112-16,3-1-55 0,0-2-15 15,6-2 14-15,0 1 35 0</inkml:trace>
  <inkml:trace contextRef="#ctx0" brushRef="#br0" timeOffset="156065.7918">4270 14263 203 0,'0'0'353'0,"0"0"27"0,0 0 14 0,-1 0-94 15,-1 4-117-15,-1-1-71 0,0-1-45 16,0 1-24-16,1 2-14 0,1-1-9 16,-1 1-22-16,2 1-31 0,0-2-53 0,-3 4-159 15,1-2-84-15,-3 2-44 0,2-3-10 0,0-2 13 16</inkml:trace>
  <inkml:trace contextRef="#ctx0" brushRef="#br0" timeOffset="166143.0727">20137 14711 162 0,'9'-3'186'0,"1"3"1"0,0 0-9 0,2 0-24 15,-1 0-28-15,1-3-36 0,1 3-39 0,-3 0-23 16,1 0-15-16,-3-1-13 0,-2 1-8 16,1-1-12-16,-2 1-18 0,0-2-21 15,0-1-30-15,0-2-25 0,-2 3-25 0,1-5-19 16,-3 0-13-16,2 0-4 0,-3-2 13 0</inkml:trace>
  <inkml:trace contextRef="#ctx0" brushRef="#br0" timeOffset="166472.5514">20368 14359 44 0,'1'-22'53'0,"3"-1"-17"0,-3 0-25 0,2 2-45 15,-1-4-34-15</inkml:trace>
  <inkml:trace contextRef="#ctx0" brushRef="#br0" timeOffset="167144.14">20551 13552 220 0,'3'-16'247'0,"1"1"-14"0,0-1-46 0,6 0-56 16,-2 1-57-16,0-1-32 0,2 1-23 15,0-2-10-15,0 2-6 0,0-1-1 0,0 2-2 16,-2 0 0-16,0 0 5 0,0 0 1 16,-4 1 2-16,1 1-1 0,0 0 3 15,0 0-1-15,-3 0-4 0,-1-2-3 0,1 1-2 16,-1-1 0-16,2 0 0 0,-1-1-4 16,-1 0 2-16,2-2 1 0,2 5 0 15,0-2-1-15,0 2 1 0,0 0-1 0,1 2 2 16,-2 0-2-16,-2 3 4 0,1 3 0 0,-3-1 2 15,2 2 1-15,-2 2 3 0,0 1-2 16,-2-2 0-16,2 4-1 0,-3-1-3 16,1 1 1-16,-1 0-1 0,-3 2 0 0,3 2 0 15,-3-1-1-15,1 2 0 0,0 1-1 16,0 1 0-16,-2 4 2 0,4-1-2 0,-4 1 2 16,2 2 3-16,2 3-2 0,-2 1 0 15,0 0 1-15,0 3-2 0,0 0 1 16,1 4-2-16,0-1 0 0,0 3 0 0,0-3-1 15,-2 1 0-15,-1-2-1 0,-1 1 1 0,-1 1 0 16,-2-1 0-16,0 1-2 0,-1-2 2 16,3-2 1-16,0-1-3 0,2 2 2 15,2-1 0-15,1-1 0 0,-1 2-2 0,4-2 2 16,-4 5 0-16,2-2 0 0,-2 3 0 16,3 0 0-16,2-2 0 0,0 1-1 15,3 3 0-15,1-5-3 0,0 3 1 0,1-3 0 16,3-4-2-16,-4-1 3 0,3-3 0 0,-1 1 1 15,-1-5 0-15,0-1 0 0,3-1 0 16,-4-2 1-16,1 0 0 0,0-1 0 16,-2 0 0-16,2 1 1 0,-1-1-2 0,-2 2 0 15,0-2 0-15,-1 4 1 0,-1 0 1 16,-1 2-1-16,1-1 0 0,0 2 0 0,0-1 2 16,-2 1-1-16,2-2 1 0,2 1 4 15,-2 0 0-15,1-2 0 0,1 0-1 16,-1-2 0-16,3 0 0 0,-1-2-3 0,2 0 2 15,0 1 2-15,2 0-4 16,-1-3 1-16,-1 0-1 0,0 0 0 0,2 1-1 16,-2-2-2-16,2-1 1 0,-1 2 0 0,1-1 0 15,-1 1-1-15,5-1 1 0,-1 1 0 16,1 0 1-16,1 2-1 0,3-3 0 16,-1 2 1-16,-2-1 1 0,6 0 1 0,-2 0-2 15,-1-2-1-15,1 0 1 0,1 2-1 16,-4-2 0-16,3-1-1 0,-2 2 1 0,0-3 0 15,-2 1 0-15,1-1 0 0,-3-1 1 0,0 0 0 16,0 0-2-16,-1-1 0 0,-1-1-3 16,-2 1-3-16,1 1-6 0,2-2-7 15,-3 2-21-15,0-2-35 0,4 2-46 0,-2 2-50 16,-4 0-50-16,4-1-19 0,2 1 8 0</inkml:trace>
  <inkml:trace contextRef="#ctx0" brushRef="#br0" timeOffset="179432.1393">20651 9298 181 0,'-5'-1'243'0,"2"-1"5"0,0 0-19 0,1-1-32 16,0 3-55-16,2-2-40 0,0 2-23 0,2 0-15 15,0 0-4-15,-1-2-2 0,1 2-3 16,-1-1-1-16,1 1-3 0,1-2-1 0,-1 2-2 15,0 0-6-15,-1 0-3 0,-1 0 0 16,0 0-4-16,0-2-1 0,0 2 1 0,0 0-3 16,-1 2 0-16,1-2-1 0,0 0-5 15,0 2-2-15,0-2-4 0,-2 1-1 16,2 1-1-16,-2 0-2 0,1 1 0 0,1-1 0 16,-2 1 1-16,2-1-5 0,0 0-3 15,0-1-1-15,-2 2 1 0,2-1-3 0,0 3 0 16,0-2 2-16,0 3-3 0,0-2-1 15,0 1-3-15,2-2 0 0,-2 2-1 16,3-1-2-16,-1 1 2 0,0-2 0 0,-1-1 0 16,-1 1-1-16,0-1 0 0,0 0 0 0,0-1 1 15,2 3-1-15,-2-1 1 0,0-3-1 16,0 5-2-16,0-1 3 0,0 0-2 16,0 0 1-16,2 2 1 0,-2 0 0 0,0 0 0 15,4 0 0-15,-4 1 0 0,1 0 2 16,1-2-1-16,-1 2 1 0,1-2 0 15,0 3-2-15,-1-1 0 0,-1-2 1 0,2 1-1 16,-1 2 0-16,-1-2 2 0,0 0 1 16,0 4-3-16,0 0 0 0,-1-1 5 0,1 1-2 15,0 0 1-15,0 2 0 0,0 0 2 16,0 0 0-16,1-2 0 0,-1 2-3 0,0 0 0 16,2-1 0-16,-2-1-3 0,2 1 0 15,-1 1 0-15,1-1 0 0,0 1 0 0,-1-1-1 16,1 0 1-16,-1 1 1 0,-1 0 0 15,3 1 1-15,-1-1 1 0,-2 1 0 0,1 0 0 16,-1 1-1-16,0-1 2 0,3 2-1 16,-3 1-1-16,2-2-1 0,-2 3 2 0,0-2-3 15,2 2 0-15,-2-1 0 0,0-1 0 16,0-2-1-16,1 2 0 0,-1-3 1 16,0 2 0-16,0-2 0 0,0 0 0 0,0 1 1 15,0-2 0-15,0 1-1 0,0-2 4 16,0 1-2-16,0 1 0 0,0-2 0 15,2 2 0-15,0-1 0 0,-2 1-1 0,1 2-1 16,1-4 1-16,-1 3-1 0,-1-1-1 16,2 0 0-16,0 2 1 0,-2-2-2 15,-2 1 2-15,0-1 0 0,2 0 2 0,-1 0-1 16,-1 0 1-16,1 0 3 0,1 2-2 16,-2-2 1-16,0 1 0 0,1-1-1 0,-1 2 2 15,0 1-1-15,-1-2 0 0,2 2 0 16,-1-2-1-16,-2 1 1 0,1 0-3 0,-1-1 2 15,-1 1 0-15,2-1 1 0,0-1 0 16,-2 2-2-16,4 0 0 0,-3-1 1 0,0-2 0 16,3 5 0-16,-1-3 1 0,0 0-2 15,1 1 2-15,-1 0-3 0,2-2-1 16,-2-1 0-16,2 1 0 0,0 0-1 0,0-2 2 16,0-1-1-16,-1 0 1 0,1 0 1 0,0 0-2 15,0 0 2-15,0-2-2 0,-2-1 0 16,2 1 0-16,0 2 0 0,0-6 0 15,0 4 0-15,0-3 0 0,0-1 0 0,0 0 1 16,0 0-1-16,0-1-1 0,0 1-1 16,2-3 0-16,-2 0 1 0,1 0 0 15,-1 0-2-15,0 0 2 0,0 0 1 0,0-2-2 16,2 1 2-16,-2-4 0 0,2 2 0 16,-1-4 2-16,3 0-2 0,-3-3 0 0,3 0 1 15,0-1 0-15,-1-2 1 0,2-2-1 16,-4-1 0-16,4 1 4 0,-2-1-2 0,1 3 1 15,-3-2 1-15,1 1-2 0,2 0 1 16,-2 1-1-16,-1 1-2 0,2-1-1 0,-1-1 0 16,1 0 0-16,1 0 0 0,-3-1-1 15,4 0 0-15,-2-2-1 0,5 1 0 16,-4-3 1-16,5 2 0 0,-3-3 1 0,3-1-2 16,-1 1 2-16,0-2-1 0,0 3 0 0,1 0 1 15,-1-1 0-15,-1 2 1 0,-1 0 0 16,0 1 1-16,-1 0-2 0,-2 3 0 15,-1-3 0-15,-1 1 0 0,1 0 1 0,0 2 0 16,-2-1-1-16,0 0 2 16,1 0-2-16,1-1 0 0,-1 0-2 0,3 1 2 15,1-1-2-15,0 0 2 0,0-1 0 0,2 1 0 16,-3 0 0-16,1 3 0 0,3 0 0 16,-3 1 0-16,-2 3-2 0,0-3 1 0,0 4 0 15,1-2 1-15,-3 3 0 0,1-2 1 16,1 1 0-16,-1-1 1 0,-1 1 0 0,3-1-2 15,0-1 3-15,0 0-1 0,-2 0-1 16,3-1 1-16,-2 3-2 0,0-4 3 0,2 3-2 16,3-1 0-16,-3-2-1 0,3 0-1 15,0 0 0-15,-1 0 2 0,1-1-1 16,2-1 0-16,-1-1 2 0,1 2 0 0,-2-2 0 16,0 2 0-16,-1-1 1 0,0 0 0 0,-3 2-3 15,1 0 0-15,-2 2 0 0,1 0 0 16,-3-2 1-16,4 4 0 0,-4-4 2 15,1 4-1-15,-1-2 0 0,3-1-1 0,-3 2-1 16,2-1 2-16,1 0-2 0,-3-2 2 16,4 4-2-16,-2-1 2 0,2 0 0 0,-2 0-2 15,2 1 0-15,-4 0-1 0,2-1 0 16,-1 2-2-16,1-1-3 0,-1 3-1 16,0-1-1-16,-2 0-4 0,1 1 1 0,-1 1-1 15,2-1-1-15,-1 1 1 0,-1 1 3 16,0 0-1-16,0 1 4 0,2-1-1 0,-2 3 1 15,0-2 0-15,0 2-1 0,0 0 0 16,0 0-1-16,0 0 0 0,0 0 1 16,0 0-1-16,0 0 1 0,0 0-1 0,3 0 0 15,-3 0 1-15,0 0 1 0,1 0 2 0,-1 0 0 16,0 0 2-16,2 0-1 16,-1-3 2-16,3 3-2 0,-1 0 2 0,0 0 1 15,4-2 0-15,-3 0 0 0,2 1 0 0,2-3 1 16,-3 4-1-16,3 0 0 0,0-3 2 15,-2 3-1-15,1-2 0 0,1 0-1 16,-4 2 0-16,2-1 2 0,1 1-1 0,-2-2 0 16,-2 2-1-16,2 0 0 0,-4-2 0 15,4 2-1-15,1 0 1 0,-3-1-1 0,4 1 1 16,-1-2 1-16,1 2-1 0,2-1 2 16,-3 0-1-16,0 1 2 0,3 0-3 0,1 0 1 15,0 0 0-15,0 1-1 0,0-1 0 16,2 1 0-16,-3 1 2 0,2-1-1 15,-1 1-1-15,-2 0 0 0,2-1 0 0,-2 1-1 16,0 0 0-16,0 1 1 0,2-3-1 0,-1 0 1 16,1 4 0-16,2-4 0 0,1 1 0 15,1-1-1-15,0-1 1 0,0 1 0 16,1 0-2-16,-1-2 2 0,-3 0 0 0,2 2 0 16,-1-3 1-16,-2 3-1 0,0-2 1 15,0 0-1-15,0-1 0 0,0 1 0 16,0-1 0-16,-2 2-1 0,0-3 1 0,2 4 0 15,-2-2 1-15,-4-1 1 0,3 0 1 16,-1 1-2-16,0 0 2 0,1-1-3 0,1 1-1 16,-2-1 1-16,2 0-2 0,-4 2 2 15,4-1 0-15,-3 0 0 0,0 0 0 16,3 1 0-16,-4-1 0 0,1 2 0 0,-2-1 0 16,2-1-4-16,0 2 0 0,-2-2-1 15,3 2 2-15,-3 0-2 0,1 0 3 0,-1 0 1 16,0 0 1-16,0 0 0 0,2 2 0 15,0-2 0-15,1 2 0 0,-1-1 0 0,0-1 1 16,-1 2 1-16,1-1-2 0,-2-1 0 16,1 1 0-16,-4 0-2 0,2 1-1 15,2-2 1-15,-3 3-1 0,1-1 2 0,1-1 0 16,2 2 2-16,0-1 0 0,-1-1 2 16,2 2-3-16,1-2 2 0,-1 1-2 15,-1 0 0-15,0-1 0 0,0 1 0 0,1-2-2 16,-3 1 1-16,2-1-1 0,-2 2 2 0,0-2-1 15,-1 0-1-15,-1 0 2 0,1 0 1 16,0 0 0-16,-1 0-2 0,2 3 2 16,2-2 1-16,-2 0-2 0,2 1-2 0,-1-1 2 15,1 1 0-15,0 0-1 0,3-1 1 16,-2 1 1-16,1 0 1 0,-3-2-2 0,1 0-1 16,3 0 1-16,-7 0-1 0,2 0-1 15,1 0 2-15,-4 0 0 0,1 0 0 0,-1 0 0 16,0 0 1-16,4 3 0 0,-3-3-1 15,2 0 0-15,1 0 0 0,-1 0-2 0,3 0 2 16,-3 0 0-16,0 2 0 0,0-2 0 16,1 2 1-16,-3-2-1 0,2 1 0 15,-1 1 0-15,0-2 0 0,-1 2 1 0,1-2-2 16,-1 0 1-16,-1 0 1 0,2 3-1 16,-2-3 0-16,0 0 1 0,0 0-1 0,0 2 0 15,0 0 0-15,0-1 1 0,0 4 0 16,0-1-1-16,0 2 1 0,3 2-1 15,-2-1 2-15,1 4 3 0,0-1 0 16,-1 1 0-16,1 1 3 0,-1 1 1 0,1-1 3 16,0 2 4-16,-2-1 2 0,0 1 2 0,0 1 3 15,0 0 0-15,-2 1 0 0,0 1 0 16,2 0 0-16,-3-2-1 0,2 1-1 16,-3-1 1-16,0 2 0 0,-1 0-1 0,0-2-2 15,1 3 0-15,-3 0-1 0,2 1-2 16,-2-2-1-16,2 1-1 0,0 2-2 0,0 0-1 15,4 0-1-15,-3 1-3 0,3 1-2 16,-1 0-1-16,2-3 0 0,0 0 0 0,-1 1-2 16,1-1-1-16,0-5-1 0,0 1 3 15,0-3-2-15,0-2-1 0,0 2 0 16,0-3 0-16,0-1-1 0,0 1 0 0,0 0-1 16,0 0 2-16,0 0-1 0,0 1 0 15,1-1-1-15,-1-1 0 0,0 4 0 0,0-4-2 16,2 2 0-16,-2-1-1 0,1 2-4 15,-1-3-1-15,2 4-2 0,0-2-3 0,-1-1-4 16,1 0 0-16,0 0 4 0,-2 0-2 16,0 0 4-16,0-1 2 0,0-1 4 0,0 2-1 15,0-1 5-15,1 0-1 0,-1 1 0 16,0 2 1-16,0-3 3 0,2 4 0 16,-1 0-3-16,1 1 0 0,0 0-3 0,-1 2-3 15,-1-2 0-15,2 3-5 0,-1-1 3 16,-1 0 1-16,-1-2-1 0,-1 0 3 0,2 1 1 15,-1-1 1-15,-3-1 0 0,1 2 2 16,2-3 1-16,-3 2 1 0,1-1 1 16,0 1 1-16,0 1-1 0,1 0 1 0,-1 1 0 15,2 0-2-15,-1 2 0 0,2 0 1 0,0-3 1 16,-1 2 0-16,1 0 0 0,-2 1 0 16,0-2 1-16,-1 0-1 0,2 0 0 15,-4 0 0-15,1-1-1 0,0-1 1 0,-2-1 0 16,3 0 0-16,-1 0 3 0,1-3-3 15,1-1 0-15,-1 0 2 0,2-2-2 16,-1-3 1-16,0 2-1 0,2 1 0 0,-1-3 1 16,-1 2-1-16,2-2 0 0,0 1-1 15,2-1 0-15,-2 0-1 0,1 2 0 0,-1-4 2 16,2 2 0-16,-2 0 0 0,0-1 0 16,0-2 2-16,0 0 0 0,2 0-1 15,-2 0 0-15,0 0 1 0,0 0-2 0,0 0-2 16,0 0 1-16,1-2-4 0,-1 1 1 15,0-1-2-15,2 0 1 0,-1 0-1 0,1-1 0 16,1-2 3-16,1 2-2 0,-3-3 1 16,2 0 1-16,2 0 2 0,-1-2-1 0,0-4-2 15,-1 0 3-15,2-2 1 0,0-1 0 16,-1-2 1-16,2-3 2 0,-1 1-2 0,2-2 1 16,-3-1-2-16,3-3 0 0,0 2-2 15,-2 0 2-15,2 1-4 0,-3 1 3 16,3 0 0-16,-1 1-1 0,0-2 1 0,2 4-1 15,-1-3 2-15,-1 2 0 0,3-3 0 16,-1 1 0-16,-1-1 0 0,2-1 0 0,-1-2 0 16,-2 1 0-16,2-1 0 0,0 0 5 15,-2 0-4-15,-1 0 3 0,-2-3-1 0,1 3-2 16,0-2-1-16,0 2 0 0,-3 2-3 16,3-2 2-16,1 2 0 0,-2 3-1 15,1-2 2-15,-1 2 0 0,0 2 2 0,0 0-1 16,1 1-1-16,1 0-1 0,-1 0-1 15,-3 1 1-15,2 1 1 0,1 0 0 0,-3 3 0 16,3-2 0-16,-3 1 0 0,1-1 0 16,-1 2 0-16,1-2-2 0,0 1-2 0,-1-2 0 15,1 0 1-15,0-1-3 0,-2 0-1 16,4-3-1-16,-4 1 1 0,0 1-2 16,0-4 2-16,0 4-1 0,-4-1 1 15,4 0 2-15,-4 1-2 0,4 0 0 0,-1 3 2 16,-1 0 2-16,0 1 0 0,1 0 1 0,1 1-2 15,0-1 2-15,0 1 1 0,0 0-2 16,1 1-1-16,-1-1 3 0,2 0-1 16,0-1 1-16,-1 3-1 0,-1 1 0 0,4-2 2 15,-4 4 0-15,4-2-1 0,-4 0-2 16,1-1 1-16,3 1 2 0,-3 1 0 0,-1 0 0 16,2-1 0-16,-1 2 1 0,-1 1-1 15,2 0 0-15,0 1 0 0,-1 3 2 0,1-1-1 16,-1 3 0-16,3-2 0 0,3 2-1 15,0 0 2-15,-1 0-4 0,4 0 2 0,-1 2 0 16,0-2 0-16,3 3-1 0,-2-3 0 16,0 2 2-16,0 1 0 0,0-1-1 15,0 1 0-15,1 0 0 0,3-1 0 0,1 3-2 16,4 0 0-16,-1-1 1 0,2 0-1 16,2 1-2-16,-2 0 3 0,-1-1 2 0,0 0 3 15,-1 0-2-15,0 1 3 0,0-2-1 16,-2 1-1-16,-1-1 2 0,-2-1-3 15,-2 3-1-15,2-2-1 0,-4 1-1 0,1-1-1 16,-1-1 1-16,1 1 0 0,1 0-1 16,1 0 2-16,1 2 4 0,1-2-2 0,1 1-1 15,0 1 1-15,-2-2-2 0,4 2 1 16,-4 0-1-16,3 0 0 0,-3 0-1 0,2-1 0 16,-2 1 0-16,2-2 1 0,-2 1 0 15,2 1 1-15,-1-2-1 0,-1-1 1 0,1 1 2 16,0 0-3-16,2 0-2 0,-3 0 1 15,0 0 1-15,2 0-1 0,-1 0-1 16,-3 0 0-16,0 0 2 0,0-1 0 0,-1-2 0 16,-1 4 0-16,4-3 0 0,0 2 2 15,-4-1-2-15,5 1 0 0,-3-1 0 0,0 0 0 16,-1-2 1-16,-2 3 1 0,-2-3 1 16,2 0-1-16,-2 0 0 0,-1 0 0 15,0 0 0-15,-2 0-3 0,3 0-1 0,-3 0 1 16,4-3-1-16,-4 3 1 0,2 0 0 15,0-2 1-15,1 2 2 0,3-2-1 0,-1 1 0 16,5 1-1-16,3 0 0 0,1-2-2 16,2 2 1-16,1 0-3 0,1 0 1 0,-4 0-1 15,2 0 1-15,-3 0 0 0,-2 2-1 16,-2-2 3-16,-4 0-1 0,-3-2 1 0,0 2 1 16,-3-2 0-16,-1 1 0 0,-1-2 0 15,0 2 0-15,0-2 0 0,-1 0-1 16,-1 0 1-16,1-1 0 0,-1 2-1 0,0-1 1 15,2 1-1-15,-2-1 1 0,2 2 0 16,-2-1 0-16,2 1 1 0,0-1-1 0,0 2 0 16,-1 0 0-16,1 0 0 0,0 2 1 15,-4-1-1-15,4 2 0 0,-3 0 1 0,2 2-1 16,-1-1 0-16,0 4 0 0,1 0-1 16,1 1 1-16,0 1 0 0,0 0 0 0,0 0-1 15,0 1 0-15,0 1 0 0,0 0-1 16,-2 1 2-16,2-1 3 0,-2 0 1 0,2-1 1 15,0 1 0-15,0 1-1 0,2-1-1 16,0 3-2-16,-1-2 0 0,1 2 0 16,0 1-1-16,-1 3 3 0,1-2-1 0,-1 4-1 15,-1-1-1-15,0 1-1 0,-1 1 0 16,-1 2 0-16,-1-2-2 0,0 3 3 16,-1-2 0-16,1 0 0 0,-2-2 0 0,1 0 0 15,1 0 0-15,0-2 0 0,3 0-1 16,-4-3 0-16,4 2 1 0,0-1-1 0,0 0 1 15,4 0 1-15,-3-2-1 0,3 1 0 16,-3-1 0-16,3-1 0 0,-2 1-1 0,0-1-1 16,-2-2 1-16,0 0 1 0,-4-2 0 15,4 2 0-15,-4-1 0 0,-1-1 0 16,2 0-1-16,-2 1-2 0,2 1 0 0,-2-1-2 16,2 2 1-16,-3-1 3 0,3 0-1 15,0 0 2-15,-1 0 0 0,1 0 1 0,2 0-1 16,1-2-1-16,-4 1 1 0,4 1 0 0,-1-1 0 15,-1-1-2-15,1-1 5 0,-3 1 0 16,4 0 0-16,-1 0-2 0,-3 1 3 16,4-2-1-16,-2-1 0 0,0 2-2 0,1-1 0 15,1-1-1-15,0 1 3 0,0-1-3 16,0 0 0-16,0-1 1 0,1 1 0 0,1-2-1 16,0-1-2-16,2 2-1 0,-3-3-1 15,-1 1 1-15,2-4-2 0,0 2 1 16,-2-2 0-16,0-1 1 0,1 0 2 0,-1 0 0 15,2 0 2-15,-1-1-1 0,3 0 1 16,0-2-1-16,1-2 0 0,0 1 0 16,3-3 0-16,-4 2-1 0,1-3 1 0,2-1 1 15,-2-3-1-15,0 0 0 0,0-1-1 0,2-4 1 16,-1-1 0-16,1-2-1 0,2 0-1 16,-1-3 2-16,0-1 0 0,1-1-1 15,1-2-1-15,-1-2 5 0,2 0 1 0,0 0 1 16,0-2 1-16,2 2 1 0,-2 0-2 15,-1 0-2-15,0-1-2 0,2 4-1 0,-4-1 0 16,1 1 0-16,-3 2 1 0,1 0-1 16,-1 0 3-16,-1 2-1 0,1 0-1 0,-1-1 0 15,-1 0 0-15,3 1-1 0,-1 0 0 16,2 2 0-16,0 1-1 0,0-2 1 0,2 4 0 16,-1-1 0-16,0-1 0 0,3-2-1 15,0 4 0-15,-1-3 0 0,3-1-2 16,-3 1 2-16,1 1 1 0,2-2 0 0,-3 1-2 15,1 0 2-15,-1-2-3 0,-1 3 1 16,2 0-1-16,-2-1 2 0,0 1 0 0,0 1 1 16,-1 0 0-16,-1 1 1 0,1 2-1 15,-1 0 1-15,-3 4-1 0,-1-1 0 16,1 0 0-16,0 2 0 0,-1 0 0 0,0 5 1 16,-1-1 1-16,-3 2-1 0,1 1-1 15,1 0-1-15,-2 1-2 0,2-1 3 0,-2 3 0 16,0 0 0-16,1-2-1 0,-1 2 0 15,0 0 1-15,0 0-3 0,0 0 1 16,0 0 2-16,0 2-2 0,0-2 0 0,2 0 0 16,-1 0 2-16,-1 0 0 0,4 2 0 15,-4-1 0-15,1-1 0 0,1 3 0 0,-1-1-5 16,1-1-15-16,1 1-38 0,-2 2-55 16,3-1-37-16,-4-3-153 0,-5 0-75 0,-8 2-27 15,1-1 13-15,-6 2 45 0</inkml:trace>
  <inkml:trace contextRef="#ctx0" brushRef="#br0" timeOffset="182464.0059">18627 11647 239 0,'-15'0'282'0,"0"0"13"0,-2 0-33 16,4 1-105-16,-1-1-58 0,3 0-30 0,3 2-16 16,-1-2-3-16,2 2 0 0,3-2-2 15,-3 3-1-15,1-2 0 0,2 4-2 0,-3 1 1 16,1 0-3-16,-2 4 0 0,-5 0-1 16,0 2-4-16,-1 4-4 0,2-3-3 15,-6 4-6-15,1 0-1 0,-4 0-4 0,1-4-2 16,-1 4 0-16,-1-2 2 0,-2-2 0 15,1 4 3-15,0-6 1 0,1 1-1 16,-1 0-1-16,2-1-4 0,0 1 1 0,0 0-6 16,0 2-2-16,3 1-2 0,-4 2-1 15,2 4 0-15,-1 1-5 0,-1 2 1 0,0 1 0 16,1 3 0-16,-1-1-1 0,0 1 2 16,3 1 1-16,0-4 1 0,2 0 1 0,3 1-2 15,2-2 1-15,3 1-1 0,1-2 1 16,3 0-2-16,1 1-2 0,2-1 3 15,0 2 0-15,2 0 2 0,0-1-1 0,0 0-2 16,0 1 3-16,2 1-4 0,0 0 1 16,-2-1-2-16,0 2-2 0,0-1 1 0,0 3-1 15,1-1 0-15,1 0-2 0,-1-1-1 16,3 0 0-16,0-1 0 0,1-4 2 0,0 1 0 16,3-3 2-16,0 0-2 0,-2-3 0 15,4 1 0-15,0-3-2 0,-2 0-2 0,4-1 4 16,0 2 0-16,-1-4 0 0,3 1 2 15,-2-1 0-15,0-2 0 0,1 2-2 16,-4-2 2-16,-1-3-1 0,0 1-1 0,-3-2-1 16,-2-2 1-16,-1-1-1 0,-1-1-2 0,-1-1 3 15,0 1 0-15,0-2 0 0,-1 0 0 16,1 0-1-16,-4-2 2 0,3 1-3 16,-2 1 0-16,-1-2-1 0,1 0 3 15,0 1-3-15,2 0 3 0,-2-1 0 0,1-1-2 16,0 0 2-16,-1 0-3 0,0 0 3 15,-2-1 0-15,2 0 0 0,-2-3 3 0,-1 2-1 16,1-2 1-16,1-2-3 0,-1 0 1 16,-2 0-1-16,4-1-1 0,-1-3 0 15,2 2 1-15,2-1 0 0,0 0 1 0,2-2-1 16,-1 5 0-16,-1 0 1 0,3 3-1 16,-1 2-1-16,-2 1 1 0,0 2-3 0,0 1 3 15,0 1 0-15,0 1 0 0,0 1 0 16,1 2 0-16,-1 1 2 0,2 0-2 0,-1 2 0 15,1-1-2-15,0 1 2 0,-1 0 0 16,4 1-3-16,-2-1 1 0,2 2 2 0,3 0 0 16,-2 0 0-16,2 1 0 0,-1 1 2 15,0-2-2-15,1-1-2 0,0 2 1 16,-3-1 1-16,1-1 0 0,0 0 0 0,-1-2 0 16,-3 0 0-16,-1-2 0 0,-1-2-2 15,0 1 2-15,-1-1 0 0,-1-1-1 16,-3-2 0-16,-1 3 1 0,0-3 0 0,0 0 0 15,-2-3 0-15,-3 3 2 0,0-2 0 16,-1-1-2-16,-2-1 3 0,0 1 0 0,-2-1 0 16,-1 1-2-16,-1 0 1 0,-2 0 1 15,2 2-3-15,-2-2 0 0,4 1-1 0,0 1 2 16,5-2 0-16,2 3-1 0,4 0 4 16,2-2-4-16,3 2-1 0,3 0-3 0,5 0-1 15,1 0 1-15,4 0-15 0,4-2-40 16,-1 0-97-16,3 2-152 0,-4-2-80 0,-3 1-45 15,1-1-7-15,-2 2 27 0</inkml:trace>
  <inkml:trace contextRef="#ctx0" brushRef="#br0" timeOffset="184386.0384">20686 13208 204 0,'1'-3'335'16,"-1"1"25"-16,-1 0 15 0,-1 2-110 0,1-1-97 15,-3 2-62-15,-2-1-32 0,-1 4-17 16,-3-1-7-16,0 1-4 0,-3 1 1 0,3 0-3 16,0 1 0-16,0 2-7 0,4-1-5 15,0 1-9-15,1 0-4 0,2 1-6 0,1 1-5 16,5-1-4-16,1-1 1 0,0 0-2 16,6-2 0-16,-2 1-2 0,1-2-1 15,2-2 0-15,-1-1 0 0,-1-2 0 0,2 0-3 16,-1-2 1-16,-1 1 2 0,-1-6 0 15,3 3 0-15,-3-2 2 0,-1-2 0 0,-3 3 0 16,1-5 3-16,-5 3-1 0,0-3 0 16,-5 0 0-16,4 0 1 0,-4 0 1 0,-1-3 1 15,-1 3 0-15,1 0 5 0,-5 0 0 16,1 0 0-16,1 3 1 0,-5 1-2 16,2 1-1-16,-1-1-4 0,1 3-3 0,3 3-2 15,-4 0-1-15,4 0 0 0,1 3-1 16,-2 3-1-16,2 0-3 0,2 2 3 0,1 1-5 15,2 1 4-15,3 0-2 0,1 3 3 16,4-1 0-16,2 0 1 0,2-1 1 0,2 1-1 16,0-2 1-16,2-1-1 0,0-1 1 15,-4-3-1-15,4 0-1 0,-2-2 2 0,-1 0 0 16,0-2 0-16,0-1 0 0,0-1 3 16,0-1-2-16,-2-1-1 0,0-1 0 15,-1-1 0-15,-1 0 0 0,-2-4 0 16,-2 2 0-16,1-3 1 0,-3-1 0 0,-3-1 0 15,3 0-1-15,-3 1 0 0,0-4 3 16,-2 3 1-16,2 0-1 0,0 1 2 0,-2 2-1 16,0 0 1-16,2 3-4 0,-2 2-3 0,2 0-1 15,-4 3 1-15,2-1 2 0,-2 4-3 16,-2-1 2-16,-2 4 1 0,1-1 0 0,-1 2 1 16,-1 0 1-16,4 3-2 0,-2-1-2 15,2 4 1-15,4 0-3 0,0-2 3 16,3 2-3-16,2 0 4 0,3-1-2 0,2-1 2 15,2 1 0-15,0-2 0 0,1-1 0 16,4-3-2-16,-4 2 0 0,1-5 2 0,1-1 0 16,-2-1 0-16,-1 0 0 0,0-1-1 15,1-1 1-15,0-3-1 0,-3-2 0 16,0 2-2-16,0-5 3 0,-1 1 0 0,-2-1 0 16,-1-2 0-16,0 2 2 0,-4-4-2 15,0 2 2-15,-1 2 2 0,-2-1 0 0,-2 1 1 16,-3 2-1-16,0 2 1 0,-2 2-3 0,-1 0-2 15,-4 3 0-15,3 1 0 16,-3 1 2-16,0 3-1 0,2 0 0 0,2 2 0 16,3 0 2-16,1 2-1 0,4 0-2 15,2 4 0-15,3-3-1 0,3 3 0 0,1-2-1 16,2-1 0-16,3 0 1 0,1-3-2 0,1 2 2 16,0-1 0-16,0-2 1 0,1 0 0 15,0-1 0-15,1-1 0 0,0-3 0 16,2 2-1-16,0-2 0 0,2-2-2 0,-2 2-1 15,0-3 3-15,-1-1 1 0,-2-1-1 16,-1-2 0-16,-3 1-1 0,-1-3 2 0,-4 1-2 16,-2 0 2-16,-1-2 0 0,-3 2 2 15,-3 1 1-15,-2-1-1 0,-3 1 3 16,-2 0 0-16,-1 2-1 0,1 0 1 0,-2 3 0 16,0 1-1-16,1 1 3 0,1 1-3 15,2 1 0-15,-1 2-4 0,2 0 2 16,2 3-1-16,1-2-1 0,0 0-1 0,2 2-1 15,1 0 2-15,0-1 0 0,1 1 0 0,2-1-2 16,-1 1-3-16,0 0-3 0,2-4-5 16,0 2-51-16,-1-2-66 0,-2-1-166 0,-2 0-83 15,2-1-46-15,-2-2-16 0,-3-4 34 16</inkml:trace>
  <inkml:trace contextRef="#ctx0" brushRef="#br0" timeOffset="241748.3343">13618 12983 122 0,'0'-3'306'0,"-4"1"26"15,4 0 14-15,0 1-84 0,0 1-104 0,0 1-54 16,0-1-26-16,-2 4-9 0,2 0 4 16,-3 2 8-16,2 1 11 0,1 4-2 0,-4 1-7 15,3 1-12-15,-1 2-11 0,0 4-16 16,-1 0-13-16,0 1-10 0,3 4-8 0,-2 1-6 15,-1 3-4-15,3 2-4 0,-1 3-1 16,-4 1-2-16,2 2 1 0,1 3 2 16,-2-1-1-16,2-1 2 0,-1 3 3 0,1-2 0 15,1-3 1-15,-1 0 1 0,2-4-1 16,2-2 0-16,-2 0 1 0,1-6-2 0,1 0 4 16,-1-1-1-16,1-2-1 0,1-2-1 15,0-2 1-15,-1 0-3 0,1-1 0 16,2-2-1-16,-4-1 0 0,2 1-1 0,-1-3-1 15,0 0-2-15,-1-1 3 0,1-1-2 16,-1-3 2-16,1 0 0 0,-2-2 2 0,2-2 0 16,-2 2-2-16,1-3 0 0,-1 2-2 0,0-2 2 15,0 0 0-15,0-2 2 16,0 1-2-16,-1-1 0 0,-1-1 0 0,0 0 0 16,1 0-2-16,-4 0 0 0,2-1 2 15,-2 1 0-15,-3-2 0 0,2 0-1 0,-2 3-1 16,0-3 0-16,-3 0 2 0,2 1-1 15,0-1 0-15,-1 1 1 0,0 0 1 0,0-1 0 16,1 0 0-16,0 1-1 0,1-2 0 16,-1 2 1-16,2 2-1 0,2-3 1 0,0 3 1 15,1 1-2-15,2-1 0 0,0 0 0 16,2 2 0-16,2-1 0 0,3 1 0 16,0 0 0-16,3 0 0 0,2-2 0 0,3 0-3 15,0 2 2-15,1-3-1 0,1-1 2 16,-1 1 0-16,0 1 1 0,0-3 1 15,0 5-2-15,0-5 1 0,-1 2-1 0,1 1 0 16,-3 1-2-16,-2-2 0 0,0 3 2 16,-3-1 0-16,1 1-1 0,-4 1 1 0,-2-1 0 15,-1 3 0-15,0 1 0 0,-3 3 1 16,-2 2-1-16,-1 1 0 0,-3 1 0 0,-1 1 0 16,0 0 0-16,1 2 0 0,0-2 0 15,-1 2 0-15,4-2 0 0,-2-3 0 0,3 0 2 16,2 0 0-16,1-3 0 0,2-2-2 15,2 3-1-15,-2-5-4 0,3 1-2 0,0-3-1 16,1 0-3-16,2 0-21 0,-2-3-47 16,1 1-78-16,-2-5-150 0,-1 0-81 15,-2 3-41-15,-2-1 1 0,1 2 34 0</inkml:trace>
  <inkml:trace contextRef="#ctx0" brushRef="#br0" timeOffset="243352.0774">12510 14018 95 0,'2'-2'325'0,"-2"-1"30"0,3 1 17 15,1 0-55-15,3 1-116 0,3-1-77 16,3 1-36-16,4 1-18 0,3-1-4 0,4 1-2 16,6 0 0-16,3 0-4 0,7-2-7 15,3 1-11-15,5-1-7 0,3 1-7 0,4-2-6 16,4-2-5-16,1 2-5 0,6 0-2 15,2-1-5-15,3-1-3 0,-1 0-2 16,-1 0-4-16,-1 0 4 0,-3 3-2 0,0-1 2 16,-5 3 0-16,-5 0-1 0,-3 3 2 0,-4-3-1 15,-1 2 0-15,-4-2 0 0,-2 2-1 16,-1-2 0-16,-7 0-1 0,-3 0 1 16,-3-2 1-16,-5 2 0 0,-1-2 0 0,-6 2 0 15,1 0 1-15,-2-3-2 0,-1 3 0 16,-2 0-3-16,2 0 3 0,-4 0 0 0,4 0 0 15,-4 0 2-15,4 0 0 0,-1 0 0 16,1 0 1-16,1 0-2 0,-1-2-2 0,3 0-1 16,-2 2 1-16,2 0 1 0,-2 0 1 15,2-1 0-15,-3 1 0 0,-2 0 1 16,0 0-1-16,-3 0 2 0,0 0-2 0,-2 0 0 16,2 0 3-16,-5 1-1 0,0-1-1 15,0 0 0-15,-3 2 2 0,3 0 0 16,-3 1 1-16,0 1-1 0,0 1 1 0,0 0 0 15,0 4-4-15,0 0 0 0,-1 3 0 0,-1 2-1 16,2 3-1-16,-1 2 0 0,-1 2 0 16,0 2 0-16,2 1 0 0,0 4 3 0,0 2 0 15,0 1 1-15,2 1 5 16,0 2-1-16,-1-4 0 0,-1 3 1 0,3 0 2 16,-1-1-2-16,0 2 3 0,-1-1 0 0,1 2 5 15,0 1-3-15,-1 0 3 0,3 0-1 16,0 1-3-16,-1-4-3 0,0-3-2 15,0 2-2-15,0-6-2 0,1 0-2 0,-1-2 0 16,0-4 1-16,0 0-1 0,0-4 0 16,0-3-1-16,-1-1 1 0,-1-3 0 0,-1-2-2 15,2 0 0-15,-2-3-1 0,0-3 2 16,0 2-1-16,-2 1 1 0,1-3 1 0,-1 1 0 16,-1-1 0-16,0 3 0 0,0-4 0 15,0 0-2-15,-2 2 2 0,0-2-1 16,-3 0 1-16,-1 3 0 0,-4-3 0 0,2 0 0 15,-5 0 0-15,0 2 1 0,-1-2 2 16,-5 1-2-16,3 1 0 0,-5-1 1 16,-1-1-1-16,-2-1-2 0,-3 1 0 0,0-3 0 15,-3 1 1-15,-2-1-1 0,0 1 1 16,0-2-1-16,0 3-1 0,-2-1 0 16,2 2 1-16,-1 0 1 0,-1 0-1 0,2 2 1 15,0-2 0-15,-2 1 1 0,2 1 3 0,0 0-2 16,-1-2 0-16,-2 2-1 0,3 1 3 0,-1-3-2 15,1 0-2-15,0 2-1 0,0-2 0 16,-2 0 1-16,2 0 0 0,-1 0-2 0,-1 0 2 16,2 0 0-16,0 0 2 0,3 1-2 15,0 1-2-15,2-1 2 0,3-1-2 16,-2 0-1-16,2 2 2 0,2-2-3 0,0 0 2 16,0 1-2-16,1-1 2 0,3 2 1 15,-1-1 1-15,0 0 0 0,3 1 0 16,-3 0 0-16,3 1 2 0,3 0-1 0,-1 0-1 15,4-2 0-15,1 2 0 0,6 0 0 16,-3-2 0-16,3 1 0 0,3 0 0 16,0-2 0-16,0 0 0 0,1 3 2 0,2-3-2 15,0 0 0-15,0 0 0 0,0 0 0 16,0 0 0-16,0 0 0 0,0 0 0 0,0 0 0 16,0 0-2-16,0 0 4 0,-1 0-2 15,1 0 2-15,0 0-2 0,0 0-2 0,-2-3 2 16,2 3 0-16,0 0-2 0,0-4 2 15,0 0 0-15,-2-3 0 0,2-4 0 16,0-1 0-16,0-1 2 0,0-4-2 0,-1-1 0 16,1-1-2-16,-2-3-1 0,2-5 0 0,0 1-2 15,0-6-1-15,2-2-1 0,-2-3 1 16,1 0 0-16,-1-1 4 0,0 3 0 16,0-2 1-16,-3 5 2 0,0 1-1 15,-2 2 0-15,0 2 0 0,1 3 0 0,-2 0 0 16,1 6 0-16,-2-2 2 0,4 2-2 15,-2 1 1-15,2 1-1 0,-3 0 1 0,5 0 2 16,-3 0-3-16,3 1 0 0,-1 2 2 16,-1-2-4-16,3 1 2 0,-2 2 0 0,-1 0 0 15,2 3 0-15,1 1 0 0,-4 3 0 16,4 0-1-16,0 0 1 0,-1 4-2 0,1 0 2 16,0-1-2-16,1 2 0 0,-1 0-2 15,0 2-2-15,4-1-1 0,-4 2-3 16,1 0-2-16,1 2 0 0,-1-1-9 0,1 0-23 15,1 3-37-15,-1-3-44 0,-2 4-140 0,-2-3-98 16,-1 2-43-16,3-7-8 0,-2 5 28 16,2 0 38-16</inkml:trace>
  <inkml:trace contextRef="#ctx0" brushRef="#br0" timeOffset="243898.3431">12961 14563 28 0,'10'5'276'16,"-3"-3"26"-16,-1 3 15 0,-1-2-51 16,0-1-100-16,-2 1-54 0,-1-2-25 15,0 2-6-15,-1-3 4 0,-1 3 5 0,-1-3 3 16,-1 2 1-16,0-2-6 0,1 0-14 15,-1 0-14-15,0-2-12 0,-1-1-12 0,3-3-10 16,-3 2-7-16,3-3-8 0,0-2-2 16,0-1-3-16,0 0-1 0,0-2 1 15,2 0 1-15,-1-3-3 0,2 0 1 0,-1-2-1 16,1 1 1-16,-1-1-4 0,0 0-1 16,1 0 0-16,1 2 0 0,-1 1 0 0,0 2-1 15,-1 3 1-15,1 1 3 0,1 3-1 16,-3-2 0-16,2 4 1 0,-1 1 0 0,3 2 1 15,-2 1-2-15,1 3 5 0,-1 3 0 16,1 3-1-16,1 1-2 0,-2 4-1 16,0 2 0-16,3 3-3 0,2 0-1 0,0 1-1 15,0 0 2-15,0-1-3 0,3 2-1 16,-2-5 3-16,-1 3-2 0,2-2 0 0,-2-3 0 16,-2 0 2-16,1-1-1 0,-2-4-1 15,-3 0-2-15,1-4 4 0,0-1-3 0,-1-2 2 16,-2 0 0-16,2-1 2 0,-1-1 1 15,-1-1-2-15,0-1 0 0,0-1 3 16,0-1 1-16,0-2 2 0,-1 0 0 0,-1 1-3 16,0-2-12-16,1 1-17 0,-4-2-26 0,2 2-31 15,-3-3-42-15,-1 2-91 0,-1 2-102 16,-1-1-54-16,-4 2-13 0,2-3 10 16,2 0 34-16</inkml:trace>
  <inkml:trace contextRef="#ctx0" brushRef="#br0" timeOffset="244115.774">12999 14517 37 0,'0'0'314'0,"0"0"42"16,-2 0 23-16,2 1-33 0,0 1-104 0,2-2-78 15,-2 1-49-15,3 1-33 0,3-1-17 16,-3 1-14-16,4-2-6 0,-1 0-8 16,2 0-9-16,1 0-8 0,-1 0-7 0,2-2-6 15,1 2-3-15,-2-1-2 0,1-1-6 16,-2 1-2-16,1-1-10 0,-1 1-8 0,-1-2-18 15,-1 0-12-15,0 0-19 0,0 0-20 16,-1 0-41-16,-2 1-57 0,-3-3-85 0,0 5-51 16,-1 0-14-16,-1-3 4 0,2-2 39 15</inkml:trace>
  <inkml:trace contextRef="#ctx0" brushRef="#br0" timeOffset="244523.5201">12971 14313 271 0,'-2'-2'338'0,"0"0"18"0,1 0-3 0,1-1-123 16,-2 0-89-16,2-2-53 0,0 0-28 15,2 1-14-15,-1-3-7 0,1 2-4 0,1-3-3 16,0-1-4-16,3 1-4 0,-1-1-5 16,0 1-3-16,0-1-1 0,0 0-1 15,-1 2 0-15,2-1-1 0,-3 3 2 0,-1-2 0 16,1-1 0-16,1 4 1 0,-3-1 4 16,1 2 1-16,-1 1 1 0,-1 0 2 15,0 1 1-15,0 1 1 0,0 0-5 0,0 3 0 16,0-1-1-16,0 3-4 0,2 2-2 0,-2-2-5 15,2 2-2-15,-1 1-2 0,2-3-2 16,3 2-1-16,-1-1-2 0,2 2 3 16,-1-3-3-16,2 0 0 0,1 0-1 15,-1-1-7-15,0-1-20 0,1-1-33 0,-2-2-61 16,-7 0-157-16,0 0-96 0,-2 1-42 16,2-1-7-16,0 7 17 0</inkml:trace>
  <inkml:trace contextRef="#ctx0" brushRef="#br0" timeOffset="244919.816">13342 14359 148 0,'0'-1'351'0,"0"-1"36"15,-3 2 21-15,1 2-69 0,1-2-106 16,-1 1-74-16,-1 4-45 0,1-1-29 0,-1 2-16 16,0 2-16-16,1 1-9 0,1 0-14 15,1 1-11-15,1 0-9 0,1 3-4 0,1-1-3 16,3-2-2-16,1 1-1 0,0 1 0 15,1-2 0-15,0-1-1 0,-1 0 1 16,0-1 0-16,0-1 0 0,-1-1 0 0,1 0 0 16,-2-3 1-16,2 2-1 0,-1-3 2 15,-1-2-2-15,0 2-2 0,-2-4-6 0,1 0-17 16,0 0-27-16,-1-3-33 0,0 3-68 16,-1-3-95-16,-2 5-103 0,-2-3-40 0,2 3-7 15,0-4 19-15,2-2 56 0</inkml:trace>
  <inkml:trace contextRef="#ctx0" brushRef="#br0" timeOffset="245401.8098">13501 14370 14 0,'4'-6'329'16,"-3"0"43"-16,1 1 26 0,-1 2-5 0,-1-2-122 16,2 2-88-16,0-1-58 0,-1-1-29 15,1 2-24-15,1-1-16 0,0-1-13 0,3 2-11 16,-3 1-10-16,2 0-9 0,0 1-4 15,1 1-2-15,-1 0-3 0,1 0 2 0,1 1-3 16,-1 1 0-16,0-2 1 0,-1 4-1 16,1-3-2-16,-1 3 3 0,0-1-3 15,1-1 0-15,-1 1-1 0,-2 2 0 0,3 0-1 16,-4 2 0-16,-1-1-1 0,1 2 2 16,-2-1 0-16,0 2-2 0,-2 0 2 0,2-2-1 15,0 2-1-15,0-1 2 0,-1-1 0 16,-1 3 3-16,2-3-1 0,0 1-2 15,0-1 3-15,0-1-3 0,0 0 0 0,3 1-1 16,-3 1-1-16,2-2 4 0,1 1-4 16,-1-2 2-16,1 0 0 0,0-1-2 0,1-1 2 15,-3 0 0-15,2 0 0 0,-1-1 0 16,2-2 0-16,1 0 0 0,-2 0 0 0,2-2 0 16,2-1 0-16,-1 0 0 0,3 0 0 15,1-1-1-15,-1 2-1 0,0-3-1 0,-2 2 2 16,1-1-2-16,-2 1 0 0,0 1 0 15,-1-2 2-15,0 1 1 0,-2 0-1 0,0 0-1 16,-1 1 1-16,-2 0-1 0,0 0-11 16,-2 1-12-16,-1-3-21 0,0 0-26 15,0 1-33-15,0 2-66 0,-2-2-78 0,-3 1-79 16,0 1-38-16,-2 1-7 0,1-2 18 16,-2-1 62-16</inkml:trace>
  <inkml:trace contextRef="#ctx0" brushRef="#br0" timeOffset="245640.6692">13568 14408 141 0,'-7'-3'314'0,"1"3"42"0,-2-1 0 0,4 1-53 16,0 0-84-16,0 0-57 0,0 0-38 15,1 0-28-15,1 0-18 0,-2 1-13 0,1-1-12 16,3 0-11-16,0 0-13 0,0 0-9 16,0 0-7-16,3 0-6 0,3 0-4 15,-1 0 0-15,3 0-2 0,0 0-1 0,4-1-1 16,-2 1 1-16,4-1 0 0,-1-1 1 15,0 1-1-15,2-1 0 0,-2-1-4 0,1-1-11 16,-1 1-14-16,1-1-18 0,-4 0-19 16,-1 1-20-16,0-1-52 0,-2-3-93 15,-4 6-90-15,2-2-41 0,-4 0-9 0,4-1 6 16,-2-1 47-16</inkml:trace>
  <inkml:trace contextRef="#ctx0" brushRef="#br0" timeOffset="245885.4993">13830 14281 118 0,'3'3'346'0,"0"-1"44"0,-1-1 30 16,1 3-50-16,0 4-111 0,2 0-77 16,4 1-55-16,-1 3-40 0,2 2-28 15,1-1-24-15,0 0-12 0,2 2-13 0,-1 0-8 16,1-1-1-16,-2 1-1 0,0-2-1 15,-3 1 1-15,0-2-1 0,-2 0 0 0,-4-2-2 16,-4 2 3-16,0-3 0 0,-3 0 0 16,-2-1-5-16,-1-1-23 0,0-1-46 15,-1 0-113-15,-2 2-136 0,-2 2-72 0,4 2-33 16,-1-6 4-16,4 6 33 0</inkml:trace>
  <inkml:trace contextRef="#ctx0" brushRef="#br0" timeOffset="247187.8983">13574 14793 208 0,'0'-13'297'0,"0"4"23"0,0 1-26 0,0-1-77 16,-1 0-73-16,-1 1-38 0,2 1-16 0,0 2-3 16,-2 0 0-16,2 0 0 0,0 2 4 15,0 2-6-15,0 1-7 0,0 0-10 0,0 1-14 16,0 2-12-16,0 2-9 0,0 2-12 15,0 2-9-15,-1 1-5 0,-1 2-4 16,2 3-2-16,-1 0 0 0,1 3 4 0,0 3 5 16,0 2 1-16,1 2 1 0,1 1 2 15,-1 1-3-15,1 1-1 0,-2 0-3 16,0 1 0-16,-2 1-2 0,1-2 4 0,-1 1 0 16,-1 0 0-16,1-3 2 0,-1 2 2 15,2-3 2-15,-4 0 3 0,4-3-2 0,-1-1 0 16,0-2 0-16,2 1-2 0,0-4-2 15,0-1-2-15,0 0-3 0,0-3 2 16,0-2-3-16,2-2-2 0,0 1-1 0,2-3-2 16,-2 0-1-16,-1-1 0 0,2-2-1 15,-1 0 0-15,1 0-1 0,-1-2 2 0,-1 2 0 16,1-1 0-16,0-1 0 0,-1 1-1 16,-1-2-1-16,2 0 0 0,-2 0-1 0,1 0 1 15,-1 0-1-15,0 0 0 0,2-2-1 16,-2-1 2-16,0 0-1 0,0-1 2 0,0 1-1 15,0-2 0-15,-2-1 1 0,2 2-1 16,-1-1 1-16,-1 0-1 0,-1 0 1 16,1 1 0-16,-1-2-1 0,-2 1 0 0,1 0-1 15,-4 1 2-15,3 1-1 0,-1 0 1 16,-1 0 2-16,2 0 1 0,-2 1-2 0,2-1 0 16,0 2 1-16,2-2-1 0,-2 0 0 15,0 1 0-15,0-1 1 0,1 2 1 16,0-1 0-16,0-1-2 0,3 2 0 0,-1 1 2 15,1-2-2-15,1 2 1 0,0 0-1 0,0 0 1 16,0 0-1-16,1 0 0 0,4 2-2 16,-2-2 2-16,4 1 0 0,0-1-2 15,0 0 2-15,-1-1 0 0,0 1 0 0,3-2 1 16,-2 1 0-16,-1-1-1 0,2 0 0 16,0-1 0-16,0 3 0 0,-2-4 0 0,2 1 0 15,0 2-2-15,-2-3 0 0,2 4 2 16,-1-3 0-16,-2 3-2 0,1 0 2 15,-2 0 0-15,-2 0 0 0,1 0 0 0,-1 0 0 16,-1-1 0-16,-1 1 0 0,0 0 0 16,0 1 2-16,0-1 1 0,0 0-3 0,0 0 1 15,0 0-1-15,-1 3 0 0,-2-3 0 16,1 4 0-16,0-1 1 0,-1 2 0 0,-1 0 1 16,2 0-1-16,-1 2 1 0,2-1 0 15,-3 3 1-15,3-1-2 0,-3 1-1 0,3 0 5 16,-1 0-3-16,-1-1 1 0,3 0 0 15,-2 0-2-15,2-2-1 0,0 1 0 0,0-2-1 16,0-1 1-16,2-1 0 0,-2-1 0 16,0 1 0-16,0-3 1 0,0 3-2 15,0-3-2-15,0 0 0 0,0 1 2 0,2-1-5 16,-1-1 0-16,-1-2-9 0,0 3-12 16,0-3-7-16,0 1-8 0,-3 1-29 0,3-2-56 15,-2 1-109-15,-2-1-115 0,-4 2-60 16,6-2-27-16,-1 1 12 0,0 2 47 15</inkml:trace>
  <inkml:trace contextRef="#ctx0" brushRef="#br0" timeOffset="251863.557">5541 15161 257 0,'3'-3'280'0,"-1"3"12"16,1-3-57-16,0 1-86 0,2-1-64 15,0-2-33-15,4 1-17 0,-4-1-9 0,3 2-3 16,0-3 0-16,0 2-2 0,4-2-1 16,-2 0 1-16,4 0-3 0,0-2-1 15,2-1 1-15,2 1-2 0,0-1 0 0,0 1 2 16,3-1 0-16,0 0 2 0,1-2 3 16,1 2 2-16,2-1 3 0,0-1 4 0,4 0-1 15,-1 0-1-15,4-1-1 0,-2 1-4 16,0 2-5-16,0-3-4 0,-3 4-4 0,-5-1-4 15,0 4-1-15,-1-2 0 0,-4 3-5 16,-3 0 2-16,-2 1-2 0,-2 0 0 0,-2 1 0 16,-1 1-2-16,-2-1 1 0,-1 2-1 15,2 0 3-15,-3-2-3 0,1 2 0 16,-1 0 0-16,-1 0 0 0,1-1 0 0,-2 1-2 16,1 0 1-16,0 0 1 0,-1 0-1 15,-1 0-3-15,2 0 2 0,-2 1-4 0,-2-1-1 16,2 2-8-16,-1 0-10 0,-1 1-8 15,-1 0-13-15,-2 1-16 0,-2-1-25 0,0 1-47 16,-1 0-51-16,-2-1-64 0,-4 2-40 16,1 0-11-16,-1-1 13 0</inkml:trace>
  <inkml:trace contextRef="#ctx0" brushRef="#br0" timeOffset="252500.1537">5846 15106 4 0,'-7'9'144'16,"2"-1"-14"-16,0 1-42 0,0-3-27 0,2 1-13 16,1-1 7-16,-1-2 23 0,1-1 24 15,2 1 20-15,2-4 11 0,0 0-1 0,1-4-20 16,0 4-29-16,2-4-27 0,0 0-22 16,1-1-12-16,3-2-5 0,-2 2-2 15,1-1 1-15,0 0 1 0,1 0 2 0,-1-1 0 16,0-1 4-16,1 3-3 0,-1-3 3 15,2 0 2-15,0 2-2 0,2-1 1 0,-1 0-1 16,3 0 3-16,-1 1 1 0,-1 0-2 16,1 0 0-16,0 0-3 0,1 3-2 0,-1-2-1 15,2 0-4-15,-2 1-1 0,1-2 0 16,-1 2 2-16,1-2-1 0,2 2 0 16,0-3 1-16,-4 3-1 0,1 0-1 15,1-2-1-15,-4 1-1 0,-2 2-1 0,1 0-5 16,-2 0 2-16,-3 2-1 0,0-1-2 15,-3 1 1-15,1 1 0 0,-1-2 2 16,-1 2 1-16,0 0 0 0,0 0 2 0,0 2-3 16,-1-2 0-16,1 0-1 0,-2 1-4 0,1-1 1 15,-1 2 0-15,0-2-2 0,1 0 2 16,-1 1-2-16,2-1 0 0,-1 0-2 16,1 0 2-16,0 0-1 0,0 0-1 0,0 0 0 15,0 0 1-15,0 0 0 0,0 0-1 16,0 0 0-16,0 0 0 0,0 0 1 0,0 0-2 15,0 0 0-15,0 0 1 0,0 0 0 16,0 0 0-16,0 0 1 0,0 0 2 0,0 0 0 16,0 0 1-16,0 0-1 0,0 0 3 15,0 0-2-15,0 0 3 0,0 0-2 0,0 0-1 16,0 0 0-16,0 0-4 0,0 0 0 16,0 0 0-16,1 0-1 0,-1 0-1 0,0 0 2 15,2 2 0-15,-2-2 0 0,1 0 0 16,-1 1 1-16,0-1 1 0,0 2-3 15,0-1 0-15,0 2 0 0,-1-1-2 0,-1 1-4 16,-1 1-14-16,1-1-20 0,-1-1-31 16,-2 1-126-16,-4-2-107 0,0 0-56 15,2-2-17-15,-1 0 3 0,-3-2 26 0</inkml:trace>
  <inkml:trace contextRef="#ctx0" brushRef="#br0" timeOffset="268713.2486">20716 9368 63 0,'-3'-3'273'0,"-1"1"18"0,1-1 12 15,2 1-78-15,-3 0-90 0,3 2-55 16,1 0-31-16,-2-3-18 0,4 3-9 0,-2 0-4 16,1 0-6-16,1 0-2 0,0 3-2 15,-1-3-3-15,1 0-1 0,1 4 0 0,0-3 1 16,3 1 1-16,-3 0-2 0,0 1 2 15,-1-1 1-15,1 0 1 0,1-1 3 0,-4 1-1 16,0 0 3-16,1-1 0 0,-1-1 4 16,0 0 1-16,-1 0 2 0,1 2 1 0,0-2-1 15,0 0 0-15,0 1 1 0,0-1-2 16,0 0 2-16,0 0-1 0,0 0-2 16,0 1-3-16,0 0 0 0,0 1 1 0,0 3 1 15,0-1-1-15,0 3 4 0,0 3-1 0,0-2 1 16,0 4-2-16,0-3-1 15,-4 4-4-15,4 0 0 0,-3-3 0 0,1 3 1 16,-1-1-1-16,2 0 2 0,-4 0 1 0,2-2 0 16,0 1-3-16,1 1-2 0,-1-1 1 15,2 1-2-15,-3 0-1 0,3-2-1 16,-1 3 2-16,0-3-2 0,1 4-2 0,-1-1 2 16,2 2 0-16,-1-1-1 0,-1 3 1 15,-1-2-2-15,0 2 3 0,2 0-2 0,1 1 1 16,-4 0-3-16,4-1 0 0,-1 0 1 15,-1 0 2-15,2 1-2 0,0-3-2 0,2 0 0 16,-2-1-2-16,1-1 0 0,-1-2 0 16,0-1-2-16,2 0-2 0,-2 2 2 15,0 0 0-15,-2 1 0 0,2 0 0 0,-1 1 2 16,-1 0 2-16,2 0 0 0,0 1 2 16,0 2-2-16,2-1 0 0,1 1 0 0,0 0 0 15,0 3 0-15,3-5-3 0,1 1 0 16,-2-1-1-16,-1 1 0 0,1-3-1 0,-2-1-1 15,2 0 1-15,-4-2 0 0,1 2 1 16,-4-3 1-16,2 1-1 0,-1 0 1 0,-4 1 1 16,2-1-1-16,0 2-1 0,-2 0 0 15,2 1 1-15,-2 4-1 0,0-3 2 16,-1 1-1-16,2-1-1 0,-3 1 1 0,2 2 1 16,2-3 0-16,0-1-1 0,1-1 3 15,1 0-4-15,-1 0 2 0,0-3-2 0,2 0 0 16,4-1 0-16,-4-1 0 0,1-2 0 15,2 1 0-15,-1-4 0 0,0 2 0 16,-1-3 0-16,1 1-2 0,-1-2 2 0,1 0 0 16,1 0 2-16,-1-2-2 0,1 1 3 0,0-1 0 15,2-1-1-15,-4 0 0 0,2 0-1 16,-1-1 0-16,1-1-1 0,-1 1-1 16,0-1 0-16,-1-1-1 0,1 0 2 0,1-1 0 15,2 0-1-15,1-5 1 0,-3 2-1 16,3-3 0-16,-1-1-1 0,2-2-1 0,2-2 3 15,-3-3-2-15,4 0 2 0,-1-4 0 16,1 0-2-16,-1-3 4 0,-1-1 0 0,3 2 3 16,-3-1-2-16,-2 3 2 0,1-3 0 15,0 6-3-15,-2 1 0 0,0 0-2 16,-2 3 0-16,2 0 0 0,-2 1 0 0,2 0 0 16,-1-1 0-16,1 2 0 0,-2-1 0 15,2 0 0-15,0-3 0 0,2 1 0 16,0-3 0-16,-1 1 2 0,1 1 0 0,-1-1-2 15,3 3 1-15,-4-2-1 0,3 2 0 0,-3 2-1 16,2 0-1-16,-2 0 1 0,0 1 1 16,-1 2 1-16,-3-2 1 0,2 2-1 15,1-2 2-15,-3 2-1 0,2-1-2 0,-3 3 0 16,0-1 0-16,0-1 2 0,2 4-2 16,0-3 0-16,-2 4 0 0,0 0 1 15,0 1-1-15,-2 2-1 0,2-1 1 0,0 1-2 16,0 0 2-16,0 0-6 0,0 0 2 15,0 1 2-15,-2-1-1 0,2 0 3 0,0-2 0 16,0 2 1-16,0-1 1 0,0-1-2 16,0 0-2-16,0 0 1 0,0 0-4 0,0 0 1 15,0-1-4-15,0 1-1 0,2 0-1 16,0 0-3-16,-2-1-2 0,0 0-1 0,0 1-1 16,1-2 3-16,-1 0-3 0,-1-1 4 15,1 2 0-15,-4-3 1 0,3 2 3 0,-2 0 2 16,-1 2 2-16,1-1 3 0,-2 4 0 15,0-1 1-15,1 1 2 0,1 1-1 0,0 1 0 16,1 1-1-16,1-1-2 0,1 2-1 16,0-2-2-16,0 2-1 0,0 2 0 15,0-2 1-15,0 0 1 0,0 2-2 16,1-1 5-16,-1-1 1 0,3 2-1 0,-1-2 2 16,0 2 0-16,-1-2 2 0,3 0-2 15,-2 0 0-15,1 0 1 0,1 0-1 0,0 0 2 16,0 0-2-16,0 0 2 0,1 1 0 15,1-1-2-15,1 0-1 0,-1 0-2 0,0 0 1 16,2 0-1-16,-2 0-1 0,2-1 2 16,0-1 1-16,-1 0 1 0,4 1 0 15,-3-3 0-15,0 4 0 0,2-3 0 0,-2-1 0 16,-1 1-2-16,-1 1 2 0,2 2 0 0,-3-3 0 16,1 1-1-16,1 0-1 0,-1 1-3 15,1-1-4-15,2-1-4 0,-3 1-2 0,0 0-3 16,2-1 2-16,-2 1-1 0,1 1 4 15,-1-2 3-15,3 1 4 0,-2 0 3 0,1 1 1 16,-2 0 0-16,5-1 2 0,-3 1 0 16,0 1-1-16,0-2-2 0,0 2 1 15,0 0 0-15,0 0 0 0,-3 0 1 0,-1 2 0 16,2-2 1-16,1 1 0 0,-3 1-2 16,0-1 2-16,1 0 0 0,-1 1 0 0,4-2 0 15,-2 2 0-15,2-1 0 0,3-1 0 16,-1 2 3-16,3-2-3 0,1 1 0 15,-2-1 0-15,4 0 0 0,-2 2 0 0,0-2 0 16,-1 0-3-16,0 0 3 0,3 0 0 16,-3-2 0-16,0 2 0 0,-3 0 0 0,-2 0 0 15,1-1 0-15,-2 1 0 0,-2-2 0 16,-1 2-1-16,0-1 2 0,1-1-1 16,0 2 3-16,0 0-3 0,3 0 2 0,0 0-2 15,1 0 0-15,1 0-1 0,0 0 1 16,0 2 0-16,0-2 0 0,0 1 0 15,0-1-1-15,0 0 1 0,-2 0 0 0,1 0-1 16,-2 0 1-16,1 0 0 0,-3 0 1 0,-1 0-1 16,2-1-1-16,-1 1 1 0,-2-2-2 15,2 2 2-15,-2 0-5 0,2 0 3 16,3-2 2-16,-2 2-1 0,0-1 0 0,1 0-2 16,-1-1 3-16,2 1 0 0,-2 1 0 15,-1-2-2-15,2 2 2 0,-3-1 0 0,2-1 0 16,-1 1 0-16,-2-1-1 0,2 1 1 15,0 1-1-15,-2-2-1 0,0 2 0 0,1 0 2 16,-2 0 0-16,2 0-1 0,-3-2 1 16,2 2 0-16,2-1 0 0,-2 0 0 15,2 1-1-15,2 0 1 0,-1 0 0 0,2 0-2 16,-4 0 2-16,4-1 0 0,-3 1 0 0,3-2 0 16,-2 2 0-16,-1 0 0 0,0 0 0 15,-2 0 0-15,0 0 0 0,2 0 2 16,-4 0-1-16,1 0 0 0,-1 0-1 0,1 0 2 15,-2 0 1-15,2 0-2 0,-1 0 1 16,2 0 1-16,1 0-3 0,1 0 2 16,4 0-2-16,-1 0-1 0,-2 2 1 0,4-1 0 15,-1 1 1-15,1 0-1 0,-2-2 1 16,-1 3 0-16,0-1 0 0,-3-1 3 16,0 1-4-16,-3-1 3 0,2-1 2 0,-3 2 3 15,2-1-1-15,-2 1-1 0,0-1 2 16,-2 0-1-16,2 1 0 0,-1 1 0 0,-1 0-3 15,1-1 2-15,-3 3-4 0,1 0 4 16,2 0-5-16,-4 0 1 0,-1 4 0 0,1-2 0 16,0 2 3-16,0 1-3 0,0 0 0 15,1 3 1-15,-4-1-2 0,3 0 1 0,1 2-2 16,-1-3 0-16,-2 2 0 0,6 1 0 16,-4-1 0-16,2-1 0 0,2 1 0 0,-3 0 0 15,3 1 3-15,-1-1-2 0,0 4 1 16,-1-2 2-16,2 0 0 0,-3 0-2 15,1 1-1-15,-3 1 0 0,3-2-2 0,-2 1 0 16,2 1 0-16,0 0 1 0,0 2-1 16,-1-1-1-16,1 0 2 0,3 0 2 0,-1-1-2 15,-4 2 2-15,4-3 0 0,-1 0 0 16,0 1-1-16,2 0-1 0,0 1 0 0,0-2 0 16,0 0 1-16,0-1 3 0,0 2-3 15,0-3 1-15,0-1 0 0,0-1-1 16,0-1-2-16,0 1 1 0,0 1 1 0,-1-2-1 15,-1 1 0-15,2 3-1 0,0-2 1 16,0 3 0-16,3-2 1 0,-3 0-1 0,4 0 0 16,0 0 2-16,-1 1-2 0,0-1 0 15,1-1 0-15,-1 1 0 0,2-2 3 0,-2 2-2 16,0 1 1-16,5-4-2 0,-5 1 2 16,2-1-2-16,-2-1 0 0,0 1 0 0,0-1 2 15,1 0 0-15,-3 0-1 0,1 0 2 16,-1 1-1-16,-1-1-1 0,0 0-1 0,0 2 1 15,-1-2 1-15,-1 0-2 0,2 1 1 16,-1-2-1-16,-1-1 0 0,0 2 0 0,1-1-1 16,1-1-1-16,0 1 1 0,1-1 1 15,1 0 0-15,0 0 1 0,1 3 1 16,3 0-2-16,-3 1 0 0,2 0 1 0,-2-2-1 16,0 2 0-16,0-1 0 0,1-2 2 15,-3 0-2-15,1-1 0 0,-1-1 0 16,-1 0 1-16,0 1-1 0,3-1 0 0,-1-1 0 15,-2 2-3-15,0-2 3 0,0-2 0 16,0 2 0-16,1-2 2 0,-1 1-1 0,2-3 1 16,-2 2-2-16,1-3 2 0,-1 1-1 15,0 0-1-15,2-2 0 0,-2 1 1 16,0-1 2-16,0 0 0 0,0 0 3 0,0 0 2 16,0 0 0-16,0-1-1 0,0 1-3 0,-2-2 3 15,2 0-3-15,0 2-3 0,0-1 1 16,0-1-2-16,0 0 0 0,2 2 0 15,-2-2 0-15,2 1-2 0,-2-4 2 0,1-1 0 16,-1 0 0-16,4-3 2 0,-3-1 0 16,2-2 1-16,1-2 0 0,-1-1 3 0,3-1-3 15,-1-4 1-15,-4 0-4 16,4-1 0-16,-2-1 1 0,0-2-1 0,1 0 4 16,-3-1-1-16,2-1 3 0,-1-1 1 0,1 2 3 15,0-1 1-15,0 2-3 0,0 2 2 16,2-2-2-16,0 0 1 0,-2 1-4 0,5 0-3 15,-3-1 2-15,1-2-2 0,0 2 0 16,1-1-2-16,0-1 4 0,0 1-2 0,-1-2-2 16,2 2 0-16,0 2 0 0,-2-1 0 15,1 2 0-15,-2 1-1 0,-1 1 1 16,1 1-1-16,3 1 0 0,-5 2 0 0,2 1-3 16,-2 0 4-16,0 1 0 0,-1 1 0 15,-1 1 2-15,3-2 0 0,-4 2-2 0,1 0 0 16,-1 0-2-16,0 0 0 0,0 0 2 15,0 2 0-15,-1 0 0 0,1 1 0 0,-4 1 2 16,4 1 2-16,-1-2-4 0,-1 2 1 16,2 1 0-16,-1 0-1 0,-3 0-2 0,3 0-2 15,1 1 2-15,-2 2-2 0,0 0 1 16,2-1-3-16,0 3 0 0,0-1-3 16,0 2-1-16,0-2-1 0,0 2-3 0,0 2 2 15,0-2-2-15,2 2 1 0,0-1-3 16,1 1-2-16,0 0-2 0,4-2-1 0,-2 1 0 15,0-1 3-15,0 0 1 0,2 0 3 16,-1 0 3-16,1 0 2 0,2 0 2 0,-3-1-5 16,0 1 0-16,5-4 3 0,-4 3-2 15,1-3 1-15,0 4 3 0,-1-5 3 0,0 2 0 16,-3-1 4-16,0 1-2 0,0 1 1 16,0-1-1-16,-3-2 1 0,1 2 1 15,1-1-1-15,-2 1-1 0,-1 1 0 0,2-3 2 16,-2 3 0-16,1-1 0 0,-1-2 0 15,0-1 2-15,0 2 1 0,2 0-2 0,0 0 3 16,-2-1-3-16,0 2 2 0,1 3 1 16,2-2-3-16,1-1 1 0,0 1-1 15,1 0-1-15,0 2 2 0,-1 0 0 0,1 0-2 16,0 0 0-16,-2-3 0 0,1 3 2 16,-3 0-2-16,2-2-2 0,-1 2 2 0,1-2 0 15,-2 2 0-15,1 0-1 0,-1-1 1 16,1 1 1-16,0-2 1 0,1 2-1 0,2 0-1 15,0 0 0-15,1 0 0 0,1 2 0 16,3-1 2-16,1 1 1 0,2 0 0 0,-4 1 0 16,4-3 3-16,0 2-3 0,-1 0-2 15,-1-1-1-15,2 1 0 0,-2 0 0 0,2-2 0 16,0 3 0-16,0-3 0 0,0 2 0 16,3 1 0-16,-2-1 1 0,0 1-1 15,1-1 0-15,-1 0 2 0,-1-1-2 0,-2 3 0 16,1-3 0-16,-1 2 0 0,2 0 0 15,-2-1 0-15,-1-1 0 0,0 1-2 0,-2-1 2 16,0 0-1-16,-1 1-2 0,0-2 2 16,-3 0-1-16,-1 2 0 0,2-2 0 15,-2 1 2-15,0-1 0 0,4 0 0 0,2 2 0 16,-1-2 0-16,1 1-4 0,0 1 0 16,3-2-2-16,-3 0 1 0,4 3-1 0,-4-2 2 15,3-1-1-15,-3 1 4 0,0-1-2 16,-1 0 3-16,2 0-2 0,-2 0 0 15,-2 0-1-15,0 0 0 0,4-1 2 0,-6 0-4 16,4-2 0-16,-3 3-1 0,2-3-1 16,2 1-1-16,-3-1-1 0,1 0 2 15,-2 0-1-15,-1 0 3 0,2 2 0 0,1-1-3 16,-1-1 3-16,2 3-3 0,1-1-6 16,1-1-6-16,0 2-4 0,-1 0-3 0,2 0-5 15,-1 0 1-15,-1 0 0 0,0 0 3 16,-1 0 5-16,-3 0 5 0,2 0 2 15,-1 0 5-15,0 0 0 0,-3 0 4 0,4-2-3 16,-3 1 0-16,0 0-4 0,3 1-5 0,-2-3 1 16,0 2 0-16,1-1 0 0,2 0 4 15,5 1 3-15,-2-1 0 0,4 0 1 0,2 2-24 16,1-3-30-16,3 1-35 0,-4 0-34 16,1 1-16-16,-2-3-10 0,-1 4 20 15,0 0 36-15,-3-3 49 0,-2 1 61 0,-2 0 67 16,-3 1 48-16,0-3 25 0,-1 1 9 15,-3-2-5-15,-1 3-26 0,3-2-43 0,-1 0-34 16,0 2-19-16,-1-1-13 0,2 0-6 16,1-2-5-16,1 2-2 0,-2 0-2 0,3 1 2 15,-3 0 1-15,0 1 3 0,-1-1 0 16,1 2 0-16,-1 0 0 0,-1-2-4 16,1 2-1-16,-1 0-2 0,3 0 0 0,-4 0 0 15,1 0 0-15,-1 0-2 0,0 0 2 16,2 0 0-16,-2 2-1 0,0-2-1 0,0 0 1 15,0 0-1-15,2 0 1 0,-2 2 1 16,4-2 0-16,-3 1 1 0,2-1 0 16,1 0 1-16,1 0-2 0,-2 0 0 0,2 0 0 15,-4 0 0-15,2 0 0 0,2 0 0 16,-4 0 0-16,3 0 0 0,-3 0-3 0,2 0-5 16,1 0-6-16,-3 2-9 0,2-2-12 15,-3 0-9-15,0 0-3 0,2 1 13 0,0-1 18 16,-2 0 19-16,0 0 17 0,0 1 20 15,-2-1 4-15,0 1-3 0,2-1-8 0,-1 2-7 16,-1 0-2-16,-1 1-1 0,-2 0-4 16,4 0 1-16,-4 0 0 0,0 1-1 0,2 2-5 15,2-1 1-15,-3 2-2 0,1 0-2 16,2 1 2-16,-1 1-3 0,0 1 2 16,2 0-3-16,-1-1 0 0,1 3 1 0,0 0 1 15,0 0-4-15,0 0 0 0,-2 1-1 16,0-1-1-16,-1 3-1 0,2-3-2 0,-5 2 0 15,1 0-1-15,-1-1 2 0,1-2-3 16,-3 3 3-16,0-1 0 0,2-1 0 16,-1 0-1-16,2-1 1 0,2 4-3 15,2-2 0-15,-1 2 0 0,2 2-2 0,0 0 2 16,2 1 0-16,-1 0-1 0,1-1 1 0,-1 2 0 16,1-1 0-16,-2 0-2 0,0-1 2 15,-2-2 0-15,1-1 0 0,-1 1 0 0,1-1 0 16,-5-2 2-16,3 0-2 0,-1 1 0 15,-1-5 1-15,1 0-1 0,-1 0 0 0,2-1-1 16,1 1-1-16,0-1 2 0,1 2-1 16,-2-1 1-16,2 0 1 0,1-1 1 0,-2 2-1 15,0 2 1-15,1-3 3 0,-1 7 0 16,0-3 1-16,-1 1 1 0,3 0 1 0,-1 1-3 16,-3 1 0-16,3-2-4 0,-1 1-1 15,1-1 0-15,-1-1 0 0,0 0 1 16,1 0 3-16,-2-1-2 0,3-3 1 0,-2 2-1 15,2-3-1-15,0 1-1 0,0-2 1 16,2 0 1-16,-2-2 0 0,3 1 0 0,-3-1 0 16,0 1 1-16,1-4-2 0,-1 1-1 15,0 2 0-15,0-3 0 0,0 1 0 16,0 0 0-16,0-2 0 0,0 1 0 0,0-1 0 16,0 0 0-16,0-1 0 0,0 1 0 15,2-2-1-15,-2 0 0 0,2 1 0 16,-1-3 1-16,2 2-1 0,1-3 1 0,-3 1-2 15,6-2 2-15,-4-2 0 0,3 1 0 0,-1-2 2 16,-1-3 0-16,3 0-1 0,-1-1 1 16,-1-1-1-16,3 1 0 0,-2-2 1 0,0-1-2 15,3 2 4-15,0 0-3 0,-1 1-2 16,-2-1 0-16,2 1-1 0,0 1 2 16,-2-2 0-16,1 2 0 0,1-1 0 0,-4-1 0 15,6 0 0-15,-4-3 0 0,0 3 0 16,1-1 0-16,0-1 3 0,0-2-2 15,-1-1-1-15,2 0 1 0,0-3 1 0,-2 0-2 16,2-1 3-16,-3 0-3 0,0 3 0 0,-1-1 4 16,1 3 0-16,-2 4 1 0,2 2-1 15,-2 2 1-15,0 1-1 0,1 1-3 0,1 1-1 16,-3 3 0-16,3-2 0 0,-2 0 0 16,0 2-1-16,-1-2 1 0,1 1-1 0,-1 0-1 15,1-2 2-15,-1 2-1 0,1 0 1 16,-1-2 0-16,2 0-1 0,-3-1 1 15,3 3-1-15,-3-1 0 0,1 0-1 0,-1 1 2 16,3 2 0-16,-3 0 0 0,1 0 0 16,0 0 0-16,-1 2 3 0,2 0-3 0,2-1 1 15,-1 1-1-15,1-3 0 0,2 3 0 16,-2-1 0-16,-1 0 1 0,4-1-1 0,-2 1 1 16,1-3-1-16,-1 3 0 0,2-1 0 15,1-2 0-15,-1 0 0 0,2 1 0 16,-1-1-1-16,1 1 1 0,-4 0 0 0,2 2 0 15,-2-1 0-15,-1 1 0 0,-2 1 0 16,0-1 0-16,1-1 1 0,-3 3 5 16,-1-1-1-16,2-1 1 0,-2 2 1 0,0 0-2 15,0 0 1-15,0 0 0 0,0-2 0 16,0 2-5-16,0 0 4 0,0 0-5 0,0 0 0 16,0 0-6-16,0 0-6 0,0 0-2 15,-2 0-7-15,2 2-8 0,-1-2-8 16,-1 0-26-16,-1 0-94 0,0 0-103 0,-5 0-51 15,0-2-23-15,-2 0-2 0,2-1 17 16</inkml:trace>
  <inkml:trace contextRef="#ctx0" brushRef="#br0" timeOffset="272944.9421">17232 12155 243 0,'1'-4'303'15,"2"1"22"-15,1 1-27 0,-3-3-88 0,1 3-63 16,-2-1-38-16,1 1-20 0,-1 1-11 16,0-1-2-16,0 1-2 0,0 1-4 15,0 0-5-15,0 0-4 0,0-1-9 0,0 1-11 16,0 0-11-16,0 0-7 0,2 0-10 16,0 0-4-16,1 0-7 0,2 0 1 0,2 1-2 15,1-1 0-15,4 0-1 0,-2 1 0 16,3-1 0-16,1 2 0 0,-1-1-2 0,-2-1 0 15,2 2-1-15,-4 0-2 0,-1 1 3 16,1-3-2-16,-4 2 2 0,2 1-1 16,-4-3 1-16,0 2 1 0,0 0 0 0,1-2-2 15,-4 1-1-15,2 1 1 0,0 0-2 0,-2 3 1 16,0-3 2-16,-2 1 2 0,0 0-3 16,-2 1 3-16,-1 1-1 0,-1 1 0 15,0-2 0-15,-4 0 1 0,2 1 0 0,-3 0 1 16,0-2-1-16,-1 1 1 0,-3-1-1 15,1 0 0-15,0 1 0 0,-2-1 0 16,2-2 0-16,-4 2 0 0,2-2-1 16,2 1-2-16,0-2 3 0,0 0 0 0,3 0 0 15,0 0 3-15,3-2-2 0,2 1 3 0,-1-1-4 16,2 1 0-16,1 0 0 0,2-2 0 16,1 1 0-16,1-3-1 0,1 2 1 15,1-1 0-15,4-2 0 0,-3 3 0 0,2-2 0 16,-2 1 0-16,0-1-3 0,2 2 3 15,-2 0 0-15,3-1 0 0,-1 1-2 0,2 0 0 16,-1 1-1-16,-1 1-1 0,2 1-2 16,-3 0 1-16,0 1 2 0,-2 1 1 0,1 1-2 15,0-1 2-15,1 1 2 0,-1 2-3 16,0 0 2-16,-1 1 0 0,0 0 1 16,0 0 0-16,0 1 0 0,-2 3 0 0,-2-2 2 15,0 1 1-15,-2 1-1 0,1 0-1 16,-2 0-1-16,0 1 3 0,-1 4 0 0,-1-3 3 15,-3 3 0-15,2-2 2 0,0 1 0 16,-2-1 2-16,4 0-4 0,1 1 0 16,0-2 0-16,1 0-4 0,0 0 0 0,4 0 0 15,-4-2 0-15,4-2-2 0,4 1 3 16,-2-2-1-16,1-3 0 0,2-2-2 0,0 2 2 16,1-4 0-16,2 0-2 0,-2 0 1 15,2-2-3-15,-3-1-1 0,1-1-4 0,-2-1-1 16,0 2 0-16,-2-6-1 0,-1 4 0 15,-2-3 2-15,1 1 1 0,-4 0 3 0,-2 3 1 16,0-2-1-16,1 1 1 0,0 1 0 16,-3 1 2-16,1 1 0 0,-1 0 1 0,0 1-1 15,-3 1 1-15,5 1 0 0,-4 1-1 16,2 0 1-16,-1-1-1 0,1 2 1 16,1-3-1-16,1 3 0 0,-2-1 2 0,4-1-2 15,-3 1 1-15,2-2 0 0,0 1 2 16,1-1-2-16,-2-1 0 0,1-1-1 15,0 1 0-15,0-1 0 0,0-1 1 0,2 0-1 16,-3 0 0-16,3 0 0 0,2 2 3 16,-3-2-1-16,4 0 1 0,-3 0-1 0,3-1 1 15,-2 1 2-15,1-2-1 0,1 1-2 16,-2-1 3-16,2 0 0 0,0 2 1 0,-1-4 0 16,1 4 1-16,0 1 0 0,0 1 1 15,0 1 0-15,0-2-1 0,0 0 1 0,0 2-2 16,0 0-1-16,0 0-1 0,0 0-4 15,-2 4 0-15,2-1 0 0,-2 0 0 16,2 0 0-16,0 1-2 0,0-1 0 0,-1 4 1 16,-1-2 0-16,1 2 1 0,-4 0 0 15,0 1 0-15,-1 0 1 0,0 1 0 0,-2 2 2 16,-2-3-2-16,2 2 5 0,0-1-1 16,-2 1 0-16,0-2-1 0,0 1 1 0,-2-2-1 15,-1-1 0-15,2 0-2 0,-3-1-1 16,-1-1 1-16,0-1 0 0,0-2-4 0,0 3 2 15,2-4 0-15,-1 0 0 0,1-2-2 16,2 0 1-16,2 1 1 0,1-2-2 16,1-1 1-16,1 1 1 0,2-2-2 0,2 1 1 15,0-1 1-15,4-1 0 0,0 1 0 16,-1 0-1-16,1 2 1 0,-1 0 0 0,2 1 0 16,-3 0-1-16,2-1 1 0,-2 3 2 15,-2 0-1-15,2 0 1 0,-4 5-1 0,-1-5-1 16,0 5 0-16,0 0 2 0,1-2-2 15,-1 2 0-15,0 1 0 0,1-1 0 0,0 1 1 16,1-2-1-16,2 1 0 0,-3 0 0 16,1-1-1-16,1 1-1 0,-2-2 1 0,0 1-1 15,-1 1 4-15,1-5-2 0,-2 5 1 16,1-3 1-16,-1-2 0 0,-3 1-1 16,0-2-1-16,1 1 0 0,-1-2 0 0,-2-3 0 15,3 1 0-15,-2-1-1 0,3 0-1 16,0-3 0-16,3 1 1 0,-1-3 1 15,3-1-2-15,2-1 1 0,2-1 0 0,1-1-2 16,0-1 1-16,2 4 1 0,0-2 1 16,-2 1 0-16,3 2 0 0,-3 1 0 0,0-1 0 15,-1 4 1-15,1-1-2 0,-3 2 2 16,2 1 3-16,-2 1-1 0,-2 0 3 0,2 0 0 16,0 1 0-16,-1 1 0 0,1 1-4 15,-2 1 1-15,2 1-2 0,-2 2-1 16,2-1 0-16,0 3 2 0,0-1-2 0,0 3 1 15,0-1-1-15,2 1 0 0,1 1-1 16,-1-1-1-16,-1 1 0 0,-1 2-1 0,2-3 3 16,-2 2 0-16,-2 2 4 0,1-4 0 0,-1 1 2 15,-1-1 0-15,-2 0-2 0,2 1 0 16,-3-2-1-16,1-1-3 0,0 0-1 16,1 0-1-16,-4-2 1 0,0 3 1 0,0-2 0 15,2-3 0-15,-2 3 3 0,-2-3-2 16,2 3-1-16,0 0 0 0,0 0 2 15,1-2-2-15,0 2 0 0,1-2 0 0,-1 3 0 16,0-2-2-16,2 1 1 0,-1 0-1 16,1 0 2-16,0 0 0 0,3 0 0 0,-1 0 3 15,2 0-1-15,-1-1-2 0,2 1 0 16,0 0 0-16,0 0 0 0,2-2-2 0,-2 1 2 16,1 2-3-16,2-2 3 0,-3 0-1 15,2 3 2-15,0-1 1 0,-1-1-1 0,-2 4 1 16,1-2 1-16,-2 1-3 0,0-1 0 15,-1 0 0-15,-3 2-1 0,2-3 1 16,-3 2-2-16,1-2 2 0,-1 1-2 0,-2-1 1 16,1 1 1-16,0-3 0 0,2 1-2 15,-4-2 4-15,2-2-2 0,0 2-2 16,-1-3 1-16,3 0 1 0,-1 0 1 0,-1-2-1 16,2 1 3-16,-3-3-3 0,2 2 2 15,-1 0-2-15,2-1 0 0,-2-2 0 16,0 1-2-16,4-1 2 0,-3 0 2 0,2-1 0 15,1-2-2-15,1 1 0 0,1 1 0 0,1-3-2 16,-1 0 0-16,4 1-1 0,-2 0 2 16,1-2-1-16,4 0 2 0,-1-1-2 15,1 1 0-15,2 0 5 0,-3-2-3 0,3 3 1 16,-1-3-1-16,3 2 0 0,-1 1-6 16,0 0-18-16,5 0-21 0,-2 0-30 0,0 1-33 15,3-4-62-15,-6 3-138 0,3 1-62 16,-3-2-19-16,5 0 5 0,-1 0 22 0</inkml:trace>
  <inkml:trace contextRef="#ctx0" brushRef="#br0" timeOffset="273196.9751">16724 12171 285 0,'5'-4'356'0,"0"-1"19"15,0 3 13-15,2-3-141 0,-2 1-94 16,3 0-61-16,-1 0-33 0,0-1-17 16,0 1-8-16,-1 1-8 0,-1 2-8 0,0-3-5 15,0 4-4-15,2-3-2 0,-1 3-4 0,-1-2-5 16,2 1-15-16,0-1-18 0,1-1-21 16,0 0-63-16,-3 0-110 0,0 0-89 15,1 2-33-15,-1-2-8 0,-1-2 6 0</inkml:trace>
  <inkml:trace contextRef="#ctx0" brushRef="#br0" timeOffset="273524.2741">16833 11811 122 0,'0'-5'304'0,"0"2"27"16,-2 0 18-16,2 1-74 0,-4 0-97 16,3 2-55-16,-1 0-34 0,1 0-19 0,-3 0-14 15,-2 2-4-15,-2 3 1 0,-3 1-5 16,1 3 3-16,-3 2-4 0,0 0-6 0,0 4-6 16,-1 1-9-16,1 0-5 0,-1 1-6 15,1 0-5-15,1-1-3 0,1-1-7 0,2-2 2 16,1-2 0-16,-1 1-2 0,5-3-2 15,0-3 0-15,1 1-4 0,1-7-11 16,2 2-11-16,0-1-16 0,0-2-15 0,2-1-15 16,3 0-10-16,0-5-6 0,0-1-12 15,2-1-40-15,-2-2-45 0,0 0-64 0,-2-3-47 16,-1 1-17-16,1-1 10 0,2-2 42 16</inkml:trace>
  <inkml:trace contextRef="#ctx0" brushRef="#br0" timeOffset="273785.6391">16680 11858 77 0,'-3'-3'279'0,"2"1"32"16,-3 4 18-16,0 1-51 0,-1 1-90 0,-2 2-62 15,-2 1-35-15,1 1-19 0,-2 0-8 16,2 2-6-16,-2-2-6 0,3 1-10 16,1 1-7-16,3-1-14 0,-1-2-14 0,4 1-27 15,4-1-24-15,-4 0-72 0,1 3-138 16,-2 0-73-16,1 4-34 0,0 1-5 0,0 4 13 16</inkml:trace>
  <inkml:trace contextRef="#ctx0" brushRef="#br0" timeOffset="274031.5907">16871 12806 32 0,'3'5'362'0,"-3"0"43"0,0-3 24 0,0 1 13 15,0-1-152-15,0 1-115 0,-3-1-63 16,3 0-36-16,0-2-24 0,-1 0-16 16,-1 0-12-16,0 0-11 0,1 0-6 0,-2 0-6 15,2 0 1-15,-3 0-2 0,3 0-2 16,-1 3 2-16,1-3-1 0,-1 0 1 0,0 0 0 16,2 0 1-16,0 0 1 0,-3 0-11 15,3 0-40-15,-2-3-84 0,-1-1-161 16,-2-1-91-16,0 5-48 0,-2 0-9 0,-1-3 23 15</inkml:trace>
  <inkml:trace contextRef="#ctx0" brushRef="#br0" timeOffset="275694.7016">20205 13133 28 0,'-8'0'297'0,"2"-3"30"0,-1 3 15 0,3 0-34 15,-1 3-119-15,2 2-84 0,-2 0-43 0,4 0-26 16,-1 2-18-16,2-3-5 0,2 2-5 15,-2 0 1-15,1-1 4 0,1 2 0 0,1-2 6 16,-2 0 1-16,2 0-1 0,1 0 1 16,-1 0-5-16,0-1-1 0,0-1-5 0,0 0-2 15,2-1-1-15,-1-1-2 0,-2 0 0 16,1-1 1-16,1-1 2 0,0 0-1 0,1-1-1 16,0-3 3-16,2 0-3 0,-2 2 0 15,0-1 1-15,0-1-3 0,0-2 3 16,-2 1-1-16,2-1 4 0,-2 4 5 15,0-4 1-15,-2 2 4 0,1 0 1 0,-2-1 3 16,0 2 1-16,-2 0-1 0,1-1-3 16,-2 1 2-16,2 1 0 0,-1-1 0 0,0 1-1 15,-1 1 0-15,2 2-1 0,1-3-4 16,-2 3-2-16,0 0-2 0,-1 0-4 0,1 0-2 16,2 0-1-16,-3 3-1 0,0-1-1 15,1 3 0-15,-1 0 0 0,3-1 0 0,-2 2 1 16,2-1-1-16,0 3-2 0,2-2 3 15,1 2-2-15,-1-2-2 0,1 1 1 0,0 1 0 16,2-1 2-16,-1-2-1 0,0 0 0 16,1 0 1-16,3-1 2 0,-5-1-2 0,2-3-3 15,0 1 1-15,-2-1-1 0,2-1 0 16,0-1 0-16,-1-3 1 0,1 0 0 16,-2 2-1-16,0-4 0 0,-1 2 3 0,-1-2-2 15,2 1 4-15,-3 0-2 0,0-2 2 16,2 3-4-16,0-3-1 0,-2 1 0 0,0-1 0 15,-4 0 0-15,4 1 0 0,-3 0 5 16,2 0-2-16,-4 3 1 0,2-2 1 0,-2 2 0 16,0 0-1-16,-1 2-2 0,0-1 4 15,-1 1-4-15,2 2 2 0,0 0 0 0,0 2-3 16,-2-1 2-16,4 2-2 0,-2 2 0 16,0-1-1-16,0 2-1 0,2-2 1 15,1 3-1-15,0-2 1 0,2 2-2 0,2 0 2 16,0 1 3-16,-2-1-3 0,3 1 0 15,2-1 0-15,0 1-1 0,2-2-1 0,-3-1-1 16,5 0 0-16,-2-1 2 0,-1-1-2 16,1 1 2-16,-1-3 1 0,0 1-1 0,-1-2 1 15,-2-2-1-15,2 1 0 0,-3-3-1 16,-1 1 4-16,1-4 1 0,-2 2 1 16,-2 0 1-16,1-1-1 0,-3-2 0 0,1 2-2 15,-2 0-2-15,0 1-1 0,0-2 1 16,-3 2 0-16,3 2-1 0,-2-1 1 15,2-1 1-15,0 5 1 0,1-3-2 0,1 3 1 16,0 0-1-16,0 0 0 0,1 0-1 16,0 3 1-16,1-3 0 0,-1 4-1 0,2-1 1 15,0-1 0-15,0 3 0 0,0-2 0 16,0 4-2-16,0-5 2 0,2 3 0 0,-2-1-2 16,1 2-10-16,-1-2-29 0,-1 3-42 15,-2-4-99-15,-1 5-141 0,3 1-71 0,-1 3-28 16,0-2 6-16,-2 2 31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4:14:15.5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14568 15555 126 0,'4'1'338'0,"-3"1"27"0,1-2 12 0,-1 1-62 16,3-1-129-16,-1 3-87 0,1-2-41 15,1 1-19-15,-2 0-3 0,2-1 5 0,-2 1 3 16,-1-1 9-16,-1 1 0 0,3 1 0 16,-3-3-4-16,2 1-6 0,2 2-7 15,-2-3-7-15,2 2-6 0,0-1-5 0,1-1-6 16,2-1-3-16,0-1-1 0,1-1-3 16,3 2-3-16,-2-4-2 0,3 1 1 0,4-2 1 15,-1 0-1-15,3-1-1 0,0-1 0 16,0-2 0-16,3 1 0 0,0-1 0 0,-1 0 0 15,3-4 0-15,-1 2 0 0,-1-1-1 16,-1-4 1-16,1 2-2 0,-2-2 0 0,-2-1 1 16,3-1 0-16,-3-2-3 0,-2-1 2 15,3-3 0-15,-3 2 2 0,1-4 0 16,1-1 0-16,-1-1 0 0,2-2-1 0,0-1 1 16,0-1-2-16,0-2 2 0,0 1-1 15,0-2 0-15,-3 1 2 0,1-1 0 0,1 3-1 16,-3-1 0-16,2 1 2 0,-4 1-2 15,0-2 1-15,1 2-1 0,-1-1 3 16,1 0 3-16,-3-2 0 0,1 0 2 0,2-2-1 16,-3-3 1-16,3 1-3 0,-1-3-2 15,1-4-4-15,-2-2-1 0,1-2 2 0,1 0-1 16,-2 0-1-16,-2 0-1 0,0 0-1 16,-2 2 2-16,-2-2 0 0,3 1-2 0,-4 3 0 15,0 0 0-15,2 2 2 0,-4-1 2 16,0 3 0-16,1-1 0 0,-1-3 0 15,2 4 0-15,-1-5 2 0,0 3-2 0,1-1 0 16,0 2-2-16,1-2 1 0,0 1-1 16,-1 0 2-16,2 0 1 0,-1 1 1 0,3-2 5 15,-1 2 0-15,0 0-1 0,3 1-1 16,-3-2-2-16,3 1-3 0,-3-1 0 16,3 1 0-16,-1-2 0 0,-1 6-2 0,0-2 0 15,0 0 1-15,-1 4 0 0,2-1-3 16,-2-2 2-16,2 3 2 0,2-2 0 15,1 0-2-15,3 0 0 0,0-1 1 0,3 0 1 16,0 2-4-16,1-2 2 0,2-2-1 0,-1 2 1 16,3-2-1-16,1 1 0 0,2 1 2 15,1 2 1-15,1 1 2 0,1 2 1 0,0 2 1 16,0 0 1-16,0 1-1 0,-2 1 0 16,0 2 1-16,3-3 1 0,-6 2-1 0,4 0 2 15,-1 1-1-15,1 0 0 0,-3 0-3 16,4-1-2-16,-3 2-1 0,2-1-2 15,-3 2 2-15,0-2 0 0,0 1 0 0,-1-2-2 16,1 1 2-16,1-1 0 0,2 2 0 16,-3-2-2-16,4 2-3 0,0-1 2 15,0 1 0-15,0 2 0 0,1 2 0 0,-1-1 0 16,0 3 3-16,0 1 0 0,0 2-1 0,1-1-1 16,3 2 0-16,-1 0 1 0,2 2-3 15,-1-1 1-15,6 2 0 0,-4 1-1 16,1 1 1-16,-1 0 0 0,3 1 0 0,-2-2 1 15,-3 3 0-15,1-1 0 0,0 2 2 16,-2-2-1-16,2 0 2 0,0 3 0 16,-1-1-1-16,-2 0 2 0,1-2 2 0,1 4 3 15,-1-3-2-15,0 4 0 0,0-1 1 16,1 1-4-16,-1 1-3 0,1-2 0 0,-1 5-1 16,-1-4-2-16,0 2 4 0,-2 0-1 15,0 1 1-15,-5 0 0 0,-1-1 0 0,0 1-1 16,-6 1 1-16,-2-2 0 0,-2 2 0 15,-2 0 0-15,-3 0 0 0,0 0 2 16,-4 0-2-16,-2 2 0 0,-1-1 0 0,1 2 0 16,-1-1 0-16,-1 1 0 0,1-2 0 15,0 2-1-15,-1-1 0 0,-1 1 1 16,0 0 1-16,0 0 0 0,0 0-1 0,0 0 1 16,0 0 1-16,0 0-2 0,-1 0 0 15,1 0 0-15,-2 0 0 0,2 0 1 0,0 0-1 16,-2-2-1-16,2 2-2 0,0-1 3 15,0-1 0-15,-1 2 0 0,-1-1 0 0,2-2 3 16,0 1-3-16,-1-5 1 0,-1 2 0 16,0-3-1-16,1 3 0 0,-2-4 0 0,-1 0 2 15,0 0-3-15,-1 0 0 0,0 1 1 16,2 2 0-16,-2-1-1 0,2 1 0 0,-2 2 1 16,2-1-2-16,2 2 1 0,-2 1 1 15,1 0 0-15,1 1-1 0,-1-1-3 0,2 2 3 16,0 0 0-16,0 0-2 0,2 2 3 15,-2-2 0-15,1 1 1 0,4 3-1 16,-4-1-1-16,4 2 0 0,-2 0-3 0,4 0 2 16,-1 2 0-16,2-4 1 0,0 3 1 15,-2-1 0-15,2 1 0 0,3-2 1 0,-3 1 0 16,0-1-2-16,-2 1 1 0,2-2 1 16,-3 1 0-16,-1 1-1 0,1-2 0 0,-1-1 0 15,-1 1 0-15,-2 1 0 0,1-3 0 16,-2 3 0-16,0-3 2 0,-2 1 0 15,1 3 1-15,-2 0-3 0,-2-1 0 16,-2 2 0-16,-1 2 0 0,-2-2-1 0,-2 3 0 16,-2-4 1-16,0 3 0 0,-2-1 1 0,3 0-1 15,4-2 0-15,0 0 0 0,2-3-2 16,4 1 0-16,0 0 2 0,1 0 0 16,1-2 0-16,2 4-4 0,1-2-13 0,3 3-37 15,1 0-53-15,3 3-151 0,-2 0-103 16,-3-4-52-16,-4-5-14 0,-1-2 23 15,-2-5 41-15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2:14:09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4786 10181 74 0,'0'0'194'0,"1"0"-2"0,-1 0-28 16,0 0-28-16,0 0-21 0,0 0-16 15,0 0-15-15,0 0-11 0,0 0-11 0,0 0-9 16,0 0-6-16,0 0-6 0,0 0-4 16,0-3-8-16,0 3-2 0,0 0-4 0,0 0-1 15,2 0-4-15,-2 0 1 0,0 0 2 16,0 0 1-16,0 0 4 0,0 0-1 16,0 0 0-16,0 0-5 0,0 0-5 0,0 0-5 15,0 3-7-15,0-3 0 0,0 0-3 16,1 0 0-16,-1 0 3 0,2 0-2 0,0 0 3 15,-1 0-1-15,-1 2 3 0,2-2 0 16,-1 0 4-16,-1 0 2 0,2 0 4 16,-2 0 1-16,0 0 1 0,0 0 2 0,2 0-2 15,-1 0 2-15,2 0-2 0,3-2 0 16,-1 2 1-16,2-3 1 0,-1 1 0 0,4 2 4 16,-1-2-2-16,0 1 3 0,1-1-1 0,-1 2-1 15,-1-2 0-15,0 2-2 0,-1 0-4 16,0 0 0-16,0 0-2 0,-2 0-1 15,1 0-1-15,-3 0 0 0,3-1 1 0,-1 1 3 16,1-2 0-16,-2 1 1 0,0 0-1 16,1 1 0-16,3-2-3 0,-2-1-2 15,2 0-1-15,0 0-4 0,3 0-3 0,-3 0 1 16,2 0 0-16,0 0-3 0,-2 2 2 0,0-2-1 16,1 1 1-16,1 2-2 0,-3-3 0 15,1 2-1-15,-2 1 1 0,2-1-2 16,-2-1 0-16,-1 1 1 0,0 1-1 0,-2-2 1 15,3 0-1-15,-3 2 2 0,0-1 0 16,0-1-1-16,2 2 1 0,0-2 0 16,2-1 1-16,0 1-1 0,1-1-1 0,0-1 3 15,0 1-3-15,1 1 5 0,-1-1-3 16,-1-1 2-16,1 3-2 0,-1-1 2 0,0 0-1 16,-2 0-1-16,1 1 2 0,2-1-1 15,-2 1 0-15,-1-1 3 0,0 2-3 16,-1 0-3-16,1 0 2 0,1 0-1 0,-3 0-1 15,1 2 1-15,-1-2-2 0,0 0 0 16,2 0-3-16,0 0 3 0,1 0 0 0,0-2 0 16,-1 2 1-16,3-1 2 0,0-1-2 15,1-1 0-15,-1 2 0 0,2-2-1 0,-1-2 2 16,-1 2 0-16,0 0-2 0,0 0 3 16,1-1 0-16,-4 3 1 0,1-3-4 0,-1 1 2 15,0 1 1-15,-2 2-3 0,2-3 0 16,-2 3 1-16,0-2-1 0,2 0 0 0,-2 1 0 15,0-3 2-15,2 4-2 0,-2 0 0 16,0-5 0-16,0 5 0 0,0-2-2 0,-1 2 1 16,1-1 1-16,0-1 0 0,1 0-1 15,-1-1 2-15,2 2-1 0,1-2 1 16,-2-1-1-16,3-1 0 0,-1 1 2 16,1-1-2-16,0-1 2 0,1 3-1 0,0-4-1 15,0 2-1-15,3 0-1 0,-1-2 0 16,-1 2 1-16,2-2-2 0,0 2 3 0,-3 1 0 15,2 0 0-15,-4-1 0 0,2 2 3 16,-3 0 0-16,-2 2-3 0,3-2 0 0,-3 1 0 16,0 1-2-16,2-1 0 0,0 1-2 15,0-2 1-15,2 1 0 0,1-2-1 16,0 1 3-16,2-2 0 0,1 2 1 0,-3-2-1 16,3 1 0-16,-2-1 0 0,1 0 1 15,0 2 0-15,0-2 0 0,-2 2 0 0,0 0 1 16,1 0-1-16,-2 0-1 0,-1 2 1 15,1-1-1-15,-1 0 1 0,0 0 0 16,-1 0 0-16,-2 1 2 0,2-1-2 0,-2 1 0 16,2-1 0-16,0 1-1 0,2-2 0 15,-2 1 1-15,0 0-1 0,1 0 1 0,1-1 1 16,2 0-1-16,-1 0 0 0,0-1 0 16,1 1 1-16,-1-1-1 0,2 1 0 0,-2 1 0 15,1-3 0-15,-3 3 0 0,1 1-1 16,-2-3 1-16,0 1 0 0,2 3-1 15,-2-2 1-15,0 0 0 0,1-1-1 0,-1 2 1 16,1-2 1-16,0-1 0 0,1 2-1 16,-1-1 0-16,-1 1 1 0,4-1 0 0,-2 0-1 15,-1-2 1-15,2 3-1 0,0-1 0 16,-2 0 0-16,2 0-2 0,-2-1 1 0,2 1 1 16,-2 3-1-16,1-4 1 0,-1 1 0 15,-1 1 0-15,1-1 0 0,0 1-1 0,-2 0 1 16,-1-1 0-16,2 1 0 0,-2-1 0 15,3 1 1-15,-1 0 0 0,-1-1-1 0,1 0 0 16,2-2 0-16,-2 3 0 0,2-1 0 16,-2-2 0-16,3 2 0 0,-2-2-1 15,-1 2 0-15,3 0 1 0,-2-2 0 0,-1 1 0 16,1 1 0-16,-1 1 0 0,0-1 0 16,-1-1 0-16,1 1 0 0,-2 1 0 15,2 0 0-15,0-3 1 0,0 2-1 0,1-1 1 16,0 1-1-16,1-1 0 0,-1-1 0 15,-1 1 0-15,2 1 0 0,-2 0-1 0,0 0 0 16,-2-1 1-16,0 3 0 0,1 0-2 16,-3-2 2-16,1 2-1 0,0-1 1 15,-1 0 0-15,3 2 0 0,-2-3 0 0,0 1 0 16,-1 2 0-16,2-3-1 0,-1 3 0 16,0-2 1-16,1 0-1 0,-2 1-1 0,3-3 2 15,-1 4 2-15,0-3-2 0,1 3 0 16,-2-4 1-16,3 3-1 0,-2-1-1 15,0 0-1-15,1 1 1 0,0-1 0 0,1 1 1 16,-1 0 1-16,1-1 0 0,-2 2 1 16,2-1-1-16,0-1 0 0,-2 2-1 0,2 0 0 15,-1-1 0-15,1-1 0 0,0 2 0 16,0-1 0-16,1-1 4 0,-1 2 0 0,1-2 0 16,1 1-2-16,-3 0 2 0,1 1 0 15,0 0-2-15,0-2-2 0,-1 2 2 0,1-1-1 16,0 1 0-16,-2 0 1 0,2-2-2 15,-2 2 0-15,0 0 0 0,3 0 0 16,-3 0 0-16,1-1 0 0,-1 1 0 0,0 0 0 16,0 0-2-16,-1 0 2 0,1 1 0 0,-1-1 0 15,1 0-1-15,-3 0 1 0,4 0-1 16,-2 2 2-16,-1-2-2 0,1 0 1 16,1 1-2-16,-1-1 2 0,1 2 0 0,0-1 0 15,0 0-2-15,1-1 2 0,1 0 0 16,0 2 0-16,0-2 0 0,2 0 0 0,-1 0 0 15,-1 0 0-15,2 0 0 0,0 0 0 16,-1 0 0-16,-1 0 0 0,0 0 0 16,2 0 0-16,-2-2 0 0,0 2 0 0,0-1 0 15,-2 1 2-15,0-1-2 0,1 1 0 16,0 0 0-16,-4-2 0 0,3 2 0 16,-1 0 0-16,-1 0 0 0,1-1 0 0,-2 1 0 15,3 0 0-15,-1-2 0 0,-1 2 0 16,1 0 0-16,0 0 0 0,-1 0 0 0,1 0 2 15,1 0-2-15,-1-1 0 0,2 1 1 16,-1-2-1-16,0 2 0 0,1-1 0 0,0 1 0 16,-2-2 0-16,1 2 0 0,0 0 0 15,1-1 0-15,0 1 0 0,-1-2-1 0,0 2 1 16,2 0 0-16,-2 0 1 0,1-2-1 16,-1 2-1-16,0 0-1 0,3 0 2 15,-1-1 0-15,-2 1-2 0,3-1 1 0,-1 1 1 16,0 0 0-16,0-1 0 0,2 1 0 15,-2 0 1-15,-3 0 1 0,1 0-2 16,-1 0 0-16,-1 0 2 0,1 0-1 0,0 0-1 16,-1 0 1-16,1 0-1 0,-1 0 0 15,1 0 0-15,2 1-1 0,-2-1 1 0,1 0 0 16,2 1 0-16,0-1 0 0,-2 1-1 16,3-1 1-16,-1 0 0 0,-2 2 0 0,2-2-2 15,-2 0 2-15,0 0 0 0,-1 2 0 16,-1-2 0-16,1 1 0 0,0-1-2 0,-1 0 2 15,2 2 0-15,-1-1 2 0,2-1-2 16,-2 3 0-16,4-1 0 0,1 2 2 0,1 1-2 16,4 1-4-16,4-1-13 0,3 3-44 15,5 1-58-15,0 1-88 0,4-1-130 16,-1 1-65-16,5 0-21 0,-1 1 21 0,-1 0 50 16</inkml:trace>
  <inkml:trace contextRef="#ctx0" brushRef="#br0" timeOffset="13505.7626">20741 10568 7 0,'2'2'135'16,"-1"-2"-24"-16,1 3-31 0,2-1-22 0,-1 0-15 16,1-1-4-16,0 1-8 0,0-2-8 15,-3 2-4-15,2 1-5 0,1-3-2 16,-3 2-5-16,2-1-7 0,3-1-14 0,-2 2-47 16,0-2-52-16,1 0-27 0,3-2-14 0</inkml:trace>
  <inkml:trace contextRef="#ctx0" brushRef="#br0" timeOffset="14036.0969">21961 10609 10 0,'0'0'225'15,"0"0"16"-15,0 0 3 0,0 0-75 0,0 0-65 16,0 0-43-16,0 0-23 0,0 0-12 0,0 0-6 16,0 0 3-16,3 0 0 0,-3 0 2 15,2 0 1-15,-2 0-2 0,1 2-4 0,-1-1-7 16,3 1-5-16,1-2-3 16,-3 3-1-16,3-3-4 0,-3 2-2 0,2-2-5 15,1 2-13-15,0 0-21 0,2-2-43 0,-3 1-97 16,2-1-49-16,-1 0-24 0,4-1 0 15</inkml:trace>
  <inkml:trace contextRef="#ctx0" brushRef="#br0" timeOffset="14868.6242">23404 10599 23 0,'-1'0'242'0,"1"-2"19"0,0 1 11 0,0 1-79 16,0 0-77-16,0-2-44 0,0 2-23 0,1 0-10 16,-1 0-1-16,2-1 7 0,-1 1 4 15,-1-2 4-15,2 2 4 0,-2 0-5 16,0-1-2-16,0 1-10 0,0 0-5 0,0 0-9 16,0 0-7-16,0 0-8 0,0 0-3 0,0 0-3 15,0 0-3-15,0 0-2 0,0 0 1 16,0 0 0-16,0 0 0 0,0 0-1 0,0 0 0 15,0 0 0-15,0 0-1 0,0 0-1 16,0 0 2-16,2 0-2 0,-2 0 2 16,0 0 0-16,0 0 0 0,0 0 0 0,0 0 0 15,0 0 0-15,0 0 0 0,0 0 2 16,0 0-2-16,0 0 1 0,0 0-1 0,0 0 0 16,-2 0 0-16,2 0 0 0,0 0-1 15,0 0 1-15,2 0-2 0,-2 0 2 16,0 0 0-16,1 1 0 0,-1-1 0 0,4 0 0 15,-4 0 0-15,1 0 0 0,3 0 2 16,-4 0 1-16,2 0 0 0,0 0-1 0,-2 0 1 16,0 0 0-16,0 0-3 0,0 0-6 15,-2 0-10-15,0 2-25 0,-2-1-47 0,-1 4-129 16,-3-3-69-16,-1 2-34 0,-2-4-9 16,0-4 14-16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2:18:43.4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4108 6878 84 0,'-2'0'264'0,"2"0"18"16,0-3-9-16,0 2-67 0,0 0-68 0,0-1-38 15,2 1-24-15,-1-1-9 0,1 0-1 16,-2 1 0-16,3 1-1 0,-3-2-5 15,1 2-1-15,-1 0-2 0,0 0-1 0,-1-2 0 16,1 2 0-16,-3 0-2 0,1 0-7 0,1 0-5 16,1-2-10-16,-2 2-5 0,2-1-6 15,0 1-5-15,0-2-5 0,0 2 1 16,0 0-5-16,2-2-2 0,-2 2-1 0,3-1-2 16,1 1-2-16,-2-1 2 0,3 1 0 15,-2 0-1-15,-1 0-2 0,1-2 1 0,-2 2 0 16,3 0 0-16,-3 0 0 0,2 2 2 15,1-2-1-15,0 0 3 0,-1 0-3 16,2 1-1-16,-2-1 0 0,2 3 0 0,-2-1 0 16,2-1-1-16,1 1 0 0,-3 2 2 15,2 1-1-15,-2-1 1 0,0 0 3 0,1 1 1 16,-1 0 1-16,0 2 0 0,3-4 2 16,-1 3-2-16,-2 0-3 0,0 2 2 0,0-1-2 15,-1 1 1-15,1-1 2 0,1 2 0 16,-3-1 1-16,1 0-1 0,-2 2-2 0,0-1 2 15,-2 0-4-15,1 0 3 0,-1 0-3 16,-1 0 1-16,-1 2 0 0,1-4-1 16,-2 2 0-16,2-2-1 0,-2 1 0 0,1-2 2 15,-1 1-2-15,-1-1 1 0,3 1-1 16,-2 0 0-16,0-2 0 0,-1 3 0 16,1-1-1-16,-1-2 0 0,3 0 0 0,-1-1 0 15,0 1 2-15,0-1-4 0,0 1 2 16,1-4 0-16,1 2 3 0,-1-1-2 0,3-1 1 15,-2-1 1-15,2 0-3 0,0 0 1 16,0 0-1-16,0-1 0 0,0 1 0 0,2-3 0 16,-2 1 0-16,3 1 0 0,-1-4-2 15,1 1 1-15,1-1-1 0,1 1 1 16,-2-4 1-16,4 4 0 0,-1-3 0 0,-1 0 1 16,3-1-1-16,0 1 0 0,-2 0 0 15,-1-1 0-15,4 2 0 0,-4-3-1 0,1 2 1 16,-1 0 0-16,0-1-1 0,1 0 1 15,0 0 0-15,-1 1 0 0,0 0 1 16,-2-1 0-16,2 1 0 0,0-2 0 0,2 1 0 16,-2 1-1-16,-2 0 0 0,4-3-1 15,-4 0 1-15,2 3 0 0,-1 0-2 16,1 1 2-16,-2-1 0 0,0 1 1 0,-1 1-1 16,1-1 0-16,-1 2 1 0,1-1-1 15,0 0 0-15,-3 1-1 0,2 1 1 0,2 0 0 16,-4-2 0-16,3 3 0 0,-1-3-1 15,-2 2 1-15,0 2 0 0,2-2 1 0,-1 1 0 16,-1 1 0-16,0 1 3 0,0 0-2 16,0-2-2-16,0 2 0 0,0-1 0 0,0 1 0 15,0 0-4-15,0-2 4 0,0 2-2 16,0-1 1-16,0-1 1 0,0 0 0 0,0 2 0 16,0-1 0-16,0 1-1 0,0 0 1 15,0-1-2-15,-1 1 2 0,-1 0-4 0,2 1 2 16,-3-1 1-16,-2 3-2 0,1 2 3 15,-3 1 0-15,2 1 0 0,-1 2 3 0,1 0-3 16,-1 0 1-16,1 0 0 0,1 2-1 16,-1-1 0-16,0 2 0 0,3-1 0 15,-1-1 0-15,-1 1 1 0,2-1 1 16,2 1 0-16,-1-2-2 0,2 1 2 0,-1-1 1 16,3 1 0-16,2 2 1 0,-2-3 2 15,0-1 0-15,2 0 1 0,-2 1-1 0,0-2 0 16,2 1-1-16,-3-1 0 0,2-1-2 15,-1-1-1-15,0-1 0 0,1 3 1 0,-3-5-2 16,1 2 0-16,0-1 0 0,-1-3 0 16,1 2-1-16,1 1 0 0,0-1 3 15,0-1-2-15,3-1 2 0,-1 0 0 0,2 0-2 16,-1 0 3-16,3 0-2 0,-2 0-2 16,-1-1 1-16,0 1-1 0,1-2 1 0,-1 2 0 15,0 0-2-15,1 0-1 0,-1-3-7 16,1 3-2-16,0-2-1 0,-2 2-1 0,1-2 2 15,-1-1-7-15,0 0-16 0,1-1-45 16,-1 0-54-16,-1 0-93 0,1 0-118 0,-1 3-60 16,0-1-9-16,5 0 27 0,1-3 49 15</inkml:trace>
  <inkml:trace contextRef="#ctx0" brushRef="#br0" timeOffset="502.0726">4874 6984 161 0,'0'1'332'0,"2"-1"36"16,-2 0 13-16,1 2-74 0,-1-2-78 0,0 0-60 16,-1 0-37-16,1 0-28 0,0 0-16 15,1 0-16-15,1-2-22 0,-1 2-14 0,3 0-13 16,-1 0-11-16,3 0-5 0,-1 0-7 16,1 0 0-16,2 0-2 0,-1 0 0 15,2 2 0-15,0-2 2 0,-1 1 0 0,0-1 0 16,-1 0 0-16,0 0 0 0,0 0 0 15,-2 0 0-15,-1 0 0 0,1-1-4 0,3-1-11 16,-3 1-29-16,-1-1-43 0,1-1-59 16,-3 2-79-16,-2 1-105 0,0 0-58 0,-5 3-9 15,0-2 23-15,2 1 48 0</inkml:trace>
  <inkml:trace contextRef="#ctx0" brushRef="#br0" timeOffset="767.9549">4928 7068 60 0,'0'3'256'0,"0"-2"30"15,0 1-2-15,0-2-49 0,0 1-46 16,0 1-36-16,0-2-27 0,0 1-17 0,2-1-12 16,-2 1-11-16,4 1-10 0,-2-2-10 15,1 0-4-15,0 2-8 0,2-2-7 0,1 1-7 16,-1-1-5-16,3 0-7 0,0-1-6 15,0 1-2-15,0-2-6 0,3 2-2 0,-2-2-5 16,-1 1 0-16,1 0-5 0,-2-1-3 16,-1 1-17-16,1-1-22 0,-1 2-39 0,0-1-59 15,-4-1-98-15,-2 2-103 0,0 0-46 16,-4 2-8-16,4-2 21 0,0 0 51 16</inkml:trace>
  <inkml:trace contextRef="#ctx0" brushRef="#br0" timeOffset="1486.7222">5604 6807 52 0,'5'-2'288'0,"0"-3"34"0,0 1 25 15,0-1-54-15,-1 0-69 0,2 0-49 0,-1-1-30 16,0 2-25-16,0-4-16 0,1 2-19 16,-1-1-21-16,-1-3-16 0,1 2-12 0,-2-1-12 15,-1-1-5-15,1 0-6 0,-1 0-3 16,-2-2-3-16,0 1-2 0,0-1-2 16,0 0 0-16,0 2 0 0,-2-2 0 0,1 1-1 15,-3 1 1-15,1-1-1 0,0 2 0 0,-3 0 1 16,1 1 1-16,2 3 1 0,-2 0 2 15,2 0 0-15,-2 4 0 0,0 0-1 16,-1 1-3-16,2 2-1 0,-3 1-2 0,1 4 0 16,-1-2-2-16,-2 3 3 0,4 1 2 0,-1 3 1 15,1-3 2-15,0 2 0 0,2-1 1 16,-1 1-4-16,1 1-1 0,-1 0-3 0,3 0-1 16,-1 0 0-16,1 0-2 0,-1 1 1 15,2 1 2-15,0 1 1 0,0 3-2 16,2-2 2-16,-2 3 4 0,1 0 2 0,-1 2 1 15,2 0 2-15,-2 0 5 0,1 1 5 16,-1 1 1-16,0-1 2 0,0 1 3 0,-1-2 1 16,-1-2-3-16,2 1-3 0,-1-3-2 15,-1-3-4-15,2 0-5 0,-2-4-3 16,2 0 0-16,0-2-3 0,-1-4-3 0,1 2-2 16,0-4 1-16,1 0-4 0,-1 0-1 15,0-2-3-15,0 0-5 0,0 0-4 0,0-2-10 16,0 0-5-16,0 1 2 0,2-3 0 15,-2 0-3-15,0 0-15 0,2-3-38 16,-2 0-55-16,0 1-85 0,-2 2-112 0,0-1-60 16,-1 1-15-16,0-2 27 0,3 0 53 15</inkml:trace>
  <inkml:trace contextRef="#ctx0" brushRef="#br0" timeOffset="1709.6958">5505 6960 142 0,'0'-3'326'0,"2"3"34"0,-2-1 10 16,1-2-72-16,-1 3-93 0,3 0-73 0,0-3-46 16,0 2-24-16,4 1-18 0,-1-1-7 15,2 1-2-15,3-2-1 0,-3 2 0 0,2 0-3 16,2 0-1-16,1 0-3 0,1 0-3 16,2 0-1-16,0-1-6 0,-2-1-3 15,3 0-4-15,-4 1-5 0,1-3-8 0,-1 4-18 16,-2-3-40-16,-2 1-79 0,-4-1-127 15,0 2-93-15,-5 1-42 0,2-2-11 16,-2 2 25-16</inkml:trace>
  <inkml:trace contextRef="#ctx0" brushRef="#br0" timeOffset="1968.8068">5849 6938 330 0,'0'2'388'0,"0"-1"28"0,0 3 1 16,-1 0-112-16,-1 0-103 0,0 3-72 0,0 0-44 16,0 1-25-16,1-1-22 0,-1 2-11 15,0-1-10-15,1 1-10 0,-1-1-1 16,2 0-5-16,0 0-1 0,2 0 0 0,-1-3 1 16,1 1-2-16,-2-1 1 0,3-1 1 15,-3-1-2-15,0 0-1 0,0-3-11 0,0 0-19 16,0 0-38-16,0-1-56 0,0-2-77 15,0-2-121-15,-3 2-64 0,1-3-18 0,1-2 18 16,1 0 41-16</inkml:trace>
  <inkml:trace contextRef="#ctx0" brushRef="#br0" timeOffset="2126.7506">5864 6763 328 0,'-2'-4'395'0,"2"-1"32"0,0 1 18 15,-1 2-140-15,1 1-118 0,0-1-75 16,0 2-54-16,0 0-48 0,0 0-63 0,1 0-74 16,-2 3-137-16,-3-1-92 0,3 1-42 15,1-3-9-15,1 1 30 0</inkml:trace>
  <inkml:trace contextRef="#ctx0" brushRef="#br0" timeOffset="2518.2652">6061 6708 178 0,'0'-2'281'0,"2"2"26"0,-2 0-44 0,1 0-53 15,-1 2-39-15,-1 1-27 0,-1 1-16 16,2 2-6-16,-1 1-1 0,-1 3-3 0,-1-3-12 16,2 4-20-16,-1-1-20 0,0 2-19 15,2 0-14-15,-1 3-9 0,1 2-10 0,1-1-5 16,-1 4-5-16,0 0 0 0,0 2-2 16,0 0 3-16,2 1 3 0,-2-1 0 0,0 2 2 15,2-4-1-15,-1 4-1 0,-1-5-1 16,3-2-3-16,-3-2-2 0,2-2-1 0,-1-2-1 15,1-1-3-15,-2-5-3 0,1-1-2 16,-1-2-1-16,0-1 0 0,2-1-3 16,-2-3-22-16,0-1-56 0,0-4-81 15,-2 3-126-15,-2-1-86 0,-4-1-41 0,3-2 0 16,0 0 44-16</inkml:trace>
  <inkml:trace contextRef="#ctx0" brushRef="#br0" timeOffset="2808.1248">6232 6909 253 0,'3'0'311'0,"3"0"30"0,-3 0-27 16,2 0-64-16,0 0-51 0,2 0-36 0,-1 0-28 15,0-2-20-15,2 1-22 0,0-1-21 16,0 1-15-16,1-2-14 0,1 1-16 15,-2 1-7-15,3-1-7 0,-2 2-5 0,-1 0-4 16,1 0-1-16,1 0-1 0,-2-3-2 16,2 3 0-16,0 0-2 0,0 0 2 15,-3 0-1-15,0-2 1 0,-2 2-1 0,0 0-3 16,-2 0-6-16,-1 0-11 0,-1-2-21 0,-1 2-30 16,-1-1-47-16,-3-1-55 0,-1 0-61 15,-3 2-88-15,-4 2-42 0,2 0-3 16,0-2 32-16,3-2 49 0</inkml:trace>
  <inkml:trace contextRef="#ctx0" brushRef="#br0" timeOffset="3116.917">6324 6831 78 0,'0'-3'275'0,"0"0"41"0,-2 0-1 0,2 1-38 16,0 2-44-16,0-3-48 0,0 3-29 0,0 0-27 15,0 0-22-15,0 0-16 0,0 0-18 16,0 3-12-16,0-3-14 0,2 5-12 16,-2-1-11-16,0 2-6 0,0 2-5 0,0 1-7 15,0 2-2-15,0 4-2 0,-2-1-1 16,1 3-2-16,-1 1-1 0,2 1 2 0,0 2-2 16,0-3-1-16,2 1 1 0,-1 1-1 15,1-4 3-15,1 0 0 0,0-3 0 16,0-1 0-16,0-2 2 0,0-2-2 0,2 0 0 15,0-3 1-15,2-2 0 0,0-1-2 16,1 1-24-16,-1-6-55 0,-1 1-84 0,-3 2-149 16,-3 0-81-16,0 0-34 0,0-5-2 15,0 5 43-15</inkml:trace>
  <inkml:trace contextRef="#ctx0" brushRef="#br0" timeOffset="3568.0421">6546 7042 24 0,'7'-2'304'0,"1"-1"43"16,-2-1 27-16,0 3-32 0,-3 0-89 16,2-2-73-16,-3 3-45 0,1 0-34 0,0 0-20 15,1 0-18-15,0 0-13 0,0-3-14 16,1 3-7-16,0-1-6 0,0 1-4 0,0-3-1 16,1 2 1-16,-1-3-4 0,1 1-3 15,-1-1-1-15,1-2-2 0,-1 2-5 16,0-2 2-16,1 1-2 0,-3-1 0 0,0-1-3 15,-1 2 0-15,0 0 1 0,-1-2 0 16,-1 2-2-16,0 1 1 0,-1 0 0 0,-1-1-1 16,0 1 2-16,1 1-2 0,-1-1 1 15,-1 2-2-15,0-1-1 0,0 1 1 0,0 1-2 16,-2-1 1-16,0 2 1 0,-1 2 1 16,-3-1 0-16,1 4 0 0,-2-1 0 15,0 3 0-15,-2 3 0 0,1-1-3 0,-2 1 1 16,5 1 2-16,0 1 0 0,0 0 0 15,2-1-1-15,3 1 1 0,1 0 0 0,4-2 0 16,0-1 0-16,5 0 0 0,0 0 0 16,2-2 0-16,3-2 1 0,3 0-1 0,0 0 2 15,3-2 1-15,-1 1 0 0,1-4-1 16,1 0-6-16,0 0-8 0,2 0-20 0,-1-4-25 16,-2 0-47-16,0-1-65 0,0 1-76 15,-6-3-96-15,1 2-45 0,-2-1-5 16,0-2 31-16,2 1 55 0</inkml:trace>
  <inkml:trace contextRef="#ctx0" brushRef="#br0" timeOffset="3950.0017">6908 6931 103 0,'-4'-6'319'0,"2"0"42"0,-1 2 31 16,2-1-55-16,-1 4-75 0,0-2-57 15,2 1-52-15,0 2-39 0,0-1-31 0,0 1-27 16,0 0-20-16,0 1-14 0,0 1-10 15,2 1-6-15,-2 1-3 0,2 1-3 16,-1 2 0-16,1 2 0 0,1 0 0 0,0 1-1 16,0 2 1-16,0-1-4 0,0 1 3 0,2 0-1 15,-2-1 1-15,-1 1 1 0,1-2-2 16,-1-1 2-16,-1-1 2 0,1-2-2 0,-2 0 0 16,0-3-2-16,0-2 2 0,3 1 0 15,-3-4 0-15,0 1 2 0,-3-2-1 16,3-2 1-16,0-1-1 0,0 0 1 0,0-4-2 15,4 0-2-15,-2 0 1 0,4-2-1 16,-1-1 1-16,3-2-1 0,-1 0 2 0,0 0 0 16,1 1 2-16,-3 1-2 0,0 1 0 15,2 1 1-15,-2 4-1 0,-2-3 0 0,-1 5 0 16,1 2-1-16,-1-1 1 0,-2 3 0 16,3-1 1-16,-3 2-1 0,3 0-7 15,2 2-17-15,1-1-55 0,-1 3-74 0,1-3-132 16,2 2-91-16,-1 1-45 0,2-2-5 15,2 0 39-15</inkml:trace>
  <inkml:trace contextRef="#ctx0" brushRef="#br0" timeOffset="4508.9041">7538 6534 184 0,'9'-11'358'0,"-4"1"41"0,-2 4 27 16,-1-1-88-16,-1 5-99 0,-1 0-72 0,0 1-55 16,0 1-38-16,-3 0-25 0,1 1-19 15,-4 3-10-15,-3 4-8 0,-1 4-7 0,-1 3-3 16,-3 3-1-16,-2 7 2 0,-1 3-1 15,-2 2 4-15,1 4-1 0,1 2 0 16,3 0-1-16,0 1-4 0,4-1 0 0,5 1 0 16,2-1 0-16,6-2 1 0,2 0 4 15,5-3 7-15,4-2 7 0,2 0 11 0,2 0 12 16,4-4 11-16,-1-2 8 0,3-2 2 16,1-3 2-16,0 2-3 0,-1-6-5 0,-3 0-8 15,1-2-8-15,-2-2-7 0,-2-1-5 16,-1 0-9-16,-2-2-7 0,-2-3-3 0,-1 1-7 15,-3 0-11-15,1-2-18 0,-4-1-20 16,-3-1-26-16,0 1-19 0,-1-2-9 16,-2 0 3-16,2-2-21 0,-4-1-92 0,-3 0-133 15,0 3-65-15,-1 2-33 0,-2-4-16 16,2-1 24-16</inkml:trace>
  <inkml:trace contextRef="#ctx0" brushRef="#br0" timeOffset="5197.2864">8224 6640 35 0,'1'-2'271'16,"1"0"37"-16,-2 0 30 0,1 2-55 16,-1-1-60-16,0 1-46 0,0 0-30 0,0 1-19 15,-1 1-21-15,-1 0-13 0,-1 6-13 0,1 1-8 16,-2 3-15-16,-2 5-9 0,1-2-13 15,0 2-9-15,0 4-11 0,0-2-8 16,2 3-3-16,0-1-4 0,1 2-1 0,-2-2 0 16,2-3-1-16,2 3 0 0,-1-3-1 15,1-2 2-15,1-1-2 0,-1-3 2 16,2-2 0-16,-2-1 0 0,2-4 2 0,0 1-2 16,-2-3-2-16,2 0 4 0,1-1-2 15,0-2-10-15,1 0-43 0,0-3-95 0,-2 0-156 16,0 0-85-16,-2 3-44 0,1-7-12 15,1 4 27-15</inkml:trace>
  <inkml:trace contextRef="#ctx0" brushRef="#br0" timeOffset="5528.9269">8530 6953 32 0,'2'0'366'0,"0"0"47"0,-1-3 25 16,-2 2-6-16,-1-2-128 0,0 0-120 0,1 0-72 16,-3-1-43-16,3 2-26 0,-1-1-15 15,2 1-8-15,0 1-9 0,0 0-2 16,0-1-6-16,0 1 0 0,0 1-1 0,0 1-1 16,2 1 0-16,1-1-1 0,-1 0 0 15,-1 1 0-15,1 1 0 0,1-1 3 0,-3 2-3 16,3-1-3-16,-1 0 3 0,0 4 0 15,-1-3-2-15,-1 4-2 0,0-1 3 0,0 2 1 16,-3-2 0-16,-2 4-1 0,0-1 1 16,-3-1 1-16,2 1-1 0,-2-3 1 15,2 0-1-15,1-1-13 0,2 0-39 0,1-3-87 16,-3 2-141-16,0-2-94 0,0 0-51 16,5-3-15-16,0 0 26 0</inkml:trace>
  <inkml:trace contextRef="#ctx0" brushRef="#br0" timeOffset="6406.0463">9069 6590 105 0,'-5'2'303'0,"-2"1"26"0,0 0 20 0,-1 0-80 15,0 0-79-15,-2-1-56 16,0 2-36-16,0-1-14 0,-2 0-14 0,2 2-10 15,-1-2-14-15,2-1-13 0,1 1-9 16,3-1-10-16,3 1-6 0,-1-3-3 0,2 0-1 16,-1 0-2-16,2 0 0 0,0 0 2 15,0 0 2-15,2-1 1 0,-2-1 2 0,1 2-1 16,1 0 3-16,-2-2-2 0,1 2 4 16,-1 0-3-16,0 0-1 0,0 0-1 0,0 0-1 15,0 0 2-15,2 2-1 0,0 1 5 16,-1-1-1-16,1 3 5 0,1 0-1 0,0 2 2 15,-1-2 2-15,1 2-4 0,0 3 4 16,2-1-4-16,-2 1 0 0,0 2-4 0,0 0-2 16,-1 0-2-16,1 3-4 0,-1-1-2 15,-1 1 0-15,1 1-2 0,-2 2 0 16,2-1 0-16,-2 1 0 0,0 0-1 0,-2 1-2 16,2-1 2-16,-2 0 1 0,1 0 0 15,-1 1 0-15,-1-2 1 0,1-2 1 0,2 0 0 16,-1-4-2-16,1 2 0 0,0-2 0 15,0-1 0-15,1-2 0 0,-1-1 0 16,2-1-1-16,-2 0 0 0,2-1 0 0,-1-3 1 16,1 0 0-16,-1 1 0 0,-1-1 1 15,2-2 0-15,0 2-1 0,-1-2 0 0,4 2 0 16,-1-1 0-16,1 1 0 0,2-2 0 16,-1 0 1-16,0 0-1 0,2 0 2 0,0 0-2 15,0 0 0-15,0 0-2 0,1 0 2 16,1 0 0-16,-2 0-1 0,-1 0 0 0,1 0-1 15,-1 2 2-15,-1-2 0 0,-1 0 1 16,1 0 0-16,-3 0 1 0,0 0-2 16,1 0 2-16,-1 0-2 0,0-2-2 15,-1 0-8-15,1 1-20 0,3-1-44 0,-3-2-87 16,0 1-150-16,-1 0-76 0,-2 3-38 16,3-4-2-16,0-1 33 0</inkml:trace>
  <inkml:trace contextRef="#ctx0" brushRef="#br0" timeOffset="6835.8047">9351 6646 98 0,'1'2'291'0,"-1"-1"28"0,0-1 24 0,0 4-64 15,2 0-62-15,-2 2-43 0,0 1-24 16,-2 1-16-16,2 2-20 0,-1 2-23 0,1-1-20 16,-2 6-17-16,2-3-16 0,2 1-10 15,-1 0-8-15,-1 1-8 0,2-1-6 0,1-1-1 16,-3 0-3-16,3-4-1 0,-1 1 0 16,-2-4 0-16,2-3-1 0,0 1 0 0,-2-3 0 15,0-1 0-15,0 1-7 0,0-2-20 16,0-2-53-16,0 1-88 0,-4-1-148 0,-1-1-75 15,0 1-36-15,2 0-4 0,1 0 44 16</inkml:trace>
  <inkml:trace contextRef="#ctx0" brushRef="#br0" timeOffset="7621.0318">10296 6597 138 0,'0'0'283'0,"0"1"28"0,0-1-10 16,0 2-52-16,-2 2-49 0,2 1-36 0,-3-1-19 16,3 4-15-16,-3-1-12 0,3 3-16 15,-2 1-16-15,2 3-17 0,0-2-16 0,0 3-14 16,0-2-11-16,2 2-8 0,0-3-7 16,-1 0-3-16,-1 0-5 0,2-3 0 15,-1 0-3-15,-1-3-2 0,0 0 0 0,0 0 0 16,0-1 0-16,-1-2 0 0,1-2-2 15,0 3-2-15,-2-4-6 0,2 2-17 0,0 0-29 16,0-2-49-16,0 0-61 0,-1 0-97 16,1 0-93-16,0 0-42 0,0 0 4 0,0-4 32 15,1 0 54-15</inkml:trace>
  <inkml:trace contextRef="#ctx0" brushRef="#br0" timeOffset="7880.8768">10473 6768 301 0,'-3'1'363'0,"-1"1"30"0,0 1-8 15,-2 1-92-15,-1-1-82 0,1 2-64 0,-1 2-37 16,-1-1-23-16,-4 3-23 0,2 0-17 16,-2 2-20-16,2-1-8 0,1 1-10 15,-2 1-4-15,1-3-2 0,2 1-2 16,0 0 1-16,-1 0-2 0,1-1 0 0,2-2 0 15,-1 1 2-15,1-3 0 0,0 0-2 0,3 1-2 16,-2-3-8-16,2 0-20 0,1 0-42 16,0-2-66-16,-1 2-101 0,2 0-112 0,-4-2-55 15,5-1-11-15,0 0 24 0,0 0 57 16</inkml:trace>
  <inkml:trace contextRef="#ctx0" brushRef="#br0" timeOffset="8339.3289">10340 6991 241 0,'0'-1'355'0,"2"-1"29"15,-1-1-7-15,2 2-90 0,1-2-105 16,0 0-74-16,1-2-45 0,4 2-25 0,-2 0-13 16,-1-1-6-16,2 1-5 0,1 0-3 0,-1 2-4 15,0-2-1-15,1 3-2 0,-2-3-1 16,-1 2-1-16,-1 1-1 0,0 0-1 0,-2 0 4 15,1 0-3-15,0 0 2 0,-1 1 0 16,0 2 4-16,-1-3 5 0,-1 3 2 16,-1-2 5-16,2 4 1 0,-2-2 0 0,0 2-1 15,0 0-2-15,0 1 0 0,-2 0-2 16,2 1 0-16,-3 2-1 0,0-1-1 0,-3 1-3 16,1-1-1-16,-1 2 0 0,1-3-3 15,0 1 1-15,-2-2 1 0,0 0-2 16,4 0 0-16,-2-3-4 0,2 1 1 0,1-1-3 15,2 0 0-15,0-1 0 0,0 0 0 16,2 0 0-16,1-1 0 0,2 1 0 16,0-2 2-16,2 0-2 0,0 0 0 0,1-2 1 15,0 1 1-15,-2-1 0 0,3 0-2 0,1 2-2 16,-3-3 2-16,0 1 0 0,1-1-1 16,0 0 0-16,0 0 1 0,1-1 1 0,1 1-3 15,1 0-5-15,0 0-6 0,0 0-16 16,1-2-31-16,1 1-70 0,-1-1-93 15,0 3-115-15,-2 0-53 0,-1-1-19 0,2-1 17 16,-3-2 57-16</inkml:trace>
  <inkml:trace contextRef="#ctx0" brushRef="#br0" timeOffset="8839.2139">11340 6578 122 0,'-1'0'318'0,"-5"5"40"0,1 0 30 0,-1 2-72 16,-2 4-76-16,-1-2-57 0,-1 2-46 16,3-1-30-16,-1 3-24 0,1 1-24 15,2-2-17-15,2 1-14 0,0 1-7 16,1-1-6-16,0 0-6 0,2 1-2 0,2-2-4 16,-2 0-2-16,0-1 0 0,2-2-1 15,-1-2-2-15,-1-1-7 0,2 2-9 0,-1-5-22 16,1 2-46-16,0-5-65 0,-4 2-109 15,-1 1-96-15,3-3-46 0,0 0-4 0,1-5 29 16,1 3 60-16</inkml:trace>
  <inkml:trace contextRef="#ctx0" brushRef="#br0" timeOffset="9069.0351">11480 6817 189 0,'0'5'376'16,"0"-2"33"-16,-5 0 27 0,0 3-75 0,-1-2-116 16,-5 1-87-16,3 1-57 0,-2-1-30 15,-2 2-24-15,-1-2-17 0,3 3-10 0,-2-2-10 16,3 1-2-16,-1-2-5 0,-1 1-3 16,3 0-6-16,2-1-16 0,1 1-35 15,-1 0-55-15,1 0-62 0,2-2-69 0,-4 3-90 16,1 0-52-16,0-2-2 0,3 1 36 15,3-6 52-15</inkml:trace>
  <inkml:trace contextRef="#ctx0" brushRef="#br0" timeOffset="9637.6966">11418 6945 251 0,'2'0'365'0,"-1"-2"30"0,1 0 2 15,1 1-93-15,3-3-106 0,-3 2-71 0,2-1-48 16,2-1-26-16,-1 1-16 0,2 1-10 16,-2-1-5-16,2 2-2 0,-1-1 0 15,-1 2 1-15,3 0 0 0,-1 2 0 0,0-2-3 16,1 1-1-16,-2 1-5 0,-1-1-2 16,-1 1-4-16,0-2 1 0,1 3-2 0,-2-2-2 15,-2 0-1-15,3 3 1 0,-2-1-2 16,-1 1-1-16,-1 1 0 0,1-1 1 0,-4 3 0 15,2 0 0-15,-3 0 0 0,-2 1 0 16,0-1 0-16,-2 1-2 0,2-1-1 16,-1-1 3-16,-1-1-1 0,2-1 0 0,-2-1 0 15,2-1 1-15,0-1 0 0,2 1 0 16,0-2-1-16,0 1 0 0,-1-1 0 0,4 0 0 16,0 0 0-16,0 0-2 0,0 0 0 15,2 1 0-15,1 2-2 0,2-3-2 0,3 0 2 16,1 3 3-16,-1-2-4 0,0 0 3 15,0 1 2-15,1 1 0 0,-2-3 0 16,-1 2 0-16,-1 0 2 0,0 1 3 0,-1 2-1 16,-1-1 1-16,-1 1 1 0,1 2-1 15,-1 1 0-15,0-1-2 0,-1 3 2 0,2-1-2 16,-3 1-2-16,2-3-1 0,-2 2 0 16,0-1 0-16,0-4 0 0,-2 1 0 0,-1-2-1 15,-2 1 1-15,-3-2-1 0,-1 0-1 16,-2 0 2-16,-3 0-2 0,1-2 2 15,0 0-1-15,-4 0-1 0,4-2 2 0,-2-1 0 16,2 0 0-16,-1-1 2 0,4 1-4 16,4-3-16-16,0 1-56 0,4-2-118 0,-1 2-138 15,3-2-72-15,2 1-35 0,5-2-3 16,1-1 45-16</inkml:trace>
  <inkml:trace contextRef="#ctx0" brushRef="#br0" timeOffset="10230.1091">12537 6621 212 0,'0'-6'330'0,"3"1"33"0,-3 1 2 16,-1-1-76-16,-1 1-74 0,2 2-48 0,0-1-35 16,-1 3-30-16,-1-2-23 0,2 4-19 15,-3 1-15-15,0 0-17 0,-2 3-9 0,-1 3-4 16,1 2-7-16,-1 1-2 0,2 1-5 0,-2 1 0 16,3 1-2-16,-2 0 1 0,2-2 0 15,2 1 0-15,-1-1 0 0,0-1 1 16,2-3 0-16,0-2-1 0,0 0-7 0,2-1-21 15,1-3-34-15,2-2-76 0,-2-1-116 16,-3 0-104-16,3-1-49 0,2-2-12 16,0-2 20-16,1 2 65 0</inkml:trace>
  <inkml:trace contextRef="#ctx0" brushRef="#br0" timeOffset="10442.6129">12752 6777 182 0,'0'4'365'0,"-1"-1"39"16,-3-1 25-16,-2 3-74 0,0 2-106 16,-4-2-85-16,1 2-53 0,-2 0-36 15,-3 1-24-15,1 1-21 0,-3 0-12 0,3 1-8 16,-2 0-8-16,2 0-2 0,-1-1-2 16,3-1 2-16,1-1-5 0,-1 0-14 0,3-1-33 15,0-1-69-15,3-2-91 0,-4 3-128 16,4-3-60-16,2-1-22 0,3-2 14 0,0 0 61 15</inkml:trace>
  <inkml:trace contextRef="#ctx0" brushRef="#br0" timeOffset="10819.9006">12790 6921 302 0,'2'1'377'0,"-2"1"36"0,-2 1 0 16,-1 1-99-16,-2-1-95 0,-3 3-70 15,0 2-49-15,-1 0-34 0,-1-1-26 0,1 2-15 16,-2 0-14-16,3 0-3 0,3 0-3 16,0-2-4-16,1 2 1 0,-1-1-2 15,4 0 2-15,-1-4-1 0,4 1 0 0,1 0-1 16,1-2-1-16,1 0 1 0,0-1 0 16,1-1 0-16,2 1-1 0,0-2 2 0,1-2 0 15,0 1-1-15,1-1-3 0,0 1 0 16,1-1 3-16,1-1-1 0,0 3-3 0,-1-5 2 15,3 5 2-15,-3-2 1 0,3 2-1 16,-3-1 0-16,1 1 2 0,0 0 4 16,-2 1-2-16,-1-1 0 0,0 2-1 0,-2-2 2 15,-1 2-3-15,1 1-2 0,0-3 1 0,-2 2 0 16,1-1 1-16,-1 1-2 0,0 1-2 16,-2-2-2-16,2-1-9 0,-2 2-20 0,-2-4-30 15,1 2-62-15,-2-1-77 0,-2-2-102 16,-4 3-75-16,0-2-25 0,1 1 11 0,2-1 46 15</inkml:trace>
  <inkml:trace contextRef="#ctx0" brushRef="#br0" timeOffset="11055.392">12898 6953 190 0,'-2'0'317'0,"0"0"33"16,2 0-4-16,-3 0-59 0,2 4-65 15,-4-1-46-15,2 2-34 0,1 3-25 16,-1 0-23-16,0 1-21 0,1 1-24 0,1 1-19 16,1 2-12-16,0 0-8 0,0-2-3 15,1 1-4-15,1 0-2 0,0-1 0 0,-1-3-1 16,1 0-1-16,-1 0-8 0,1-3-18 16,0-2-45-16,2-3-69 0,-4 2-111 0,-3 1-102 15,0-3-54-15,3 0-9 0,2-3 28 16,2 1 62-16</inkml:trace>
  <inkml:trace contextRef="#ctx0" brushRef="#br0" timeOffset="11699.0752">13171 6445 112 0,'3'0'347'0,"-1"0"41"0,-1 0 19 16,1 0-58-16,-2 0-106 0,3 0-81 16,-3 0-51-16,4 0-32 0,-3 0-17 15,3 3-11-15,1-1-10 0,0-1-14 0,2 1-8 16,-1-1-8-16,3 1-2 0,-1 1-6 0,0-2 1 16,0 2-1-16,1 0-2 0,-1 0 3 15,-1 2-4-15,-1-1 2 0,0 1-1 16,-1 0 1-16,1 2-1 0,-2 1 1 15,0 1-5-15,0-1 1 0,-3 3-1 0,2 1 1 16,0-2-3-16,-3 5 4 0,2-1 2 0,-1 1 1 16,-1 1 3-16,-3 2 0 0,3 0 3 15,-3 0-3-15,0 3 0 0,3-1 2 16,-1 0-3-16,-1 2 0 0,2 0-4 0,-2 1 0 16,2-1 0-16,0 2 0 0,0 1 0 15,0-1 0-15,2 2-1 0,0-4 1 0,-1 2-1 16,2-4-1-16,0 0 2 0,-1-2 0 15,-1-3-2-15,3-3 2 0,-4 0 0 0,1-5 0 16,-1 1 2-16,-1-3-2 0,-1 0 0 16,-3-3 0-16,-1 0 0 0,0 0 0 15,-4-1 0-15,-4-1 0 0,3 0 0 0,-4-1 2 16,-2-1-1-16,0 0-2 0,3 0-1 16,-2-1-1-16,2 0 0 0,2 0 3 0,2 0-5 15,3 0-15-15,4-1-55 0,1-1-106 16,-1 2-141-16,5-1-77 0,1-1-37 0,5-1-1 15,4 1 41-15</inkml:trace>
  <inkml:trace contextRef="#ctx0" brushRef="#br0" timeOffset="12019.558">13609 6841 26 0,'3'2'261'0,"-1"-2"39"0,2 0 27 15,-1 1-47-15,-3 1-48 0,2-1-33 16,1 1-25-16,-1 1-23 0,-1-2-20 16,1 2-21-16,0 0-24 0,-1-1-19 0,1 2-21 15,0 1-15-15,-2-1-14 0,0 0-9 16,0 3-5-16,-2-2-1 0,0 0-1 0,2 3 0 15,-1-2 1-15,-1-2 2 16,0 2-2-16,1-1 1 0,-1-1-2 0,1 2-2 16,-1-2-2-16,0-1 1 0,2 1-12 0,-1-3-62 15,-1-1-116-15,2 0-137 0,0 0-70 16,0 0-39-16,0 0-8 0,3 0 49 0</inkml:trace>
  <inkml:trace contextRef="#ctx0" brushRef="#br0" timeOffset="12849.0889">14154 6665 218 0,'0'0'375'0,"2"-2"32"15,-2-1 23-15,0 3-95 0,-2-2-113 16,2 2-77-16,0 2-50 0,-1 0-29 15,-1 1-21-15,2-1-11 0,-1 6-10 0,-1-1-5 16,0 4-11-16,-1-1 0 0,3 3-3 16,-1 3-2-16,1-1 0 0,0 1-2 0,0 0 2 15,1 1-2-15,2 0-1 0,-1-2 0 16,-2-2 0-16,2-2-2 0,-1-2 0 0,-1 0 2 16,0-5-1-16,0 0 1 0,2-4 0 15,-2 0 0-15,0 0 0 0,1 0 0 0,-1-4 1 16,0 0-1-16,0-3 0 0,0 0 0 15,2-2 1-15,-2 0 0 0,3-1-1 16,0-3 0-16,-2 1 1 0,1-1-1 0,1 0 0 16,-1 1-1-16,1 0 1 0,0 4 0 15,1-2 0-15,0 0 1 0,4 5-2 0,-2-4 0 16,1 4 0-16,2 1 0 0,1-2-2 16,-2 1 2-16,1 2-1 0,-1 0 1 15,1 2-1-15,-1-1-2 0,-3 1 3 0,2 2 0 16,-1 1 1-16,-2-1 0 0,1 2-1 15,-2 2 1-15,-1 1 1 0,1-1 0 16,-3 2-1-16,2 3 4 0,-2 1 0 0,2 2 1 16,-2-2-2-16,0 1 0 0,0 1-1 15,0-1-2-15,1 0 0 0,2-2 0 0,-1 3 0 16,2-5 0-16,1 2-1 0,2-2 0 16,-1-1-1-16,2 2 0 0,1-5-3 0,2 0 3 15,-1-2 2-15,2 0-3 0,1-1-3 16,1-2-15-16,-1-1-24 0,-1 0-45 0,0-3-68 15,-4 0-95-15,-3-2-102 0,-4 4-41 16,1-3-5-16,2 0 31 0,1-2 60 0</inkml:trace>
  <inkml:trace contextRef="#ctx0" brushRef="#br0" timeOffset="13209.6048">14564 6737 260 0,'3'-2'320'0,"0"2"30"16,0-2-33-16,-1 2-63 0,-1-1-57 15,-1 1-44-15,2 0-30 0,-2 1-18 16,2 1-21-16,-1 1-12 0,-1-1-14 16,3 3-13-16,0 0-12 0,-1 1-11 0,1 1-2 15,0 1-6-15,0-1-3 0,-1 1 0 0,1 1-5 16,0-1 0-16,1 1-3 0,-1-1-2 16,-2 0-1-16,4-1 2 0,-4-1-2 0,-1 0-2 15,0 0 2-15,0-1-1 0,-3-2 1 16,-1 2-1-16,-1-1-1 0,-1-3 0 0,-1 2-1 15,1-3 2-15,-3 0-1 0,2 0-2 16,-1-1 4-16,-3-2 0 0,3-1 0 0,2-1-1 16,-2 0-1-16,0-2-1 0,0 1-2 15,4-3 3-15,-1 0-1 0,1 1 2 16,3-1 1-16,1 1 1 0,1 1 1 0,3 0-2 16,1-1 3-16,1 1 1 0,3-1-5 15,1 4-7-15,1-1-10 0,0 1-24 0,0-1-50 16,-1 0-72-16,-1 2-103 0,-4-2-92 15,-1 1-41-15,1 0-6 0,2-2 32 0,0-1 66 16</inkml:trace>
  <inkml:trace contextRef="#ctx0" brushRef="#br0" timeOffset="13426.8107">14818 6679 271 0,'0'3'363'0,"0"0"38"16,0 2 2-16,-1-1-95 0,-3 2-88 0,3 0-63 15,-1-1-47-15,1 4-34 0,1-1-24 16,0 2-13-16,0-1-16 0,0 1-8 0,1 2-4 16,1 0-5-16,-1-2-2 0,1 2-2 15,0-3 2-15,-1-1-2 0,1-2-2 16,-1 0 0-16,-1-3-3 0,2 0-8 0,0 0-24 16,-1-3-51-16,-2-1-97 0,-3-1-140 15,1 0-73-15,0 0-31 0,1-7-1 0,2 1 43 16</inkml:trace>
  <inkml:trace contextRef="#ctx0" brushRef="#br0" timeOffset="13593.7078">14929 6553 91 0,'-7'-2'377'0,"0"-2"43"0,0 0 22 0,2 2-14 15,1-1-149-15,0 1-113 0,1 1-68 16,3 1-46-16,0 3-36 0,0 0-51 0,2 0-101 15,-4 4-147-15,2 0-92 0,-1 0-42 16,5-1-16-16,1 3 25 0</inkml:trace>
  <inkml:trace contextRef="#ctx0" brushRef="#br0" timeOffset="13990.2746">15070 6715 158 0,'1'0'353'0,"-2"0"35"0,-1-2 30 16,0 2-71-16,-1-2-99 0,0 2-75 16,-2-2-54-16,-1 1-30 0,-1-1-27 0,-3 2-19 15,2 0-18-15,-2 2-9 0,-1-1-6 16,6 1-6-16,1 0-2 0,0 1 1 16,1 2-2-16,3-1-1 0,0 3 0 0,3-1 4 15,1 1-3-15,0 1-1 0,3 0 0 16,2 2 1-16,-1-2 3 0,0 1-3 0,0-1-1 15,0 1 1-15,-2 1-1 0,2-2 0 16,-2 0 0-16,2-3 0 0,-5 3 0 0,2 0 0 16,-2-4 0-16,0 1 0 0,-3 0 0 15,0 0 0-15,0 2 0 0,-3-3 0 0,0 2 0 16,-2-2 0-16,-1-1 0 0,1 2-1 16,-3-4 0-16,0 2-3 0,0-1 2 15,-1-1 0-15,1 1 0 0,0-2 1 0,-1 0-1 16,3 0 2-16,1 0 0 0,2 0 0 0,3 0-1 15,0 0-18-15,1 0-36 0,4 0-65 16,3 0-102-16,1 0-123 0,1-2-61 0,1 1-21 16,3-2 21-16,0 0 54 0</inkml:trace>
  <inkml:trace contextRef="#ctx0" brushRef="#br0" timeOffset="14371.2597">15235 6843 261 0,'2'0'362'0,"0"-2"33"0,-1 2-6 15,-1-1-78-15,2 1-88 0,-1-2-70 16,1 0-47-16,1 1-32 0,2 0-25 0,3-1-14 16,-4 1-17-16,3-1-7 0,-1 1-7 15,2-2-2-15,-2 3 0 0,2-3-1 0,-1 1-1 16,-1-1 0-16,2 1-1 0,-2 0-1 16,2-1 2-16,-1-2 0 0,0-1 0 15,-1 2 0-15,1-5 0 0,-1 4 2 0,-4-1 4 16,1 2-2-16,-3-2 1 0,-1 0 2 15,-1 1-1-15,-3-1 0 0,0 3 0 0,-3-2-4 16,-2 0 2-16,-3 2 0 0,0 1 0 0,-3 0 2 16,3 2-5-16,-2 2 4 0,0 1-2 15,1 2-4-15,3 2-3 0,-1 2 1 16,2 0 2-16,5 2-2 0,0-1 0 0,4 2 3 16,2 0 0-16,1 0 0 0,5 2 0 15,2-2 0-15,4 1 0 0,-1-2 0 16,6 1 0-16,-2-2 0 0,2 1-2 0,-1-4 0 15,0 1-1-15,-3-2-1 0,2-2 2 16,-3 1 2-16,0-2-15 0,-3-1-38 0,-2-4-106 16,-2 2-151-16,-1 0-79 0,-3-3-42 15,-1-2-11-15,2 1 31 0</inkml:trace>
  <inkml:trace contextRef="#ctx0" brushRef="#br0" timeOffset="15090.919">15575 6353 207 0,'0'0'333'16,"2"0"35"-16,0 0 24 0,-1 4-87 15,2 2-78-15,3 1-57 0,-1 1-37 0,2 2-29 16,1 2-32-16,2 1-25 0,0 6-22 15,0 0-13-15,3 4-5 0,-1 3 0 0,-1 3-2 16,3 3 2-16,-3-1 3 0,3 3 3 16,-4-2-1-16,0 1 2 0,-1 0 1 0,-5-1-3 15,1-2 0-15,-3 1-1 0,-4 1-3 16,1-1-1-16,-4-1-1 0,-3-2-1 0,0-1-4 16,-1-1 4-16,-1-4-5 0,-1 0-2 15,0-4-7-15,-1-2-5 0,2-2-4 16,0-2 0-16,2-1-12 0,2-4-52 0,3 0-94 15,-2-1-141-15,2 0-78 0,3-1-37 16,2-4-11-16,3 1 43 0</inkml:trace>
  <inkml:trace contextRef="#ctx0" brushRef="#br0" timeOffset="15499.6685">16046 6858 65 0,'-2'-2'329'16,"-2"-1"44"-16,-1 2 32 0,2-2-38 15,-2 1-87-15,2 1-82 0,0-2-55 0,1 1-40 16,-1-1-31-16,3 0-26 0,-2 2-19 16,2 1-14-16,0-2-5 0,0 2-4 0,2 0-1 15,0 0-2-15,2 0 0 0,1 2-2 16,3-1 1-16,1 2 0 0,0 0 0 16,-1 0-1-16,-4 3 1 0,1-2-3 0,1 3 2 15,-3-2-2-15,-1 3 2 0,0 1 1 16,-4 0 0-16,0 0 0 0,-3 3 1 0,-2-1 2 15,1-1-3-15,-1 1 0 0,-3 0 0 16,1-4-1-16,-2 0-19 0,1-2-64 16,-3-2-119-16,0 0-130 0,0-2-69 0,7-2-35 15,1-5-1-15,3-2 53 0</inkml:trace>
  <inkml:trace contextRef="#ctx0" brushRef="#br0" timeOffset="15687.4635">16061 6641 304 0,'1'-3'422'0,"-1"1"25"15,-1 0 13-15,1 1-91 0,0-1-168 16,-2 2-99-16,0 2-48 0,-1-1-26 16,2 1-12-16,-3 2-11 0,4 1-79 0,-3 3-184 15,-4-3-104-15,-3 0-51 0,-3-3-34 16,1-2-8-16,-1 2 67 0</inkml:trace>
  <inkml:trace contextRef="#ctx0" brushRef="#br0" timeOffset="17092.6372">4784 10176 18 0,'0'-3'325'0,"0"-2"49"0,0 1 27 16,-2 1-18-16,2 0-107 0,0 1-79 15,0 1-63-15,0-1-39 0,0 2-23 0,0 2-16 16,0 1-18-16,-2 1-9 0,2 0-9 15,-2 6-10-15,2 0-3 0,-2 2-6 0,1 3-1 16,-1-2-1-16,2 2-2 0,-1 0-1 16,-1 1 1-16,0-1 1 0,1-2-1 15,-1-1 0-15,1-1 2 0,1-4 1 0,0 1-1 16,0-6 1-16,0 1 0 0,1-1 0 16,1 0 2-16,1-4-3 0,0 0 0 0,0-1 1 15,3-2-1-15,-2 0 1 0,-1-2-1 16,0 0 2-16,0 2-1 0,-3-1 0 0,2-2 0 15,-2 1 0-15,1 2-1 0,1-3-1 16,-2-1 2-16,0 1 3 0,3-1-1 16,-1-2 3-16,1 2-3 0,5-1 3 0,-2-1-2 15,2 1 2-15,2 0 0 0,0 3 0 16,2 0 1-16,0 0-2 0,1 2 1 0,-2-1-5 16,0 3 3-16,-3 1-3 0,0 2 0 15,-3 0 0-15,1 2 0 0,-3 1 0 16,0 1 0-16,-1 0-3 0,-1 3 1 0,1-2 2 15,-2 2 0-15,0 1 0 0,0-1 0 0,0 0 0 16,-2 2 0-16,2 0 0 0,0 0 0 16,0 0-1-16,2-1-1 0,-2-1 2 15,3-2-1-15,-1 0-2 0,1 0 3 0,0-1-1 16,3-1-1-16,1-1 2 0,-1 1 0 16,2-1 0-16,0-2 0 0,1 1 0 0,-1-1 0 15,0 0-2-15,1 0 1 0,-4-1-2 16,3-1-7-16,-3 2-21 0,2-5-53 15,0 0-99-15,-7 2-139 0,0 3-74 0,-2-4-30 16,2 1 0-16,0-2 43 0</inkml:trace>
  <inkml:trace contextRef="#ctx0" brushRef="#br0" timeOffset="17473.8172">5146 10156 294 0,'5'-3'378'0,"-2"1"34"0,0 0 13 16,0 0-108-16,-1 1-98 0,0-1-69 15,-1 2-47-15,1 0-33 0,1 0-27 16,-1 0-16-16,-1 2-14 0,3 1-8 0,1 1-3 16,-1 1-2-16,0 1 0 0,1-1 0 15,0 2-2-15,0 2 1 0,2-1 1 0,-2 1 0 16,0-1 0-16,0 1 0 0,0 0 1 16,-2 0-1-16,3 2-1 0,-5-1-2 0,1 0 0 15,-2-3 1-15,-2 0-2 0,-1 1 0 16,-3-2 3-16,-2-1 0 0,0 2 0 0,0-3-2 15,-3-1 3-15,3-2-1 0,-1-1 0 16,-2 0 1-16,1-1 0 0,1-2 2 0,-2-3-2 16,3 1 2-16,-2-2-1 0,1-2 1 15,1 1 1-15,3-1-1 0,0-1 2 16,2 1-2-16,2 0 2 0,1 0 1 0,1 0 1 16,4 0-5-16,0 1 1 0,1-2 0 15,2 3 0-15,-2 0-2 0,2-1-2 0,0 1-6 16,3 2-9-16,-3 0-22 0,-1 0-43 15,-1 3-72-15,-1 0-90 0,-5 2-107 0,0 4-48 16,0-2-12-16,0-2 26 0,0 0 66 16</inkml:trace>
  <inkml:trace contextRef="#ctx0" brushRef="#br0" timeOffset="17741.6773">5387 10118 60 0,'-2'5'338'0,"2"0"50"16,-2 2 37-16,1-1-43 0,1 2-84 15,-2-1-88-15,1 2-70 0,-1 0-49 16,0 0-34-16,2-2-25 0,0 3-10 0,0-3-10 16,0 1-2-16,2-1 1 0,-2 1-4 0,3-1-2 15,-1-1-3-15,-1-1-2 0,3-2-3 16,0 2-4-16,-4-3 0 0,3 0-1 15,-3-2-1-15,0 0-3 0,0 0-18 0,0-2-40 16,-2 0-70-16,1-1-89 0,-5 1-116 16,0 4-59-16,-1-2-11 0,2-2 23 15,2-3 60-15</inkml:trace>
  <inkml:trace contextRef="#ctx0" brushRef="#br0" timeOffset="17898.5752">5442 10028 215 0,'0'-5'376'0,"1"-2"41"0,-1 5 25 16,-1 0-86-16,1-1-114 0,-2 2-86 16,2-1-55-16,-1 2-42 0,-1 0-44 0,2 0-56 15,0 0-94-15,-3 3-124 0,0 2-104 0,-1 0-49 16,4 2-15-16,0-2 24 0,0 2 76 16</inkml:trace>
  <inkml:trace contextRef="#ctx0" brushRef="#br0" timeOffset="18306.8452">5617 10115 196 0,'5'-2'356'0,"-2"2"40"15,-1 0 24-15,-2 0-90 0,0 0-89 16,-2 0-69-16,-3 0-51 0,-1 2-40 0,-2 1-26 16,-1-1-17-16,-1 3-13 0,-1 0-10 15,0 0-6-15,0 0-3 0,0 1-2 0,0-1-4 16,1 2 0-16,2-1 0 0,2-1-1 15,2 0 0-15,0-1 1 0,4 1-2 16,2 0 2-16,1-3 0 0,3 1 0 0,0-1 0 16,4 0 0-16,-2-1 0 0,3 1 0 15,-1 0 0-15,-1 1 0 0,0-1 0 0,-1 1 0 16,0 3 0-16,-1-3 2 0,0 3-2 16,-2-1-2-16,0-1 2 0,0 3-2 0,-2 0-1 15,0-2-1-15,-1 2 0 0,-1 1-1 16,-1-1 0-16,0 0 3 0,0-1-1 15,-1 2 2-15,-2-3 0 0,-1 2 1 0,0-1 0 16,-1-1 0-16,-2 0 0 0,0 1 4 16,0-1-1-16,1 0 4 0,-1-2 0 0,1-1 0 15,0 0-1-15,1-1 0 0,2-1-7 16,0 0-4-16,-2 0 1 0,2-3-8 0,1 1-22 16,-1-1-52-16,3-1-85 0,0 4-119 15,0 0-88-15,3-1-43 0,2-3-2 16,3-1 38-16</inkml:trace>
  <inkml:trace contextRef="#ctx0" brushRef="#br0" timeOffset="18770.5604">5772 10228 119 0,'5'-3'319'16,"-2"2"46"-16,-1 1 23 0,0 0-54 0,0 0-72 15,1 1-60-15,-1 0-50 0,1-1-43 16,2 2-33-16,-2 0-26 0,2-2-18 0,0 1-19 15,2-1-6-15,-2 0-2 0,0 2-2 16,1-2-2-16,1 1 0 0,-1-1 0 0,0 0 2 16,-1-1-3-16,0 1-1 0,1-2-1 15,2 1 1-15,-2-3 0 0,2 2-1 16,0-1 0-16,3-2 2 0,-3 1-2 0,-2-1 0 16,1 1 2-16,0-1 3 0,-2 0-2 15,0 2 1-15,-2-2-1 0,-1 1 0 16,-2-3-1-16,0 4-1 0,-2-2-2 0,-1 3 2 15,-2-1 1-15,-1 0 0 0,-5 0 1 16,1 1 2-16,-1 0-2 0,-1 1-1 0,-1 0-1 16,-1 1 1-16,1 1-1 0,1 2-1 15,1 0 1-15,1 3 1 0,-1 1 1 16,3 0-1-16,0 5-1 0,2-2 0 0,0 2 1 16,3-1 0-16,1 1-3 0,2-1 1 15,0 1-1-15,3 0 1 0,3-2 2 0,0 0-1 16,1-1 1-16,3 0 1 0,0 0-1 15,2 0 2-15,-1-3 0 0,3 2 0 0,0-3-1 16,3-1-1-16,-2-3 0 0,4 3-1 16,-1-4-3-16,0 0 2 0,-1-2-9 15,1-1-38-15,-1-1-88 0,-4 4-149 0,-4-3-87 16,-6 6-48-16,2-6-18 0,-5 3 24 16</inkml:trace>
  <inkml:trace contextRef="#ctx0" brushRef="#br0" timeOffset="19758.7757">6528 10268 203 0,'-4'0'362'0,"1"0"31"0,0 0 17 0,1 0-95 0,2 0-110 16,0 2-75-16,4 0-48 15,0-1-25-15,4 3-16 0,6-3-7 0,-1-1-9 16,6 0-5-16,2 2-3 0,3-2-8 15,2 1-1-15,1-1 0 0,5 0-3 0,1 0 0 16,4 0 0-16,2 0 2 0,0-1 1 0,1-1 1 16,4 2-1-16,-3-1-1 0,2-1-1 15,3 0 2-15,0 2-2 0,1-1-3 0,-1 1 3 16,1 0-2-16,2 0 1 0,-1 0-1 16,2-2-2-16,-2 0 0 0,2 2-3 15,-1 0 2-15,-4-3-2 0,-1 1-2 0,-5 0 2 16,-4 1 0-16,-5-1 3 0,-1 0 1 15,-6 2 0-15,-2-5 2 0,-1 5-2 16,-2-2 1-16,-4 1-4 0,0-1-2 0,-3 0-1 16,-1-1 2-16,-3 3-1 0,-2-2 2 0,-3 2-2 15,1-2 2-15,-3 1 0 0,0-1 0 16,-2 2 2-16,-1-1-4 0,0-1 2 16,-3 2-2-16,0-1 2 0,-4-1-1 0,2 0-2 15,-3 1 1-15,2 0-2 0,-1-1-1 16,-1-1-3-16,0 0 2 0,1 2-1 0,1-4 1 15,1 2 1-15,0 1 4 0,2-1 1 16,-2-1 0-16,2-1 3 0,1 2 2 16,0 1 3-16,0-1-2 0,2-1 2 0,-1 4 4 15,2 0-4-15,-1-5-2 0,1 5 2 16,2-2-3-16,-3 2-4 0,3 0 0 0,0 0 0 16,0 0 0-16,3 0-1 0,-1 0 1 15,1 2 0-15,3-2 0 0,-3 2-1 0,4 1-1 16,-2-3 1-16,1 2-1 0,-1 0 1 15,2-1-3-15,0 3 4 0,1-4-1 0,-2 5 0 16,3-2 0-16,-1 1 0 0,2 0 0 16,-2 0-1-16,4-1 0 0,-2 0-3 0,2 2 3 15,0-1-1-15,-3 1 1 0,2-2-1 16,-3 1 2-16,-1 0 0 0,-3 1-2 16,-2 0-1-16,-2 0 1 0,-2 4-1 0,-2-1 1 15,-5 0 0-15,0-1 1 0,-5 2 1 16,-1-1 0-16,0-1 1 0,-1-3-1 0,0 3 0 15,3-4 0-15,1 1-1 0,4-1 1 16,3-1 1-16,0-1-1 0,4-1-8 16,1-1-16-16,1-1-44 0,4 0-82 0,0 2-119 15,-2 0-95-15,0 4-45 0,4-4-11 16,2-4 29-16</inkml:trace>
  <inkml:trace contextRef="#ctx0" brushRef="#br0" timeOffset="20886.1384">8037 9585 155 0,'3'-7'243'0,"0"0"23"15,-1 2-41-15,0 1-53 0,-1-2-34 16,1 3-18-16,-2 0-9 0,2 2-11 15,-2-1-8-15,0 2-6 0,0 2-5 0,-2 2-5 16,0 1-2-16,-1 3-3 0,1 4-2 16,-1 3 0-16,0 2-7 0,-2 6-6 0,-1 4-7 15,0 3-9-15,1 4-7 0,0 5-10 16,2 4-6-16,0-2-9 0,0 2-6 16,-2 0-2-16,4 1-2 0,-3-5-1 0,1 5-1 15,0-3 3-15,1 2 1 0,-1 1 0 16,-2 1 0-16,2 0 7 0,-3 3-1 15,3 0 0-15,-3-2 0 0,1 3 0 0,0 0 0 16,-2-2-2-16,3-1 0 0,-1-2-1 16,2-3 0-16,0-2 1 0,0-1-1 0,-1-6 0 15,3 0-1-15,-1-4 3 0,2-2-2 16,0 0-1-16,2-4 0 0,1-1 2 0,2 0 1 16,-2-3-2-16,2-2 0 0,1 1 1 15,0-3 1-15,-1-1-5 0,-2-1 0 0,2-2 0 16,0-1-5-16,-2-2-2 0,1-3-5 15,0 0 0-15,-1 1-3 0,0-3 0 0,-1-1 3 16,1 1 4-16,0-2 3 0,0-2-8 16,2-1-23-16,1-2-57 0,-1 0-105 15,-3-2-132-15,-4-1-70 0,0-4-28 0,4 0 8 16,-2-3 47-16</inkml:trace>
  <inkml:trace contextRef="#ctx0" brushRef="#br0" timeOffset="22816.27">7991 9583 182 0,'-3'2'289'0,"3"-1"22"0,0 1-35 0,0-2-70 16,2 2-56-16,-1-2-43 0,4 0-28 16,1 0-12-16,2-2-7 0,2 0-7 0,2 1-12 15,1-1-8-15,0 0-14 0,1 2-8 0,0-3-4 16,5-1-3-16,1 1-4 0,-2-2 0 15,7 3 0-15,2-3 0 0,3 1 0 0,5-1 4 16,6-1 3-16,5 0 0 0,6-1 6 16,1-1 3-16,3 0 3 0,4 1 1 15,2 0-4-15,7-3 1 0,-1 2-1 0,5-1-3 16,4-2-3-16,0 1-3 0,5 0 2 16,1 0-5-16,4 1-1 0,-1-1-6 0,2-1 1 15,-1-1 2-15,3 2 0 0,-1-3 4 16,2 5-2-16,6-3 0 0,4 3 0 0,2 0-1 15,4 1 1-15,-1 0 8 0,1 1 9 16,1 1 9-16,6 3 8 0,1 1 4 0,1 1 0 16,-1 1-7-16,-1-1-1 0,-2 1-4 15,-1 0-5-15,-1 3-5 0,2-3-3 16,-4 2-2-16,-1 0-7 0,-4-1-6 0,-3-1 0 16,-1 1 0-16,-7-1-2 0,1 0 2 15,-3 3-2-15,0-3 2 0,-1 1 0 0,-5-1-4 16,-2 1-2-16,-3 1 6 0,-3-2 2 15,-2-1 2-15,-3 1 0 0,-2-1 3 0,0 2 1 16,-3-1-7-16,-3-1 0 0,-4 0-1 16,-4 2 0-16,-6-2 0 0,-5 0-1 0,-2 0 1 15,-4 0 0-15,-5-2-1 0,-1 2-2 16,-4 0 2-16,1-1 0 0,-6 1-2 0,1-2 0 16,-2 2-1-16,-3 0 4 0,0 0-3 15,-3 0 0-15,-1 0 2 0,-2 0 0 0,-2 2 1 16,0-1-2-16,-3-1 2 0,-1 4 0 15,-1-3 0-15,-2 1 0 0,-2 0 0 16,0 1 0-16,-2 2 2 0,1 2 0 0,-1-2-1 16,0 3-1-16,0 1 0 0,0 1-1 15,0 1 1-15,2 2 0 0,-1 1 0 16,-1 1 0-16,2 1-1 0,-2 4 2 0,-2 1 1 16,-1 0 1-16,0 1 0 0,-2 6 2 0,-4-3 0 15,3 2-2-15,-4 1-3 0,2 4-1 16,-4 1-2-16,0 3 0 0,0 1 2 0,-1 4-1 15,0 0 1-15,-1-1 1 0,3 2 1 16,-3-2 1-16,3 2-1 0,0 0 1 16,0-1-2-16,1 2-2 0,2-2 1 0,-1 0-1 15,1 0-1-15,3-2 3 0,-1 0 0 16,0-1 2-16,1-2 0 0,2-1-1 0,0 2-1 16,1-4 0-16,0 1 0 0,2-5 0 0,0 0 0 15,2-1 0-15,0-3 0 0,-1-1 0 16,1 0 0-16,0-3 0 0,1 2 0 15,-2-1-5-15,1-4 3 0,2 2 0 0,-1-3 0 16,-3 0 1-16,2 0 1 0,-2-4 1 16,0-1 1-16,0 0-2 0,-2-2 0 15,2-1 0-15,-3-2 0 0,3 0-1 0,0-1 1 16,-1 0 1-16,1-1 1 0,0 1 0 16,1-2 2-16,-1 1 0 0,0-1-2 0,0-1 1 15,2-1-3-15,-1-1 0 0,-1 1-1 16,-1-2-1-16,-1 0 2 0,2 0 2 0,-4 0-1 15,1-2 0-15,0 2 0 0,-4 0-1 16,2-1 0-16,-1 1-1 0,-2 0 1 0,0-2-1 16,-3 2 1-16,0 0 0 0,-2 0 2 15,0 2-2-15,-5-2 0 0,-3 1 3 16,0-1-1-16,-5 2-2 0,-4 0 0 0,-4 1 0 16,-6-3 0-16,-3 3-1 0,-4-1-2 15,-3 0 2-15,-2 0-1 0,-5-1-1 0,-3 1-1 16,-5-2 3-16,-1 2 1 0,-2 1-1 15,-6-3 1-15,-2 3 0 0,-5 0 0 0,-4 0-4 16,1-1 2-16,-3 1 0 0,0 0 3 16,-1 0 2-16,-1-2 2 0,-2 2 3 15,-8 0-2-15,0 0-1 0,-1 0-4 0,-1 2-4 16,0-5 1-16,0 3 0 0,1-1-1 0,-4 1 1 16,1 1 1-16,-4-1-1 0,4 2-3 15,-1-2-2-15,1-1 7 0,2 1 2 0,1 1 2 16,-1 1 1-16,0-5 1 0,1 3 2 15,1 0-7-15,2-3-4 0,4 2 1 0,3-1-2 16,2-2 2-16,2-1 1 0,2 2 2 16,-1 0-1-16,0-1 0 0,3-1-3 0,2 1-2 15,1-1 2-15,5 2-2 0,0 0 3 16,4-5 4-16,2 5 1 0,5-2 2 0,1 0 3 16,2-1-2-16,2 3-3 0,1-1-3 15,3 0 0-15,2 1 0 0,6 0 0 0,2 0-1 16,1 1 0-16,5-1 1 0,1 0 0 15,2 0-1-15,3 0 1 0,1 0-3 16,2-1 2-16,1 1 1 0,4-3-2 16,0 3-1-16,2-3 2 0,0 3 0 0,4-1-1 15,1 0 1-15,4-2 1 0,-1 1 0 0,3 2 0 16,3-2 0-16,-1 2-1 0,3-1 1 16,1 1 0-16,0 0 0 0,0 0 0 15,2 0-1-15,-1 0 1 0,0 0 0 0,3 0 0 16,-1 0 0-16,-1 0 0 0,0 0 2 15,-1 0-2-15,0 0 0 0,-1 1 0 0,-1-1 0 16,-1 0 0-16,1 2-1 0,1-2 1 16,0 0 0-16,-2 0-1 0,0 0 2 15,1 0-1-15,0 0 1 0,-1 2-1 0,3-2 0 16,-1 0 0-16,3 0 0 0,2 0 0 16,5-2 0-16,1 0-7 0,5-1-29 0,2-2-95 15,1-1-162-15,-3 0-87 0,2-2-46 16,0-1-19-16,-2 0 20 0</inkml:trace>
  <inkml:trace contextRef="#ctx0" brushRef="#br0" timeOffset="23794.0729">10531 9555 253 0,'2'0'349'0,"-2"1"32"0,0 1-3 15,-2 1-86-15,1 1-80 0,-1 4-60 0,-1 0-36 16,1 1-23-16,-1-1-23 0,0 2-17 16,3 1-17-16,0 1-12 0,3-2-12 0,0 5-5 15,-1-3-2-15,3 3-5 0,0-1 0 16,-1 1 3-16,3 1-1 0,-3 1-1 0,1 0 3 15,-2-1-1-15,0 2 2 0,-3-1-1 16,2 0 0-16,-4-3 2 0,2 0 0 0,0-3-1 16,-3 1-3-16,3-3 0 0,-1-4 0 15,-1 2-5-15,0-3-3 0,1 0-2 0,-1-4 1 16,-4 3-8-16,3-3-52 0,0-3-97 16,-2 3-148-16,2 0-78 0,-2-3-42 0,3-1-13 15,2-1 38-15</inkml:trace>
  <inkml:trace contextRef="#ctx0" brushRef="#br0" timeOffset="24690.7298">11385 10203 236 0,'-6'-1'301'0,"-3"1"36"0,-3-2-44 15,-2 0-48-15,-3 2-35 0,-4 2-34 16,2 0-28-16,-2-1-23 0,-2 1-19 0,2-1-17 15,-3 0-24-15,1 2-20 0,-2-1-16 0,-1 1-13 16,2-2-6-16,-6 2-8 0,0-1-2 16,-3 1-5-16,-3-2 4 0,-2 0-1 0,-2-1 2 15,-4 2 2-15,0 0-1 0,-3-1-1 16,-1-1 1-16,-4 0-1 0,0 2-1 16,-1-2 2-16,-2 1 3 0,2-1 0 0,-3 2 2 15,-1 1 0-15,2-1 0 0,-5 0-2 16,0 1-5-16,-1 0-2 0,3-1-1 0,-2 3 0 15,0-1-2-15,0-1 1 0,1-1 1 16,-1 1 1-16,2-1 2 0,1 1 1 0,0 1-1 16,2-1 1-16,1-1 1 0,-1 1-2 15,-1-1 0-15,1 1 0 0,3 0-1 0,1 0 0 16,4-2-1-16,-1 1 0 0,4 0-1 16,1-2 2-16,1 2 1 0,2-4 1 0,2 2 0 15,-1-2 3-15,3 0 1 0,1 1-1 16,0-1 0-16,3 1-3 0,1-2 0 0,-1 0 2 15,2 1-2-15,2 2-2 0,-1-3 2 16,3 2 2-16,0-2-2 0,5 3 0 16,-1-1 0-16,2 1 2 0,4-2-2 0,2 2 0 15,1-2 0-15,5 2-2 0,-1 0 0 16,4 0 2-16,0 0 2 0,4 0 2 16,-1 0-3-16,2 0-6 0,3 0-27 0,-1 0-62 15,1-1-96-15,-3 1-137 0,0 5-68 16,2-4-32-16,1 1 6 0,0-2 49 0</inkml:trace>
  <inkml:trace contextRef="#ctx0" brushRef="#br0" timeOffset="25850.1332">8744 10486 251 0,'0'-1'348'0,"1"-3"27"0,-1 3-18 16,0 1-80-16,0 0-79 0,0 0-63 16,0 0-34-16,2 1-16 0,-2 3-9 0,0-1-8 15,0 2-10-15,0 0-14 0,0 2-15 16,0 1-10-16,-2 3-9 0,1-1-5 0,-1 0-4 15,-1 4 1-15,3 1 1 0,-2 0-1 16,-1 0 2-16,3 0 0 0,0 0 2 0,0 0-1 16,0-1 2-16,0-2 0 0,2-3 0 15,-1-2-2-15,-1-3-3 0,2 1 2 16,-2-3-3-16,0 2 0 0,1-3 1 0,-1-1-2 16,2 2 2-16,-2-2-1 0,0 0-1 15,0 0-1-15,0 0-3 0,0 0-3 0,0 0-2 16,0 0-1-16,-2 2-2 0,2-2-19 15,-1-2-70-15,1 2-125 0,0 0-118 16,-3 2-63-16,3-2-33 0,0 0 5 0,0 0 58 16</inkml:trace>
  <inkml:trace contextRef="#ctx0" brushRef="#br0" timeOffset="29683.3314">9054 10749 48 0,'1'1'285'0,"1"-1"33"0,1-1 17 16,1 1-66-16,-2 0-67 0,1-2-59 16,0 2-38-16,-1-1-19 0,1 1-12 0,-1 0-5 15,-1 0-6-15,1-2-3 0,1 2-7 16,-1 0-4-16,1 0-4 0,1 0-4 0,1 0-6 16,0 0-6-16,0 2-4 0,1-2-5 15,2 0-6-15,1 0-4 0,-2 0-1 0,4 0-5 16,1-2-2-16,-2 2 1 0,2-1 1 15,-2-1-3-15,1 1-1 0,-2 1 1 0,1-2-1 16,-2 2-1-16,-1 0 1 0,0 0 0 16,-2 2-3-16,3-1-2 0,-2-1-4 15,-1 2-6-15,3-1-9 0,-2-1-10 0,-1 2-12 16,1-2-13-16,-1 0-15 0,-3 0-16 16,2 1-21-16,-2-1-24 0,-2 0-32 0,0-1-38 15,0 1-47-15,-3 0-43 0,-2-2-5 16,0 2 17-16,2-3 37 0</inkml:trace>
  <inkml:trace contextRef="#ctx0" brushRef="#br0" timeOffset="30051.7546">9194 10624 162 0,'-2'-5'278'0,"1"3"30"15,-1-1-31-15,2 1-55 0,-1 1-42 0,-1-1-36 16,2 2-32-16,0 0-23 0,0 0-14 16,-2 2-5-16,2 1-8 0,-4 1-9 0,3 1-4 15,-1 2-6-15,2 1-5 0,0-1-8 16,-2 3-3-16,2 0-7 0,0 0-3 0,0 1 2 15,-1 1-4-15,1 0-2 0,0 0 2 16,0 1-2-16,0-4-2 0,0 2-4 16,0-1-2-16,0 1 0 0,0-2-5 0,0-1 0 15,1-3-1-15,-1 2-5 0,2-2-7 16,-2 0-11-16,2-2-21 0,-1-2-27 0,3 1-50 16,-2-2-73-16,-2 0-113 0,0 0-56 15,0 0-16-15,3-5 8 0,-1 2 42 0</inkml:trace>
  <inkml:trace contextRef="#ctx0" brushRef="#br0" timeOffset="30411.5311">9493 10505 176 0,'1'-3'309'15,"1"-1"30"-15,-2 4-1 0,0-1-79 0,0 1-69 16,0 1-44-16,-2 3-25 0,1-1-15 16,-1 5-13-16,-1 1-14 0,0 2-15 0,0-1-13 15,3 2-13-15,-2 1-14 0,2 1-7 16,-1 0-4-16,1 1-3 0,-2-2-2 15,2-1 0-15,-1 0-4 0,1 0 1 0,-2-4-2 16,2 1-2-16,0-2 2 0,0 1-2 16,0-4-1-16,0 1-1 0,0-1-3 0,2 1-2 15,-1-2-8-15,-1-1-17 0,2 1-24 16,-1-1-50-16,1 1-69 0,-2-1-89 16,-2 1-88-16,-1-1-36 0,3-2 1 0,0 0 33 15</inkml:trace>
  <inkml:trace contextRef="#ctx0" brushRef="#br0" timeOffset="30678.3692">9607 10692 198 0,'4'0'315'0,"-2"1"33"0,-2-1-12 0,0 1-66 15,-2 1-54-15,-2 1-46 0,-1-1-34 16,0 3-24-16,-3 0-22 0,0 2-16 15,-1 2-18-15,-1-1-18 0,2 0-10 0,-2 1-10 16,3 0-7-16,-1-1-6 16,2 3 1-16,1-2-5 0,-1 0-2 0,1 0 1 0,2-1-4 15,1-2 2-15,1 0-4 0,1-2-8 16,0-1-8-16,0 2-16 0,1-4-22 16,1 1-32-16,-2-1-54 0,3-1-74 0,-3 0-105 15,0 0-44-15,0 0-11 0,0 0 19 16,0 0 46-16</inkml:trace>
  <inkml:trace contextRef="#ctx0" brushRef="#br0" timeOffset="31192.6352">9575 10840 87 0,'6'-1'291'15,"-1"-1"32"-15,0-1 16 0,1 0-64 16,-1 0-64-16,0 0-51 0,1 2-33 0,-3-2-17 15,2 1-17-15,-2-1-10 0,0 3-10 16,1-3-12-16,0 2-13 0,2-1-9 16,-3 2-13-16,2 0-6 0,0-3-8 0,0 3-3 15,-2 0-3-15,2 0-3 0,-1 0 2 16,-2 0-4-16,1 3 3 0,-1-3 1 0,1 0-1 16,-1 3 0-16,1-1 0 0,-2 1 0 15,3 0 0-15,-3 0-2 0,2 0 1 16,-3 0-1-16,0 1 1 0,0 1-1 0,-1-1-2 15,-1 1 1-15,-1 0-3 0,0 2-4 16,0-3 3-16,-1 3-2 0,1-1 2 0,-2-1-1 16,1 1 2-16,-1 2 2 0,0-1-1 15,1 1 0-15,0-1 0 0,-1 1 1 0,2-1 0 16,-1 0 0-16,1 0 0 0,0-1 0 16,1-2 1-16,2 1-1 0,-2-2 0 0,2-2 2 15,0 2-2-15,0-1 2 0,0-2-2 16,2 1 0-16,-2 1 2 0,3-2-2 15,-1 0-2-15,1 0 1 0,1-2-2 0,-2 2 1 16,1 0 2-16,2-1 0 0,-2 1 0 16,2 0 3-16,-2-2-2 0,2 1 1 0,1-1-2 15,0 2 2-15,-1-1 3 0,0-1-4 16,1 2 1-16,2 0-4 0,-2 0-8 0,2 0-18 16,2-1-29-16,-1 1-57 0,1-2-96 15,-4 2-121-15,2-3-60 0,0 1-20 0,1 0 10 16,3-1 45-16</inkml:trace>
  <inkml:trace contextRef="#ctx0" brushRef="#br0" timeOffset="32026.7172">9984 10601 204 0,'4'-1'321'0,"-3"-2"27"0,1 2-18 15,0-1-77-15,-1 1-74 0,2-1-54 16,3 2-39-16,-3 0-20 0,2 0-11 0,0 0-5 16,2 2-9-16,-3-1-6 0,5 1-7 15,-2-1-6-15,1 1-5 0,-2 0-3 0,3 2-4 16,0 0 1-16,-1-1-5 0,0 0 2 16,2 0-3-16,-3 2-1 0,-1-2-2 0,2 2 0 15,-2-1 3-15,-1 1 1 0,1 0 1 16,-4 2-1-16,1 1 4 0,-3-2 1 0,0 2 2 15,-3 2-3-15,0-1 1 0,-2 1-1 16,0 1 0-16,-1 2 0 0,0-3-1 16,1 0 1-16,0 1-1 0,2-1-1 0,0-2-2 15,1 4-3-15,0-3 0 0,4-1-3 16,0 0 0-16,1 0 2 0,2-2-2 0,1-2 2 16,1 1-2-16,0-2 0 0,1 0-2 15,2-2 0-15,-1 0 1 0,-3-1 1 16,2 0-2-16,-1 0-1 0,-1-1 3 0,0 1-5 15,-1 0-4-15,1-1 0 0,-1 1-3 16,-3 0-2-16,1-2 1 0,0 1 1 16,-1 1-1-16,2-2-6 0,-2 1-13 0,1-1-20 15,0-1-36-15,0 2-57 0,1-4-65 16,-3 2-83-16,-1 3-56 0,-1-3-12 0,-1 0 20 16,0-1 45-16</inkml:trace>
  <inkml:trace contextRef="#ctx0" brushRef="#br0" timeOffset="32275.5642">10010 10705 137 0,'1'0'283'0,"1"0"38"0,1 0-11 16,2 0-53-16,1 1-51 0,3 1-41 0,-1 0-38 15,2-2-32-15,-2 1-23 0,3 1-22 16,-1-2-16-16,-1 1-12 0,2 0-8 16,-3-1-14-16,3 0-17 0,-2 0-22 0,-1 0-26 15,-1 0-39-15,-1 0-46 0,0-2-49 0,1 0-61 16,-1 1-48-16,-3-3-10 0,2 3 18 16,3-3 41-16</inkml:trace>
  <inkml:trace contextRef="#ctx0" brushRef="#br0" timeOffset="32551.0046">10323 10539 90 0,'1'1'308'16,"1"1"31"-16,-2-1 19 0,3 0-79 0,0 1-84 16,-1 1-77-16,2-1-47 0,-2-2-31 15,3 4-20-15,0-3-19 0,-1 3-14 0,1-4-21 16,0 1-24-16,1 1-28 0,-3-1-32 16,2-1-31-16,-3 0-45 0,-2 0-63 15,0 0-17-15,0 0 6 0,3-4 22 0</inkml:trace>
  <inkml:trace contextRef="#ctx0" brushRef="#br0" timeOffset="32782.8644">10476 10476 229 0,'0'-2'317'0,"2"1"33"0,-1 1-21 15,-1 0-63-15,-1 1-52 0,-1 1-42 0,2 0-29 16,-3 3-25-16,1 1-22 0,1 0-21 15,-1 1-23-15,0 1-18 0,2 0-13 0,2 0-9 16,-2 2-4-16,3-2-6 0,-1-1 2 16,1 3 0-16,0-3-4 0,1 3-3 15,-1-3-5-15,-2-1-13 0,2 0-39 0,-3 2-75 16,-3-2-100-16,-1 2-112 0,-4 1-57 16,-1 1-18-16,0-1 19 0,1 1 66 0</inkml:trace>
  <inkml:trace contextRef="#ctx0" brushRef="#br0" timeOffset="33271.143">10693 10765 6 0,'1'-1'295'0,"1"1"36"0,0 0 18 16,-1 0-36-16,5 0-87 0,-3 0-71 0,4 0-46 16,-1 0-25-16,2 0-10 0,1 1-6 15,1 1-7-15,1-2-6 0,0 2-6 16,2 0-7-16,-1 0-6 0,1-2-9 0,-2 1-5 15,2-1-7-15,-2 2-6 0,0-2-4 16,-2 0-4-16,-1 0-4 0,0 0-7 0,1 0-10 16,-4-2-18-16,-1 2-25 0,-3 0-42 15,-1 0-58-15,0-1-73 0,-5 2-91 0,-1-1-37 16,-2 2-2-16,2-2 28 0,1 2 53 16</inkml:trace>
  <inkml:trace contextRef="#ctx0" brushRef="#br0" timeOffset="33510.9943">10819 10849 146 0,'0'2'270'0,"0"-2"35"15,0 0-23-15,0 0-39 0,0 0-33 16,0-2-31-16,-1 1-25 0,1-4-22 16,-2 2-22-16,2-1-17 0,0-1-16 0,-2-1-14 15,1 0-16-15,-1-1-10 0,-1 0-12 16,1 0-5-16,2-2-7 0,-3 0-4 0,2 0-3 15,-1 0-2-15,2-1-4 0,-2-1 0 16,2 0 0-16,0-1 0 0,-1 2-4 0,-1 0-8 16,2 1-25-16,2 0-60 0,-1 1-99 15,-1 4-133-15,0 1-66 0,0 3-28 0,5-5 7 16,-2 5 46-16</inkml:trace>
  <inkml:trace contextRef="#ctx0" brushRef="#br0" timeOffset="34033.9016">11153 10505 174 0,'0'-3'316'0,"0"-1"32"0,0 1 3 15,0 1-81-15,0-1-72 0,0 3-51 0,0 0-29 16,0 0-18-16,1 3-15 0,-1-1-11 16,0 3-10-16,0 0-13 0,-1 3-10 15,-1 3-14-15,1 1-4 0,-1 3-10 0,0 2-5 16,2 0-1-16,-3 1-4 0,3 0 0 15,0 0-3-15,2 0 2 0,-1-1-2 0,-1-2 0 16,0-3 0-16,2 1 0 0,-2-2 0 16,0-4-2-16,2-1 2 0,-1 0-5 0,1-1-9 15,-1-1-21-15,2-2-43 0,0-1-67 16,-3 1-104-16,-3-1-102 0,3-1-49 0,0 0-7 16,-3-1 27-16,3 1 58 0</inkml:trace>
  <inkml:trace contextRef="#ctx0" brushRef="#br0" timeOffset="34322.7312">11320 10720 26 0,'2'2'314'15,"-2"-2"43"-15,-2 0 30 0,0 1-33 16,-1-1-71-16,0 4-76 0,-4-3-56 0,0 1-38 15,2 3-26-15,-1-2-27 0,-1 2-23 16,0-1-15-16,0 4-12 0,1-4-7 0,0 4-3 16,-2-2 0-16,3 2 2 0,-1 0-1 15,-1 0 0-15,1 0-1 0,-1 0 1 16,-2 1-1-16,3-1 0 0,0-1 1 0,1-1 1 16,0 0-2-16,2-2-6 0,0 1-20 15,0-2-44-15,1 0-81 0,-3-2-105 0,1 2-100 16,-3-3-51-16,1 0-11 0,6 0 32 15,-5 3 69-15</inkml:trace>
  <inkml:trace contextRef="#ctx0" brushRef="#br0" timeOffset="35380.282">11333 10851 135 0,'2'0'312'15,"-1"0"36"-15,3 0 5 0,-4 0-65 16,2 0-54-16,1 0-54 0,-3 0-43 0,2 0-25 15,0-2-22-15,-1 2-18 0,1-1-19 16,1-1-18-16,-1 0-11 0,1 1-10 0,-2 0-6 16,3-1-2-16,1 1-5 0,-3-1 3 15,3 2-4-15,0-1 0 0,-2 1 0 0,3-2-1 16,-1 2-2-16,1 0 3 0,-1 0-1 16,-2 2-2-16,2-2 0 0,1 1-3 0,-2 1-2 15,2-1 0-15,-5 2-1 0,2-2-1 16,-1 3 5-16,-2-1 0 0,0 1 1 0,-2 1 2 15,-1-2 2-15,-1 2 0 0,2-1 0 16,-1 1 0-16,-2-2 0 0,2 2 0 16,-2-3 1-16,2-1 0 0,1 2-1 0,-1 0 2 15,-1-1 0-15,1-1 0 0,-1 1 1 16,1-1 0-16,0 1 2 0,1 1-1 0,-1-3 1 16,0 1-5-16,1-1 2 0,2 2 1 15,0-1-1-15,0 2-2 0,2-1 0 16,1-2-4-16,0 3 1 0,2-3-2 0,3 2-2 15,0 0 3-15,-2 1-1 0,2-1 2 16,0 3-1-16,-2-1 1 0,1 0 3 0,-3 0-1 16,1 1 2-16,-2-1 2 0,-1-1 1 15,1 2 0-15,-1 0 0 0,-2-1 1 16,3-1 1-16,-6 0 2 0,1 0-3 0,-1 0 4 16,-2 0 0-16,0-1 0 0,-1-1-2 15,0 2 0-15,-2-1-1 0,0-1-1 16,0 0-3-16,3 3 2 0,-2-3 0 0,0 1-1 15,2-2 2-15,1 2-4 0,0 0-4 16,1-2-11-16,1 0-12 0,1 0-24 0,1 0-40 16,-3-2-59-16,3 0-76 0,-3 0-94 15,0-1-54-15,1-1-16 0,1-2 19 0,2-2 52 16</inkml:trace>
  <inkml:trace contextRef="#ctx0" brushRef="#br0" timeOffset="35860.1051">11552 10619 77 0,'3'-1'276'0,"1"-2"21"0,1 2 7 16,-1-1-78-16,0-1-76 0,2 0-50 15,-2 2-25-15,1 1-12 0,0 0-4 0,0 0-7 16,1 0-8-16,-1 1-10 0,1 2-9 16,0 0-1-16,-1 0 2 0,0 0 5 0,1 2 9 15,0-2 5-15,-1 2 6 0,0 0-1 16,0-1-3-16,0 1-5 0,0 0-5 0,-1 0-4 16,2 0-2-16,-3 1-3 0,-1 0-2 15,-2 2-1-15,2-1-3 0,-2 2-3 16,-2 0-2-16,0 0-2 0,1 0-4 0,-1 0-2 15,2 0-2-15,-1-1 0 0,1-1-4 16,1 1 0-16,1-3-1 0,-1 2 1 16,4-3-1-16,-2 1-2 0,2-1 0 0,0 0 1 15,3-1-1-15,-2-1 0 0,0 2-1 16,1-3 1-16,-1 1-2 0,2 0 1 0,-3 1-2 16,1-3-2-16,-1 0-1 0,1 0 1 15,2 0 0-15,-2 0-4 0,2-3 0 16,0 1-5-16,2 0-7 0,-4 1-14 0,2-3-21 15,-2 3-22-15,-1-3-40 0,-2 4-45 16,-1-3-59-16,-2 3-69 0,-2-4-49 0,-1 1-8 16,-2 0 19-16,-1-1 42 0</inkml:trace>
  <inkml:trace contextRef="#ctx0" brushRef="#br0" timeOffset="36057.078">11620 10684 95 0,'0'0'277'16,"2"0"41"-16,1 0 1 0,0 0-50 0,2 2-51 16,2-2-48-16,0 1-37 0,1-1-36 15,0 0-28-15,3 2-24 0,-3-2-18 16,3 0-14-16,2 0-14 0,-2 0-17 0,0 0-18 16,1 0-33-16,-2-2-46 0,-2 1-66 15,1-1-88-15,-4 1-55 0,-2-2-13 16,2 0 8-16,0-3 40 0</inkml:trace>
  <inkml:trace contextRef="#ctx0" brushRef="#br0" timeOffset="36274.9391">11801 10469 145 0,'1'0'230'0,"2"-1"19"16,-1 1-48-16,4-2-53 0,-1 2-38 0,0 0-29 16,3-1-23-16,0 0-29 0,0 1-36 15,1-2-40-15,-1 1-39 0,1-1-42 16,-2-1-35-16,2 2-32 0,-3-1-22 0,1 0 7 16,-1 0 22-16</inkml:trace>
  <inkml:trace contextRef="#ctx0" brushRef="#br0" timeOffset="36686.0939">11967 10330 171 0,'1'-2'331'16,"1"0"34"-16,-2 2 19 0,3 0-75 0,0 0-80 15,0 0-58-15,-1 0-37 0,1 0-29 16,0-2-24-16,0 2-20 0,2-1-21 0,-2 1-12 15,2-2-16-15,1 2-5 0,-1 0-2 16,-2 0-2-16,2 0-2 0,1 2 0 0,-2-1-1 16,1 1 0-16,0 2 3 0,0-3-2 15,0 4 0-15,-2-1-1 0,-1-1-1 0,-1 2 1 16,1 0-4-16,-2-1 4 0,0 1-2 16,-2-1 2-16,-1 2 0 0,0 0 0 0,0 0 2 15,-2 1 1-15,0 0-1 0,-1 0 1 16,3-2-1-16,0 0-1 0,0 0-1 15,1 0 0-15,0-2-1 0,1 1 0 0,-1-1 1 16,2-1-2-16,0 1 2 0,0 0-1 16,3 0 2-16,-3-2 0 0,4 2-2 0,0 0 2 15,0 0-1-15,3 0-2 0,0 0-1 16,1-1-2-16,0-1-8 0,1-1-10 0,0 1-25 16,-2-2-27-16,1 0-53 0,1 1-79 15,-3-2-106-15,1 1-61 0,-2-1-15 16,1-1 9-16,-2-2 42 0</inkml:trace>
  <inkml:trace contextRef="#ctx0" brushRef="#br0" timeOffset="37570.4687">11410 10169 139 0,'0'0'257'15,"2"0"26"-15,-1 0-37 0,-1 0-58 0,2 0-48 16,-2-1-35-16,0 1-28 16,0 1-14-16,2-1-1 0,-2 0 0 0,0 2 2 0,0-2-4 15,-2 0-5-15,2 0-9 0,2 2-10 16,1-2-7-16,2 1 0 0,4 1 2 16,2 0 2-16,2 1 3 0,9-3 4 0,1 4 0 15,8-3 1-15,2 3-3 0,6-1-3 16,4 1-1-16,1-1-3 0,5 2-7 15,-1-3-3-15,1 1-7 0,1-1-2 0,-2-1-4 16,2 1-6-16,0-1 1 0,1-2-2 16,-2-1 1-16,3 1-1 0,-1-1 0 0,3 2 0 15,-1 0 0-15,3 0-2 0,-4 0 0 16,2-3-1-16,-5 3 2 0,-5-1-2 16,0 1-2-16,-6-1 4 0,-3-1-2 0,-3 2 2 15,-1-1 0-15,-2-3 0 0,-2 4 2 16,-2-3 2-16,-3 1 1 0,0-1-2 0,-1 3 4 15,-4-2-5-15,0 0 2 0,-1 1-2 16,-2-1-1-16,-4 0-1 0,1 2 0 0,-1-3-1 16,-4 1-1-16,0 2 1 0,2-2-3 15,-3 2-2-15,0 0 0 0,-2 0-2 0,0 2 0 16,2-2-6-16,1 0-3 0,-2 5-8 16,0-5-9-16,-1 0-11 0,0 2-24 0,0 0-29 15,-1-1-47-15,-2 1-53 0,-2 0-92 16,-1-2-53-16,0 3-11 0,3-3 12 15,-3-3 46-15</inkml:trace>
  <inkml:trace contextRef="#ctx0" brushRef="#br0" timeOffset="38053.1691">12335 10577 127 0,'0'0'284'0,"0"-2"28"0,0 2-13 16,2 0-54-16,-1 0-43 0,2 0-41 15,0-2-25-15,2 2-16 0,1 0-15 0,3 0-17 16,1 2-16-16,2 0-22 0,-1-2-16 16,3 1-12-16,-3 1-9 0,5-2-6 0,-4 5-4 15,2-5-2-15,-1 0-5 0,0 0-6 16,1 0-8-16,-4 0-11 0,-1 0-16 0,-3 0-22 16,-3-3-36-16,1 1-56 0,-3 0-71 15,-1 2-84-15,-3 0-36 0,-2-3-3 0,2 0 24 16</inkml:trace>
  <inkml:trace contextRef="#ctx0" brushRef="#br0" timeOffset="38318.0109">12446 10503 216 0,'0'0'326'16,"-2"-1"30"-16,2 1-21 0,0 0-67 0,-2 0-71 15,2 1-57-15,-3 1-32 0,3 3-20 16,-1 0-11-16,-1 1-9 0,0 3-10 16,2 1-12-16,0 1-9 0,0 3-11 0,2 1-8 15,0 2-7-15,-1 0-3 0,2 0-4 16,-1 0-4-16,1 0 0 0,0-2-2 0,-1-2-5 16,1-1-13-16,-1-3-24 0,1-3-41 15,1 1-65-15,0-4-88 0,-4 2-103 0,0-5-46 16,0 0-5-16,3-5 23 0,0 2 59 15</inkml:trace>
  <inkml:trace contextRef="#ctx0" brushRef="#br0" timeOffset="38561.3581">12705 10376 280 0,'3'-1'320'0,"-2"1"25"0,1 0-37 16,0 1-71-16,-1 4-66 0,-1 1-43 16,0 1-22-16,0 2-18 0,0 3-16 15,-1 1-14-15,-1 0-14 0,2 1-10 0,-2-1-11 16,2-1-7-16,2 1-5 0,-2-1-5 16,2-2-10-16,-1-1-24 0,2-3-46 0,-1 0-81 15,-2 0-113-15,-2 0-85 0,2-3-35 16,2-1-6-16,3-2 34 0</inkml:trace>
  <inkml:trace contextRef="#ctx0" brushRef="#br0" timeOffset="38778.678">12863 10600 298 0,'-5'5'360'16,"-3"-1"33"-16,2 1-6 0,-2 0-91 15,0 2-89-15,-3 0-60 0,1 0-40 0,-5 1-28 16,2-1-26-16,0 1-17 0,-2 0-14 16,0 1-9-16,0-3-10 0,2 1-6 15,0-1-12-15,2 0-25 0,3-1-53 0,2 0-74 16,0 0-96-16,-1 2-94 0,3-2-42 16,2 0-1-16,4-1 34 0</inkml:trace>
  <inkml:trace contextRef="#ctx0" brushRef="#br0" timeOffset="39198.2514">12812 10759 287 0,'0'3'350'16,"0"-1"29"-16,0-1-10 0,-1 1-88 16,-1 0-79-16,0 2-53 0,-1-3-34 0,0 1-24 15,0 3-22-15,-1-1-21 0,0 0-16 16,1 0-13-16,2 1-8 0,-3 2-5 15,1-2-3-15,1 1-1 0,1 2-2 0,-1-2 1 16,1 0-1-16,-1 0 1 0,2-2-1 16,0 1 0-16,-2-1 0 0,2-1 0 0,0 0 0 15,2 0 0-15,1 1 0 0,0-1 1 16,2-3 0-16,0 1 0 0,4 0-1 16,-1-1-1-16,0 0 0 0,0 0 0 0,3 0 1 15,0 0 0-15,-1 0-2 0,4 0 2 16,-3 0 2-16,3 2 1 0,-3-2 0 15,2 0 1-15,1-2 2 0,-3 2-1 0,3 0-3 16,-4 0 1-16,1-1-1 0,-2 1-2 16,-1-1 0-16,-1 1 0 0,-1 0 0 0,0 0-4 15,-3 0 1-15,-1 1-4 0,0-1 1 16,-1 1-2-16,-1-1-4 0,-1 0-4 16,-1 0-7-16,0 2-10 0,-1 0-15 0,0-2-17 15,-1 1-32-15,-1-1-39 0,2 0-48 16,-4-1-58-16,1 1-78 0,-5-4-30 15,3 3 10-15,2-3 30 0</inkml:trace>
  <inkml:trace contextRef="#ctx0" brushRef="#br0" timeOffset="39434.7996">12904 10824 118 0,'0'-5'287'0,"0"1"45"0,0-1-3 15,-2 0-37-15,1 3-40 0,-1 1-47 16,-1 1-39-16,1-2-31 0,-1 4-32 0,0-1-27 15,-3 3-26-15,1 2-20 0,2 2-10 0,-2 1-10 16,2 1-7-16,1 1-3 0,1 2 0 16,1 0 0-16,1-2 0 0,1 3 0 15,-2-2-2-15,3 0 1 0,-1 1-1 0,-1-2 4 16,1-1-1-16,0-2-1 0,-1-1 0 16,2-2-13-16,-1-1-30 0,1-1-55 0,3-3-85 15,-6 0-106-15,0-3-85 0,3-1-32 16,1-2 4-16,2-2 40 0</inkml:trace>
  <inkml:trace contextRef="#ctx0" brushRef="#br0" timeOffset="39870.0026">13130 10593 18 0,'5'-8'318'0,"-1"1"36"16,0 1 27-16,0 2-17 0,-2-1-110 16,3 2-87-16,1 1-49 0,-1 0-32 0,-1 2-22 15,3 0-15-15,-1 2-9 0,1 0-7 16,0 1-9-16,-2-1-4 0,2 1-5 16,-3 2-4-16,1 0-4 0,1 2-1 0,0-4-3 15,-4 2-1-15,1-1 1 0,1 2 0 16,-3 0 1-16,1-1 0 0,-4 0 0 0,1 2 2 15,-3 0 0-15,-1 3-1 0,1-1-1 16,-4 2-1-16,2 1 2 0,-1 0-1 16,1 2-1-16,1 0 0 0,-1-1 1 0,5 0 1 15,-1 1-3-15,2-4 2 0,2 1 0 16,1-2 1-16,1-1-4 0,1-3 2 0,0 0-1 16,1-1 2-16,-1-1-1 0,4-3-3 15,-1 0 0-15,-1 0 1 0,-1 0-1 0,3-3 2 16,-3 1-2-16,1 2 0 0,-2-2-3 15,1 1-4-15,0-3-8 0,-1 2-17 0,-2-1-22 16,2 0-42-16,-2-1-57 0,-1 1-71 16,-2 3-90-16,-2-3-56 0,1-1-11 0,-1 1 22 15,0-2 48-15</inkml:trace>
  <inkml:trace contextRef="#ctx0" brushRef="#br0" timeOffset="40106.855">13130 10633 207 0,'-3'0'356'15,"1"0"27"-15,2 2 21 0,0 1-90 0,-1-1-112 16,1 1-66-16,1 1-41 0,-1-3-21 16,2 3-16-16,4-1-12 0,-1-3-12 15,1 5-10-15,6-5-8 0,-2 2-6 0,1-1-5 16,3-1-5-16,-1 0-5 0,4 0-8 15,-2 0-16-15,2-1-27 0,-1-1-42 0,1-1-81 16,-2 1-116-16,-3 2-71 0,-1-2-27 16,-1-1 7-16,1-2 31 0</inkml:trace>
  <inkml:trace contextRef="#ctx0" brushRef="#br0" timeOffset="40511.0574">13394 10372 181 0,'0'-1'324'0,"0"-1"32"0,2 1 2 15,-1-1-81-15,1-1-90 0,0 2-64 16,2-1-39-16,-1-1-25 0,3 1-17 0,-1 0-10 15,0 2-10-15,4-1-3 0,-1 1-7 16,0 0-11-16,2 0-14 0,-1 1-16 0,-1-1-25 16,0 0-32-16,-1 2-37 0,0-2-45 15,-4 2-47-15,1 1-68 0,-4-3-25 0,0 0 0 16,0 0 27-16</inkml:trace>
  <inkml:trace contextRef="#ctx0" brushRef="#br0" timeOffset="40997.7541">13531 10293 178 0,'2'-3'319'0,"1"0"24"16,-1 1 3-16,1 2-80 0,0-4-86 16,-1 4-57-16,-1-1-36 0,1-1-21 15,1 2-19-15,0 0-13 0,0 0-10 0,0 0-12 16,-1 2-2-16,1-1-4 0,0 3-2 15,-1-4-3-15,1 2 2 0,0-1-1 0,-1 2 0 16,1-1-2-16,2-1-2 0,-5 1 1 16,1-1 1-16,1 2 0 0,-1-2 7 0,-1 3-1 15,0-1 4-15,-1 1 2 0,-1-1-1 16,-4 1 0-16,3 1-1 0,-2 1-1 16,2-3-2-16,-2 2 1 0,2 0 0 0,1-1-2 15,2-1-3-15,0 0 1 0,0-1-1 16,4 3 1-16,-1-3 0 0,2 1 2 0,1-2 3 15,2 1-1-15,-2 1-1 0,0-2 0 16,3 2-4-16,-5-2 1 0,5 3-2 0,-4 0-1 16,0-1 3-16,2 1-2 0,-3 1 2 15,2 0-1-15,-1 0-3 0,2 2 2 16,-6-2 3-16,-1 2 1 0,-1 0 1 0,-3 2 3 16,1-1 4-16,-3-1 5 0,0 2-4 15,-1-1 5-15,-1-1-1 0,2-1-5 0,-2 1 1 16,2-5-4-16,-1 1-3 0,1 1-1 15,1-4-4-15,4 1 2 0,-5-2-4 16,2 1-9-16,1-2-20 0,0 0-59 0,0-1-109 16,-4 1-131-16,3 2-70 0,-4 0-28 15,5 0 1-15,3 0 48 0</inkml:trace>
  <inkml:trace contextRef="#ctx0" brushRef="#br0" timeOffset="42099.8275">13644 10156 84 0,'6'0'266'15,"0"-1"16"-15,6 1 12 0,3-2-87 0,3 2-70 16,2 0-39-16,5 0-18 0,4 3-6 16,1-1-4-16,3 1-1 0,4 0-3 15,-1 2-2-15,6-1 0 0,4 1 5 0,3 0 4 16,2 2-1-16,4-2-5 0,-1 0-5 0,1 1-11 16,2 0-14-16,0 0-12 0,-1-2-4 15,1 0-7-15,-1 0-1 0,1-1-1 16,-3 0-4-16,-1-2 0 0,-2 1-4 0,1-1-2 15,-3 0-2-15,-3-2 0 0,-2 1 2 16,-2-1-1-16,-3-1-2 0,2 1 1 0,-3-1 0 16,-1 1 0-16,-3-1 0 0,1 1 0 15,-2-3 3-15,-2 3-1 0,-3-2-1 16,-3 2-1-16,-3-2 0 0,0 1 0 0,-6-1 0 16,-2 2 0-16,-3-1 1 0,-3 2-1 15,-4-3-1-15,-1 2 2 0,-1 1-1 0,-4-1 0 16,0-1 0-16,-1 1-1 0,-2 1 0 15,0-2-6-15,1 0 1 0,-3 1-2 0,0-1 1 16,0 0-4-16,1-1 0 0,-1 3 3 16,2-2-1-16,-2 0-1 0,2 1 5 15,2-3 0-15,0 4 1 0,1 0-2 0,0-3-3 16,-1 1-5-16,3 2-9 0,-3-3-4 16,0 1-5-16,-1-1 0 0,-3-1-1 15,2 2 5-15,-3-2 6 0,-1-1 3 0,1 3 12 16,0-2 1-16,2 1 10 0,-3 0 5 15,0 0 6-15,3 0 6 0,1 3 0 0,0-4 3 16,1 1 2-16,1 3-1 0,1-1-2 0,1 1-1 16,1-2-3-16,1 2-5 0,-1 0-2 15,3 0-2-15,-1 2 1 0,2-1-1 0,0 1-3 16,-1 0 3-16,0 3-3 0,3-1-2 16,-2 1-1-16,1 2-2 0,2-1-2 15,-1-1 2-15,2 0 2 0,-1 2-4 0,2-2-1 16,1-1 1-16,1 1 0 0,1-2 0 15,-2 1-3-15,1 1 3 0,-2-1 3 16,-1 0-1-16,0 1 3 0,-3-1-1 0,-1 2 2 16,-4 0 1-16,0 0 1 0,-4 1-2 15,1 0-1-15,-2 2-3 0,-1-1-1 0,-2-3 1 16,-1 2-4-16,1-2 2 0,-2 1 2 0,-1-1 1 16,2-2 4-16,0 1-1 0,-3-1-1 15,2 0-2-15,1 2 1 0,-2-3-5 16,3 1-4-16,2-1-16 0,1 0-32 0,3-1-73 15,1 3-128-15,1-4-105 0,1 3-52 16,7-1-16-16,0 0 21 0,6-2 62 0</inkml:trace>
  <inkml:trace contextRef="#ctx0" brushRef="#br0" timeOffset="42915.2201">15781 10128 151 0,'1'-5'339'0,"1"0"37"0,0 2 28 0,-1-1-85 16,1 3-85-16,-1-1-70 0,-1 0-50 16,4 2-34-16,0-3-27 0,2 3-17 0,-1 0-13 15,2 3-7-15,1-3-3 0,-2 4-4 16,3 1 0-16,-1-2 3 0,0 6-3 0,1-1 2 15,-1 1-2-15,-1 0 2 0,1 2-3 16,-1-1-2-16,-2 1-1 0,0-1 1 16,-2 1-3-16,0-1-2 0,-3 0 1 0,0 0-2 15,-3 0-2-15,0 0 2 0,-2-1 0 0,0 1-1 16,-1 0-1-16,0-4 1 0,1 2 1 16,-1-2 0-16,-1-2 1 0,1 1 0 0,0-1-1 15,1-1 1-15,0 0-1 0,0-1 1 16,2-2-1-16,2 0 0 0,-2 0 0 15,3 0 0-15,0 0 0 0,3-2 0 0,-2 1 2 16,2-1 0-16,2-3-6 0,-1 3 4 16,0-3-4-16,1 1-2 0,0-1 0 0,3 1 2 15,-4-4 3-15,1 2-3 0,-2-1 1 16,2 0 3-16,0-3 2 0,1 1-2 16,0 0 0-16,-1-1 1 0,0-1 4 0,2-1-4 15,0 2 2-15,-1-1 2 0,1 1-2 16,-2 0 0-16,1 5-1 0,-2-1-1 0,0 1 1 15,-3 2-2-15,-1 2 0 0,3-1 2 16,-3 1 1-16,0 1-1 0,2-2 1 0,-2 2 1 16,-2 2-2-16,2-1 0 0,-3 1 2 15,2 1-3-15,-3 1 1 0,-1 1-3 0,-4 1 0 16,3 1-1-16,-4 3-2 0,0-1-1 16,2 3 1-16,0-1 3 0,0 1 0 15,3 2 0-15,2-2 1 0,1 2 1 0,4-2-1 16,0-1-1-16,2 0 1 0,2-1 1 15,2-1 0-15,2-1 3 0,6-3 0 0,-4 4-2 16,6-6 2-16,-1 2-2 0,0-1 0 16,1-1-3-16,1-1-1 0,-2 1-4 15,-2-3 1-15,-2 0 1 0,-4 0-3 0,-3 0-13 16,-1-3-43-16,-5-1-106 0,-7 3-142 0,-2 1-77 16,-5 0-42-16,3-2-5 0,0 0 34 15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2:20:38.9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17211 10052 37 0,'-3'-4'239'16,"1"3"10"-16,-2-1 6 0,-2 0-82 0,-1-1-67 16,2 3-25-16,-3-2-4 0,2-1 8 0,-2 1 5 15,4 0 9-15,-1 2-9 0,2-3-13 16,-2 3-10-16,2 0-12 0,-2 0-9 15,-1 3-7-15,1-3-1 0,0 5-2 0,-3-1-1 16,-1 3-5-16,1 1-3 0,-2 0-3 16,-2 0-2-16,2 1-3 0,-1 0-4 0,5 0-1 15,-3-1-1-15,0 1-3 0,6-2-3 16,-2 1-3-16,4-1 0 0,1-1-1 0,1 0 0 16,1 0-3-16,4 1 3 0,-1-3 0 15,3 3-1-15,1-4-1 0,1 2-1 0,-2 0 3 16,4-1-1-16,-3 1 2 0,0 0 0 15,0 0 3-15,-1 0-1 0,0 1 2 16,0-1 0-16,0 2 2 0,-2 1 1 0,-1-1 0 16,0 1-2-16,0 2 0 0,-2-1-2 15,1 1 1-15,0-2-1 0,-3 0 0 0,-1-3-1 16,2 2 0-16,-2-1 1 0,-2-4-2 16,2 3 1-16,-1-2 0 0,-3-1 3 15,-2 2-1-15,2 1 1 0,-3-2 3 0,-1-1 0 16,-3 3-5-16,3-2-1 0,-3 1-2 0,0-3-1 15,2 1-2-15,-1 0 1 0,-1 1 0 16,3-3-1-16,0 0 2 0,3 0-2 16,1 2-1-16,-1-2-4 0,5-2-12 15,-3 2-24-15,3 0-38 0,3-5-55 0,2 3-56 16,1-1-87-16,2 1-80 0,0-1-26 16,4-2 15-16,1 1 38 0</inkml:trace>
  <inkml:trace contextRef="#ctx0" brushRef="#br0" timeOffset="289.8213">17352 10210 209 0,'5'-3'335'0,"-4"1"27"0,1 0-3 16,-1 1-84-16,-1 1-73 0,0 0-61 16,-1 0-40-16,-1 1-23 0,1 2-14 0,-3 1-11 15,1 1-9-15,-3 1-13 0,3 1-5 0,1 1-6 16,1 0-6-16,-1 1-4 0,1 3 0 0,1 0 0 15,-4-2-2-15,4 3-1 0,-1 1 2 16,-1-2-4-16,0 2-2 0,1 1 0 0,-1-2-3 16,-1 0 0-16,-1-3 0 0,2 2 0 15,1-2 0-15,-3-1 2 0,4-1-2 0,-3-3 3 16,3-2-2-16,0 2-2 0,0-4-4 16,0 1-8-16,0-2-21 0,3-2-37 15,-3-1-60-15,4 0-68 0,-3 0-104 0,1-2-70 16,-1 2-18-16,4-6 16 0,-2 1 47 15</inkml:trace>
  <inkml:trace contextRef="#ctx0" brushRef="#br0" timeOffset="631.6339">17388 10224 260 0,'-1'-5'320'15,"-1"2"28"-15,0 0-32 0,2 2-75 16,2-1-65-16,0 2-50 0,-1-3-33 0,2 2-26 15,2 0-17-15,0-1-17 0,2 2-8 16,2 0-7-16,-3 0-8 0,2 2-5 0,1-1 0 16,-1 0-3-16,0 2-1 0,-1-3-1 15,-1 3 1-15,3 0-1 0,-4 0 0 16,3 0 0-16,-1 1 0 0,-2 3-1 0,-1-3 0 16,-1 2 3-16,-2 2 1 0,-1 1 1 15,-1-1 0-15,-2 2 3 0,-1-3-1 0,-1 2 0 16,-2-2 0-16,1 1-1 0,-2-3 0 15,-1 2 0-15,-1-2-2 0,-1-1 4 16,-2-1-2-16,0 2 1 0,0-3-2 0,-2 1 1 16,2-3-1-16,-1 2-2 0,5-2-3 15,2 2-9-15,4-2-22 0,3-2-36 16,3 0-52-16,5-1-61 0,0 3-100 0,6-2-65 16,-3-1-18-16,4-2 17 0,0 1 42 15</inkml:trace>
  <inkml:trace contextRef="#ctx0" brushRef="#br0" timeOffset="1069.3072">17636 10288 82 0,'5'0'263'16,"0"-1"29"-16,-2 1-3 0,5 1-63 15,-3-1-55-15,1 2-46 0,1-1-34 16,-1 1-20-16,1-1-19 0,0-1-14 0,1 2-12 15,0-2-8-15,1 0-3 0,-1 1-5 16,0-1-2-16,4 0-1 0,-3-1 1 0,0 1 0 16,2-2 4-16,-1-1 2 0,-2 0 7 15,-2 0 5-15,2-2 7 0,-2 0 2 0,0-2 1 16,-2 4 3-16,0-4-6 0,-2 0 0 16,-2 0-4-16,0 2-1 0,-2-3-4 0,-1 2 0 15,-2 0-2-15,-1 0-4 0,-4 3-4 16,0-2 0-16,-2 2 0 0,-2-1-3 0,2 4-1 15,-1 0 2-15,-1 2-3 0,1 3 2 16,-1 0-4-16,1 3-1 0,-1 0 2 0,3 3-3 16,1 0-1-16,-1-1-1 0,3 2 1 15,4-1 0-15,0 1-3 0,3-2 1 16,2-1-2-16,4 2 0 0,2-4-2 0,2 1-1 16,5-1 3-16,-1-2-2 0,4 0-2 15,-1 0-1-15,0-3-3 0,0-1-5 0,0 2-9 16,-4-3-18-16,2 2-36 0,-2-2-42 15,-2 0-43-15,0 0-62 0,-4 1-89 0,-4 1-44 16,1 1 6-16,0-3 25 0,1 0 39 16</inkml:trace>
  <inkml:trace contextRef="#ctx0" brushRef="#br0" timeOffset="1530.2333">17998 10314 37 0,'0'-3'309'0,"-3"1"42"0,0 1 27 15,-2 1-47-15,-1 1-79 0,1 1-73 16,2-1-51-16,2 1-36 0,-1 0-23 0,2 1-18 16,2 1-15-16,-1-3-12 0,2 1-9 15,1 2-6-15,0-3-3 0,2 1-6 0,2 0 0 16,0-2 0-16,0 0-1 0,2-2 0 16,-1 0 0-16,1 1 1 0,1-3 0 15,-2 1 0-15,4-1 0 0,-1-1-1 0,1-1-1 16,1-1 2-16,-2 2 0 0,1-1 0 0,-1 1 1 15,-1-2-1-15,0 2 2 0,-2 0 0 16,-1 0-1-16,-3 0 7 0,-1 3 2 16,-2-3 3-16,-2 3 4 0,-6-1 0 15,1 1 1-15,-3-1-1 0,-5 3-3 0,0-1-2 16,-4 1-3-16,-3 1 3 0,1-1-3 0,2 3 0 16,-4 2-3-16,4-1-1 0,4 3-1 15,0-2-3-15,1 3-2 0,4 0 0 0,2-1 1 16,1 2 0-16,3 0 0 0,2-1 0 15,3 2 0-15,4-1-1 0,1 1 1 0,4-1-1 16,1-1 0-16,2-2-1 0,0 2-3 16,1-2-2-16,1-2-1 0,0-1-7 0,0 0-10 15,-2-2-12-15,1 2-17 0,1-3-21 16,-2 2-23-16,0-2-32 0,1 2-25 16,2-2-23-16,-4 0-36 0,3 0-40 0,-1 1-40 15,1-1-2-15,1 2 20 0,-4-2 26 16</inkml:trace>
  <inkml:trace contextRef="#ctx0" brushRef="#br0" timeOffset="1839.5636">18597 10330 196 0,'3'-6'304'0,"-1"3"36"0,0 0-24 0,-1 0-51 16,-1 0-49-16,-1 0-44 0,-3 2-33 0,0-2-24 15,-4 3-20-15,0-2-19 0,0 0-17 16,-3 1-17-16,0 1-11 0,-2-1-8 15,-1 1-9-15,1 2-1 0,1 0-6 0,-1 1 1 16,2 2-6-16,0 0 2 0,2 2 0 16,2 0-2-16,0 3-1 0,3-2-2 0,1-1 1 15,3 4 0-15,3-2-1 0,3 0-3 16,1-2 4-16,2 3 0 0,1-5-1 16,4 3 1-16,1-2 0 0,-2 1 0 0,4-4-1 15,-2 2 1-15,1-3-1 0,1 1-3 0,-1-2 0 16,2-1-6-16,-3 0-5 0,1 0-12 15,1-3-21-15,-1 2-30 0,2-1-45 16,-6-3-43-16,6 0-44 0,-7 0-63 0,0 0-60 16,0 3-13-16,-1-5 19 0,-2 2 40 15</inkml:trace>
  <inkml:trace contextRef="#ctx0" brushRef="#br0" timeOffset="2269.2973">18942 10197 185 0,'3'-14'304'0,"2"2"28"0,-2 3-13 15,2 0-69-15,-4 2-71 0,-1 2-46 16,0 1-26-16,0-1-16 0,0 3-11 0,0 0-10 16,0 2-7-16,0 0-11 0,-1 0-13 15,-4 2-8-15,1 0-7 0,-3 3-8 0,2 2 1 16,-1 0-4-16,-2 4-1 0,2 0-2 0,-1 2-2 16,1 3-1-16,0-2-4 0,-2 4 0 15,3-1 1-15,4 0-3 0,-3 2 0 0,3-1 0 16,-1 0 1-16,2-1-2 0,0-2-2 15,2 1 2-15,-1-3-1 0,-1 1 1 16,4-4-1-16,-4 0-2 0,1-5 1 0,-1 0-1 16,0-3 2-16,3 3-2 0,-3-5 0 15,2 0 2-15,0-3 1 0,1 1-2 0,1-1 0 16,3-2 1-16,-1-2 0 0,2 2-1 16,3-2 2-16,-2 0 0 0,3 0 2 0,-2 2 2 15,-2 1 2-15,-1 0-1 0,-2 3 1 16,0 1 1-16,-1 0 0 0,-3 1 0 15,1 4 4-15,-2 1-2 0,-3 1 1 0,-1 2 0 16,0 2-4-16,0 2-2 0,-1-2-1 16,1 2-2-16,1 1-1 0,2 1-1 0,-1-2 2 15,2-1-2-15,0-1 0 0,0-1-1 16,2 0-1-16,-1-3-17 0,2-2-61 16,-3-2-115-16,0-3-131 0,-3-2-70 0,-2-1-35 15,-4-3-2-15,-2-1 49 0</inkml:trace>
  <inkml:trace contextRef="#ctx0" brushRef="#br0" timeOffset="4421.8671">6172 11035 245 0,'0'0'372'0,"0"-5"36"15,0 5 24-15,0-2-104 0,0 1-108 16,0 1-72-16,0 0-47 0,0 0-32 16,0 1-23-16,0 3-15 0,2 1-12 0,-1 2-10 15,-1-1-1-15,3 0-6 0,0 2 3 16,-3-3-3-16,2-1 0 0,-1 1-1 0,1 0 0 15,0-3-1-15,-1 1-2 0,1-3-2 16,-2 1 3-16,2-2-2 0,-1-1 1 16,2-1-2-16,-1 0-1 0,1-1 5 0,0-1-3 15,-1-1-1-15,1 2 1 0,-3-1 0 16,0 1 1-16,-3-2-1 0,1 4 1 0,-2-1 0 16,0 0 1-16,-2 3 1 0,1 2 0 15,-3 1 1-15,1 0 1 0,0 1-2 0,-1 1 3 16,2 1-1-16,-2 0 0 0,2 0 2 15,-1 1-2-15,1 1 0 0,-2 1 3 16,2-1-5-16,-1 0 3 0,1 0-2 0,1-1 0 16,-1-1-2-16,0 0-2 0,1-2 2 15,0 0 1-15,2-1-1 0,-2 1-1 0,-1-1 2 16,1-3 0-16,1 2 2 0,-1-2-1 16,-2-2-1-16,2 2 0 0,-2-2 0 15,1 1 0-15,-1-3 0 0,2 4 0 0,-1-3 0 16,0 3 1-16,1-4-1 0,0 3 0 15,2-2 0-15,0 2 2 0,1-1-2 16,1 1 1-16,-1-1 0 0,2 1 2 0,0-1-1 16,0 2-2-16,0-1 0 0,0 1 0 15,0 0 0-15,-2 1-1 0,2 1 0 0,-1 1 2 16,-1 1 0-16,-2 2-1 0,-1 1 0 16,0 1 0-16,-1 2 0 0,-1-3-1 0,0 0 0 15,2 1 1-15,-1-3 0 0,1 2 0 16,0-1-3-16,0-3 3 0,1 0 0 0,-1-1 0 15,2 0 0-15,-2 0 2 0,0-2-1 16,0 0-1-16,-2-2 0 0,2 0 1 0,0 0-1 16,2-1 1-16,-2 1-1 0,0-2 0 15,-2 1 0-15,2-2 0 0,0 1 0 16,0 2-1-16,4-1-1 0,-2 2 0 0,1-1 2 16,0 1-1-16,2 1 2 0,0 0-1 15,0 0 3-15,0 0-1 0,0 0-1 0,0 1-1 16,0 2-1-16,-3 0 2 0,3-1-2 15,-4 2 1-15,1 1 0 0,-1 1 0 16,0-2 0-16,-1 2 0 0,0-1-1 0,-2 0 0 16,0 0-3-16,-1-1 1 0,1 2 3 15,-1-2 0-15,-1-1 0 0,0-1 0 0,1 0 2 16,-3 1-1-16,1-3-1 0,2 0 0 16,-1 0 0-16,-1-3 0 0,2 1 0 15,-1-2 0-15,0 1 0 0,2-2-4 0,-1 0 2 16,-1 0-1-16,1-2-1 0,-2 2-1 15,2-1-1-15,-2 0-1 0,0 2 1 0,0-1 1 16,-2 1 4-16,2 2 0 0,1-2 0 16,-2 1 3-16,4 1-1 0,3 2 2 15,-1-3-3-15,2 1 2 0,1 2-1 0,2-2-2 16,0 0-1-16,3 1-3 0,2-1-4 16,0 0-1-16,3-1-1 0,-2 0-2 0,3 2-3 15,0-2 2-15,-1 2-1 0,1-1-2 16,-3 2 5-16,-1 0 1 0,1 0 3 0,-1 0 2 15,3 0 1-15,-5 0 5 0,0 2-1 16,0-1 0-16,1 1 1 0,-1-1 1 0,0 0-1 16,-3 2 0-16,3 0 0 0,-3-1 1 15,2 1-2-15,-2 1 0 0,-2 1 1 0,2-2 0 16,-3 2-1-16,1-1 0 0,-1 1 2 16,0-1 0-16,-2 2 0 0,2-1 0 0,-5 1 1 15,4 0 0-15,-1-2-1 0,0 2 2 16,-2-2 1-16,1 1 0 0,0 0 2 15,0 2 1-15,-2-4 0 0,-2 3 2 0,1 2 1 16,-1-1-1-16,1 2 3 0,-4-1-2 16,4 4 3-16,-4 1-1 0,4-1 0 15,-1 0-2-15,2 2 3 0,-1-2-4 0,4 0 1 16,2 0-1-16,1-2-3 0,4 1 1 16,-2-1 1-16,5-1-1 0,-1-1-2 0,4 0-1 15,0 0-1-15,0-1 1 0,2 0-2 16,0-2 1-16,2 0-3 0,0-2 1 15,1 2 3-15,1-3-4 0,2 3 0 0,1-3 0 16,-1-1-2-16,1 1 0 0,-2-1-2 16,0-1-1-16,0 0 1 0,0-1 1 0,-2-1-1 15,0-1 1-15,1 0 3 0,-1-1 1 16,-1-1-1-16,1-1 0 0,-2 1 0 0,-3-2 0 16,2 2 0-16,-2-2-5 0,1-3-10 15,-3 4-23-15,-1-5-44 0,1 0-63 0,-1 0-105 16,-3 0-104-16,-2-1-47 0,4-4-7 15,-2-1 28-15,-1-1 57 0</inkml:trace>
  <inkml:trace contextRef="#ctx0" brushRef="#br0" timeOffset="4608.7725">5921 10906 229 0,'-5'-1'399'0,"0"1"32"0,0 0 22 15,-1 0-77-15,3 0-147 0,-2 0-92 16,2 0-59-16,3 0-34 0,-2 0-19 0,1 1-16 16,-1 1-40-16,4-1-93 0,-4 4-166 15,-1-1-89-15,-2 2-45 0,-2 0-21 16,0 4 19-16</inkml:trace>
  <inkml:trace contextRef="#ctx0" brushRef="#br0" timeOffset="4815.6459">5807 11628 108 0,'5'9'403'16,"-1"-3"38"-16,-4-3 18 0,3 1 13 0,-3 1-202 16,0-1-120-16,0-1-62 0,0 2-33 15,-1-2-19-15,-1-2-12 0,2 1-12 0,-4-2-12 16,2 0-8-16,-1 0-37 15,-5 0-134-15,0 0-147 0,-1 0-78 0,-1 3-34 0,0 1-20 16,1-3 22-16</inkml:trace>
  <inkml:trace contextRef="#ctx0" brushRef="#br0" timeOffset="5877.6629">5151 11197 214 0,'0'1'250'0,"0"3"6"0,0-3-38 16,0 1-27-16,0-2-24 0,1 1-15 15,-1-1-11-15,2 0-10 0,-2 0-10 0,3-1-10 16,-1 1-13-16,-1-2-9 0,1 1-14 16,0 1-14-16,-1-2-13 0,1 2-10 0,-2 0-12 15,3 0-11-15,-3 2-2 0,3 1-5 0,-1 0-3 16,0 3-1-16,2-1-3 0,-3 2 2 16,1 3-2-16,-2 0-1 0,2-1 0 15,-1 2 1-15,-1-2-1 0,0 2 0 0,-1-3 0 16,1 3 0-16,-2-3 0 0,0 1 0 15,1-1 0-15,-3 0 0 0,0 0-2 16,-2-2-1-16,3-2 1 0,-1 1-1 0,0-2 1 16,-3 1-3-16,1-3 3 0,1 3-1 15,-3-4 0-15,0 0-1 0,-1 0 3 0,1 0-1 16,0 0-1-16,3 0 2 0,-1-4 0 16,0 3 1-16,3 0-3 0,-1-2 3 0,3 0 2 15,-1-2-2-15,2 2 0 0,2-3 0 16,1 2 0-16,0-1 0 0,2 2 0 15,1-4-2-15,-1 4 2 0,1 0 0 0,-2 2-2 16,0-2 1-16,0 3 1 0,0 3 0 16,-3-3 0-16,1 2 0 0,0 3 1 0,-1-1 1 15,-2 2 0-15,1 0 0 0,-2 2 2 16,0-2-1-16,1 0 1 0,1 1-2 16,-3-2 3-16,3 2-4 0,-3 0 4 0,1 0-3 15,-1-1 5-15,0 1-1 0,-2-1-1 16,-1 1 1-16,-2 1-2 0,0-2 1 15,-2 2-2-15,1-2-2 0,-2 3-1 0,0-4 0 16,0 2 2-16,0-1 1 0,3-1-2 16,1-1-1-16,0-1 0 0,2 0 0 0,2-2-8 15,1 1-22-15,1-2-42 0,-1-2-60 16,2 1-83-16,0 1-120 0,-5-2-63 0,2-1-16 16,3 0 23-16,0-6 51 0</inkml:trace>
  <inkml:trace contextRef="#ctx0" brushRef="#br0" timeOffset="6157.8863">5070 11056 258 0,'3'-1'323'0,"2"-2"13"16,-1-2-20-16,1 2-90 0,2-1-77 0,1-1-43 15,0 0-21-15,3 3-6 0,-2-1-4 16,1 0-11-16,2-1-6 0,0 4-10 0,-1-3-8 16,1 2-7-16,-1 0-2 0,3-1-4 15,-6 1-9-15,2-1-1 0,-1-1-5 0,-1 1-10 16,-3 0-10-16,0 2-20 0,-5 0-27 16,0 0-47-16,-2 0-64 0,-3 2-77 0,-4 1-92 15,-5 1-34-15,1-1-1 0,-1 2 30 16,0-2 56-16</inkml:trace>
  <inkml:trace contextRef="#ctx0" brushRef="#br0" timeOffset="6917.0278">4882 11097 171 0,'0'3'267'0,"2"2"29"0,-1 0-37 15,1 1-41-15,-2 3-37 0,0 0-19 16,1 0-18-16,-1 1-13 0,0 2-13 16,2-1-12-16,-2 1-18 0,0-2-14 0,2 1-14 15,-1-1-15-15,-1 1-11 0,2-2-9 0,0 0-6 16,-1-2-9-16,-1 1-3 0,0 0-4 16,0-2 0-16,-1 1-3 0,-1-2 0 0,0 0 0 15,-1 2 0-15,0-3 0 0,0 1-1 16,-2-1-2-16,2 0-3 0,-3-1 0 15,1-2-4-15,0 0-1 0,0 1-4 0,0-1 0 16,2-2-1-16,-3 1-1 0,3-2-1 16,0 0 4-16,0-1 0 0,-1 0 2 0,1 1 2 15,0-1 3-15,1-1 1 16,1 2 3-16,-1-4 1 0,2 4 4 0,-1-2 2 16,1 1 4-16,-2 1 0 0,2-1 4 0,0 3-1 15,0 0 1-15,0 0-2 0,0 2-3 16,-2 1 2-16,2 0-3 0,0-1 4 15,-2 2-3-15,0 3 0 0,2-2-1 0,0 0 1 16,-2 1 1-16,1-1-3 0,1 1 2 16,-2 0 2-16,2-1-4 0,-1-1 0 0,-1 1-4 15,-1-1-1-15,1 1 1 0,-1-2-1 16,0 1 0-16,-2-1 0 0,-3-1 4 0,2 1 0 16,-2 0-1-16,0-1 0 0,-1 0 0 15,-1-2 1-15,2 2 0 0,2-4-3 0,-2 2 3 16,3-2 0-16,1 0-1 0,0-1-3 15,1 0 2-15,1-2 0 0,1-1-2 0,1 0 2 16,-2 0-1-16,2 0 1 0,-1-1-1 16,1 0-1-16,-3 2 0 0,3 1-1 15,-2-2-1-15,2 2 1 0,0 1-1 0,0 1 1 16,0 1-2-16,0 0 2 0,0-2 1 16,0 3 0-16,-1 0 1 0,1 0 2 0,-2 3-1 15,2-3-1-15,0 1 0 0,-1 0 1 16,-1 3-1-16,0-1-1 0,-1 2 2 15,0 0 0-15,1 0 0 0,-3 2-1 0,2-2 1 16,-1 1-1-16,-1-2 1 0,0 2 0 16,-1 0-2-16,-1-1 1 0,-2 1-1 0,1-3 1 15,0 4-1-15,-1-2 0 0,-2 0-1 16,3-2 0-16,1-1-3 0,-2 1 1 0,3-1 0 16,-1-2-1-16,-1 2-2 0,2-4-36 15,0 2-95-15,0 2-161 0,-1 3-86 16,-1-2-43-16,5 2-22 0,-3 0 22 0</inkml:trace>
  <inkml:trace contextRef="#ctx0" brushRef="#br0" timeOffset="7139.8904">4740 11553 141 0,'5'2'394'0,"-2"-2"36"16,-1 3 24-16,0-1-31 0,-4-2-161 0,-3 2-112 15,-2 1-66-15,-1 1-37 0,-4 0-21 16,1 3-10-16,-2-1-6 0,-3 0-3 16,3-2-2-16,-2 1-1 0,2-2 1 0,2-2-4 15,-2 0-1-15,2 1-1 0,-1-4-1 16,2 1-22-16,-2-3-56 0,2-1-103 0,-3 2-139 16,-2 0-73-16,0 2-41 0,0-4 1 15,-1 4 44-15</inkml:trace>
  <inkml:trace contextRef="#ctx0" brushRef="#br0" timeOffset="7993.4706">4381 11436 282 0,'-8'-11'362'0,"2"1"27"0,-2-2-1 0,-1-1-104 16,2-1-99-16,2 2-61 0,-1-5-32 0,1 0-19 15,1 0-11-15,2-3-11 0,1 2-12 16,2-2-13-16,-1 1-10 0,2 0-2 16,2 0-6-16,1 3 2 0,-2 2-4 0,0 1 1 15,1 2-2-15,-1 4 1 0,0 1 0 16,2 0-4-16,-1 3-1 0,1 0 5 0,1 3-2 16,-1 0-3-16,0 0 1 0,0 3-1 15,1 0-1-15,-1 3-3 0,-2 0 3 16,2 0 0-16,-2 2 0 0,0 1 0 0,0 2 0 15,1-4 0-15,-3 3 0 0,3-1-2 16,-4 0 0-16,2 2 0 0,-2-5 2 0,0 4 0 16,-2-3-1-16,-3 1 1 0,0-1 0 15,-2 0 1-15,-2-1-1 0,-2-2 0 16,0 1 1-16,-1-1 2 0,-2-1-3 0,3 0 0 16,-3-1 0-16,1 1 0 0,-2-3 1 0,4 0-1 15,-1 0 1-15,0-3-1 0,4 1 0 16,-2-1 0-16,1-1-1 0,3-1 1 15,-1 1-2-15,2 1 1 0,1-2 1 0,0 2 0 16,0 0-2-16,1 1 2 0,1-2 1 16,2 3 1-16,-1-1-1 0,1 2 1 0,0-1-2 15,-2 1 0-15,2 0 0 0,0 1 0 16,0-1-1-16,0 2-1 0,0-1 0 0,0 1 2 16,-2 2-1-16,1 1 1 0,-1-1 0 15,1 2 0-15,-1 0 1 0,-1 0-1 16,1 2 0-16,-1-2 0 0,1 1 1 0,-4-1 0 15,2 1-1-15,-1-2 0 0,-2 2 0 16,1-2 0-16,-2 1-2 0,2-1 1 0,-2-1 1 16,3-1 0-16,-1-1 0 0,-2-1 0 15,3-1 0-15,1 0 0 0,-1-1 0 16,0-2 0-16,-3-2 0 0,4 1 0 0,0-1-1 16,-2-3 1-16,1 3 0 0,0-2 0 15,1 0-1-15,1 0-1 0,0-3 1 0,1 3 1 16,0 0 0-16,1 0 0 0,1 2 1 15,0 0 2-15,1 2-2 0,3 3 1 16,-1 0-1-16,4 0 0 0,-2 0 0 0,0 0-1 16,3 3 0-16,-3 0-1 0,2 2-2 15,-2 1 2-15,0 1 2 0,-2 1 0 0,0-2 0 16,-1 4 0-16,-2 0 0 0,-2-2-2 16,1 1-2-16,-4 2 3 0,0-2-1 0,0 1 1 15,-4-2 0-15,1 4 1 0,-3-1 0 16,0-2 1-16,0-1 0 0,-3 0 2 15,1-1 2-15,0-1-1 0,-1 0-2 0,1-1 1 16,-1-2-4-16,3 0 0 0,0-3-1 16,0 0-8-16,3-3-11 0,2 3-23 0,1-5-37 15,-1 1-63-15,3-4-66 0,1 0-96 16,-1 1-69-16,1 1-21 0,2-6 16 0,2-3 51 16</inkml:trace>
  <inkml:trace contextRef="#ctx0" brushRef="#br0" timeOffset="8446.0564">3908 11156 41 0,'-1'-3'327'0,"-1"1"38"0,2 2 20 15,-2 0-33-15,1-3-97 0,1 3-86 16,-3 3-59-16,3-3-31 0,0 0-16 0,0 5-18 16,0 0-10-16,0 2-11 0,0-2-7 15,-3 4-3-15,3 0-5 0,-3 0-2 0,0 0-1 16,-1 1 0-16,-2 0 0 0,1-1-2 15,-1 0 1-15,0-1 2 0,1 0 2 0,-3 0 0 16,0-1 0-16,-1-1 1 0,-1-1-3 16,2-1 1-16,-3 1-3 0,0-2 0 15,-2 1-3-15,-1-1 1 0,-2 2 0 0,-3-3 1 16,1 4-3-16,-3-4 3 0,-3 3 1 0,-1-3 0 16,-2 3-4-16,0 0 4 0,1-1 1 15,-3-1-2-15,5 0 1 0,-3-1-1 16,2 1 0-16,1-3 2 0,1 0-5 0,2-2 4 15,-1-1-2-15,1 0-2 0,2 0-1 16,2-1 0-16,1-1 0 0,0-2-1 0,5 2 1 16,-1-3-3-16,5 1-2 0,-1-3 2 15,3 2-1-15,1-1 0 0,1 0 1 0,1 0 0 16,1 1 2-16,1 0 1 0,0 0 0 0,0 2 0 16,3-1 1-16,-1 2 3 0,2-2 2 15,-1 2-2-15,2-1 2 0,0-1-6 0,1 2-14 16,1-1-30-16,2-1-54 0,-3 2-66 15,1 0-97-15,-4-2-100 0,-3-1-43 16,3 3-2-16,3-4 38 0,-3 1 55 0</inkml:trace>
  <inkml:trace contextRef="#ctx0" brushRef="#br0" timeOffset="8666.9164">3335 11018 214 0,'1'-3'367'0,"1"3"32"0,-2-1 25 0,1 0-88 15,1-1-103-15,0 1-74 0,1-1-48 16,3-1-31-16,2-1-24 0,3 2-16 0,-1-1-16 16,2 1-11-16,1 0-2 0,1-1-3 15,-3 1 0-15,2-1-2 0,-1 3 0 0,0-3-2 16,0 3-3-16,-2-1-2 0,-1 1-2 16,0 0-4-16,-4 0-2 0,0 1 0 0,0 2-6 15,-4 0-48-15,-1-1-100 0,-3 2-149 16,-2-1-80-16,-3 2-42 0,-1-1-14 0,0-1 34 15</inkml:trace>
  <inkml:trace contextRef="#ctx0" brushRef="#br0" timeOffset="17249.5261">6869 13714 116 0,'0'2'313'0,"0"-4"28"0,0 1 16 16,-1-1-82-16,-1 0-89 0,2 1-62 0,0 1-35 16,-2-2-15-16,2 2-3 0,0-1 3 15,0 1-3-15,0 0-4 0,0 0-7 0,0 1-11 16,0 1-9-16,2-2-9 0,1 1-8 15,2 3-5-15,2-3-5 0,2 1-2 16,0 3 0-16,5-3-4 0,1 1-1 0,3-1-1 16,2 0-1-16,3-2-2 0,1 0 1 15,1 0-2-15,3 0-1 0,1 0-1 16,1 0-1-16,0 0 1 0,0 0 0 0,3 0-1 16,-3 0 2-16,2 0-2 0,0 0 1 0,-1-2-3 15,1 2 3-15,1-2-1 0,0 1 0 16,1-1 0-16,-1 0 2 0,3 2 0 0,-3-3-1 15,2 1 1-15,-4 2-1 0,-1 0 0 16,-1-2 1-16,-2 2 0 0,-5 0 1 16,0 0-1-16,-3 0 1 0,-3 2 0 0,-2-2-1 15,-4 0-1-15,-1 0-1 0,-4 0 1 16,1 0 0-16,-3 0 1 0,0 0 0 0,-3 0 0 16,2 0 1-16,-2 0-1 0,0 0 0 15,0 0 0-15,0-2-1 0,2 2 1 16,-2-1-1-16,1-1 1 0,-1 0 0 0,2 1-1 15,-2-1 1-15,3 1 0 16,-1 0 1-16,-1-1-1 0,3 1 1 0,1-1-1 16,-3 1 1-16,1-1-1 0,-1 1-1 0,-2 1 1 15,3 0 0-15,-3-2 1 0,0 2 0 16,0-2-1-16,0 2 1 0,-3-1 0 0,0-2 0 16,-5 2-1-16,3-1 0 0,-3-1 0 15,-3 0 0-15,0 0 2 0,0 0-2 0,1 1 0 16,-5-3 0-16,2 2 2 0,1-1-4 15,0 1 2-15,1-1-2 0,0 1 2 16,0-2 0-16,3 3 0 0,-1 0 0 0,4-1 0 16,0 0 0-16,0 1 0 0,4 1 0 15,-1 0 0-15,1-1-1 0,1 2 1 0,0-1 0 16,0 1 0-16,1-2 1 0,-1 2-1 16,2 0 0-16,-1 0 0 0,-1 0-1 0,2 0 1 15,-2 2-1-15,0-2 1 0,0 1-1 16,0-1 0-16,2 0 1 0,-2 2-2 0,0-2 2 15,1 1 0-15,1 0 0 0,0 1 0 16,1-1 0-16,2 1 0 0,-1 1 0 0,4-1 0 16,2 3 0-16,-2-3 0 0,2 1 0 15,0-1 0-15,1 0 0 0,0-2 0 16,0 3-2-16,-1-3 0 0,-1 2 2 16,1 1 0-16,-1-1 0 0,-1 1 3 0,-2 0-2 15,-1-1 0-15,0 2 0 0,-2-3-2 0,0 2 0 16,1 2 0-16,-3-2 0 0,-1-1-1 15,3 2 2-15,-3-1 0 0,-3 1 2 16,3-2-1-16,-1 0-1 0,-1 1 0 0,0 1 0 16,-1-4 0-16,3 1 0 0,-3 1-1 15,0-2 2-15,-1 0-1 0,0 0 0 0,-1 0 0 16,-3 2 1-16,-1-2 0 0,-1 0 1 16,-4 3 1-16,1-3 2 0,-1 4 1 0,0 1 0 15,-2-2 3-15,2 2-1 0,-2 0 2 16,3 2 0-16,2-4-1 0,0 2-2 15,2 1-2-15,2-4-1 0,0 5-2 0,2-4-2 16,2 0 1-16,1-1-2 0,-1 0-4 16,3-1-4-16,0 3-3 0,1-3 0 0,1 1-5 15,3-2-28-15,0 0-72 0,-1-2-125 16,-1-3-107-16,-3 1-62 0,2-2-25 16,-4 0 10-16,-1 2 68 0</inkml:trace>
  <inkml:trace contextRef="#ctx0" brushRef="#br0" timeOffset="18728.9152">5939 13773 52 0,'0'0'285'0,"-3"0"34"0,3 0 23 16,0-2-66-16,0 1-70 0,0-1-49 0,0 0-37 15,3 1-21-15,-3 1-9 0,2-3-12 16,1 2-2-16,-1-1-8 0,1 2-10 0,0-1-9 15,-1-1-10-15,0 2-8 0,1 0-9 16,0 0-4-16,1 0-5 0,-1 0-3 0,2 0-3 16,-2 0-2-16,4 0-2 0,-2 0-1 15,2 2-1-15,-2-1 0 0,0 1-1 16,1-1 1-16,1 1-1 0,-1-1 0 16,2 0 0-16,-2 3-1 0,-1 0 1 0,0-1-4 15,0 3 2-15,-1-1 2 0,-2 0-1 16,-1 3 0-16,-2-1 0 0,-1 5 0 0,2-4 1 15,-4 3-1-15,0-1 0 0,1 0-1 16,-2 2 0-16,1 0 1 0,0-2 0 0,-2 0 3 16,0-1 2-16,3-1 1 0,-2-1 0 15,3-1-2-15,-2-1 0 0,0-2-3 16,3-1 0-16,-1 1-2 0,-1-1 2 0,3-2 0 16,-2 0 0-16,2 0 3 0,-2 0-2 15,0 0-1-15,2-2-1 0,-2 2 0 0,-1-5-1 16,3 5 1-16,-1-3 2 0,-1-1 3 15,2 3-2-15,0-2-1 0,0-1 0 16,3-1-2-16,0-1-3 0,3 0 0 0,-1-1-1 16,0 0 3-16,1-1-3 0,1-1 4 15,2 2 1-15,-1-5 0 0,2 2 0 0,-1 1 1 16,2-1 0-16,-3 0-1 0,0-2 0 16,1 2 0-16,-4 0 0 0,1-1 1 0,-1 2-2 15,-2 0 2-15,1 2-1 0,-3 0 0 16,2 0 1-16,-1 2-1 0,-1 2 0 0,-1-1 0 15,0 1-1-15,0 1-1 0,0 2 1 16,0 0 1-16,0-3 0 0,-1 3-1 0,1 0 0 16,0 0-1-16,0 0 2 0,0 0-1 15,-2 0 0-15,2 3 1 0,0-3 0 16,-3 2 0-16,0 1 0 0,0 1 0 0,-2 1 1 16,0 2 0-16,0 1 4 0,1-2 0 15,-2 3-1-15,1 0 2 0,0 0 0 0,0 1 1 16,2 2 0-16,1-2 0 0,1 0 0 15,1-1 1-15,1 0 0 0,3 0-1 0,0 2 1 16,3-3 2-16,2 1 4 0,-1-1 1 16,3-1 4-16,3-2 3 0,-1 1 4 15,3-3 1-15,-2 0 2 0,3 0-1 0,-4-3-2 16,4 0 0-16,-4 0-3 0,0-1-3 16,1-1-6-16,-3 1-2 0,0-1-2 0,-5-1-4 15,1 3-2-15,-4 0-1 0,0-1 1 16,-1 1-2-16,1 0 0 0,-3-2-1 15,0 2-1-15,0 0-5 0,0 0-15 0,0 0-15 16,-2 0-15-16,2 0-12 0,0 0-4 16,2 0-22-16,1 0-66 0,-3-1-114 0,-3-1-98 15,0-2-50-15,1 0-27 0,1 0 11 16,-1 3 68-16</inkml:trace>
  <inkml:trace contextRef="#ctx0" brushRef="#br0" timeOffset="19935.7807">7928 13221 14 0,'2'6'222'0,"-1"-2"27"0,-1 5 5 0,0-1-48 16,0 2-36-16,0 0-24 0,0 2-19 15,0 1-14-15,0 0-10 0,0 4-6 16,0-1-6-16,0 3 0 0,0 0 0 0,0 3-3 16,-1 2-5-16,-1 1-9 0,2 4-13 15,-3-1-10-15,3 3-16 0,0-1-11 0,0 1-9 16,0-1-7-16,0 1-5 0,0-2-2 15,0 2-2-15,0 1-1 0,-2-5-1 0,2 4 3 16,-3-2 2-16,1 0 2 0,1 1 5 16,-2-3 2-16,-1 0 1 0,0-2 2 15,1-4 0-15,1 1 0 0,1 0 0 0,-2-1-1 16,1-1 1-16,0 0-1 0,-1-1-1 16,3 0-2-16,-3-3-3 0,3 2 0 0,0-1-3 15,0-1 1-15,0-1-4 0,0 0 1 16,3 0 0-16,-3-3-1 0,2 0-1 0,-1 0 0 15,-1-3 0-15,2 0 0 0,0-1 0 16,-2-1 0-16,1-1-1 0,-1-2 1 16,0 3 0-16,2-4-2 0,-2 2 2 0,0-3 0 15,0 3 0-15,0-2 0 0,0 0-2 16,0 0 1-16,0 0-4 0,1-2-2 0,-1 0-3 16,0 1-6-16,2 0-4 0,-2-1-2 15,0-1 3-15,3 0-1 0,1-1-15 16,1-4-35-16,-2-1-63 0,-1 0-111 0,-4-2-110 15,1-2-55-15,-1-5-16 0,2-3 24 16,-1-4 61-16</inkml:trace>
  <inkml:trace contextRef="#ctx0" brushRef="#br0" timeOffset="21943.1045">7955 13203 112 0,'0'-2'228'0,"2"-1"21"16,-2 1-40-16,0-1-53 0,0 3-35 15,-2 0-21-15,2-2-8 0,0 2-9 0,0 0-4 16,0-2-7-16,0 2-4 0,0 0-9 15,2 2-12-15,-1-2-8 0,2 2-2 0,1-2-1 16,3 0 3-16,3 3 1 0,1-3 9 16,5 0 2-16,1 2 4 0,2 0-3 0,1-2 1 15,3 1 0-15,2-1-8 0,2 2-6 16,3-2-7-16,0 0-7 0,3 0-7 0,2 0-6 16,6-2-4-16,3 2-7 0,5-3 1 15,1 1-4-15,5-1 2 0,0 1-2 0,2-1 0 16,1-1 2-16,2 1-1 0,0-2 1 15,-1 3 3-15,-1-2-1 0,2-1 3 16,4 1-1-16,0-1 1 0,3 1-3 0,1 0-3 16,3 1-1-16,-3-2-3 0,2 2-1 15,-1-1-1-15,0-1 6 0,-2 0 2 0,-1 0 4 16,1 1 2-16,2-1-1 0,-1 1-2 0,0 0-1 16,0 1-3-16,-3 0-3 0,-5-1 0 15,0 3 2-15,-4 0 0 0,-1-1-1 16,-2 2 2-16,-3 0-1 0,-1 0 1 0,-2 0 1 15,-3 2-1-15,-1-1 3 0,1 0-2 16,-4 3-1-16,2-3 0 0,-2 2 0 16,0-1 0-16,0-2 0 0,-2 3-1 0,-1-2 0 15,-2 0 1-15,-2 1-2 0,-1-1 2 16,-1 3 0-16,1-4 0 0,-2 3 2 0,-2-3-2 16,2 2 2-16,0-2-1 0,-3 0 4 15,2 3 1-15,-3-3-1 0,0 0-2 16,-3 0 2-16,0 0-3 0,-1 2-1 0,1-2-1 15,-1 0 0-15,-1 2 1 0,-1-1-1 0,1-1 0 16,-2 2 0-16,0 0 1 0,-3-2 2 16,1 0-1-16,0 3 3 0,-4-3-1 15,-2 2 0-15,2 0 2 0,-4-1-2 0,1 1 0 16,2 0-3-16,-2-1 1 0,-2 1-2 16,3-1 1-16,-2 0 3 0,-2 0-3 15,2 3 2-15,-3-3-2 0,1 2 0 0,-2-1-1 16,0 2 0-16,-1-1-2 0,2 2 1 0,-1-1-1 15,-2 1 1-15,2-1-1 0,-2 2 2 16,-1-2 0-16,1 4-3 0,0-1 3 0,2 3 0 16,-2-1 0-16,0 1 0 0,0 2 0 15,1 2 0-15,0-1 3 0,-2 4-1 16,3 2-2-16,-2 0-1 0,1 3 1 0,0 2 0 16,0 3 0-16,-2-1 0 0,1 3 0 15,0 1 2-15,-1 2-1 0,1-1 1 0,0 0 0 16,-1 0 0-16,2-2 0 0,-2 1 0 15,-2 1 1-15,0-2-2 0,2 0-1 0,-2 0 0 16,-2 0 0-16,2-1 2 0,-2 0 1 16,2 1 0-16,0-4 3 0,0 0-1 15,0 0-1-15,2-1 1 0,0-2-1 0,1-1-2 16,0-2 0-16,0 1 0 0,0-1-2 16,2-2-1-16,-3-2 0 0,1 0-3 15,1-1 4-15,0-2-2 0,-3 0 2 0,1-2 0 16,-1 1 0-16,-1-2 2 0,0 0-2 0,0-2 0 15,0 0 0-15,0 1 0 0,-1-1 0 16,-1-2-1-16,2 2 0 0,-1-5-1 16,-1 3 1-16,2-2 0 0,-2 0-2 0,2-2 1 15,0 1 1-15,-4-1 1 0,4-1-1 16,-3 2 0-16,0-1 1 0,-1-1 0 0,1 1-1 16,-3-1 0-16,1 2 0 0,-3-2 1 15,-1 2 0-15,-1-2 0 0,-1 0-3 0,-3 0 2 16,-2 0-4-16,0 0 4 0,-4 0 0 15,1 0-1-15,-5-2 2 0,0 2 0 16,-2-2 0-16,-3 1-2 0,-1 1 1 0,-3 0-1 16,-2 0 1-16,-3 1 1 0,-3-1 0 15,-2 4-2-15,-4-4 1 0,-2 3 0 0,-2-2 1 16,0 2 0-16,-2 0 2 0,-1 0 0 16,-3 2-1-16,-3-2-1 0,-1 1 2 0,-1 2-4 15,0-2 1-15,2-1-1 0,-1 2-2 16,-1 0 3-16,2-3 1 0,-2 3 1 15,2-5 5-15,0 2 2 0,0-1-1 0,2 1 1 16,-1-1-3-16,1 1 0 0,-1-1-2 16,4 2-3-16,1-3 0 0,2 2 0 0,0-2-3 15,1 0 0-15,2 0 0 0,-3-2 1 16,6 1-1-16,-1-1 2 0,6-1 1 16,1 2 0-16,1-2 0 0,4 1 0 0,3-1 0 15,1 1-2-15,2 0-1 0,1 1-1 16,1-1 1-16,2 0 0 0,1 1 1 15,0-1 2-15,2 2 0 0,0 0 0 0,1 0 0 16,-1 2 0-16,0-1 0 0,1-1-1 16,1 2-1-16,-2 0-1 0,0-1-1 0,3 1 2 15,-2-2-2-15,-1 2-2 0,3 1 2 16,-3-3 0-16,2 0 1 0,0 0-2 16,0 0 7-16,-2 0 3 0,1 0 0 0,-1 0 0 15,0 0 2-15,-1 0-1 0,0-3-2 0,-1 1 0 16,1-1-2-16,-1-1-2 0,0 1 0 15,1 1 2-15,-3-2-2 0,1 1-2 0,0 0 2 16,2 0-2-16,-2 1 1 16,0 0-1-16,-2 0 2 0,2 1 0 0,0-1 0 15,2 0 0-15,1 2-1 0,0-1 1 0,5 0 0 16,-2-1-2-16,3 2 2 0,2-1 0 16,1-1 2-16,-1 1-2 0,1-1-2 0,1 1 4 15,2 1-2-15,-1-2-2 0,0 1 2 16,2 1 0-16,-1 0 2 0,1-2-2 15,1 2 0-15,-2 0 0 0,1-2 0 0,3 2 0 16,-1 0 0-16,-1 0-2 0,3 0 2 16,-1 0-1-16,3 0 1 0,-2-1-3 15,4 1 3-15,-3 0 0 0,3 0 2 0,-1 0 0 16,-1 0 1-16,0 0 0 0,0 1-1 16,-2-1-2-16,2 2 0 0,-2 0-3 0,2-2-2 15,-2 1 1-15,0-1-1 0,2 2-7 16,-1-4-18-16,1 1-39 0,1 1-80 0,-3-4-132 15,0 2-93-15,-1-1-42 0,4-3-4 16,1 1 23-16</inkml:trace>
  <inkml:trace contextRef="#ctx0" brushRef="#br0" timeOffset="23014.7796">8268 13673 226 0,'0'0'284'0,"2"0"31"0,-2 0-45 15,1 0-42-15,-1 2-22 0,-1 0-16 16,-1 2-21-16,2 1-22 0,-3-1-19 16,1 4-26-16,1-1-29 0,-1 1-26 0,2 2-18 15,0 0-14-15,2 4-7 0,-1-2-6 16,1 0-2-16,1 1-1 0,0 1 0 0,0 0-3 16,0-1 3-16,0-1 0 0,-3 0 1 15,2-2-2-15,-2-1 1 0,0 1 1 0,0-3-2 16,0 0 1-16,2-3-1 0,-2 0 0 15,0-2 2-15,1-1 2 0,-1 1-2 0,2-2 2 16,1 0-4-16,2-2-11 0,1 1-38 16,2-1-63-16,-3-1-76 0,-2-1-112 0,-1 1-79 15,-1 0-31-15,1-1 13 0,1-1 50 16</inkml:trace>
  <inkml:trace contextRef="#ctx0" brushRef="#br0" timeOffset="23128.708">8505 13858 209 0,'7'0'317'16,"-2"0"37"-16,0-2-13 0,-2 1-66 0,2 0-56 15,0 1-48-15,0-2-36 0,2-1-29 16,0 2-21-16,1-1-22 0,0 1-18 0,3-1-12 16,0 0-13-16,0 1-4 0,3 0-4 15,-1-1-4-15,1 1-1 0,-1-1-3 0,2-1 1 16,-2 2-2-16,1-1-3 0,-3 1 0 15,1-1 0-15,0-1-1 0,-4 2 0 16,2 0-2-16,-3-1 0 0,-2 1-6 0,0 1-9 16,-2 0-17-16,-3 0-23 0,0 1-36 15,0 1-48-15,-3-1-48 0,1 0-52 0,-1 2-70 16,0-1-37-16,-3 1 2 0,1-2 34 16,2 1 44-16</inkml:trace>
  <inkml:trace contextRef="#ctx0" brushRef="#br0" timeOffset="23441.5963">8674 13906 178 0,'-2'5'230'0,"-1"-2"-1"0,2-2-30 0,-2 0-26 15,1-1-20-15,2 2-15 0,-1-2-11 16,1 0-10-16,-2 0-13 0,2 0-10 0,0 0-7 16,0 0-4-16,0-2-4 0,0 2-8 15,-2-1-7-15,2-2-9 0,0 0-7 0,2 0-8 16,-2-1-6-16,0-1-5 0,0 0-4 15,0 0-6-15,2-2-3 0,-1 0-6 0,-1 0 1 16,2-3-4-16,-2 2 0 0,0-3-2 16,4 1-1-16,-4-4-2 0,2-1 2 0,-1 0-2 15,3 0 0-15,-3 0 0 0,2 0-1 16,-3 2-1-16,2 1-1 0,0 1 0 16,-1 4-1-16,1-1 0 0,-2 2 2 0,1 2 1 15,1-1 1-15,-2 4-1 0,0 0 0 0,0 1-1 16,0-2-12-16,0 2-29 0,0 2-63 15,0-1-82-15,-3 3-139 0,3 1-70 16,-3 1-30-16,3-3 7 0,-2 1 52 16</inkml:trace>
  <inkml:trace contextRef="#ctx0" brushRef="#br0" timeOffset="24070.2139">9050 13600 87 0,'0'2'336'0,"2"-2"48"0,-2 0 26 0,0 1-54 0,0 2-83 15,0 0-80-15,0 3-63 0,-2-1-42 16,2 1-27-16,0 1-21 0,-1 3-17 0,-1 0-9 16,2 4-4-16,0-3-4 0,-1 2 0 15,1 0 0-15,-2-1-1 0,2 2 0 0,2-4 0 16,-2 0-1-16,1-2-2 0,-1 0 0 16,2 0 1-16,-2-2-3 0,0-2 2 15,0 1-2-15,0-3-2 0,0 3-3 0,0-5 0 16,0 2-1-16,0 1-12 0,0-3-36 15,1 0-67-15,1 0-96 0,-2 0-123 0,3-3-61 16,-1 1-24-16,4-1 18 0,0 1 62 16</inkml:trace>
  <inkml:trace contextRef="#ctx0" brushRef="#br0" timeOffset="24325.0526">9237 13786 102 0,'3'2'342'0,"-1"-2"49"0,0 1 31 15,0-1-57-15,-4 0-92 0,-2 2-83 16,-1-2-61-16,-3 5-46 0,0-1-30 0,-4 1-22 16,2 0-14-16,-1 3-9 0,-1-1-4 15,2-1-3-15,0 2 2 0,0-2-2 16,2 1-1-16,1 0 1 0,1 0-1 0,-2 2 0 16,5-1-1-16,-2-1 0 0,0 0 1 15,2-1-1-15,-2 0 2 0,1 0 1 16,3-1 3-16,-1-1-3 0,-1-1-2 0,1 0-12 15,0-2-30-15,2 1-58 0,-1-2-84 16,1 0-106-16,0 0-86 0,0 0-35 0,0 0 3 16,0 0 45-16</inkml:trace>
  <inkml:trace contextRef="#ctx0" brushRef="#br0" timeOffset="24808.4052">9144 13978 62 0,'0'2'310'0,"0"-2"44"15,0 1 30-15,0-1-55 0,0-1-60 16,0 1-69-16,1-2-50 0,1 1-37 16,1-1-27-16,1-1-26 0,4-1-18 0,-1-1-16 15,1 2-9-15,4-2-5 0,-4 1-5 16,2-1-3-16,-1 0-2 0,1 3-1 0,-2-3-1 16,-2 2 0-16,2 1 1 0,-3 0 3 15,1 1-4-15,-3-1 4 0,2 2-2 0,-2 2-3 16,-1-1 1-16,-1 1 0 0,2-1 0 15,-1 2 0-15,-2 2 1 0,0 0 2 16,-2 2-2-16,-2-2-1 0,2 3 0 0,-1 0 2 16,1 1-1-16,-4 0 0 0,3 1 0 0,-2 0 0 15,0 2-1-15,-1-3-1 0,1-1 0 16,-1 1 1-16,1 0-1 0,0-1 1 16,0-2-1-16,1 0 1 0,1-1 0 15,1-2 0-15,1 1 0 0,-1-1 0 0,1-3 0 16,-1 2 0-16,2 1-2 0,2-3 2 0,-1 0 0 15,1 0 1-15,1 0-1 0,2 0-1 16,1-3 1-16,0 1 0 0,2 0 0 16,0 1 0-16,1-3 0 0,-1 1 1 0,2 1-1 15,-1-3 0-15,1 2 0 0,-1 0-1 16,-2 0 1-16,4 0-1 0,-2 0 1 16,1 0 0-16,-1 0 1 0,1 2-1 0,-1-1-5 15,0 2-4-15,-1-3-10 0,-1 1-24 16,1 0-37-16,-1-1-60 0,-2 1-83 0,-3-1-113 15,1-2-52-15,-3 1-12 0,0-1 20 16,2 0 51-16</inkml:trace>
  <inkml:trace contextRef="#ctx0" brushRef="#br0" timeOffset="25385.0485">9553 13650 195 0,'3'-7'321'16,"0"3"27"-16,-1 1 3 0,-1 0-77 0,-1 3-76 16,0-2-46-16,2 2-26 0,-2 2-16 15,0-2-16-15,2 1-17 0,-1 3-16 0,-1-1-19 16,2 2-16-16,0-3-9 0,-1 1-8 15,2 1-4-15,0 1-2 0,0-2-2 16,2 2-1-16,-2-1 1 0,0-1 2 0,2 0-3 16,-1 0 0-16,0 0 1 0,-2 0-1 15,4 1-1-15,-5 0-2 0,3 0 5 0,-1 1-2 16,-1 0-2-16,-1 2 2 0,2-2 2 16,-3 4-1-16,0-2-2 0,-1-1 1 15,-1 1 0-15,1 1 0 0,-1 0 0 0,-1 2 0 16,-1 0 1-16,1 2-1 0,-3 0 0 15,0 0 1-15,3 0-1 0,-2 0 0 0,0 0 1 16,2 1-1-16,1-4 0 0,-1-2-1 16,3 1 1-16,0-3-1 0,0-2-2 0,2 0 5 15,-1-3-2-15,2 2 0 0,1-1 0 16,0-1 0-16,1 0 0 0,0 0-2 0,0 0 2 16,2-1 0-16,-2 1 0 0,0 0 0 15,0-2 0-15,0 2 0 0,-2 0-1 0,4 0 0 16,-2 0 0-16,3-1-1 0,0 1 2 15,3-2 3-15,0 1-1 0,-1-1 2 16,4 2-2-16,-3 0 2 0,0-3-4 0,0 1-1 16,-3 0-3-16,0-1-2 0,-3 0-3 15,-1-1-7-15,-2 1-10 0,1 3-24 0,-3-4-40 16,-1-1-58-16,-3 2-69 0,-4 1-100 16,-4-3-56-16,-1 2-13 0,1-3 25 15,-1 2 49-15</inkml:trace>
  <inkml:trace contextRef="#ctx0" brushRef="#br0" timeOffset="25659.8835">9548 13766 7 0,'0'0'294'0,"2"0"39"0,-2 0 31 0,0 0-36 15,0 0-65-15,-2 0-61 0,2 0-46 0,0 0-30 16,0 0-24-16,0 0-22 0,3 0-20 15,0 0-21-15,1 0-12 0,2 0-12 16,2 0-5-16,1 0-5 0,1-1-5 0,1 1 2 16,0 0-1-16,-1 0-1 0,-1 0 0 0,2 0 0 15,0 0-1-15,-1 0 1 0,1 0 2 16,-2 0-2-16,-1 0-2 0,1 0-5 16,-2 0-9-16,-1 0-25 0,-1-1-45 15,0 1-70-15,-5-2-105 0,-2 1-94 0,-4-1-44 16,1-1-3-16,0 0 27 0,0 0 67 0</inkml:trace>
  <inkml:trace contextRef="#ctx0" brushRef="#br0" timeOffset="25946.7022">9746 13554 45 0,'1'0'320'0,"-1"-2"38"0,2 2 28 0,0 0-37 15,-2 0-89-15,1 0-75 0,1 0-51 16,1-1-35-16,1-1-20 0,3 1-20 0,-1 1-20 16,-1-2-15-16,2 2-11 0,0 0-11 15,-1 0-8-15,-1 0-11 0,0 2-16 0,0-2-23 16,-2 0-36-16,1 1-43 0,-2-1-43 15,1 2-30-15,-3-1-25 0,2-1-34 0,-2 0-34 16,0 0 15-16,0 0 28 0,1-3 28 16</inkml:trace>
  <inkml:trace contextRef="#ctx0" brushRef="#br0" timeOffset="26173.8584">9916 13488 127 0,'0'0'333'0,"0"0"39"16,0 1 31-16,0 1-70 0,-1 0-82 0,-1 3-66 16,-1 0-48-16,2 0-34 0,-1 2-29 15,2 0-23-15,-1 2-18 0,-1 0-14 16,2 2-9-16,2-1-4 0,-1 0-1 0,-1-1-4 16,0 3 1-16,0-2-2 0,0 0-7 15,0-1-16-15,0 0-42 0,-3 2-68 0,0-2-117 16,-4-1-105-16,1 2-53 0,1-3-14 15,-2-1 23-15,2 0 63 0</inkml:trace>
  <inkml:trace contextRef="#ctx0" brushRef="#br0" timeOffset="27240.2499">10114 13878 28 0,'0'0'300'15,"0"0"34"-15,2 0 20 0,-2-2-46 16,0 2-81-16,0 0-70 0,0 0-41 0,0 0-22 15,0 0-13-15,0 0-9 0,1 2-5 16,-1-2-9-16,0 2-10 0,2-2-9 0,-2 0-5 16,3 3-7-16,0-3-5 0,0 0-7 15,2 0-1-15,1 2-4 0,2-2-4 0,3-2-1 16,-1 2-2-16,1-3-1 0,0 3 0 16,0 0 2-16,-1-2-3 0,0 2 2 0,0-2-1 15,-2 1 0-15,1 1-2 0,-1 0 1 16,-3 0 1-16,3 0-2 0,-3 0 0 0,1 0 1 15,-3 0-2-15,0 0-4 0,1 0-5 16,-3 1-12-16,2 1-27 0,-1-2-51 16,-2 2-65-16,0-2-58 0,0 3-73 0,0-3-69 15,-2 2-17-15,-1 0 29 0,3-2 54 16</inkml:trace>
  <inkml:trace contextRef="#ctx0" brushRef="#br0" timeOffset="27496.0937">10211 13971 127 0,'-3'4'281'16,"-1"-2"38"-16,3-1-17 0,-1 1-37 15,0-2-33-15,-1 0-39 0,3-2-29 0,-1 1-25 16,-1-1-22-16,2-1-22 0,0 1-26 16,3-5-17-16,-3 2-17 0,3 0-12 0,-1 0-8 15,0-2-4-15,-1-1-3 0,1 1-6 16,-2-1 1-16,3-1-3 0,-1 0 0 15,-1-1 0-15,1 0-3 0,-2 1 3 0,3 1-2 16,-3 0 1-16,0 1 0 0,-3 0-1 16,3 2 2-16,0 0-1 0,-2 1-8 0,2 2-26 15,0-1-58-15,2 2-83 0,-2 1-140 16,0 0-74-16,0 0-35 0,0 0 4 0,0-1 48 16</inkml:trace>
  <inkml:trace contextRef="#ctx0" brushRef="#br0" timeOffset="27803.9272">10473 13888 304 0,'3'0'389'0,"-1"0"25"0,-1 0 16 16,3-1-132-16,0 1-116 0,-1-4-78 15,2 4-50-15,-2-3-28 0,2 3-31 0,0-2-46 16,-2 0-93-16,-3 2-143 0,0 0-72 15,0 0-36-15,0-5-6 0,0 0 26 0</inkml:trace>
  <inkml:trace contextRef="#ctx0" brushRef="#br0" timeOffset="27983.8167">10630 13855 308 0,'0'0'399'16,"1"-1"31"-16,-1 1 19 0,0-2-123 0,0-1-119 15,0 2-82-15,0-1-49 0,0 1-32 16,0-1-21-16,0 0-12 0,0 2-3 16,2 2-11-16,-1 0-29 0,3-2-87 15,-4 0-132-15,0 0-105 0,0 0-58 0,5 0-22 16,-5 0 13-16,5 0 77 0</inkml:trace>
  <inkml:trace contextRef="#ctx0" brushRef="#br0" timeOffset="28170.7145">10754 13866 24 0,'4'0'379'0,"0"-2"43"16,-2 1 29-16,-1-3 9 0,2 1-157 0,1 1-124 15,-1 0-68-15,0-1-22 0,-1 2-4 16,-1-1 5-16,1 1 0 0,-1-1-6 0,1 2-24 16,0-2-42-16,-1 2-45 0,-1 0-34 15,2 2-14-15,1 0-50 0,-3-2-97 16,-3 3-134-16,-2 0-59 0,0 1-28 0,0-3-12 15,-1 2 34-15</inkml:trace>
  <inkml:trace contextRef="#ctx0" brushRef="#br0" timeOffset="30608.8867">11861 13764 91 0,'-2'1'312'0,"2"0"30"0,0-1 13 15,0 0-68-15,3 0-92 0,0-1-60 0,1 1-37 16,0-1-10-16,1-1-2 0,0 1 2 16,1-1-4-16,0 1-12 0,-1-1-9 0,3 2-16 15,0 0-11-15,1-1-13 0,1 1-6 16,4-2-8-16,1 1-5 0,3 1-3 0,0-2-5 16,6 2 3-16,2 0-4 0,1 0 1 15,2-3 2-15,2 3 1 0,-1 0 1 0,4 0 2 16,-3 0 0-16,2 0-1 0,1 3 3 15,-1-3-1-15,0 0-2 0,0 0-1 16,3 2 2-16,-1-2-1 0,-2-2-1 0,1 2 0 16,-3 0 0-16,-1 0 1 0,-3-3-1 15,0 1 0-15,-5 0 0 0,0 1 0 16,-3-1 0-16,-1 0-2 0,-3 1-1 0,-2 1 2 16,0-2-3-16,-4 0 2 0,1 2 1 15,-3 0-1-15,-2 0 1 0,0-3 0 16,-2 3 0-16,-1 0-1 0,0 0 0 0,-1 0 2 15,-1 0 0-15,2 0-1 0,-2-2 0 0,0 2 0 16,-2-2 1-16,2 2-2 0,0-1 2 16,0-1 0-16,-3 0 0 0,3 2 2 15,-3 0-2-15,-1 0 0 0,1-3-2 0,0 3-2 16,-2-2-3-16,-1 2-3 0,2-2-3 16,-3 1-6-16,1 1-1 0,-1-4-2 0,0 3 2 15,-1-2 3-15,0 0 3 0,-3-1 1 16,3 1 6-16,0-3 4 0,-2 1-1 0,3-1 3 15,0 0 1-15,-1 1 3 0,2-2 5 16,-2 2 5-16,0 0 5 0,3 1 4 16,-3-1 2-16,3 5 1 0,0 0-4 15,1-2-2-15,1 2-6 0,2 0-3 0,-1 0-3 16,2 2-5-16,0-2 0 0,2 0-2 0,-1 2 0 16,2 1 1-16,2-1 0 0,1 1-1 15,1-1-1-15,-1 0-1 0,0 3 0 16,2-2 0-16,0 2-2 0,0-1 2 0,0 1-1 15,0-1 3-15,-2 2-3 0,2 0 3 16,-3-1 0-16,0 1 0 0,1-2 0 0,-3 2 1 16,0 1 2-16,-3-3-3 0,3 1 0 15,-3-2 0-15,0 2 0 0,0 0 0 0,0-1 0 16,-3 1 0-16,1 1 2 0,-1 0 1 0,-3 0 0 16,0 0-2-16,-1 1-1 0,-1-1 0 15,-1 1 1-15,1-2 0 0,0-1 1 16,0 1 0-16,-1 0-2 0,1 0 0 0,2-3 0 15,-3 1 0-15,2-1 0 0,2 1-1 16,2-2 0-16,1 2-1 0,1-1-1 16,1-1-18-16,1-1-49 0,1 0-82 0,-2 0-151 15,2-1-80-15,-1-2-43 0,4-3-5 16,2 1 38-16</inkml:trace>
  <inkml:trace contextRef="#ctx0" brushRef="#br0" timeOffset="31478.3638">13161 13620 187 0,'2'-2'352'15,"-2"0"39"-15,2 1 28 0,-2 1-89 16,0-1-94-16,0 1-68 0,0-2-50 0,0 2-33 16,0 0-26-16,0 3-19 0,-2-2-16 15,2 4-12-15,-2 1-8 0,2 1-2 16,-4 2-4-16,3 3 0 0,-1 1 2 15,0-1 0-15,1 1 0 0,1 0 0 0,1 2 3 0,-1-3-1 16,2 2-2-16,0-2 0 0,-1 0 1 16,3-2 1-16,-4 0-2 0,2-3 0 15,1-2-2-15,-3 0 2 0,2-1-1 0,-1-3 1 16,-1 3 0-16,0-4 0 0,0 1 1 16,2-1 1-16,-2-1 0 0,0-3-2 0,2 1 0 15,-2-2 0-15,0 1 0 0,0-1-1 16,0 0 0-16,0-2-1 0,-2 2 2 15,2-3-1-15,-2 2 1 0,2-3-2 0,-1 3-1 16,1-4 3-16,1 3 0 0,-1-3 0 16,4 3 0-16,-1-3 0 0,2 2 3 0,1 0-3 15,0-1 0-15,2 1 0 0,0 3 2 16,0-1-2-16,1 2 0 0,-1-1 1 16,0 3 3-16,3-1-1 0,-5 1-2 0,1 2 0 15,1 0-1-15,-2 0 0 0,0 2 0 0,-1 0 0 16,-2 1-1-16,-1-1-1 0,1 3 0 15,-3-2-2-15,2 4 3 0,-1-4 0 0,-1 5-3 16,0-2 4-16,0 3 0 0,0-1 0 16,0 1 0-16,0-1 0 0,2 1 3 15,1-1-3-15,3 1 0 0,-3-1 0 0,4-1 0 16,-1 1 0-16,1-2 0 0,0-1 1 16,1-2-1-16,0 2-1 0,-1-3-2 15,2 0 5-15,-1 1-2 0,-2-3-2 0,2-3 2 16,1 1 3-16,-2 2-1 0,-1-2-2 15,-1 1-3-15,0-3-7 0,1 1-17 0,-3-1-27 16,3 0-37-16,-1-1-45 0,-1 1-53 16,0-2-42-16,1 0-57 0,1 0-48 0,-3 0-6 15,2-1 24-15,0 2 44 0</inkml:trace>
  <inkml:trace contextRef="#ctx0" brushRef="#br0" timeOffset="31814.598">13517 13691 42 0,'2'-2'284'0,"0"-1"38"16,-1 0 13-16,3 0-42 0,-4 0-60 0,2-1-55 15,1 2-33-15,-1 1-27 0,0-1-15 16,1 1-15-16,-2 1-16 0,3 0-15 0,0 1-14 16,-2 1-10-16,4 0-8 0,-1 1-6 15,-2 0-7-15,2 3 0 0,-2-1-5 16,0 1 0-16,2 0-2 0,-2-1-3 0,2 2-1 16,-2-2 0-16,0 2-1 0,0-2 0 15,0 2 0-15,-1-1 0 0,-2 1-1 0,0-2 1 16,0-1 0-16,-2 2 0 0,-1-3-3 15,-2 2 3-15,1-1-1 0,-1-1-2 0,0 0 2 16,2-3 1-16,-2 1 0 0,2-1-1 16,-2 0 1-16,2-1 1 0,-3-1-1 0,1 0 0 15,2-1 0-15,-2 0 0 0,-1-2 0 16,1 2 1-16,-1-3 2 0,1 3-2 16,-1-1 2-16,3-1-1 0,0 1 1 0,-1 1-1 15,4-2-2-15,0 0-4 0,4 3-8 16,0-3-28-16,3-2-48 0,2 2-79 0,-1-2-98 15,0 1-97-15,0-2-45 0,4 1-2 16,-2-4 35-16,1 1 69 0</inkml:trace>
  <inkml:trace contextRef="#ctx0" brushRef="#br0" timeOffset="32064.3546">13761 13602 56 0,'1'3'334'0,"1"-2"41"16,-4 1 29-16,-1 2-26 0,0 2-106 15,1 0-86-15,-2 1-56 0,0 1-35 0,1 1-28 16,0 1-20-16,0 3-18 0,0 0-10 16,3-1-9-16,0 1-4 0,4 1-4 15,-2 1-2-15,0-3-1 0,1 2 0 0,0-4 1 16,0 0-2-16,0-1 1 0,1-1-1 16,-3-4 1-16,2 1 1 0,-3-3 0 0,2-1 0 15,-2 1 1-15,-2-2-1 0,2-2 0 16,-3 1-10-16,0-3-30 0,0-1-59 0,-2 0-74 15,0-2-116-15,0-1-86 0,-1-1-34 16,3-3 3-16,0 0 46 0</inkml:trace>
  <inkml:trace contextRef="#ctx0" brushRef="#br0" timeOffset="32227.1851">13819 13483 71 0,'2'-12'367'0,"-2"0"42"16,0 3 28-16,-2 1-16 0,1 1-141 15,1 2-105-15,-2 1-70 0,2 1-43 0,0 1-31 16,0 2-30-16,0-3-41 0,0 3-81 16,0 3-97-16,-2 1-121 0,-1 1-58 15,2 2-22-15,-1-2 18 0,2 1 64 0</inkml:trace>
  <inkml:trace contextRef="#ctx0" brushRef="#br0" timeOffset="32678.0911">13960 13602 221 0,'1'0'370'0,"1"0"33"15,0 0 24-15,-1-2-97 0,-1 0-107 0,0 2-80 16,0-2-48-16,0 1-32 0,-1-2-18 16,-1 1-15-16,0 0-9 0,-1 2-5 15,-2 0-7-15,-4 4-2 0,3 0-4 0,-4 0-1 16,-1 2-1-16,3 0 0 0,-3 2-1 0,3-1 1 15,-1-1 3-15,4 2-2 0,0-3 2 16,2 0-2-16,1-1 1 0,2 1-3 16,2 0 0-16,1 0-1 0,2-3-1 0,0 3 0 15,1-2 2-15,0 0 0 0,2 0 0 16,-1 0 0-16,-1-1-1 0,3 2 1 16,-2 0 0-16,-1 1 1 0,2-1-1 0,1 1 0 15,-2 0 0-15,-1 0 0 0,1 0-1 16,0 0 0-16,-2 2 1 0,-2 0-1 0,0-1 2 15,-1 0 0-15,-2 1-1 0,0 0-1 16,-2-3 1-16,1 2-2 0,-4-3 0 0,0 2 1 16,-1-3-2-16,0 1 1 0,-2 1-1 15,0-3 0-15,-3 3 2 0,3-4 1 16,0 3 0-16,0-1 0 0,2 0 0 0,1-1 0 16,0-1 0-16,0 4 1 0,2-3 1 15,0 1-9-15,0-2-28 0,3 0-69 16,3-2-88-16,-3 2-120 0,5-1-75 0,0-1-35 15,1-1 10-15,4-1 56 0</inkml:trace>
  <inkml:trace contextRef="#ctx0" brushRef="#br0" timeOffset="33124.2221">14083 13762 310 0,'3'0'354'0,"-1"-1"25"0,1-1-25 16,0 1-93-16,2-1-82 0,1 2-59 0,-3-1-36 15,4 1-21-15,-1-2-16 0,2 2-10 16,0 0-11-16,-2 0-7 0,2 2-6 16,-1-2 0-16,0 0-3 0,0 0 1 0,-1-2-5 15,0 2 2-15,-1-1-2 0,1-1-3 16,-1 2 3-16,0-4-4 0,0 0 6 0,-1 0-3 16,1-1 3-16,1 2 0 0,-3-4-2 15,2 2 2-15,0 1-3 0,-3-1 2 16,-1 1 0-16,1 0-1 0,0 1 2 0,-2-2-2 15,0 2 2-15,0-1-3 0,-2 1-2 16,-1 0-1-16,-1 1 0 0,-2 1-2 0,0-3-2 16,-7 4 2-16,4-1 0 0,-4 2 2 0,2-1-2 15,1 4 0-15,-2-4 0 0,2 3 0 16,2 1-2-16,-1 1-1 0,4 1 0 16,-1-2 0-16,4 3 3 0,-1 0 0 0,3 1 0 15,2-1 3-15,1-2-2 0,0 4 1 16,2-1-1-16,4-2-1 0,-2 3 0 0,1-1-1 15,0-1 3-15,2 1-1 0,-2-3 3 16,2 3-2-16,2-4 2 0,0 3 1 0,2-2-4 16,-2-2-2-16,1-2-2 0,4 0 1 15,1-1-18-15,-2-1-111 0,-1 0-163 16,-2-2-83-16,-2-2-47 0,0-2-23 16,-3-2 6-16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2:28:24.1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3643 6693 201 0,'5'-2'296'0,"-2"1"13"0,0-1 3 15,0-1-136-15,2 2-82 0,-2-2-45 0,0 0-19 16,-3-2-1-16,3 2 4 0,-3-2 6 16,2 0 9-16,0 0 3 0,-1-1 9 0,-1 2 0 15,2-3 1-15,-1 2-1 0,1-2-5 16,1 0-7-16,-1-2-6 0,2 0-5 15,1-2-8-15,0-1-3 0,1 0-3 0,-1 0-1 16,-2-1-2-16,3 0 0 0,-1 0 0 16,0 1-1-16,0 0 1 0,-2 4-4 0,0-1 1 15,0 3-4-15,1 1-2 0,-2 1-3 16,-2 2-3-16,3 1 0 0,-1 2 0 0,1 1-1 16,2 0-1-16,0 3 2 0,1 3 1 15,3-1-1-15,-2 3-2 0,1 2 3 16,0-2-2-16,-1 0-1 0,3 1-1 0,-2 1 2 15,0-2-3-15,1 0 3 0,-2 2 2 16,-1-5 1-16,1 0-1 0,0 1 0 16,-4-2-1-16,2-2-1 0,-2 1-2 0,1-2-2 15,-3 0 1-15,1-2-1 0,-2 1 2 0,1 0-1 16,-1 0-1-16,0-2-1 0,0 1-1 16,-1-1 1-16,1 0 1 0,0 0-2 0,-2 0 0 15,-1-1-2-15,-2-1-2 0,-1 1-2 16,-2-2 1-16,2 0-2 0,-1-1 1 15,-1-1 1-15,2-1 1 0,-2 2 1 0,4-1-1 16,-3-2 0-16,4 1 0 0,-2-1-3 16,-1 2 3-16,1-2 0 0,2 3 2 0,-2-1 2 15,0 2 1-15,2 1 1 0,0-1 0 0,0 1 0 16,-1 1 0-16,2 1 0 0,-1 0 0 16,1 3 0-16,0 0 0 0,2 1 1 15,0 2-2-15,2 1 1 0,1 1 1 0,-1 1 6 16,2 0-1-16,1 0 4 0,-2 0 2 15,0 2 2-15,2-3-1 0,-3 3-3 0,3-2 0 16,-2 2-2-16,0-1 0 0,0 2-1 16,0 0 0-16,-1 2-2 0,-1 1-1 15,1 2 0-15,-2 2-2 0,-2 1 0 0,2 4-2 16,0 1 0-16,0 1-1 0,0 5 0 16,2-1-1-16,1 3-2 0,0 0 4 0,1-3-2 15,0 4 2-15,1-2-1 0,3-3 2 16,-2-1-2-16,-1-1-2 0,3 0 0 15,-2 0 1-15,0-2 2 0,1 0 0 0,-1 0 0 16,-1-2 0-16,1 2 0 0,-1 0-3 16,-2-2-1-16,2 4 0 0,-2-2 2 0,0 1-2 15,0 2 3-15,1 2-1 0,0 1 1 0,-1 1-2 16,0 3 0-16,-1-1 2 0,3 1 1 16,-2-1-1-16,0 1 1 0,2 0 0 15,-2-4-1-15,0 1 1 0,0-3 0 0,2 2 0 16,-2 0 0-16,-1-1 0 0,1 0 2 15,0-2 2-15,2 2 0 0,-2 0 1 16,3-1 0-16,-4 0 0 0,1 1-3 0,0 1 0 16,-1 0-1-16,1 0 1 0,0 4-2 15,-1 0-2-15,1 1 2 0,0-2 0 0,-1-1-1 16,2-1-2-16,1-2 0 0,-2-1-1 16,-1 2 0-16,1-3-1 0,0 3 1 0,-1-3 0 15,1 0 4-15,-1-1 0 0,-1 1 0 16,1 1-2-16,1-3-1 0,-2 2 1 0,-1 1-1 15,2-1 0-15,1 1 2 0,-1 1-2 16,-1-1 3-16,1 2 0 0,0 2 0 0,-1-1 0 16,1 2 0-16,-1 0 0 0,-1 1 0 15,2 0 0-15,-2-3 0 0,2 1-1 0,-4-1-1 16,2 1 0-16,-2-1 1 0,-1-1-1 16,0 1 4-16,1 2 1 0,-1 0 0 15,-2 0 3-15,-1 0-2 0,2 0-2 16,0-1 3-16,-2 1-1 0,3 0 0 0,-2 0 1 15,2 2-1-15,-2 1 0 0,2 3-1 16,0-1-3-16,1 0 0 0,-1 0-1 0,3 1-1 16,-3 0 2-16,3 0 0 0,-2-1-1 15,1 1-1-15,-1-2 2 0,2 1-1 0,0 0 0 16,-2-3 0-16,2 3 1 0,-1-2 0 16,1 1-1-16,-2-2-2 0,2 0 2 0,0 0-1 15,0-2 1-15,0 1-1 0,0-1 1 16,0-2 1-16,0-2 0 0,0-1 0 0,2 0 1 15,-1-2-2-15,1-1 1 0,0-2-1 16,-1 0-2-16,1-4 3 0,1 3-3 0,0-3 1 16,-1 0 0-16,0-3 2 0,-1 0 2 15,1-1 3-15,-1-1 0 0,1-1 0 0,-2-1 1 16,0-4-2-16,3 0-3 0,-3-1 1 16,0-2-1-16,0-2 0 0,0-2 1 15,0 3-2-15,-3-3-8 0,3-1-33 0,0-1-71 16,0-3-116-16,0 3-119 0,-2-5-63 15,2-3-24-15,2-1 14 0,-4 3 60 16</inkml:trace>
  <inkml:trace contextRef="#ctx0" brushRef="#br0" timeOffset="1479.992">3211 10619 260 0,'-3'-1'289'0,"0"0"12"15,3-1-53-15,0 1-87 0,3 1-62 0,3-2-38 16,1-1-16-16,1 2-3 0,3-1 6 16,0 1 1-16,0-1 5 0,5 0 1 0,-2 2-2 15,2 0-5-15,1 0-6 0,1 0-7 16,2 2-8-16,-1 0-6 0,3-1-6 0,4 2-2 15,0 0-4-15,4-1 0 0,5 1-1 16,3-1 4-16,5 2 0 0,1-3 2 0,5 1-1 16,0-2 6-16,5 0-2 0,1 0 4 15,4-2 3-15,2 1 3 0,1-1 3 16,4 0-1-16,4 0 0 0,4-1-2 0,4 0-3 16,4-2-3-16,3 0 0 0,2 0-3 15,0 0 3-15,-1-1-3 0,2-1-2 0,5-1-6 16,5 2-2-16,5-2-3 0,0 1-5 15,4 0-3-15,-2-2 1 0,2 0 2 0,-1 0 0 16,6 1 0-16,3 1 0 0,1 0 0 16,1 2-5-16,-2-3 4 0,2 2 4 0,0 0 0 15,3 0 0-15,2 0-1 0,1 1 3 16,-3 1-6-16,-1 1-3 0,-4-1-1 0,2-1 3 16,-1 2-2-16,1 1 0 0,1 0 1 15,-4 1-1-15,0-1 4 0,-3-1 2 0,-1 1 1 16,2 0 0-16,-4 2-2 0,2 0 1 15,-3 0-5-15,-3 0 0 0,-3 0 0 0,0 0 3 16,5 2 0-16,4-2 0 0,1 2-2 16,1-1-4-16,2-1-1 0,-1 0 5 15,0 0 3-15,-1-1 0 0,4-1 6 0,2 2-4 16,0 0 3-16,-1 2-6 0,-1-2-1 16,0 0-1-16,-1 0 1 0,-1 1 2 0,1-1-1 15,1 2-1-15,-3 0-4 0,-2-2 5 0,-2 0 2 16,0 0 1-16,2-2 0 0,6 0 0 15,0 2 3-15,0 0-8 0,0-1 1 16,-1-1-2-16,0 2 2 0,1-2-1 0,2 2 0 16,-4 0 2-16,-3 0-4 0,-3 0 3 15,-3 0 1-15,-5-3 2 0,2 2 4 0,1 1 0 16,-2 0 0-16,-1 0-6 0,-2 1 0 16,-2-1-2-16,-4 3 0 0,0-3 0 0,-1 0 1 15,3 0 1-15,-2 2 0 0,-1 0-3 16,-2-1 1-16,-1 1-1 0,-6 0 5 0,2-1 0 15,-5 1 3-15,-1-2 0 0,-1 5-2 16,0-5 2-16,1 2-5 0,-1-1-1 0,-3 1-1 16,-2-1-2-16,0 1 1 0,-4-1 1 15,-2 1 2-15,-4-2 1 0,2 3-1 16,-3-2 1-16,-1 0 1 0,-1 1-1 0,0 0-2 16,-1-1-2-16,-6 1 0 0,-1 1-1 15,-4-2 0-15,-1 2 1 0,-4 0 1 0,0-2 2 16,-4 3-1-16,-1-3 2 0,-3 1 3 15,1-2 1-15,-4 2 0 0,-2 0 1 0,-2-2 1 16,-4 1-2-16,0 1-5 0,-4 0 0 16,-2-1-1-16,-1 1-3 0,-2-2 1 0,-3 0-1 15,-2 1-1-15,-4-1 0 0,0 0-1 16,-3 0 1-16,-1 0 0 0,-2-1 1 0,-2-1 0 16,1 1 2-16,-1-3-4 0,-2 3-4 15,1-3-2-15,-2 2-5 0,0-1-4 0,0-2-2 16,0 3-1-16,4-1 2 0,-4 0 2 15,2 0 0-15,0-1 1 0,0 0-1 16,-1 0-2-16,1-1-3 0,2 2-2 0,-3-2-6 16,0 2 0-16,-1-4 1 0,0 2-1 15,-1 1 8-15,0-1 2 0,-3 0 8 16,2 2 8-16,1-4 11 0,-2 5 9 0,1-3 8 16,-2 2 5-16,4-2 3 0,0 1 5 15,1 0 1-15,-3-1 3 0,2 2 1 0,1-2 5 16,1 3 1-16,1 1-4 0,1-1-4 15,-1 0-8-15,0 2-6 0,2 0-5 16,0 0-5-16,-1 2-3 0,1 1-2 0,-2-1-1 16,2 3-2-16,2 1 0 0,-1-1-2 15,1 2 1-15,1 1-3 0,2-1 0 0,2 1 2 16,0 1-2-16,1-1-1 0,0-1 0 16,1 0 0-16,-1 1 0 0,0 1 0 0,3-2 0 15,-3 1 0-15,0 1 3 0,0-4-3 16,0 2 0-16,-4-2-1 0,1 3 1 15,-2-3-2-15,-1 2 2 0,1-1 2 0,-3 0-1 16,0 2 0-16,-3-2-1 0,1 1 1 16,-1 1 2-16,-2-1-2 0,-1 3-1 0,-2-1 1 15,-3-1 2-15,1 1-3 0,-2 0 0 16,1-1 0-16,-3-1 0 0,4-1 0 0,-1 0 0 16,2-5 0-16,4 3-8 0,2-4-29 15,1-2-87-15,-3 0-168 0,1-1-89 0,-3-1-45 16,5-6-19-16,-5 1 16 0</inkml:trace>
  <inkml:trace contextRef="#ctx0" brushRef="#br0" timeOffset="2501.8692">13453 10390 173 0,'1'-3'301'0,"2"2"32"0,-1-1-11 16,-2 1-59-16,3 1-51 0,-3 0-36 0,0 0-26 16,0 0-23-16,0 1-16 0,0-1-22 15,0 0-20-15,0 2-22 0,-3-1-15 0,1 3-12 16,-1 3-9-16,-2-4-4 0,2 6-3 15,-2-1-2-15,2 1-2 0,0-1-3 16,-1 1 0-16,2-2 1 0,0 4-1 0,1-2 0 16,-1 0 1-16,2 0 1 0,0 0 1 0,0-2-1 15,3 1 1-15,-3 0-2 0,4-4 1 16,-2 1 1-16,0-1 0 0,-1-2 0 16,1-1 0-16,0-1 0 0,-1 0 0 0,-1 0 0 15,2-1 0-15,-1-2 1 0,1-2-1 16,1-1 3-16,-1 0-3 0,0 0 1 0,1-4-1 15,-2 0-1-15,1 1 0 0,0-1-2 16,-1 0 3-16,2-1-2 0,-2 2-1 0,-1-2 5 16,0 4-1-16,0-1 1 0,0 1-1 15,0 0 2-15,0 5-2 0,0-3-1 0,0 4-2 16,0-1-1-16,0 1 3 0,0 1 0 16,0-1-1-16,0 1 1 0,0 0 1 15,0 0 2-15,0 0-1 0,2 0-2 0,-2 0-23 16,3 0-80-16,-3 0-146 0,-3 1-108 15,0 0-58-15,3-1-29 0,-3 5 8 16,-2 0 72-16</inkml:trace>
  <inkml:trace contextRef="#ctx0" brushRef="#br0" timeOffset="3192.9067">13608 10899 263 0,'-2'-3'306'0,"0"1"22"0,1 1-39 15,-1-2-78-15,2 0-64 0,-2 1-34 16,1-3-19-16,-1 5-8 0,2-2-8 0,-3 1-4 15,3 1-6-15,-2 0-12 0,1-2-10 16,-2 2-7-16,-2 0-7 0,2 2-5 0,0-2-1 16,-2 1 0-16,0-1 0 0,0 2-4 15,1 0-4-15,-4 1 0 0,2-3-2 0,-2 2-4 16,1 1-5-16,-2 1-2 0,4-2 0 16,0 2 0-16,1 1-2 0,0-2-2 0,1 1 1 15,3 1-2-15,-2 1 0 0,2-1-1 16,0 2 0-16,-1-2 0 0,1 3 1 0,-3 1 0 15,3 0 3-15,0 3-1 0,0 0 2 16,0-1-3-16,0 6-1 0,0 0 0 16,0-2 0-16,0 3 0 0,-1 2 3 0,-1-1 2 15,2 1 2-15,-2 1 3 0,2-1 2 16,-3 0 2-16,3 0 1 0,0-2 2 0,-1-1-1 16,-1 0 0-16,2-2-2 0,-2-3 0 15,1-1-2-15,-1-1-4 0,2-3 1 16,0 1-5-16,0-3 0 0,-1-3-4 0,1 3 0 15,0-5 0-15,0 0-5 0,0 2 0 16,0-2-4-16,0 0-9 0,-2 0-5 0,0-2-5 16,-1 2 5-16,1 0-1 0,-2-3-13 15,4 1-36-15,-3 0-64 0,1 0-92 0,-2-1-120 16,0 2-60-16,-1-3-17 0,4 0 25 16,-1 0 58-16</inkml:trace>
  <inkml:trace contextRef="#ctx0" brushRef="#br0" timeOffset="3450.7474">13427 11178 275 0,'0'-2'369'0,"2"-1"29"0,-2 1 2 16,4 2-102-16,-2-3-107 0,1 0-64 15,2 2-37-15,-2-2-19 0,4 2-11 0,-1-3-10 16,5 1-11-16,-2 1-9 0,1-1-11 15,4 1-8-15,-3-1-3 0,3 2-1 16,-1-1-5-16,3 1 0 0,-5-1-2 0,0 1-4 16,0-1-2-16,-2 1-3 0,0-1-5 15,-3 2-11-15,1 0-14 0,-2 0-30 0,-2 0-49 16,1 2-76-16,-4-2-100 0,-4 4-72 16,0 2-26-16,-1-1 10 0,-1 0 40 15</inkml:trace>
  <inkml:trace contextRef="#ctx0" brushRef="#br0" timeOffset="3862.2639">13803 11380 173 0,'-5'1'312'0,"0"1"28"0,-4 0-4 0,1-1-80 16,0 2-80-16,-1-2-50 0,1 2-28 16,-1 0-15-16,-2-2-6 0,1 2-4 15,0 0-8-15,1 1-11 0,1-1-11 0,4 3-10 16,0-1-11-16,4-1-8 0,4 2-3 16,0-3-7-16,3 2-2 0,3-1-1 0,0-1 0 15,1-1 0-15,2 1-1 0,-2 0 2 16,3-2 2-16,-3 2 3 0,1 0 0 0,-3 1 3 15,-1 2 3-15,-2-1-3 0,1 2 2 16,-2 0-4-16,-1 1 3 0,-3 5-3 16,-1-1-3-16,-1 1 3 0,-3 1-3 0,-3-1 2 15,0-1-2-15,-2-1 0 0,-2-2-2 16,1-3-1-16,-1 2 1 0,0-4-1 0,0-2-1 16,3 1 1-16,-3-3-7 0,3-3-20 15,0 1-51-15,3-3-102 0,-4 2-142 16,1 2-74-16,2-2-34 0,-1-2-2 0,0 1 41 15</inkml:trace>
  <inkml:trace contextRef="#ctx0" brushRef="#br0" timeOffset="6443.9942">3414 8760 97 0,'7'-9'229'16,"0"-1"19"-16,-1-1-39 0,2 0-54 16,1-1-43-16,1 0-29 0,-2 0-20 0,3-2-13 15,-1 1-4-15,-1 1-4 0,2 0 0 16,-3 0-3-16,2 2-2 0,-1-1-1 0,-3 2-4 16,2 0-5-16,-3 0-6 0,2-1 0 15,0 1 0-15,-2-1-2 0,1-2 1 0,-3 0 4 16,2 1 4-16,0-3 2 0,1 2 4 15,-1 0 1-15,0-1 0 0,1 0-1 0,-1 2-4 16,1-3-4-16,3 2-5 0,0 0-6 16,0 2-2-16,0-2-4 0,1 0-1 0,0 4-4 15,0-1 2-15,3 0-3 0,-3 2-1 16,4-1 0-16,-3 3 0 0,3-3-1 16,-3 2 2-16,1-1 0 0,0 3 3 0,-3 0 2 15,1-1 1-15,-1 2 4 0,1-1 1 16,-2 1-2-16,3-2 2 0,-2 2-4 15,1 0 0-15,-1 1-4 0,-1 1 1 0,0 0-1 16,0 1-2-16,0 0 1 0,-2 0-1 16,2 0-2-16,3 0 0 0,-3 1 2 0,3 0 0 15,2 1 0-15,-2 1 2 0,3 0 0 16,0 0 1-16,-1 0-1 0,1-1-1 16,-3 0 2-16,-1 2-1 0,1-3 5 0,-2 1 1 15,-2 1 2-15,0 0-1 0,0-2-1 16,-1 0-1-16,-1 1-2 0,1 1-1 0,2-1-1 15,-2 1-3-15,1 2 0 0,1-3 0 16,3 3 0-16,-3 0-1 0,1 0-1 0,2 3-1 16,-1-2-1-16,-2 1 4 0,2-1-4 15,-3 0 2-15,-1-1 0 0,-1 0-2 0,0 0 1 16,0 0-1-16,-1 0 1 0,-1-3-1 16,-1 1 1-16,-1 1 0 0,1-1 2 0,1 1 2 15,-1-1-2-15,0 0 3 0,-1 1-1 16,2 2 2-16,2 0 0 0,-3 0-2 15,4 0 3-15,-3 2-2 0,2-1 0 0,0 0-1 16,-2 0-3-16,0 1 1 0,2-3 0 16,-1 0-1-16,-1 0 2 0,0 0-2 0,2 0-8 15,-3-4-26-15,1 1-64 0,-4-1-130 16,-3-2-119-16,-2 1-60 0,1-3-27 16,-4 0 9-16,1 0 55 0</inkml:trace>
  <inkml:trace contextRef="#ctx0" brushRef="#br0" timeOffset="8300.5066">4324 8516 153 0,'3'0'287'0,"-1"0"18"0,-1 0-10 0,-1 2-82 15,0-1-75-15,2 1-45 0,-2-2-21 0,2 2-4 16,-1 1 2-16,2-1-2 0,-3 1-1 16,2-1 0-16,1 3-3 0,-1-3-4 15,1 5-9-15,0-2-3 0,-1 0-7 0,4 3-5 16,-3-1-5-16,3 1-3 0,-1-2-6 15,0 4-2-15,4 0-3 0,-1-1-2 0,0-1-1 16,0 2-2-16,1 1 2 0,1-2-2 16,-2-1 0-16,0 4-4 0,1-4-1 0,-1 4-2 15,2-2-3-15,-1 0 2 0,1 1-2 16,-1 1-2-16,2 0 4 0,-3 0-2 0,2 1-1 16,-1-1-1-16,1 2 0 0,-2-2 0 15,0 1 0-15,1-1 0 0,-3 0 0 0,2-2 0 16,0 3-1-16,3-1 1 0,-3-2-2 15,3 3 2-15,0-4 0 0,0 3-2 16,-1-4 2-16,2 1 0 0,0 0 4 0,-2-1-4 16,2-1 0-16,-3-1 1 0,3 1-1 15,1-3 0-15,-1 1 0 0,2 0 0 0,0-2 0 16,2 2 0-16,-2-2 0 0,3-2 3 16,-2 2 2-16,0-1-3 0,1-1 2 0,-2 1-1 15,1-1 0-15,0 2-2 0,-2-1-1 16,1-1 0-16,-3 1 2 0,3-2-1 0,-4 0 0 15,3 0 1-15,2 0-1 0,-2 0-1 16,3 0 0-16,0-2 0 0,1 2 0 16,3-1-1-16,-2 1 1 0,4 0 1 0,2 0-1 15,-2 0 0-15,2 1 0 0,1-1 2 16,0 2-4-16,0-2 2 0,-4 0 0 0,3 1-1 16,-2-1 1-16,-2 1 0 0,1-1 0 15,-2 0 0-15,0 0-2 0,0 0 2 16,1 0 0-16,0-1 0 0,0 1-1 0,-1-1 0 15,0 1-1-15,0-2 1 0,0 2-1 16,-2-1 0-16,2 1 1 0,-1 0-3 0,2 0 2 16,-3 0 1-16,1 0-2 0,1 1 1 15,-3 1 2-15,1-2 0 0,-2 2 1 16,0 0-1-16,0 1 0 0,-2 0-1 0,0-1-1 16,1 2 2-16,-1 0-1 0,-1 1 2 0,1-1-1 15,0 3 0-15,1-2 0 0,-1 2-1 16,1 1 1-16,2 0 0 0,1 0 0 15,-1 1 0-15,3 0 0 0,0 1 0 0,2 1 0 16,1-1 0-16,0 1 0 0,0 1-2 16,2-2 2-16,-2 2-1 0,0 1-1 0,0-3 2 15,2 2 4-15,-2-2 0 0,0 1-2 16,-1-1-2-16,1 0 2 0,-2 2-4 0,1-2 0 16,-1 0-3-16,1 0 2 0,-2 1 1 15,3 1 2-15,-2-2 0 0,0 2 5 16,2 0 0-16,0 0 0 0,-2-1-2 0,-1 1 1 15,2-1-4-15,-1 4 0 0,-2-1 0 16,1-2-1-16,-2 2 1 0,1-2 1 0,-1 3 2 16,0-2 0-16,0 1 3 0,0-1-3 15,0 0 2-15,-1 0-3 0,3-1 0 0,-2 0-2 16,2 0 0-16,0 0 2 0,2 0 0 16,-1-1-2-16,-1 0 0 0,2-1 0 15,-1 0 0-15,1-1 0 0,-2 2-1 0,3-2 1 16,-2 0 0-16,1 1 0 0,1-3 0 15,0 3 0-15,0-1 0 0,-1-1 0 0,1 2-1 16,0-3-1-16,1 2 0 0,0-2 0 16,2 1-2-16,-1-1 1 0,-1 1 0 0,2-1-1 15,-2 0 3-15,2-2-1 0,1 4 2 16,-1-4 0-16,-1 1 0 0,3 0-1 0,-2-1 1 16,3-1-1-16,-1 2 0 0,3-1-1 15,0 0 2-15,-1 0-2 0,2 2 2 0,-1-3 0 16,0 1-1-16,-3-2 1 0,3 2 0 15,-3-1 0-15,0-3 0 0,-3 2 0 16,3-2-1-16,-2 2 0 0,-2-3 0 0,3 0-1 16,-4 0 1-16,3 0 1 0,1-3 3 15,-1 2 0-15,0-2 3 0,0 2-1 16,-1-3 2-16,0-1-2 0,1 2-2 0,0-1-2 16,2-1-1-16,-3 2 0 0,2 1 0 15,-1-1 0-15,0-1 0 0,-2 1 0 0,1 2 0 16,-3 0 0-16,1 1 0 0,0 1 0 15,-3 0 0-15,0 1 0 0,1-1 0 16,-5 3-1-16,2-3 1 0,-1 3-1 0,0-1-1 16,-2 2 2-16,2-1 0 0,-2 1 0 15,0 2 0-15,2-3 0 0,0 2 0 0,-2 0 0 16,3 1 0-16,-2-1 0 0,2 2-2 16,-1 1 1-16,1-1-2 0,-1 1 1 0,3 1 0 15,0 0 0-15,-1-1 2 0,0 0 0 16,0 0-2-16,-1 0 0 0,2-2 0 15,0 3-3-15,-2-1 3 0,1-1-1 0,1 0 3 16,1 1-2-16,-2 0 2 0,2 0-2 16,-2 0 2-16,4 0 0 0,-2 1-1 0,2 0 1 15,-2 0 0-15,2 1 0 0,-2-2-1 16,1-1-1-16,-1 2 2 0,2-1 0 16,-2 1 0-16,0-2 1 0,0-1 0 0,-4 1 0 15,2-1 0-15,-2-1 1 0,-1 0-1 0,1 0-1 16,0 0-3-16,0 1 1 0,1-2-2 15,0 2 1-15,1-3-2 0,1 1 3 16,-2-2 0-16,2 2 4 0,-3-5-2 0,3 2-13 16,-2-4-58-16,-4 2-159 0,1-5-116 0,-4-2-61 15,-1-5-33-15,-1-5-2 0,-8-1 48 16</inkml:trace>
  <inkml:trace contextRef="#ctx0" brushRef="#br0" timeOffset="10224.8333">3363 8818 40 0,'-5'3'189'0,"-1"4"12"0,0-4-37 16,-1 2-52-16,1-1-31 0,1 1-12 15,-4 2-3-15,3-3 5 0,-1 3 5 0,-1-1 3 16,-1 1-1-16,3 0-2 0,-1 1-7 0,1 0-8 16,-2 1-8-16,2 1-5 0,-1 0-7 15,1 0 1-15,-1 2-1 0,0-1 0 16,-1 1-2-16,0 0 2 0,0 0 0 0,-1-1 0 15,2 2-6-15,-1-1-2 0,0 1 0 0,-1 1 1 16,1-1 1-16,-3 1 1 0,0 0 2 16,1 0-1-16,-1 2-3 0,-1-3-3 0,2-1-7 15,-2 0-2-15,2 0-4 0,1-2-2 16,-2 1-3-16,1-2-3 0,2 1-2 0,-2-2-2 16,1 1 0-16,1-2-1 0,2 0-1 15,-1-2 1-15,0 0-2 0,1 2 4 0,-1-2-2 16,1 0-2-16,-2-2 2 0,0 4-2 15,0-2 1-15,0-1 2 0,-3-1-4 0,2 2 4 16,-1-2-4-16,-2 2 0 0,0-2-1 0,0 2-3 16,1-2 0-16,0-1 1 0,-2 3-1 15,0-3 2-15,-1 1 0 0,2 0 0 0,-4-2 2 16,1 0-2-16,1 1 2 0,-3-1-2 16,1 3 3-16,0-3-2 0,-1 1 2 0,3 0 2 15,0-2-5-15,1 3 1 0,0-3-1 16,2 0 1-16,0 2-1 0,3 0-1 0,-3-2 2 15,2 1 1-15,-1 1-2 0,-1 0-2 0,1-2 2 16,-1 3-1-16,-1-3 0 0,2 4 0 16,-2-1-1-16,2 0 2 0,1 0-3 0,-2-2 3 15,1 2 0-15,1 0-2 0,-4 0 4 16,2 0 3-16,1-1-2 0,-4 1 3 0,3 1 0 16,-1-1-2-16,1 0-3 0,-1-1-1 0,2 2 0 15,0 0-2-15,0 1 0 0,0 2 2 16,0-3 0-16,0 1-1 0,-4 3 1 0,3 1 0 15,-3 0 1-15,1 1-1 0,0 0 0 16,-2 0 1-16,4 0 1 0,-2-1 0 0,2 3 0 16,0-4 3-16,-3 1-1 0,4 0 0 0,-4 2-2 15,1-1 3-15,-2 1-4 0,0 1 0 16,0-1 2-16,2 2-2 0,-3-1 1 16,2-1-1-16,1 3 0 0,-3 0-1 0,2-1 0 15,0 2 0-15,-1 0 0 0,0 1 2 0,2-2-1 16,-1-1 1-16,1 1-1 0,1-2 3 15,-1-2-2-15,2-1 0 0,-3 1 2 0,1-1-4 16,1-1 0-16,-1-1 0 0,-1 0 0 16,1-2 0-16,0 1 0 0,-2 0 0 0,0-2 0 15,0 2-1-15,-2-1 0 0,0 0-3 0,0 0 2 16,-1-1 0-16,1 1 0 0,-2 0-1 16,2-2 2-16,-2 1 1 0,0 1 0 0,0-1-2 15,1 1 1-15,-2-1 0 0,3 2-1 0,-1-1 2 16,-1 0-1-16,0 3 1 0,0-1-1 15,0 0 0-15,0 2 1 0,-1 0-1 0,-2 1 0 16,-1 2 0-16,-2 1 1 0,-2 2 0 0,-1 2 0 16,-4 1-1-16,-1 3-2 0,-2-2 1 0,-1 3 1 15,-2 1-2-15,0-1 1 0,-2 0-1 16,1-1-4-16,-5 0-9 0,0-2-17 0,-1-5-34 16,-2 3-55-16,-4-3-91 0,-2 1-119 15,-3-1-53-15,4-1-21 0,3-6 16 0,0-2 46 16</inkml:trace>
  <inkml:trace contextRef="#ctx0" brushRef="#br0" timeOffset="12770.3178">9529 10398 78 0,'0'0'274'0,"0"-2"18"0,0 0 16 0,0 1-87 15,0-1-71-15,0 2-44 0,0-1-16 16,0 0-5-16,0 1 0 0,0-2-2 0,0 2-5 16,0 0-10-16,0 0-17 0,0 2-10 15,0-2-10-15,0 1-5 0,0 0-3 0,-1 1-2 16,1 1 4-16,0 2 2 0,1-1 2 16,-1 1 2-16,0 0 0 0,0 0 1 0,0 2-1 15,0-2-5-15,0 1-5 0,0 0-2 16,-1 0-7-16,1 2-5 0,0-2-1 0,0 3-3 15,-2-2 0-15,2 1-3 0,0-1 1 16,0 1 2-16,-2-1-1 0,2-1-1 16,0 2-1-16,-1-2 2 0,1 0-2 0,0-2 4 15,0 0-3-15,0 1 0 0,0-3-1 16,0 2 0-16,0-3 0 0,0 1-1 0,0 0 1 16,0-2 0-16,0 1 0 0,0-1 0 15,0-1-1-15,0 1-1 0,0-2 0 16,-2 0 0-16,2-3-1 0,0 3 2 0,-1-4-1 15,-1 0 2-15,2-1 0 0,0-1-1 16,-3-1 1-16,3 1-1 0,0 0-1 16,0-1 2-16,3-3 0 0,-3 2 0 0,0 0 0 15,2-2-1-15,-1 0 0 0,-1 0 0 0,0 0 1 16,2 2-2-16,-2-1 2 0,-2 2-1 16,2 2 1-16,-1-1-3 0,-1 0 3 15,2 5 0-15,-3-4 0 0,3 5 0 0,-1-1 0 16,-1 1 1-16,2-1 1 0,0 3-1 15,0-2-1-15,0 2 0 0,0 0 0 0,0 0 2 16,0 0-2-16,0 2 0 0,0 1 0 16,-2-1 0-16,2 3 1 0,0 2-1 15,-1 1-1-15,1-2 1 0,-2 2 1 0,2-1-1 16,-1 3 0-16,-1 0 0 0,2-1 0 16,-2 1 0-16,1 0 0 0,-1 1-1 0,2-2 1 15,-1 0 1-15,-1 1 0 0,0-1 0 16,2 1 2-16,-1-3-2 0,-1 1-1 15,2-1 1-15,0-2-1 0,0-1-1 0,0 1 0 16,0-3-2-16,0 2 0 0,0-1 1 16,2-2 2-16,-2 1-1 0,0-1 1 0,0 1 1 15,0-2 1-15,0 0-1 0,0 0 0 16,0 0-1-16,0-2 0 0,0 2 1 0,-2-3 1 16,2 2 0-16,0-2-2 0,0-2 2 15,-1 1-1-15,-1-1-1 0,-1-1-1 0,3 1 1 16,0-3-1-16,0 0 0 0,3-1 1 15,0-3-2-15,2-1-30 0,0-2-95 16,-2 2-164-16,-1-1-86 0,-2 2-47 0,-2 0-23 16,-3 4 17-16</inkml:trace>
  <inkml:trace contextRef="#ctx0" brushRef="#br0" timeOffset="13808.2691">9581 10899 185 0,'0'1'213'0,"-1"1"-15"0,-1-1-46 0,-1-1-31 16,2 2-10-16,-1-2-5 0,1-2 5 16,-1 2 1-16,0-1 0 0,-1 1-9 0,-2 0-13 15,2-2-10-15,-2 2-8 0,2-1-5 16,-3 1-1-16,1-2 0 0,0 1-6 0,-1 1 0 16,3 0-1-16,0 0-7 0,1-2-9 15,-1 2-7-15,2 0-6 0,-1 0-8 0,0 2-5 16,1-2-7-16,-1 1 2 0,1 1-2 15,-1 1 1-15,0-2-3 0,-1 2 0 0,0 0 0 16,1 0-2-16,-1 0-2 0,0 1-2 16,-1 1 0-16,0-1-2 0,3 1 1 0,-2 1-1 15,-1-2 0-15,4 1-1 0,-3 2 1 16,2 0-2-16,-1 0 2 0,2 1 0 16,0-1 0-16,0 2 3 0,0-1-1 0,-2 2-2 15,2 1 5-15,0 2-3 0,0-4 0 16,0 3 2-16,2 1 3 0,-2 1 3 15,0 1 3-15,-2 2 7 0,2-1 5 0,0 1 3 16,-1 3 2-16,-1-3-1 0,-1 3 4 16,0-2-1-16,3-2-2 0,-3 0-1 15,1-2 1-15,1-2 1 0,-1 0 0 0,1 0-2 16,-1-3-4-16,2 0 0 0,-2-2-3 16,2 0-2-16,-1-3-5 0,1 1-2 0,-2-3 0 15,2 0-6-15,0 0 1 0,0-1-4 16,0 1-2-16,0-2 0 0,0 0-1 0,0 0-2 15,0 0-10-15,0-2-12 0,0 2-18 16,0-1-21-16,0 1-17 0,0-4-3 0,2 3 3 16,-1-2-1-16,3-1-9 0,-3-1-43 15,2-2-69-15,-4 1-116 0,-2 2-76 0,-1-1-31 16,1-3 8-16,0 1 49 0</inkml:trace>
  <inkml:trace contextRef="#ctx0" brushRef="#br0" timeOffset="14157.4833">9392 11151 159 0,'-2'0'270'16,"2"-3"29"-16,-1 3-27 0,1 0-61 15,0 0-50-15,0 0-28 0,0 0-25 16,1 0-12-16,-1-2-5 0,2 2-3 0,2-2-2 15,-1 2-5-15,2 0-9 0,0 0-7 16,-2 0-7-16,2 0-12 0,0 0-8 0,2 2-6 16,-2-2-7-16,3 2-6 0,0-2-6 15,0 0-3-15,2 0-2 0,-1 3-6 0,2-3 0 16,-1 0-2-16,-1 2-2 0,-1 0 0 16,1 1-2-16,-2-1 3 0,-1-1-3 0,-1 1 1 15,-2-1 2-15,2 0 1 0,-4-1 0 16,-1 3 0-16,2-3 0 0,-2 0 0 0,0 0 0 15,1 0 1-15,-1 0-2 0,2 0-22 16,0-3-53-16,-1 1-97 0,-1 2-144 16,-1-2-76-16,-1-1-38 0,2 0 1 0,0 3 41 15</inkml:trace>
  <inkml:trace contextRef="#ctx0" brushRef="#br0" timeOffset="14724.6083">9667 11283 65 0,'4'1'278'16,"-2"1"30"-16,1-2 24 0,-1 1-69 0,-1-1-61 15,1 0-34-15,-2 0-22 0,0 0-12 16,0 2-9-16,0-2-16 0,-2 0-17 0,1 0-21 15,-1 0-20-15,-1 0-20 0,-3 1-10 16,4 1-7-16,-2-2-6 0,0 1-1 0,-2-1-4 16,1 1 4-16,0 1-5 0,-1 0 2 15,-2-2-2-15,2 3-1 0,-1-3 1 16,-2 4-2-16,1 1 0 0,0-2 0 0,2 2 0 16,-2-2-1-16,2 2 0 0,1-1 1 15,3 1 0-15,-1-2-1 0,3 3 1 0,0-2 0 16,3 1-1-16,2 0-2 0,2-1 3 15,0-1-1-15,3 1 1 0,1 0 3 0,1-4-1 16,-2 3 0-16,0 1 0 0,0-3 0 16,-1 1-2-16,0 1 0 0,-4 0 3 0,1-2-2 15,-1 2 2-15,-2 2 2 0,0-2-1 16,-1 1 0-16,-1 1-2 0,-1-3-2 16,0 2 0-16,-1-1 0 0,-1 1 0 0,-1 3-2 15,1-3 0-15,-1 1 0 0,-2-1-2 0,-1 1 1 16,0-2 0-16,1 1-3 0,0-1 4 15,-1 0-2-15,-2-1 2 0,2 0-2 16,1 1 3-16,0-3-2 0,0 0 2 0,2 0 1 16,-3 0 0-16,3 0 0 0,0 0 0 15,-2-3 1-15,0 2 3 0,0 0-2 16,1 1 2-16,-2-2-2 0,1 2-2 0,0 2-9 16,3-2-25-16,2 0-54 0,-1 0-96 15,1 0-135-15,-3 0-75 0,3 0-30 0,0 0 3 16,4-2 42-16</inkml:trace>
  <inkml:trace contextRef="#ctx0" brushRef="#br0" timeOffset="15098.519">9803 11584 81 0,'3'0'282'0,"-3"0"40"0,0 0 16 16,0-1-56-16,-3-1-54 0,-1 2-47 0,0-1-28 15,-2 1-23-15,-1 0-20 0,-1 0-17 16,0 0-18-16,-1 0-16 0,-1 1-15 16,-1-1-13-16,-3 2-8 0,3-1-11 0,-5 1-5 15,4-1-3-15,-4 1-4 0,2 1-3 16,-2-2-1-16,3 1 1 0,-4-1 1 0,1 1 2 15,-1 1-1-15,-1-3 1 0,-1 3-3 16,-3-2 1-16,3 2 1 0,-3-2-3 0,0 1 1 16,3 0 2-16,-2-1 1 0,3 0 0 15,1 2-1-15,2-3 0 0,2 0 0 16,3 0 2-16,1 3 1 0,3-3-4 0,3 0-18 16,1 1-28-16,2-1-53 0,2 1-79 15,-1-1-105-15,1 3-86 0,1-1-34 0,0 0 7 16,5-4 37-16</inkml:trace>
  <inkml:trace contextRef="#ctx0" brushRef="#br0" timeOffset="15827.0825">9488 11780 133 0,'-3'-2'260'0,"0"0"31"16,1 1-19-16,-1-1-51 0,0 1-37 0,1 0-28 16,-1-2-22-16,3 0-22 0,0 1-21 15,0 0-20-15,3-1-11 0,-1 0-13 16,1-1-8-16,0 1-3 0,1 0-4 0,2 1 2 16,-2-1-4-16,3 2-1 0,-2-2-4 15,-1 1-5-15,4 1-1 0,-2-1-6 16,1 2-2-16,-1 0-2 0,-1 0 0 0,3 0-1 15,-2 2-4-15,-1-1 1 0,1 1 1 0,-1-1-1 16,1 2-3-16,-3 0-1 0,0 0 4 16,1-1-1-16,-1 1-3 0,-2 2 4 15,1 0 1-15,0-1 0 0,-1 2 0 0,-1-1 2 16,2-1-1-16,-2 3-3 0,0-3 1 16,0 2-3-16,-2 2 1 0,2-4-2 0,-3 2-1 15,1 2 1-15,-1-2 1 0,0-1-1 16,-2 4-2-16,-1-2 1 0,0 3 0 15,-1-3 0-15,-1 1 0 0,2 1 0 0,-1 0 0 16,0-1-2-16,2-1 2 0,-1-1-1 16,1 1-2-16,-1-2 2 0,3-1 1 0,1 1 1 15,-1-3 1-15,1-1-1 0,1-1 0 16,1 2-1-16,0-2 0 0,0 0 0 16,1 0-1-16,1 0 0 0,3 0 1 0,0 0 0 15,2-2-2-15,1 2 1 0,-1-1-1 16,1 1 2-16,-1-2 0 0,3 0 0 0,-2-1-1 15,3 3 2-15,-2-4 0 0,1 3-2 16,2-1 0-16,-2 1-1 0,0 0 0 0,0 1 1 16,0 0 0-16,-2 0-1 0,0-3 2 15,1 3 3-15,-1 0 2 0,0 0-3 16,1-2-14-16,1-1-37 0,0 1-91 0,-6 0-147 16,2 2-91-16,-2-1-45 0,2-2-11 0,2-1 23 15</inkml:trace>
  <inkml:trace contextRef="#ctx0" brushRef="#br0" timeOffset="23100.5202">13636 8286 91 0,'-2'-3'217'16,"2"3"9"-16,0 0-43 0,-1 0-58 0,-1 0-50 15,2-2-31-15,-2 2-14 0,1 0-6 16,-2 0-2-16,1 0 5 0,-1 0 4 15,0 0 2-15,-2 0 1 0,2 2 3 0,0-2-1 16,-2 0 1-16,0 0 1 0,0 0 4 16,1 0 5-16,-2 0 2 0,1 3 1 0,0-3-1 15,-1 0 0-15,-1 0-2 0,0 3-5 16,0-3-6-16,-1 1 0 0,2 0-9 0,-5 1 1 16,3-1-7-16,0 1 1 0,0 1 1 15,-3 1-2-15,2-1 1 0,0-1-2 16,-1 3-1-16,0 0-4 0,0-1 1 0,1 1-1 15,1-1 1-15,0 0-4 0,2 2-1 0,-2 0-1 16,3 0-1-16,-1 2-2 0,-2-1 5 16,3 1-1-16,-2-2 1 0,0 2 1 15,2-1 1-15,-1 1 1 0,1-1-1 0,-1 0-1 16,0 0 3-16,1 0-4 0,-1 1 0 16,-1 0 0-16,1 1-1 0,0-2 0 0,-1 3-3 15,3-3 1-15,-3 2-4 0,1 0-1 16,0-1 1-16,1 2-5 0,-2 0 0 15,3 0 1-15,-2 0 1 0,1 0-2 0,2 1 2 16,-2-2-1-16,0 2-1 0,3-1 1 16,-2 1 2-16,0-3-1 0,0 1 1 15,1-1-2-15,0 0 4 0,0-1-3 0,-1-1 2 16,-1 2 3-16,2-1 0 0,-2 0-1 16,0-2 2-16,-2 2-1 0,2-2 0 0,-1 3-2 15,-2-1 0-15,-1 1 3 0,1-1-2 16,-2 1 0-16,2 0-4 0,-1 0 4 15,1-1-2-15,0 0-2 0,-1 0 3 0,2-2-1 16,-1 0 3-16,2-2-2 0,-2-1-2 0,2 1 1 16,1-1 1-16,0-1-4 0,0 1 0 15,-1-1-1-15,2-1 3 0,-3 0-3 16,2 2 0-16,0-2 2 0,-1 0-2 0,-1 1 2 16,0-1-2-16,-1 2 1 0,0-1-1 0,1 0 1 15,-3-1 1-15,0 2 0 0,-1-2-2 16,3 2 0-16,0-2-3 0,4 1 1 15,-4-1-1-15,3 0-1 0,0 0 3 0,2 0-1 16,-2 0-1-16,2 0 1 0,0 0 2 16,-1 0 0-16,0 0-1 0,-2 2 1 0,1-2 1 15,0 1-1-15,-4-1 2 0,3 2 0 16,-1-2-2-16,-1 0 2 0,0 0-3 16,1 3 1-16,0-2-1 0,2-1 1 0,-1 1 1 15,-1 1-1-15,0-1 2 0,2-1-1 16,0 2-1-16,-1-2-1 0,1 2-1 15,-1-1-1-15,2-1 1 0,-3 2 0 0,1 0 2 16,-1-2 0-16,-2 3 1 0,1-3 0 0,-2 4-1 16,1-1 2-16,0-1-2 0,-1 1 3 15,2-1-3-15,0 1 0 0,0-1 0 16,0 1 1-16,1-1 0 0,0-1-1 16,-1 1 0-16,2 0 0 0,-3 1 1 0,1 0-1 15,0 0 0-15,-2 2-1 0,1-1 1 0,-1 1 0 16,2-2 0-16,-2 2 0 0,1-2 0 15,-2 4 0-15,2-2 0 0,-1-1 0 16,2-1 0-16,-1 2-1 0,-2-3 0 0,3 3 1 16,2-2 0-16,1 0 0 0,-3-1 0 15,5 0 1-15,-2 1-1 0,2-1 0 0,0 1 0 16,0 0 0-16,-1 0 0 0,-2 1 0 16,2-1 0-16,0 2-1 0,-2-1 0 15,1 2 1-15,-1 1-2 0,-2-2 0 0,0 2 2 16,0 0 0-16,-3-1-2 0,3 1 2 15,-3-1 0-15,0 2 0 0,2-4 0 0,-1 2 1 16,-1 0 0-16,2-2-1 0,-1 3 0 16,-1-2-2-16,3 0 0 0,-1 2 0 0,1-2 0 15,-3 0 0-15,3 2 2 0,-2-1 0 16,-1-1 2-16,3 2-2 0,-1-1 0 0,-2 1 1 16,3 0-1-16,0 1-1 0,0-1-1 15,-3-1 2-15,3 0 0 0,0 0-1 16,-3 1 0-16,3-1 3 0,-3-1 2 0,2 1 1 15,1 0-2-15,-2-1 2 0,2 2 2 16,-1-2-5-16,-1 2 0 0,2-2 0 0,-2 2-1 16,2-1-1-16,-2-1-1 0,-1 3 1 15,2-2-2-15,1 0 2 0,-2 0-1 16,1-1 1-16,1 0 0 0,1 2-1 0,-2-2 1 16,1-1-1-16,2 1 1 0,-1 0 0 0,-2 0 0 15,3 0 1-15,-1-2-1 0,2 1-1 16,-1-1 1-16,-1-2 0 0,2 2-1 15,-2-1-1-15,2-1 2 0,1 1 0 0,-1-1 0 16,-3 0 2-16,3 1-1 0,-1-2-1 16,-2 0 0-16,0 0 2 0,0 0-2 15,2 0 1-15,0 0-1 0,-4-2 0 0,4 2 0 16,1 0-1-16,0-1 1 0,-1 0 0 16,1 1 0-16,-1 0 0 0,1-2 0 0,2 2 0 15,-2-1 0-15,0 1 0 0,-1-2 0 16,-1 2 0-16,0 0 0 0,-1 0 0 15,2 0 3-15,-3 0-3 0,0-1 1 0,1 1-1 16,2 0 0-16,-5 0 0 0,3-2-1 0,-3 2-1 16,-1 0 1-16,0 0 1 0,0 0-1 15,2 0 1-15,-3 0 0 0,1 0 0 16,-1 0 0-16,-1 0-1 0,0 0 1 0,0 2 0 16,1-2 0-16,3 1 0 0,-2-1-3 15,2 0 3-15,1 2 0 0,-2-1 0 0,1 1 0 16,1-2-1-16,-2 1 1 0,3 0 1 15,-2-1-1-15,1 2 0 0,-2 0-1 0,1-1 0 16,0 1 1-16,0-1-3 0,0 1 3 16,-4 1 0-16,1-1 0 0,-2 1-1 15,0 1-3-15,-2 1 2 0,1-2 2 0,1 1-2 16,-1-1 0-16,-2 2 0 0,2-3 2 16,-1 3 0-16,3 0-1 0,-2-2 1 0,3 1 0 15,-1 0 0-15,3-1-1 0,-3 0 1 16,5 1 0-16,-3 0-2 0,-2 0 2 15,3-2 0-15,-1 5-1 0,0-2 1 0,1 0 0 16,-3 0 0-16,3 2 0 0,-1-2 1 16,0 2-1-16,-1-2 0 0,0 1 0 15,0 0-1-15,-1 0 1 0,1 0 0 0,-1-1 0 16,1 2 1-16,0-1 1 0,-2 1-1 0,2-2 1 16,-1 2 1-16,1 0-1 0,1-1 3 15,0 0-3-15,1 0 3 0,-1 0-3 0,-1 1-1 16,-1-1-1-16,1 1 0 0,-1-2 0 15,3 2-1-15,0-2 2 0,-2 2-1 0,2-2 0 16,1 2 1-16,-2-2 0 0,1 1-1 16,1 0 0-16,-1 0 0 0,0 0-1 15,1 1 0-15,0 0-2 0,0-2 2 0,2-2 0 16,-1 4-1-16,3-2 2 0,-1-1-1 16,1 2 1-16,-2-1 0 0,0 2 0 15,0-1 4-15,2-1 0 0,-2 2 2 0,0-1-1 16,2 1-1-16,-1-2 0 0,-2 4-1 0,0-4-2 15,-1 3-1-15,-2 0 0 0,0-1 0 16,1 2 2-16,-3 0-2 0,1 1 0 16,-1 0 0-16,0 2 0 0,-2-2 2 0,2 2-1 15,-3-1-1-15,2 2 0 0,0-1 0 16,0 3 0-16,0 1 0 0,-2 0 0 0,2 0-3 16,-3 3 1-16,1 1 2 0,1 0 0 15,0-2-1-15,-1-1-1 0,0 0 2 0,-1 1 2 16,2-3-1-16,1 0-1 0,0-2 0 15,1-1 0-15,1 0-3 0,2-4 3 16,-3 0 0-16,1-1 0 0,-1 1 0 0,-2-4 0 16,-1 0 0-16,-2 0 2 0,0-1-2 0,-3-3 1 15,0 2 1-15,-2 1-2 0,-3-3 3 16,-3 0-3-16,0 0 0 0,0 2-5 16,2 0-10-16,3 1-34 0,4-1-79 15,3 3-165-15,3 2-90 0,4-2-44 0,6-5-12 16,5 0 18-16</inkml:trace>
  <inkml:trace contextRef="#ctx0" brushRef="#br0" timeOffset="25530.6001">13678 8331 74 0,'0'1'205'16,"0"-1"15"-16,2 1-35 0,-1-1-44 0,-1 0-24 16,2-1-13-16,0 1-8 0,-1-1-7 15,3 1-4-15,-3 0-13 0,2 0-12 16,2 0-10-16,0 1-7 0,2-1-3 0,-2 1 0 16,-1-1-3-16,0 0 3 0,1 2-2 15,0-2 3-15,1 0-1 0,-3 2-6 0,2-2-1 16,0 1-5-16,0-1-3 0,-1 2-5 15,2-1-3-15,-1 1-2 0,-2-1-2 16,2 1-1-16,-2-1-3 0,2 1-2 0,-1-1 3 16,1 2 0-16,0-1-2 0,0 1 1 15,1 0 0-15,-1 2 0 0,2-2-1 0,0 4-1 16,0-2 2-16,-1-1-1 0,2 1 1 0,-2 0 1 16,2 0 2-16,-1 1 1 0,-1 0 0 15,0-2 0-15,2 1 1 0,-2 0 0 16,-1 0-2-16,2 0 0 0,0 0-2 0,0 2 0 15,-3-2 0-15,1 0 0 0,0 0 0 16,1 0-1-16,-1 0-2 0,0 0 3 16,-2 0-3-16,0 0-2 0,2 1-1 0,-2-1-2 15,2 1 0-15,-1 0-2 0,-1 1 2 16,2-1-1-16,-2 1 2 0,1 0 0 0,-1 0 1 16,0-2-2-16,2 2 0 0,-1-1 0 15,-1 2-2-15,2-1 0 0,0-1 0 0,0 1-2 16,0 0 2-16,0 1-2 0,0-3 2 15,2 2 2-15,-2 0-2 0,1 0 0 16,-1-1 0-16,2 2 0 0,-2-1 0 16,2 1 0-16,-1-1 0 0,1 1 0 0,0-1 0 15,0 0 0-15,-1 1 0 0,0 0 0 16,2-2 0-16,-2 1-2 0,-1-2 2 0,2 2 2 16,-3-2-2-16,4 0 0 0,-2 0 0 15,-1 0 0-15,2 0 2 0,-1-1-2 0,3 1 1 16,-2-2-1-16,-1 1 0 0,2 1-1 0,1-2-1 15,-1-1 0-15,-1 1 0 0,1-1 0 16,-1 1 1-16,1 0 1 0,-1-2 0 16,-1 2 0-16,-1-1 0 0,2-1-1 0,-5 0 1 15,1 1-2-15,-1-2 1 0,-1 0 1 16,1 0 3-16,0 0-2 0,-1-2 0 0,4 1-1 16,-2 0 3-16,3-1-2 0,-1 1-1 15,2-1 0-15,-1-1 3 0,0 2-1 16,0-1 0-16,-1 1 0 0,2-1 0 0,-3 2 3 15,1 0-4-15,0-2 1 0,1 2 0 0,-1 0-2 16,0 0 1-16,-1 0-1 0,1 0-1 16,2 0-1-16,-1 0 2 0,0 0 0 0,2 0 0 15,0 0 0-15,3 0 0 0,0 2 0 16,0-2-2-16,3 0 1 0,-2 0-1 0,1 0 2 16,-3 0 2-16,1 0 0 0,-2 0 1 15,1 0-1-15,0 0 3 0,1 2-4 0,-3-2-1 16,-2 1 0-16,3 1 0 0,-1-1 0 15,-3 1 0-15,1-1 0 0,1-1-3 0,-3 2 0 16,3-2 3-16,-3 1 0 0,0 1-2 16,2 0 0-16,1 0 5 0,0 0-2 15,1-1-1-15,0 2 0 0,3-1 0 0,-2 1-1 16,4-1-2-16,0 3 1 0,1-2-1 16,2 1 2-16,-2 1-3 0,2 0 4 0,0 0 0 15,1 0 2-15,-3 0 0 0,2 0-1 16,0 2 1-16,1-1-2 0,-4-1 0 15,4 2 0-15,-4-1 0 0,3-1-2 0,-2 2 2 16,0 0 0-16,1 0-1 0,0 1 1 16,-2 0 0-16,3-1 1 0,-4 1-1 0,2 1-1 15,-1 0 1-15,0 0 0 0,1-1 0 16,-1 1 0-16,-1 1 3 0,1 0-3 0,-2 1 0 16,0-1 0-16,0 0 1 0,3 2-2 15,-2 0-1-15,-1 0 1 0,3-1-1 16,-3 2 0-16,5-3 1 0,-4 5 1 0,2-3-3 15,-1 2 3-15,0-3 2 0,3 2-1 0,-2 0-2 16,0-1-1-16,2 2 1 0,0 1 1 16,-2-1 0-16,3 1 0 0,0 0 0 15,0 1-1-15,1 1 1 0,-2 1-1 0,2-2 1 16,-1 3-2-16,2-2 2 0,0-1 0 16,-1 0 0-16,2-1 0 0,-2 1-1 0,4-1-2 15,-2-1 2-15,0 0-3 0,1-3 4 16,1 3 1-16,2-2 2 0,-3 0 0 15,2 0 1-15,-1 0-1 0,0 0 1 0,-2 1-4 16,2-1 0-16,-4 0 2 0,2-1-2 0,-2 1 2 16,0 1-2-16,-1-1 0 0,2 0 1 15,-3 1 1-15,1-1-2 0,-2-2 0 0,0-1 1 16,-2-2-1-16,1 1-1 0,1-1-4 16,-4-3 3-16,1 1-2 0,-1-5 2 15,0 3-1-15,-1-3-1 0,-1 2-1 0,1-4-1 16,-1 2-3-16,-1 0-3 0,0-3-2 15,0 3 0-15,-2-2-1 0,-1-1 3 16,2-1-1-16,-3 4 2 0,4-5 2 0,-2 3-2 16,2 1 0-16,-1-3 3 0,0 3 0 15,1-1 0-15,0 0 3 0,2 0 1 0,-1 2 2 16,2 0 0-16,2 0 2 0,1 0 0 16,2 0 1-16,1 0 0 0,2 2-1 15,-3-1 3-15,5 0-2 0,1 2 0 0,-3-1-2 16,1 0-1-16,2 1 0 0,2-1 1 15,-2 1-1-15,4 2-1 0,-3-1 3 16,-2 3 0-16,4-1 0 0,-1-1 2 0,-1 3 0 16,1 0 2-16,0 1 0 0,1-1 3 15,2 2 2-15,0 0 3 0,1 2 2 0,1 0 1 16,-1 2 0-16,4-1 3 0,0 3-3 16,-2 1-1-16,0 0-3 0,1-1 1 0,-1 2-3 15,4-1-2-15,-3 1-3 0,2-3-2 16,4 1 0-16,2-2-1 0,1 3-4 0,3-3-3 15,2 0-7-15,3-1-18 0,2 1-34 16,5-2-90-16,2 0-143 0,0 1-74 0,6-4-31 16,-3-4-6-16,4-1 26 0</inkml:trace>
  <inkml:trace contextRef="#ctx0" brushRef="#br0" timeOffset="31310.7334">13484 12692 196 0,'-3'-4'294'0,"-2"4"16"0,2-1-12 0,0-1-106 16,-1 1-82-16,3 1-44 0,-2 0-30 15,3 0-12-15,0 0-2 0,0 0 1 0,0 1 5 16,0 1 10-16,0-1 14 0,3 1 9 16,-2 0 8-16,3 1 4 0,-1-1 1 0,2-1-9 15,1 4-5-15,1-2-7 0,3 2-6 16,-2-1-6-16,2 2-7 0,2-1-5 15,-2 2-6-15,1 1-4 0,0-1-6 0,-3 0 0 16,2 5-1-16,-1-2 2 0,-3 0-2 16,-1 1-3-16,2 0 0 0,-3 1-2 15,-2-3-4-15,4 1 1 0,-5-3 1 0,1 1-1 16,0-1 0-16,-2-3 1 0,-2 4 0 0,-1-2 2 16,-5 0-1-16,0 1-1 0,-1 1-1 15,-4-1-2-15,2-2 0 0,-2 3-1 16,2-2-1-16,2-2-1 0,1 1-1 15,0-1 0-15,3 1 2 0,2-4-1 0,0 2 0 16,1-1 1-16,2-2 1 0,2 3-2 0,0-3-8 16,1 1-11-16,0-1-25 0,0 0-36 15,1-1-58-15,0-2-74 0,-4 3-103 0,0 0-62 16,-4-2-17-16,4-2 14 0,-4-1 47 16</inkml:trace>
  <inkml:trace contextRef="#ctx0" brushRef="#br0" timeOffset="32689.9554">13543 12864 65 0,'0'-2'260'16,"-2"2"24"-16,0-1 3 0,1-1-68 0,-1 2-54 15,1 0-39-15,-1 0-20 0,0 0-10 16,-1 0-3-16,-3 0-5 0,3 0-9 16,-2 2-9-16,0-1-9 0,-1 2-11 0,-1-3-11 15,-2 1-8-15,-2 3-5 0,0-3-6 16,-3 1-2-16,-1-1-2 0,-2 1-2 0,-1-2-1 15,-2 3-2-15,-3-2-2 0,-3-1 1 16,-4 1-4-16,0-1 1 0,-1 0-1 16,-6 0 0-16,2 0 0 0,-4 0 0 0,-2 0-1 15,-2 2-2-15,-4-2-1 0,1 0 2 16,-5 0 0-16,-1 1 1 0,1 1-1 0,-4 0 3 16,0-1-3-16,-2 1 3 0,-1 0 0 15,-1-2-2-15,-1 3 2 0,0-1-3 0,0 1 2 16,0-1-1-16,-2 0 1 0,-1 1 1 15,0-2 1-15,0 0 2 0,-2 1 2 0,-2-2-4 16,-2 1-2-16,1 1-2 0,0 0-2 16,0-2-4-16,1 1 0 0,0-1 0 0,3-1 2 15,0 1 2-15,0-4-2 0,4 3 0 16,2-1 1-16,-1 1-1 0,1 1-3 16,1-1 2-16,0-2 1 0,-2 3-3 0,2 0-1 15,4-2 4-15,-2 0 0 0,1 2-1 16,3 0 1-16,-1-1 3 0,3-1 1 0,1 0-2 15,-2 2 4-15,4-3-3 0,0 3 2 16,0-2-5-16,2 0 0 0,-2 1 0 0,2-1 0 16,-2 0-2-16,2 1 0 0,3 1 1 15,-3-3 1-15,4 2 0 0,-1-2 0 16,0 3-1-16,2-2 0 0,0 2 1 0,0 0-1 16,-2-1-1-16,3 1 0 0,1 0 0 0,-2 0 1 15,3-2 1-15,-2 2-3 0,1-1 1 16,-1 1 0-16,1 0 2 0,-1-2 0 15,0 2 0-15,-2 0 0 0,4 0-1 0,-2 0 0 16,1 0-1-16,1 0 0 0,-3 0 2 16,2 0-1-16,1 0 1 0,-2 0 0 0,-1-2 3 15,1 2 1-15,-2 0 0 0,2-1-1 16,-3 1 1-16,1 0 0 0,1-1-4 0,-4 1 0 16,2-2 0-16,-4 1-1 0,0-1 1 15,0 2 0-15,0-1-2 0,2-1 2 16,-1 1-2-16,1-1-1 0,1 1 3 0,1-1 0 15,-1 0 0-15,-2 1 0 0,1 0 0 16,-2 0 0-16,0-2 0 0,1 1-1 0,0 0 1 16,-2 2-1-16,2-1-2 0,-5-1 1 15,1 1 2-15,-2 0-1 0,-2-2-1 0,4 3 0 16,-2 0 3-16,1 0-1 0,3 0 0 16,-3-2 0-16,3 0 4 0,0 1 3 15,0-1-3-15,-1 0 1 0,3 2 1 0,-2 0 0 16,0-3-6-16,0 3 3 0,0 0 0 15,-1-2-2-15,-1 2 1 0,1 2-1 0,3-2-1 16,-2 0 2-16,3 0-2 0,-1 3-2 16,3-3 2-16,-1 0-3 0,2 2 2 0,0-2-1 15,-1 2-2-15,3-2 4 0,-1 1-2 16,-1 1 2-16,-1-2 0 0,2 2 0 0,-3-2-1 16,0 0 1-16,-1 3-2 0,2-3 3 15,0-3-1-15,3 3-2 0,1 0 0 0,2-2-1 16,1 0 3-16,1 1-2 0,1-1 2 15,2 0 0-15,0 2 1 0,0-3-1 0,2 3 0 16,-2-2 1-16,1-1 4 0,1 3 0 16,1-4 0-16,-2 4 1 0,1-1-1 15,1-1-2-15,-1 1-1 0,1 0-2 0,0-2 0 16,2 3-2-16,2-2 2 0,0 1-2 16,-1-1 2-16,2 1 0 0,0 1-1 15,-2-2 1-15,-1 0 0 0,1 2 0 0,1-1-1 16,0 1-1-16,1 0 2 0,0 0 0 15,0 0-2-15,3 0 1 0,-3 0-1 0,2 0 2 16,0 0 0-16,-2 0-1 0,0 0 1 16,3 0 0-16,-3 0-2 0,3 1 2 0,0-1 0 15,0 0 0-15,3 0 0 0,-1 0 0 16,1 0 0-16,2 2-2 0,-1-2 0 16,0 0-1-16,2 0 1 0,-1 0 1 0,-1 2 1 15,2-2 0-15,0 0 0 0,-1-2 0 16,1 2 0-16,-3 0 0 0,3-2 0 0,-2 2 0 15,0 0 0-15,0 0-1 0,0 0 1 16,0 0 1-16,0 0-1 0,2 2-1 0,0-2 2 16,1 0 0-16,0 0-1 0,2 0 0 15,2 0 0-15,-2 0 0 0,0 0-1 0,2 0-1 16,0 0 2-16,0 0 0 0,0 0 1 16,0 0 0-16,3 0-1 0,-2 0 0 15,5 0 1-15,-1 0 1 0,0-2-2 0,3 2 0 16,-2 0-2-16,2 0 0 0,0-1-4 15,0 1-3-15,0 0-7 0,2-1-8 0,-2 1-11 16,3-2-15-16,0 1-19 0,-1-2-25 16,4 0-29-16,0 0-37 0,-1-3-32 0,3 2-34 15,-3-3-33-15,4 0-24 0,-4 0-8 16,1 2 22-16,2-3 38 0</inkml:trace>
  <inkml:trace contextRef="#ctx0" brushRef="#br0" timeOffset="33040.8296">4523 12720 108 0,'5'-2'232'15,"-3"-1"42"-15,1 3 5 0,0-1-35 16,0-1-54-16,-2 1-45 0,1 1-37 15,0-2-28-15,1 2-14 0,0 0-11 0,0-1-4 16,-1 1-3-16,1-2-3 0,-1 2 4 0,-1 0-1 16,-1 0 0-16,0 0 3 0,0 0-3 15,-1 0-4-15,-1 2-5 0,-1-1-10 16,-2 2-7-16,-1 0-6 0,-2-2-6 0,0 4-1 16,-1-2-2-16,-1 2 0 0,1-3 0 15,1 1 2-15,0 1-2 0,-3-1-1 16,3 2 0-16,-2-3 0 0,-2 3-1 0,2-3-1 15,-1 3 0-15,-1-2-2 0,2 2 3 16,0-2-1-16,1-1-2 0,3 2-1 0,-1-1 0 16,4-2-1-16,0 2 0 0,1-1 0 15,2 1 0-15,2 1 0 0,1 1 2 0,0 1-2 16,2-1 0-16,2 2 0 0,2 0 0 16,-1 0 2-16,0 0 0 0,2-1-1 0,-1-1-1 15,-1 2 1-15,-2-1 1 0,1-1-2 16,-2 2 1-16,0-4-1 0,-3 4 0 0,1-4 0 15,-1 2 0-15,-1-3-4 0,-1-2-10 16,2 0-22-16,-2 0-39 0,3 0-68 0,-4-2-107 16,1 2-104-16,0 0-47 0,1-3-8 15,-1-2 23-15,3 1 62 0</inkml:trace>
  <inkml:trace contextRef="#ctx0" brushRef="#br0" timeOffset="33697.1141">4350 13245 276 0,'0'-2'335'0,"-2"0"27"0,2 0-12 0,-2 0-95 16,1 1-73-16,-1-1-48 0,-1 2-29 15,1-1-19-15,-1 1-17 0,-2 0-13 16,-2 1-11-16,2 1-11 0,-3 1-5 0,1 1-4 16,-3 2-5-16,2 1-4 0,-2 1-2 15,2 1-2-15,-1 1-3 0,3-1-3 0,1 1-1 16,0 0-2-16,2 1-3 0,1-3 0 15,4 4 0-15,1-4 0 0,2 1 0 0,1-1 0 16,1-3 0-16,2 2 0 0,-1-3-1 16,1 1 1-16,-1-4-1 0,3 0 0 15,-3 1-1-15,0-4 0 0,0 2 2 0,-2-1 0 16,-1-2 0-16,-2 0 0 0,0 0-1 16,-1-1 0-16,1-1 1 0,-3 0-1 0,0-2 2 15,0 0-1-15,0 0 0 0,0-1 0 16,-1-1-1-16,-1 0 1 0,2 0-2 15,-3 0 2-15,3 0 0 0,-2-1 0 0,-1 2 1 16,1-1-1-16,2 1 1 0,-3 1-2 16,0 1-1-16,1 1 2 0,-1 2-1 0,0 0 1 15,0 2 0-15,2-1-4 0,-3 2-33 16,3 2-96-16,-6 4-161 0,1 3-84 16,-3-2-48-16,2 1-19 0,1-3 20 0</inkml:trace>
  <inkml:trace contextRef="#ctx0" brushRef="#br0" timeOffset="34956.1962">13808 13409 1 0,'0'-3'321'0,"0"1"39"0,0 0 22 0,2 1-7 16,-1-1-124-16,-1 2-81 0,3 0-51 15,-3 0-29-15,0 0-14 0,2 2-6 16,-2-1-10-16,2 2-12 0,-1 1-12 0,1 1-10 16,0 2-10-16,-1-2-9 0,1 2-2 0,0 2 1 15,-2 1 4-15,0 0 10 0,0 2 9 16,0 3 10-16,2 1 10 0,-2 0 9 16,2 2 6-16,-1-2 7 0,2 0 5 0,-1 1 6 15,1-2 2-15,2-2 2 0,-2 1-4 16,2-3-6-16,-1 1-8 0,1-2-13 15,-2-1-7-15,2-3-13 0,-1 0-7 0,-3 0-10 16,2-1-6-16,-1-1-1 0,1-1-6 16,-1 0-3-16,-1 0-8 0,-1-2-19 0,0 3-27 15,3-3-35-15,-3 1-39 0,2-2-27 16,-1 2-7-16,2-2-24 0,-3 3-114 16,0-3-110-16,0 0-42 0,2-3-10 0,-2 3-7 15,0 0 25-15</inkml:trace>
  <inkml:trace contextRef="#ctx0" brushRef="#br0" timeOffset="36780.7586">6543 9019 65 0,'0'-4'263'0,"2"1"11"0,-1 1 12 16,3 0-90-16,-1 0-83 0,0 2-51 0,0 0-23 16,2 0-7-16,-2 0-3 0,1 1 2 15,-2-1 3-15,1 1 1 0,-1 1 0 0,-2 0 3 16,0-1-2-16,2 1 3 0,-2 1-1 16,-2 0 0-16,2 0-1 0,-2 1-4 15,-1 1-2-15,-1-2 0 0,2 2-1 0,-1 3-4 16,0-1-2-16,0-2-1 0,1 3-3 15,-1 0-3-15,1-2-5 0,-1 4 2 16,1-2-4-16,2 2 1 0,0 0-3 0,-1 0 3 16,-1 3-2-16,2-1 1 0,0 0 1 15,-2 1 4-15,0-1 3 0,2 1 1 16,0 1 1-16,0-1-2 0,-2 0 0 0,2 0-3 16,0 1-1-16,-1 1-1 0,-1-1 0 15,2 0 0-15,-2 1-1 0,1-2-2 0,1 3-2 16,-2-1 0-16,1 0-3 0,-1 1 0 15,2-1-1-15,0 2-2 0,-2 0 0 16,2-1 1-16,-1-1 1 0,1 2 1 0,0-2-1 16,0 2 0-16,0-2 2 0,0 0-1 0,0 1-2 15,0-2-1-15,0-1 0 0,0 3-2 16,0-4 0-16,0 1-1 0,0-2-1 16,0 1 1-16,0-1 2 0,0 0 0 0,0-2 1 15,0 2 0-15,0 1-2 0,1 0 0 16,1 2 0-16,0-3 0 0,-1 2 0 0,1 2 0 15,-1 0 0-15,1-3 0 0,0 3 4 0,-1 1-2 16,-1-1 3-16,0-1 0 0,0 1 2 16,-1-1 0-16,-1 0-1 0,0-2-1 15,1-1 0-15,1 1-1 0,-2 0-4 16,2-2 0-16,-1 0 0 0,1 1 1 0,-2-1 0 16,2-1 0-16,0-1 1 0,0 4-1 15,0-2 1-15,2-1-2 0,-2 2 0 0,0-1 0 16,0 2 0-16,0-1 0 0,-2 1 0 15,2 0 0-15,-2 0 0 0,2 1 0 16,0 1-2-16,-1-2 2 0,1 2-1 0,0-2-1 16,-2-1 4-16,2 2-1 0,0 0 1 15,2-1-4-15,-2 2 2 0,0-1 0 0,0 2 0 16,0 1-1-16,-2 1 1 0,1 2 0 16,-1 4 0-16,-1 0 0 0,-3 4-2 0,4 1 0 15,-1 2 1-15,0 4-1 0,0 0-2 16,-1 4 0-16,3-1-4 0,-1 4-12 15,2-3-6-15,0 2-9 0,2-2-15 0,-1 2-25 16,1-1-51-16,-2 2-49 0,0-4-61 0,-3 1-89 16,-4-1-35-16,-2-4 0 0,4-3 42 15</inkml:trace>
  <inkml:trace contextRef="#ctx0" brushRef="#br0" timeOffset="38407.4693">6491 11385 245 0,'3'0'320'15,"-1"0"27"-15,-2 0-19 0,2 0-77 16,-1 0-68-16,-1-2-44 0,2 0-30 0,-1 1-18 16,1-3-14-16,-2 4-12 0,3-3-14 15,-3 1-10-15,0 0-5 0,0 1-4 0,-1 0-10 16,-1-2-5-16,2 3-4 0,-3-2-4 16,1-1-2-16,-1 3-5 0,1-3 2 15,-2 2-3-15,0 1 0 0,1-3-1 0,-1 1 0 16,-1 0 2-16,0 1-2 0,2 0 2 15,-2-1-1-15,0 1 1 0,-1-1-5 16,0 2 1-16,-2-1 1 0,1 1-3 0,-3 0 1 16,3 1 2-16,-4-1 2 0,3 2 1 15,-3-1 0-15,0 1 1 0,1 0-2 16,-2 3 2-16,4-2-1 0,0 0-2 0,1 0 2 16,2 0-2-16,0 1 0 0,3 0-4 15,2-1 3-15,0 2 1 0,2 2 0 0,3-2 0 16,-2 0 0-16,4 2 3 0,-2-2-3 0,3 1 0 15,0-1 0-15,1 2 0 0,-1-1 0 16,2 2-2-16,-2-2 2 0,1 1 4 0,-1 1-2 16,0 0 2-16,1-3 0 0,-1 4 1 15,1-3-1-15,-1 1-2 0,-1 1 3 16,0 0-3-16,-1 1 1 0,0-2 1 0,1 1-2 16,0 0-1-16,0-1-1 0,-1 0 3 15,-1 1-3-15,3-1 0 0,-4 1 1 16,1-2 0-16,-2 1 0 0,-1-2-2 0,1 2 1 15,-3-1 0-15,0 1 0 0,0-2 0 16,-1-1 0-16,-3 3 2 0,1-3 2 16,-2 1-2-16,-2-1 0 0,0 1 0 0,1-4-1 15,-2 2 2-15,-3-1-1 0,3 1-2 16,-1-2-2-16,-2 1 1 0,1-1-1 0,2 1 1 16,0-2 1-16,-1 0 0 0,1 0 0 0,3 0 0 15,2-3 0-15,-2 1 1 0,-1 1-1 16,3-4 2-16,1 2-1 0,1-1-1 0,-1-2 0 15,1 0 0-15,1 1 0 0,0-2-3 16,0 0 2-16,0 0-1 0,0 1 2 16,1-1-1-16,-1 1 1 0,2 0 0 0,-1-2 0 15,1 0 1-15,1 1-1 0,-1 1 0 16,2-1 0-16,-1 0-1 0,0 0 0 0,1-1-1 16,-1 0-1-16,2 2 1 0,0 0 1 15,2-2-1-15,-2 1-1 0,1-1 3 16,2 0 0-16,-1 1 0 0,2-2 3 0,1 0 0 15,-2 0 1-15,-1 0-1 0,1 2-2 0,0-2 0 16,-3 0-1-16,3 2 0 0,-4-1 0 16,1 0 0-16,-2 2 2 0,1-1-1 0,-3 4 2 15,1-2 2-15,-1 2-2 0,-1 2 1 16,2 1-1-16,-2-2 0 0,0 2-1 16,0 0-2-16,0 0 1 0,-2 2 0 0,1 1-1 15,-1-1-2-15,1 2-1 0,-3-1-2 16,3 2 1-16,-1-1 1 0,2 1 2 0,2-2-7 15,-1 2-9-15,3-2-26 0,-1 1-45 16,0-2-76-16,-1 1-99 0,-1-1-98 16,-1-2-45-16,0 0 0 0,2 1 29 0,2 2 68 15</inkml:trace>
  <inkml:trace contextRef="#ctx0" brushRef="#br0" timeOffset="38890.1671">6653 11425 212 0,'4'-2'317'0,"0"1"20"16,0 0-5-16,-3-1-88 0,3-1-82 15,-3 3-41-15,-1-1-26 0,0 1-9 16,0-2-8-16,0 2-7 0,0 0-11 0,-1 0-12 16,-1 0-7-16,-1 0-10 0,3 2-7 15,-4-1-6-15,2 2-5 0,-1-1-3 0,1 2-5 16,1 1 1-16,-1-1 0 0,0 4 0 15,1-2 5-15,-1 2 0 0,1 1 3 0,-1 1 0 16,0 0 2-16,2 2-3 0,0 0-1 16,0 0-3-16,0-2-4 0,2-1 0 0,0 2-1 15,1-2 0-15,0-3-2 0,0-1 1 16,2 1-1-16,1-3-1 0,2 0-1 0,0-2 2 16,3-1-2-16,2 0 1 0,-2-3 2 15,1 2-2-15,-1-2-1 0,-1-2 0 16,-2 1 0-16,-2-1 0 0,-3 2 0 0,0-2-1 15,-1 0 1-15,-2-2 3 0,-3 3-2 16,1-2 3-16,-3-1-3 0,-1 4-1 16,-2-5 0-16,0 1 0 0,2-1 1 0,-2-1 1 15,-1 1 2-15,2 0-2 0,-1-2 0 16,2 3-1-16,0 0-1 0,0-1 1 0,2 2-1 16,-2 0 1-16,4 2-1 0,1-1 1 15,-1 2-1-15,4 0-1 0,-1 0-3 0,3 2-6 16,0-1-15-16,1 2-23 0,0-3-41 15,2 3-69-15,-2 0-92 0,-5 0-104 0,0 0-41 16,0 3-8-16,2-1 24 0,1 1 63 16</inkml:trace>
  <inkml:trace contextRef="#ctx0" brushRef="#br0" timeOffset="39326.1347">6886 11431 268 0,'2'-4'310'0,"0"0"17"16,-1 0-29-16,-1 1-90 0,2-1-59 16,-2 2-34-16,-2-1-12 0,2 1-3 0,-1 2-4 15,-1-2-12-15,0 2-10 0,2 0-15 16,-3 0-11-16,0 2-13 0,-3 0-7 0,4 1-4 16,-2-1-4-16,0 2 0 0,1-1-5 15,0 1-1-15,-2 3 0 0,2-1-2 0,1 1-2 16,-2 1 1-16,2 4-4 0,1-2 0 15,-1 2 1-15,4-3-7 0,-1 2 1 0,1 1-2 16,2-3 4-16,1 1-4 0,0-3 2 16,1 1-1-16,-1-1 2 0,4-3-2 0,1-1-1 15,-2-2-1-15,4-1 1 0,-2-3 0 16,3 0-2-16,-1-2 2 0,-2 1 0 0,1-4 0 16,0 1 0-16,-3 0 0 0,-2-2 0 15,-1 1 0-15,1 1-1 0,-4-2 0 16,-1 1 1-16,-2 0 0 0,-3 0-2 0,0-1 2 15,-1 1 0-15,-1-1 0 0,-1 2 0 16,-1-1 0-16,1 2-1 0,-1 0 0 16,1 0-1-16,1 3 2 0,0-2 0 0,3 5 0 15,1-2 2-15,-1 0-10 0,3 2-16 16,-2 0-49-16,2 0-95 0,-4 4-148 0,-1 1-79 16,-2-2-36-16,0 0-3 0,2-1 35 15</inkml:trace>
  <inkml:trace contextRef="#ctx0" brushRef="#br0" timeOffset="42348.167">6588 12828 48 0,'1'-5'201'0,"-1"0"16"0,2 1-25 0,-2-1-32 15,2 0-19-15,-2-3-11 0,1 2-8 16,-1 0-12-16,0-1-4 0,0 1 1 0,0 0-6 16,-1 0-4-16,-1 2-8 0,2-1-7 15,-2 1-10-15,2 1-8 0,-1 1-10 0,1-1-6 16,-2-1-5-16,2 4 0 0,-2-1-3 15,2 1-5-15,0 0-5 0,0 1-4 16,-1 3-5-16,1-1-4 0,0 2-2 16,0 2-3-16,-2 2 1 0,2-1-4 0,0 0-1 15,-3 3 0-15,3-1-2 0,-3 2-3 0,-1 0-3 16,0 0 0-16,3 0-1 0,-1 3-3 16,-1-3 0-16,1 3 1 0,1-1 0 15,-1 1 0-15,-1-2 0 0,3 1 2 0,0-4 1 16,0 1 1-16,3-2-1 0,-3-1 2 15,3-3 0-15,-1 0 1 0,-1-1-1 16,1-1 1-16,1 0-1 0,-3-1 0 16,2-2 2-16,-2 0-2 0,2 0 3 0,-2 0-1 15,2 0 0-15,-2-3-1 0,0-1 0 0,2 1 0 16,-2-4 1-16,1 3-2 0,-1-2 0 16,0-1 0-16,0-1-2 0,0-1 2 0,0-2-2 15,0-1 0-15,0 1 1 0,0-4-1 16,0 3 0-16,0-5 0 0,0 3 0 15,0-2-1-15,2 0-1 0,-2 2 2 0,0-1-2 16,0 4 1-16,2 1 1 0,-2 1 0 16,0 0 1-16,0 2 0 0,0 3 0 0,0 1 1 15,0 1-1-15,0-1-1 0,0 3 0 16,0 0 0-16,-2 0 0 0,2 0-1 0,0 3-1 16,-2 2 1-16,1-1 0 0,-1 3 1 15,0 2 0-15,0 0 0 0,0 1 0 0,1 1 1 16,1 1-2-16,1 1 2 0,-1-1-1 15,2 3 0-15,0 0-1 0,0 0 1 0,0 0 1 16,-1-1-1-16,1-1 0 0,1-1 0 16,-3-1 1-16,2-1-1 0,-2 0 0 15,0-5 0-15,0 2 0 0,1-4 0 0,-1-1-4 16,0 0-4-16,0-1 2 0,0-1-1 16,2-1-7-16,3-2-37 0,-2-1-95 0,0 0-156 15,-1-1-86-15,-2 0-45 0,4-3-15 16,-1 1 24-16</inkml:trace>
  <inkml:trace contextRef="#ctx0" brushRef="#br0" timeOffset="44983.0191">17765 11413 112 0,'1'2'210'0,"2"-1"14"0,2-1-38 16,-2 2-29-16,0-2-17 0,0 1-9 15,-3-1-3-15,4 0-5 0,-4 0-13 16,0-1-7-16,0 1-7 0,-2-2-14 0,0 2-15 16,2-1-12-16,-1-1-10 0,-1 2-9 15,2 0-4-15,-2-1-6 0,2 1-4 0,0-2-2 16,-1 2-4-16,1 0-4 0,-2 0 1 16,2 0-2-16,-1 0 1 0,-2-3-1 0,3 1 0 15,-2 2 1-15,2-2-1 16,-1 0 2-16,-1 1 0 0,1-2 2 0,-3-1 1 15,3 1 2-15,-2 2 0 0,-1-2-2 0,1 0-1 16,1 0-1-16,-1 2-5 0,-1-2-1 16,1 0-4-16,0 3 2 0,-1 0-4 0,1 0 2 15,2 0-2-15,-3 0 2 0,1 0-2 16,0 3 0-16,0-3 1 0,-2 3-3 0,2-2 0 16,2 0 0-16,-3 3 2 0,1-3-2 15,0 2 1-15,0-2-1 0,-1 2 2 16,1 0 1-16,-1-1-1 0,1 1 4 0,0 1-1 15,-1-2-1-15,3 1 0 0,-1-1 0 16,0 2-2-16,1-1 1 0,-1 1-3 0,1 1 0 16,1 0 0-16,-2-1 0 0,0 2 2 15,2-1-2-15,-1 1 1 0,1 0 3 0,-2-2-3 16,2 3-1-16,0-2 2 0,0 2 0 16,-1-2-1-16,1 3-1 0,0-2-2 15,0 1-1-15,0 2 0 0,0-1 0 0,1 2 1 16,-1 0-1-16,2-1 3 0,-1 2 0 15,-1 0 0-15,2 1-2 0,0 0 2 16,-2 5 1-16,0 0 0 0,0-4 4 16,1 3 2-16,1 0 4 0,-1 1 3 0,-1-1 2 0,2-1 1 15,-2 0 4-15,0-2 0 0,0-1 1 16,0 0 0-16,0-2 0 0,-2-2 0 16,2 2 1-16,-1-4-4 0,-1 1-3 0,2-2-4 15,-1 0-3-15,1-2-2 0,0 1-4 16,-2-2-2-16,2-2 2 0,-2 3-2 0,2-3 1 15,-1 3-2-15,1-3 4 0,0 0-2 16,0 1 0-16,0-1-2 0,-2 0-3 16,2 0-8-16,0 0-6 0,0 0-12 0,0 0-9 15,0 0-6-15,0 0-3 0,0-1 6 16,0 1 10-16,0-3 7 0,0 0 0 0,0 1-14 16,-1-3-25-16,-4 2-45 0,2-4-72 15,-2 4-93-15,-3-2-87 0,0 1-30 0,-1-2 4 16,4-2 32-16</inkml:trace>
  <inkml:trace contextRef="#ctx0" brushRef="#br0" timeOffset="45319.8154">17533 11656 264 0,'-1'-1'301'0,"-2"-2"23"0,3 1-48 15,0 0-69-15,0 1-54 0,0 1-41 16,3-1-26-16,-3 1-22 0,1 0-13 0,3 0-11 16,1 1-8-16,-1 0-5 0,4 1-5 15,0 0-1-15,2 1 1 0,-2 0 3 0,1 0 3 16,2 0 4-16,-1 0 4 0,-1 0 3 16,2 0-2-16,-1-3-1 0,-1 0 0 0,4 3-4 15,-4-3-4-15,1 0-5 0,-1 0-4 16,-1 0-5-16,0 0-1 0,0-3-5 15,-5 3-3-15,0 0-1 0,2 0 0 0,-2 0-2 16,0 0-2-16,1 0 0 0,-3 0-3 16,2 0-8-16,-1 0-8 0,2 3-17 0,-2-3-24 15,-1 3-36-15,-1-2-57 0,0 0-66 16,-3 4-109-16,-3-1-43 0,2 2-8 0,0-4 20 16,3 0 48-16</inkml:trace>
  <inkml:trace contextRef="#ctx0" brushRef="#br0" timeOffset="45811.6975">17795 11848 65 0,'4'2'239'0,"0"-2"24"0,-2 1-10 0,2-1-48 0,-4 0-32 16,0 0-22-16,1 0-15 0,-1 0-9 15,-1-1-11-15,-1 1-13 0,0-2-17 0,-2 2-16 16,1 0-9-16,-2-1-10 0,0 1-6 16,0 0-7-16,0 0-5 0,-2 1-7 15,4-1-6-15,-2 2-6 0,0-1 0 0,0 3-6 16,0-1-3-16,1-1 0 0,-1 3-3 0,2-1-2 16,2 0 0-16,-3 3 0 0,4-3 0 15,4 2 0-15,-3 0 0 0,4-1 2 16,2 2 3-16,2-1-3 0,-1 1 2 0,1-3 1 15,0 1-1-15,1 0-2 0,-2-2-1 16,3 1 0-16,-3-2 1 0,-2 1-4 0,1 0 2 16,0 2 3-16,0-4-3 0,-3 4 2 15,1-1 2-15,-1 1 1 0,1-2-2 16,-1 4 3-16,-4 1 0 0,1-3 2 0,-2 2-4 16,1-2 1-16,-4 0 1 0,-1 0 0 15,0-1-3-15,-2 0 2 0,-1 1 0 0,-3-2 0 16,2 0 1-16,-2-1-2 0,-2-1 0 15,2-1-2-15,1 2-1 0,1-2-1 0,1 0 1 16,5 0-1-16,0 0-1 0,1 0-2 0,2-2-6 16,2 2-6-16,1 0-20 0,0-1-30 15,4-1-65-15,-3-1-97 0,-4 3-112 0,2-1-53 16,2-2-14-16,3-2 13 0,-1 2 56 16</inkml:trace>
  <inkml:trace contextRef="#ctx0" brushRef="#br0" timeOffset="46764.5121">19702 11465 102 0,'2'0'303'0,"-2"-1"32"0,2 1 17 15,-2-1-65-15,0 1-70 0,0 0-54 16,0 0-38-16,1 1-23 0,-1-1-12 0,0 1-12 16,2 2-9-16,-1 0-11 0,-1-1-4 15,2 3-10-15,0 0-9 0,-1-1-13 0,-1 2-5 16,0-1-9-16,0 3-4 0,0 0-4 15,0 1 0-15,-1 1-1 0,-1 3 0 16,2-1-1-16,-2-1 5 0,2 4 4 0,-3-1 7 16,2-1 4-16,-1 2 6 0,-1-1 6 15,0 1 6-15,-2-2 2 0,1 0 0 0,0-1-1 16,1 0-2-16,-2-1-5 0,4-2-7 16,-3 0-6-16,3-1-5 0,-1-2-4 0,1-3-4 15,-1 2-4-15,2 0-10 0,0-2-18 16,0 1-18-16,2-4-11 0,-1 3-9 0,2-6-45 15,-1 3-141-15,-2 0-117 0,-2-4-49 16,1-2-29-16,-2-1-11 0,-4-1 36 16</inkml:trace>
  <inkml:trace contextRef="#ctx0" brushRef="#br0" timeOffset="49067.6061">17828 12909 209 0,'1'-1'351'0,"-1"-2"27"0,-1-1 18 0,-1 3-100 16,-1-3-107-16,1 1-61 0,-1 1-37 15,2-1-21-15,-3-1-10 0,1 1-9 16,2 1-8-16,1-1-6 0,0 1-9 0,-2 1-6 16,0-2-5-16,2 1-8 0,0-1-1 0,0 0-4 15,-2 0-2-15,0 0-1 0,-1-1 0 16,0 0 0-16,-4 1-1 0,1-2 1 0,-2 0 1 16,-3 0 1-16,1 3-1 0,2 0-1 0,-2-1 0 15,-2 1 0-15,4-1-2 0,-2 3 1 16,0 0 0-16,0 3 0 0,0-3 0 0,0 2 1 15,0 1-1-15,1 1 2 0,-1 0-2 16,4-1 0-16,0 0 0 0,0 2 0 16,2-2 0-16,3 2-2 0,1 0 1 0,1 1 1 15,3 0 0-15,3 0 0 0,0 2 1 16,2 1 1-16,4-2 1 0,-2 2-1 16,0-1 2-16,1 0-1 0,0 1 0 0,2 2 0 15,-5-2 2-15,-1 0 3 0,0 1-1 16,1 0-1-16,0-1 1 0,-5-1 0 15,3 1-6-15,-1-2-1 0,-3 3 0 0,0-3-1 16,-3 3-1-16,0-2 2 0,-2-1 0 16,-1 3 0-16,-3-1 0 0,0 0 0 0,0 0 0 15,-3-3-2-15,2 2 2 0,1 1-1 16,-2-4-1-16,1 0-1 0,-2-3 1 0,1 1 0 16,0-1 2-16,-2-2 0 0,1-2 0 15,-1-1 0-15,2 1 0 0,-1-1 0 16,1-1 0-16,0-4 3 0,0 3-3 0,2-2 1 15,0 1-1-15,1-2 2 0,0 2-2 16,4 0 0-16,-3-1 1 0,4-1 1 0,0 1-1 16,4 0 1-16,0-3-2 0,3 0 0 15,1 4 0-15,3-3-2 0,-2 0 2 16,5 0 0-16,-3 0-1 0,2 0-1 0,1-2 2 16,-2 2 0-16,1-1-1 0,-3 1 1 0,1 0 0 15,-2 0 1-15,-2 1 2 0,-1 1-1 16,-1 2 1-16,-2 0-2 0,-1 0-1 0,2 1 0 15,-2 3-1-15,-1 1 1 0,-1-2 0 16,0 4 0-16,2-2 1 0,-2 3-2 16,3 0-14-16,-1 1-16 0,0-1-26 0,1 2-33 15,-2-1-43-15,3 0-52 0,-3-1-54 16,2 2-76-16,-1-1-37 0,2 2-3 0,1-3 24 16,3 0 47-16</inkml:trace>
  <inkml:trace contextRef="#ctx0" brushRef="#br0" timeOffset="49449.6056">17984 12961 42 0,'11'2'273'0,"-4"-4"29"0,-1 2 19 16,-3-2-56-16,0 2-47 0,0-1-47 15,-6 1-32-15,3-3-19 0,-4 2-14 0,-1 1-14 16,-2-3-16-16,1 3-12 0,-3 3-12 0,2-2-7 16,-1 2-10-16,0 0-10 0,-1 2-7 15,4 0-4-15,1 0-7 0,-1 2-5 16,1 0-2-16,4 0 0 0,-1 2 1 15,1 0-2-15,1-1 1 0,-1 0 1 0,2 0 1 16,1-1 0-16,1 0-2 0,-3-2 1 0,2 0-1 16,2 2 0-16,-2-4 0 0,3 2 0 15,-1-2 0-15,2 0 0 0,-3-1 0 16,4-1 0-16,0-1 0 0,-2 0 2 0,2-1-1 16,-1-2 1-16,0 0-2 0,0-2 2 15,-1 1-1-15,-1-2 0 0,-2-1-1 0,2-1 0 16,-1-1 0-16,0-1 0 0,-4 2 0 15,1-3-1-15,-1 1 2 0,-1 0 3 16,1 1 1-16,-4 1-1 0,0 1 2 0,1 0 1 16,-2 2-2-16,2 3-1 0,-2-1-4 15,0 3-9-15,0 0-16 0,-1 0-25 0,3 0-46 16,3 3-77-16,-3 1-122 0,1 1-75 16,1-2-34-16,2-1 4 0,4 1 30 15</inkml:trace>
  <inkml:trace contextRef="#ctx0" brushRef="#br0" timeOffset="49805.3894">18240 13011 91 0,'5'-3'307'16,"-2"1"35"-16,0-1 25 0,-1 0-68 0,-2 0-75 16,0 1-55-16,0-1-37 0,-2 1-23 15,-1 0-17-15,2-1-14 0,-3 2-16 0,1 1-14 16,-2 0-14-16,2 1-9 0,-1 1-8 15,-1 1-5-15,2 2-6 0,0 0-3 16,-1 1-1-16,1 3-2 0,2-1 0 0,1-1 1 16,0 2 0-16,1 0 1 0,1 1 3 15,1-3-4-15,0 0 3 0,2-1-1 0,3-1 0 16,-4-1 1-16,4-1-2 0,0-2 1 16,3 1 0-16,-3-2-1 0,0-2-2 15,2 0 2-15,-1-3-1 0,-3 1 1 0,1-3-4 16,-4 2 2-16,2-3 3 0,-2 1-3 15,-3 0 2-15,0-1-2 0,-5-1-2 0,1 1 2 16,-3 1-1-16,-1-1-1 0,-3 2-1 16,3 1-5-16,-1 0-14 0,-2 2-37 0,3 1-79 15,-2 2-142-15,-2 2-93 0,2-1-45 16,5 3-12-16,2-3 22 0</inkml:trace>
  <inkml:trace contextRef="#ctx0" brushRef="#br0" timeOffset="51772.3526">19712 12891 26 0,'-2'2'268'0,"2"-2"30"0,0 0 20 0,-1 0-68 15,1 0-68-15,-2 0-50 0,2 0-33 16,-1 0-21-16,-1 0-10 0,2 0-7 0,0-2-6 16,0 0-7-16,0 1-9 0,2-1-8 15,-2 0-4-15,0 1-3 0,1-1-1 0,1 0-1 16,-1-1 2-16,-1 0-1 0,2 0-2 16,1-1 3-16,0 3-2 0,0 0-4 15,0-2 1-15,2 1-2 0,0 1-1 0,-2-1-4 16,4 2-2-16,-1 0-1 0,0 0-2 15,0 0-1-15,2 0 0 0,2 3 0 0,-2-1-2 16,1 1 0-16,4-1 1 0,-4 3 2 16,-1-2-2-16,2 3 1 0,-1-3 1 0,-1 2 0 15,-1 0-1-15,-3-2-1 0,2 1 2 16,-3-1 0-16,-1 2 0 0,-2-1 0 0,0-1 1 16,-2 2-1-16,-1-2 0 0,2 1-1 15,-4 0-1-15,2 1 0 0,0-2 2 16,0-1-2-16,0 2-2 0,-1-1-1 0,1 0 2 15,0 1-3-15,0-1 1 0,-5 2-1 16,5 0 1-16,-4-2-1 0,3 2 2 16,-1-1-2-16,0 1 1 0,-2 0 1 0,2 0-2 15,0-2-1-15,2 2 0 0,-1 0 0 16,1-1 0-16,2-1-1 0,-1 2 0 0,-1-1 2 16,0-2 0-16,3 3-1 0,-2 0 0 15,1 0 0-15,1 0 0 0,-2 0-2 0,2-1-8 16,2 3-12-16,-1-2-24 0,1 0-37 15,0 3-70-15,-4-1-103 0,0 2-99 16,-1 1-40-16,0 0-9 0,1-1 24 0,-1 1 61 16</inkml:trace>
  <inkml:trace contextRef="#ctx0" brushRef="#br0" timeOffset="51958.2363">19772 13283 167 0,'0'4'332'0,"0"-3"38"0,0-1 16 15,0 2-89-15,0 0-72 0,0-2-56 16,-2 0-42-16,2 1-28 0,0 1-17 0,0-2-16 16,0 0-17-16,0 0-16 0,0 0-14 15,0 0-5-15,0 0-10 0,0 0-5 16,2-2-23-16,1 1-59 0,-3 1-149 0,0 0-117 16,0 0-63-16,3-4-27 0,-6-1 6 15,2 2 47-15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2:43:57.7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9523 12409 12 0,'3'-1'217'0,"2"-1"16"0,-2 1-5 16,-1-1-57-16,-1 1-36 0,1 1-17 0,-2-2-4 15,0 2-1-15,0-2-2 0,0 2-3 16,0 0-14-16,0 0-14 0,-2 0-15 16,1 0-14-16,-1-1-9 0,0 1-6 0,2 0-3 15,-3-1-3-15,2 0-4 0,-1-1-2 16,0 1-2-16,1-3-4 0,-1 4-6 16,-1-1-2-16,0-1-2 0,3 0-4 0,-1-1-2 15,-1 3-2-15,-1-2 2 0,1 0-2 16,1-1 0-16,-3 1-2 0,1 2 2 0,-2-3 0 15,-1 1-2-15,-2 2 2 0,-3-2 0 16,1 2 2-16,-2 2-2 0,-1-2 0 0,-1 2 2 16,0 1 0-16,-2-1 2 0,3 1-2 15,2-1 1-15,-1 0 2 0,5 3 1 16,1-3-6-16,1-1 6 0,4 1-4 0,-2 1-2 16,3 0 0-16,3-2 0 0,-2 2 0 15,4 2 0-15,0-2 0 0,1 1-1 0,-1-1 0 16,4 2-1-16,-1-1 1 0,0 1 2 15,-1-1 0-15,2 2 0 0,-3-2 1 0,1 3 0 16,-1-2-2-16,3 3 2 0,-2-1-1 16,-1 0-1-16,1 0-1 0,-1-1 1 0,0 0 0 15,0-1 0-15,-1 3 2 0,0-1-1 16,0-2 2-16,-2 2 0 0,3 0 0 16,-4-4 1-16,-1 4-1 0,2-4 0 0,-3 4 0 15,2-3-1-15,-2 1-1 0,0-3-1 16,0 3 0-16,-2-2 0 0,2-1 0 0,0 2 1 15,-3-1 0-15,2-2 2 0,-1 3 1 16,-2-1 2-16,0-1-1 0,1 1 3 0,0 1 1 16,-2-3 3-16,0 1 4 0,-1 0-1 15,0 1 4-15,1-2 1 0,0-1-2 16,-1 0-3-16,1 0-2 0,0 0-1 0,1-1-4 16,-1-2-1-16,4 3-1 0,-3-4-2 15,3 3 0-15,-1-3-3 0,1-1 1 0,-1 0-1 16,2 0-1-16,0-2-1 0,0 1 0 15,0 0 1-15,3-1-2 0,-3-2 2 16,3 1 2-16,-1 0-1 0,1 1 0 0,0 0 0 16,-1-1-1-16,4 1-1 0,-3 1-1 15,2 0 0-15,0 0 2 0,0 0 0 0,1-1 0 16,0 0 1-16,0 4-1 0,1-6 0 0,-1 4-1 16,1 0-1-16,0-2-2 0,-2 3 4 15,1-2-2-15,1 0 2 0,-1 2 2 16,0-2-2-16,-1 0 2 0,1 1-4 0,-1 0 2 15,-1 1 0-15,-1 1 0 0,-2-2 0 16,2 3 0-16,-1-1 2 0,-1 1-1 0,-1 0 0 16,0 2-1-16,0 0-1 0,0 0-4 15,0 0-6-15,0 0-16 0,0 0-28 16,0 2-40-16,3 1-69 0,-4-1-100 0,-2 0-87 16,-2-2-34-16,5 5-1 0,3-3 28 15</inkml:trace>
  <inkml:trace contextRef="#ctx0" brushRef="#br0" timeOffset="437.7275">9671 12412 40 0,'0'2'266'0,"0"-1"37"0,0-1 24 15,-1-1-60-15,-2 1-63 0,1-2-43 16,2 2-35-16,-3-1-22 0,0 1-22 0,1 1-18 15,-1 1-13-15,-2 0-12 0,2 2-11 16,-2 0-7-16,-1 3-8 0,3 0-2 0,0 1-2 16,0-1-1-16,1 0-1 0,-1 3-2 15,1-2 2-15,1 1-3 0,1-1-2 16,0 1-2-16,0 0 2 0,1-4 1 0,1 3 1 16,1-4 1-16,0 3-3 0,1-2 2 15,0-2 0-15,2-1-2 0,-1-1 0 0,0 3 1 16,0-4-1-16,1 0-1 0,-1 0 3 0,3-2-1 15,-2 0-2-15,0 1 3 0,-1 0-1 16,0-3-2-16,1 0 1 0,-1 1-2 0,-2-2 2 16,0 1-2-16,0-1 1 0,-1 0 1 15,-2 0 0-15,2-1 0 0,-4 2 1 16,0-2 1-16,1 1 2 0,-2-1 1 0,-1-1 3 16,0 1 2-16,0 2 0 0,-2-3-2 15,3 2-4-15,-2 0-3 0,4 1 0 0,-1 1-3 16,1 1-3-16,1 0-13 0,1 1-21 15,2-3-44-15,1 3-73 0,-1 1-114 0,-3 0-85 16,3-2-33-16,3 2-2 0,0 2 29 16</inkml:trace>
  <inkml:trace contextRef="#ctx0" brushRef="#br0" timeOffset="856.47">9826 12443 243 0,'3'-2'296'0,"-1"0"26"0,-2 1-43 0,2-1-70 16,-1 0-53-16,-1 1-31 0,0-1-29 15,0 2-12-15,-1-1-11 0,-1 1-10 0,0 3-9 16,1-2-12-16,-2 3-7 0,-1 1-8 16,-1 2-7-16,1 3-3 0,1-3-2 0,0-1-2 15,1 2-2-15,1 0-1 0,1-1-2 16,0-2-2-16,1 2-2 0,1-1 0 0,0-2-1 15,1 1 0-15,0 0-2 0,2-3 0 16,-1 1 1-16,2-1 0 0,-1-2-2 0,-1 0 2 16,0-2-2-16,1-1 1 0,1 1 1 15,-3-1-1-15,1-1 1 0,0 1-1 16,-2-2 1-16,1 0 0 0,0 1 0 0,-1-1-1 16,1-1-1-16,-1 0 0 0,-1 0 0 15,2 2-1-15,-3-3 1 0,0 0-2 16,0 2 0-16,-3-2 2 0,2 2 3 0,-2-2 0 15,-1 1 3-15,0 2 4 0,0-1-1 16,-2 1 0-16,3 0-1 0,-1 3-2 0,0 1-9 16,3 0-16-16,-1 0-33 0,2 0-60 15,-2 0-113-15,2 0-106 0,0 0-53 0,0 0-15 16,7 0 14-16,2 1 53 0</inkml:trace>
  <inkml:trace contextRef="#ctx0" brushRef="#br0" timeOffset="1270.2162">10029 12423 84 0,'3'-2'222'0,"0"2"16"16,-3 0-28-16,0 0-63 0,-3 0-39 15,2 0-19-15,-3 2-8 0,1-2-1 0,-2 1 2 16,0-1-2-16,2 2 0 0,-2 2-1 15,-2 0-8-15,4 1-1 0,-2-1-6 0,3 1 1 16,-1-2-5-16,1 1-9 0,2 1-4 16,0-2-7-16,0 1-7 0,0-1-7 0,2 0-8 15,1 1-4-15,-1-1-4 0,3-2-3 16,0 2-3-16,2 0-1 0,-1-1-1 16,1 0 1-16,-1 0-2 0,3 0 3 0,1-1-3 15,-2 1 2-15,4-1-2 0,-2-1 1 16,0-1-1-16,0 1 2 0,-3-3 2 0,1 3-3 15,-2-4-1-15,-1 0 3 0,1 1-2 16,-4-1 1-16,-1-1-1 0,-1 0 1 16,-1-2 3-16,-1 4-3 0,-4-6 6 0,1 4 0 15,-1 0-2-15,-2-2 3 0,0 3 1 16,-1 0-5-16,-1 1 2 0,2 0-6 0,2 1-4 16,1 0-14-16,2 1-37 0,2 0-78 15,-3 1-151-15,1 1-77 0,0 0-41 16,3-1-10-16,3 4 23 0</inkml:trace>
  <inkml:trace contextRef="#ctx0" brushRef="#br0" timeOffset="6817.3343">3995 14485 263 0,'5'-6'358'16,"-2"0"21"-16,-1 1 11 0,-2 1-126 0,3-1-118 16,-3 1-65-16,2-3-37 0,-2 0-17 15,1 0-7-15,-1 0-1 0,0 0 0 16,0-1 1-16,2 0-2 0,-2 0-2 0,3 3-1 16,-1-3-4-16,1 1-4 0,3-3-1 15,0 3-3-15,-1 0-2 0,3 0-1 0,1 0 0 16,-1-1 0-16,0 1-2 0,2 0 1 0,-1 4-2 15,-1-3 3-15,0 1-2 0,1 2-1 16,-1 2 1-16,-3-2-1 0,2 3 1 0,-3 0-2 16,2 0 4-16,-1 0 0 0,0 3 0 15,0 3 4-15,-2-1 0 0,0 6 0 16,0-1 3-16,1 5 0 0,-2 2 1 0,0 1-1 16,0 0-1-16,-1 1-2 0,-1 0 1 15,2-3-1-15,-1 0-1 0,1-1-2 16,-2-1-1-16,2-3 2 0,-1-2 1 0,-1-3-3 15,0-2 0-15,0 1 1 0,2-4 0 16,-2 0 0-16,0-1 1 0,0-1 2 0,0 0-2 16,0-4-1-16,-2-1 0 0,2-1-5 15,-1-2-2-15,-3-1-2 0,1-2 0 16,-2 0-1-16,-1 2-2 0,3 0 5 0,-2-1 2 16,2 2 0-16,0 0 1 0,1 0 0 15,1 4 2-15,-1 0 1 0,2 2 0 0,-1 1-3 16,1 0 0-16,0 2-1 0,0 0-2 15,1 2-1-15,-1 1 1 0,0 0 2 0,2 3 1 16,-1 4 3-16,-1 0 3 0,0 1 3 16,0 3 0-16,-1 2 0 0,1 1 5 0,-2 1 0 15,2 3-2-15,0 3 0 0,0 0 1 16,0 3-2-16,0 1 3 0,0 3 0 0,0 3 3 16,0 2-2-16,-1 4 3 0,-1 4 3 15,0 2-5-15,-2 2 0 0,-1 4 0 16,-1-1-1-16,1 0 2 0,0 1-2 0,0-1-2 15,-2-1 1-15,4-3-2 0,-1 2 3 16,3-4-2-16,-1 0-2 0,4-2 3 0,-1 2-4 16,-1 2 4-16,2 1-6 0,1 0 0 15,-3 2-4-15,2 3 0 0,-2-1 0 0,1 1-1 16,1-3-1-16,-2 2 1 0,0 0-1 16,0-3-2-16,3 0 1 0,-3-1 1 0,1-3-1 15,-1-1 2-15,0 0 0 0,-1 0 0 16,1 1 2-16,0 3-2 0,-3 1 0 0,3-3 0 15,-2 2 0-15,1-2-2 0,1-1 1 0,0 2-2 16,-2-1-1-16,4-1 6 0,-2 0 2 16,1-2-2-16,1-2 3 0,1 0 0 0,-2-4 3 15,1-1-6-15,-1-1-2 0,1-1-2 16,0-2 0-16,-1-1-1 0,1-1 0 16,-2-1 1-16,0-4-1 0,0-1 3 0,0 0-2 15,0-3 1-15,0-3 1 0,0-2-2 0,0-3 2 16,-2-1-6-16,-1-2-3 0,1-2-10 0,1-4-13 15,-2-1-28-15,-2-3-49 0,2 0-68 16,0-3-90-16,0-1-83 0,-2-1-34 16,3-2 3-16,-1-4 34 0</inkml:trace>
  <inkml:trace contextRef="#ctx0" brushRef="#br0" timeOffset="8079.8344">1994 16767 21 0,'2'3'205'0,"1"1"14"16,2-1-14-16,3 0-68 0,6 2-49 16,0-2-18-16,8 0-3 0,2-3 8 0,4 0 11 15,4 0 8-15,4-3 10 0,4 1-5 0,7-3-6 16,1 1-14-16,4 0-13 0,5-2-14 0,1 1-13 16,4 0-14-16,4 0-7 0,4 1-6 15,4-3-5-15,-1 2-4 0,6 2-2 0,0 1 0 16,2-1 2-16,2-1 3 0,4 3-1 15,3-2-2-15,5 2-2 0,3 1 2 0,0 0-3 16,3 0 3-16,2 1 10 0,0-1 7 0,1 0 5 16,4 0 8-16,2 3 7 0,2-3-3 15,-4 3-2-15,4-1-5 0,-6-1 1 16,3-1-6-16,0-1-3 0,-1 1-5 0,1 0-6 0,0-2-1 16,-2 2-9-16,-1-2 3 0,-2 1-2 15,1-1 4-15,2 1-2 0,1 0 1 0,4-2 0 16,0 3-4-16,-2 0-1 0,-2 0 3 0,-5 0 2 15,1 0 1-15,1 3 0 0,2-1 0 16,-1 1-2-16,0 2-4 0,0-1 1 0,1-1-1 16,0-1 1-16,3 1 3 0,5 1 2 15,-2-1 0-15,4-1-4 0,-4 1 4 0,-1 1 5 16,0-1-2-16,3-1 0 0,0 1-2 16,2 2 0-16,-3-2-7 0,1 1 0 0,1-1 0 15,-3 0 0-15,1 2 0 0,0-2 0 16,3 1 0-16,-3-1-3 0,1 0-3 0,-4 0 3 15,4-1 3-15,-1 0 0 0,3 1 4 0,-2-1-3 16,1 0 4-16,-1-1-5 0,-1 1 0 16,-2 0-1-16,1-2-1 0,0 3 2 15,-1 1 0-15,-4 1-2 0,-1 0-4 0,-4 0 7 0,-2-1 4 16,-6 1 2-16,2 0 0 0,-3 0-1 16,1 0 2-16,-3 2-7 0,-2-1-2 0,-1-2-1 15,-3 3 1-15,-4-2 0 0,0-2-1 16,0 1 2-16,3 1 0 0,-3-2 0 0,4-1-5 15,-3 1 2-15,-2-1-2 0,-2 1 0 0,-3-3 3 16,-3 1 2-16,-4-1 3 0,0 2-3 16,0-2 2-16,-5 0 1 0,1 1-6 0,-3 1-2 15,-2-2-1-15,-2 1 1 0,-2-1-1 16,-3 3-5-16,-2-3 1 0,1 1-4 0,0-1 1 16,-4 0-2-16,-1 0 5 0,2 0 2 0,-5 0 1 15,2 0 4-15,0 0-1 0,-2 0 1 16,-1 0 1-16,-3 0 1 0,-1-1-1 0,-3 1 0 15,-4 0-4-15,-4 0-1 0,-2-1-4 16,-6 1-1-16,-1-2-5 0,-4 2 0 0,-3 0-1 16,-4 0-1-16,-1 0 0 0,-4 0 3 15,-2 0 3-15,-1 0 0 0,-3 0 4 0,0 0 5 16,-2 0-1-16,-3 0 2 0,-1-1 3 0,1-1 0 16,-2-1 0-16,1 0 0 0,-4 0 1 15,0-2 1-15,-1-2-4 0,2 2 2 0,-2-3 0 16,1 1 0-16,1-3-1 0,0 1 2 0,3-1 1 15,-1 1 0-15,1-1-2 0,2 2 3 16,2 1-1-16,1 0 1 0,0 5 0 0,4-1 0 16,0 3-3-16,2 0 0 0,0 3-3 0,1 2 0 15,0 2 0-15,4 3 1 0,-3-1 6 16,5 3-2-16,1 0 4 0,-2 0 1 0,4 1 0 16,0-1 0-16,-1 0-2 0,1 0 0 15,-2 0 0-15,-2 0-1 0,0 0-1 0,-4-2 1 16,-2 0 0-16,-2-1 1 0,-3 0-1 15,-5-4-1-15,0 2 0 0,-3-4 0 0,-5 1-11 16,0-3-35-16,-7-2-90 0,-6 0-139 16,-4-2-75-16,-2 0-37 0,-5-5-15 0,-3-2 25 15</inkml:trace>
  <inkml:trace contextRef="#ctx0" brushRef="#br0" timeOffset="10597.7635">4045 15516 216 0,'0'0'255'0,"-2"0"2"0,2 0-52 16,0 3-55-16,0-3-51 0,2 0-31 0,-1 0-28 15,1 0-17-15,-1 1-9 0,1 0 0 16,2 1 3-16,-1-2 10 0,2 1 5 0,0 1 7 15,0 0 1-15,0-1 0 0,4-1-5 16,-3 1-8-16,2 2-9 0,0-3-5 0,3 0-5 16,-3 4 0-16,0-4-4 0,1 1-2 15,-1 2-1-15,-1-1-1 0,-1 0-1 0,-1 3 3 16,1 0 6-16,0-1 4 0,-1 4 2 16,0 1 7-16,0 0-1 0,-2 0 2 0,5 1-7 15,-4-1-2-15,3 3 0 0,-1-4-5 16,2 1-3-16,0 0-1 0,0 0-1 15,0-3-2-15,1 1 0 0,1-1 1 0,-1-2 0 16,-2 1 0-16,3-2-1 0,-1 1 2 16,-1 1 0-16,1-3 0 0,0 1 0 0,1-1-2 15,-1-1 3-15,1-1 0 0,-1 1-3 16,2-1 3-16,-1-1-3 0,-1 1 2 16,1-1-3-16,1-1 1 0,-3 0 1 0,0 1-1 15,3-1 0-15,-3 0-1 0,-2-1 0 16,2 1 0-16,0 0-1 0,-2 1 0 15,-1-1 1-15,0 1 1 0,-2-3-2 0,3 4-1 16,0 0 2-16,-2 0-1 0,0 0-1 16,1 0-1-16,0 0-1 0,1 0 2 0,0 0 0 15,1 4 0-15,-2-3 0 0,1 2 2 16,-1-1 0-16,1 0 0 0,0 3 0 16,-1-2-1-16,0 2 1 0,3 0 0 0,1 2 0 15,-1 0 0-15,2 1-3 0,0 1 3 16,0 0 2-16,-2 0-2 0,3-1 0 0,-3 0 1 15,0 0 0-15,-2-2 3 0,2-2-2 16,-3 2 1-16,0-3 0 0,-2 2-2 16,0-2 0-16,0-3-1 0,0 3 1 0,3 0 1 15,-4-2-1-15,3 0 3 0,0 1-3 0,-1-1 1 16,3 1 1-16,-2-2-1 0,2 2 0 16,1-2 0-16,0 0-1 0,1 0 0 15,-1-2-1-15,-1 2 2 0,-1-2-1 0,-1 2-1 16,1-1 1-16,-1 1-1 0,-2 0 2 15,0 0-2-15,0 0 0 0,2 0 3 16,-1 1 2-16,0 1 2 0,2 1 2 0,-1 1 5 16,0 1 4-16,1 0-3 0,2 0 3 15,0 0-1-15,-2 1-1 0,2 0 0 0,-3 0-1 16,1-1-2-16,-1 0-1 0,0 0-3 16,-2 0-5-16,0-2-1 0,-1-2-2 0,-1 0-1 15,-1 1 1-15,0-1-1 0,2 1 2 16,-2-2-2-16,0 2 0 0,2-1 0 0,-2-1 0 15,1 2 0-15,-1-2 0 0,0 0 0 16,0 2 3-16,2-2-2 0,-2 0 1 0,0 0-2 16,1 0 0-16,2 3 0 0,-1-3 0 15,-1 1 2-15,2-1-1 0,2 1 1 16,-1-1-1-16,0 3-1 0,3-1 0 0,0 0 0 16,3 1 2-16,-2-1-4 0,4 1 2 15,-2 2 0-15,1-2 0 0,2 1 0 0,-2-1-1 16,-1 2 0-16,0-2 1 15,0 1 0-15,0-1 2 0,0 2-2 0,-2-2 0 16,0 1 0-16,1-1-1 0,-1 2 1 0,1 0 1 16,-1-1 1-16,-1 0 1 0,0 5 3 15,-1-4 1-15,-1 1 1 0,1 1 2 0,2 1 2 16,-3-1 1-16,-1 1-1 0,1-3 1 16,0 3 2-16,-2 0 2 0,3 0-1 0,-1-1-1 15,0 2 1-15,0 1 0 0,1-1-3 16,3 2-3-16,-1-1 0 0,2 0-2 15,-2 4-2-15,3-4-1 0,-2 3 0 0,-1-1-2 16,3-1-2-16,-1 4 1 0,-2-3 1 0,1 1 0 16,-1 0 0-16,-2 1 0 0,2-3 1 15,-2 3 0-15,-1-2-1 0,0 0-1 0,1-1 2 16,-1-1-3-16,0-2 1 0,1 0 1 0,-3-1-1 16,2-2-1-16,-2 2 1 0,0-2-2 15,-1-1 0-15,1 1 2 0,-1-2 0 0,-2-1-2 16,0 1 1-16,0 2 3 0,0 0-1 15,0-1 1-15,-2 0-2 0,2 2 2 0,0 0-3 16,0 0 0-16,0 1-1 0,0 1 2 16,2 1 1-16,-2-1 0 0,1 1 1 0,1 0-1 15,0 0 2-15,-1 0-2 0,2-2 0 16,-1 0-2-16,-1 1 0 0,1 0-1 0,-1-2 0 16,1-1 0-16,0 0 0 0,-1 0 0 0,1-2 0 15,-2 1 0-15,1-1 0 0,1 0 0 0,-2 0 0 16,2 0 0-16,-1-1 0 0,-1 2 0 15,0-1 0-15,0-2 0 0,2 4 0 0,-2-1 0 16,0-1 0-16,0 1 0 0,0 1 0 16,0-1 0-16,-2 2 0 0,2 0 2 15,0 0 0-15,0 1 0 0,0-1-1 0,0 0-1 16,0-1 0-16,0 0 0 0,0 2 0 0,0-2 0 16,0-2-1-16,2 1 1 0,-2-1-1 15,1-1 0-15,1 2-1 0,0-1 2 0,-1 0-2 16,2 0 2-16,-1-1 0 0,-1 0 0 15,1 1 0-15,-1-1 0 0,-1-1 0 0,0 1 0 16,0-2 0-16,0 0 0 0,0 0 0 0,0 0-1 16,-1-2-13-16,-1 1-37 0,2-1-85 15,-6 0-151-15,1 1-88 0,-1 0-45 16,4 0-13-16,2 1 20 0</inkml:trace>
  <inkml:trace contextRef="#ctx0" brushRef="#br0" timeOffset="11829.2009">5464 17138 118 0,'1'0'285'16,"1"0"27"-16,1 0 0 0,-1-1-86 0,-2 1-77 15,1 0-53-15,1-1-31 0,-2 1-17 0,0-1-1 16,0 1 6-16,0 0 4 0,0 0 7 15,0 0-1-15,-2 0-5 0,1-2-9 0,-1 1-11 16,1-1-5-16,-1 2-6 0,-1-2-8 0,1 1 0 16,-1-3-1-16,0 4-2 0,-2-3-2 15,1 1-1-15,-1-1 0 0,0-1-6 16,-3 4 0-16,2-3 1 0,-4 3-1 0,2-2 2 16,-3 2 1-16,-1 0-3 0,1 0 1 15,-3 2-3-15,2-2 0 0,1 3-4 0,2 1-1 16,1 1 0-16,0-2 0 0,3 4 0 0,2-1-3 15,0 0 1-15,0 1 1 0,1-1-2 16,4 2 1-16,1-2 2 0,0-1 0 0,0 4-3 16,2-2 3-16,1-2 0 0,1 2 0 0,2 1-1 15,-1-3 0-15,3 3 0 0,-2-2 1 16,1 1 0-16,0 1 0 0,0-1 0 16,-2 0 0-16,0 0 1 0,-3 1-1 0,0-3 0 15,1 2 0-15,-3-2-1 0,-1 3-1 0,-1-4 2 16,-1 2 0-16,0-1 2 0,-1 1-1 15,-1-2 1-15,-1 1 1 0,0 0 2 0,0-2-4 16,0 2 3-16,0-1 0 0,-1-1 1 16,1-3-1-16,-2 2 1 0,2 0-3 0,0-2 4 15,1 0-1-15,-2 0-3 0,-1-2 0 16,0 0-1-16,1-1 1 0,-3-1-2 0,2 1 1 16,-2-2 2-16,0 1-1 0,1-1 0 0,-1 1-2 15,0 0 1-15,2-1 2 0,2 0 1 16,0 1 0-16,-1 0-1 0,3-1 3 0,1 0-3 15,0 0 1-15,1-3-2 0,3 3 0 16,-1-4-1-16,0 2-2 0,5-2 1 0,-4 0 0 16,3 2-2-16,1-2 2 0,-2 1 0 15,3 1 0-15,-2 0 0 0,1-1 0 0,-3 1 0 16,2 2 0-16,-4 0 0 0,2 1 2 0,-1 1-2 16,-1 0 0-16,-2 0 1 0,1 1-1 15,1 0 0-15,-3 2 0 0,2 0 2 16,-2-1-2-16,-2 1 0 0,2 0 0 0,0-1-7 15,-1-1-4-15,1 1-17 0,1-1-21 0,1-1-42 16,-2-1-57-16,3 0-80 0,-3 4-102 16,2-1-46-16,-2 1-5 0,6-1 23 0,-2 2 47 15</inkml:trace>
  <inkml:trace contextRef="#ctx0" brushRef="#br0" timeOffset="12226.9669">5687 17151 306 0,'-2'-2'369'0,"-1"2"23"0,-2 0-4 15,0 2-119-15,-3-1-107 0,-2 2-63 0,0-2-31 16,0 4-15-16,1 0-10 0,0-1-2 16,-1 2-8-16,1 1-7 0,2 1-8 0,3 1-8 15,0 2-2-15,-1-2-4 0,4 1-2 16,-1 1 1-16,2-4-1 0,0 3-2 0,2-3 0 15,1-2 0-15,2 0 0 0,0 0 0 16,0-2 0-16,-1-1 0 0,4-2 0 0,-2 0-1 16,2-3 1-16,0-1-1 0,2-1 1 0,-1 2 1 15,1-6 0-15,-1 2 0 0,-1-2-1 0,0 0 0 16,-3 0-1-16,2 0 0 0,-2 1 0 16,-3 0 1-16,-1 1 2 0,-1 2-1 0,-1-2 2 15,-2 2-1-15,-1 0-1 0,-3 1 1 16,2 1-4-16,-3 0 2 0,0 0 0 0,0 1 0 15,2 0 0-15,-2 1 0 0,3 1 2 16,2 0 0-16,1 0-2 0,2 0-6 0,-1 0-9 16,2 1-17-16,-1-1-36 0,5 2-54 15,0-2-71-15,0 2-104 0,0-1-62 0,1 2-21 16,3-1 13-16,1-1 44 0</inkml:trace>
  <inkml:trace contextRef="#ctx0" brushRef="#br0" timeOffset="12608.9203">5892 17163 84 0,'0'0'324'0,"0"0"34"0,-1 0 23 0,-1 0-65 16,-1 1-90-16,-2 1-80 0,2 1-46 16,-3 1-27-16,1 1-17 0,0 0-10 0,-1 3-7 15,1-1-8-15,3 3-8 0,-1-1-8 0,3 0-6 16,0-2-2-16,2 2-3 0,-1-2-2 15,3 2-2-15,-1-4 0 0,2 2-1 0,-1-4 2 16,3 2-1-16,2-1-1 0,-1-3 1 16,-2 1 0-16,4-2 0 0,-4 0-2 0,2-2 2 15,-2-1 0-15,1 0 0 0,0-1 0 0,0-3 0 16,-1 2 2-16,-2-2-1 0,0 1 0 16,-2-1 2-16,0-1-2 0,0 1 0 0,-2-1 0 15,-2 1 2-15,0 1-1 0,0-1 0 16,-2 0 0-16,0 2-1 0,-2 2 2 0,1-1-2 15,-2 1-1-15,-2 0 0 0,5 3 0 16,-3-2-1-16,2 4-2 0,2-1 0 0,-1 1-4 16,2 1-7-16,2-1-23 0,2 0-43 0,2 1-62 15,-1-1-83-15,2 1-103 0,-3 1-44 16,3-1-6-16,1 1 27 0,3-1 52 0</inkml:trace>
  <inkml:trace contextRef="#ctx0" brushRef="#br0" timeOffset="12936.7514">6061 17176 74 0,'0'-2'324'16,"0"1"44"-16,-1-1 26 0,-1 1-53 15,-1 1-89-15,-2 1-75 0,2 1-57 0,-3 1-34 16,1 2-24-16,0 0-19 0,-1 0-9 0,3 4-12 16,0 1-10-16,1-2-1 0,2 1-7 15,0 0-1-15,2-1-3 0,3-1 2 0,0 0 0 16,2-4-2-16,-1 2 0 0,1-1 0 15,2-4 0-15,1 3 0 0,-2-6-2 0,1 3 2 16,0-4-2-16,-1 1-1 0,0 1 2 16,2-5 0-16,-4 2-1 0,0 0-1 0,-1-1 1 15,-1-2 0-15,-3 1-2 0,1-3 4 0,-4 4 0 16,2-3 0-16,-5 2 2 0,0-1 0 16,-1 3 0-16,-5 0-1 0,0 1 0 0,0 1 0 15,-3 1 0-15,3 1-1 0,-2 1 0 16,4 1-2-16,2 1-2 0,2-1-9 0,2 2-21 15,3 0-51-15,3-2-78 0,-1 3-132 0,3-3-76 16,1 1-29-16,10-2-2 0,0 0 41 16</inkml:trace>
  <inkml:trace contextRef="#ctx0" brushRef="#br0" timeOffset="14275.4544">9705 16733 100 0,'1'3'222'0,"1"-3"16"16,-1 0-37-16,1 0-52 0,1 0-34 16,-1 0-19-16,1 0-4 0,-1 0 0 0,-1-3 7 15,-1 3 3-15,2 0 2 0,-2 0-6 16,-2 0-7-16,2 0-12 0,0 0-15 0,-3 0-11 16,1 0-8-16,2 0-4 0,-1 0-3 0,-1 0-2 15,2 0-5-15,0 0-5 0,0 0-6 16,0 0-7-16,0 3-4 0,0-3-2 0,2 0-1 15,-2 2-4-15,1 0 1 0,-1 1 2 16,-1 2 3-16,1 0 1 0,-2 2 2 0,2 1 1 16,0 1 3-16,0 0-2 0,0 0-3 15,2 0 1-15,-2 0-4 0,1 1 1 0,-1-3-2 16,2 0 0-16,-2-2 2 0,0 1-3 0,0-2 4 16,2 0-3-16,-2 0-1 0,1-3-2 15,-1 1 0-15,0 1-2 0,0-3-1 0,2 0 2 16,-2 0-2-16,0 3-6 0,1-3-12 15,1 1-27-15,1-1-65 0,-3 0-100 0,-6 1-124 16,-1 1-65-16,1 1-20 0,0 2 7 16,-2 0 55-16</inkml:trace>
  <inkml:trace contextRef="#ctx0" brushRef="#br0" timeOffset="15186.6911">9877 17278 245 0,'0'-1'333'0,"0"-1"24"15,0 0-14-15,0-1-96 0,0-1-89 16,0 1-54-16,-1-2-36 0,-1 3-17 0,0-3-11 16,-1 0-3-16,2 3-3 0,-3-3-1 0,1 2-1 15,-2 3-4-15,0-1-2 0,-2 1-2 16,1 0-3-16,-1 1-6 0,-1 2-1 0,-1 2-1 16,3-1-3-16,-1 1-2 0,-1 0-3 15,1 0-1-15,2 2 0 0,-2-2-4 0,4 0 2 16,0 1-1-16,1-2-1 0,2 1 2 15,0-1-1-15,3 1 0 0,-1-1-3 0,3 2 2 16,1-1 1-16,-1-1 0 0,4 2 1 16,-2-2 0-16,1 4 0 0,0-1-2 0,2 0 2 15,-3-1-2-15,1 1 0 0,1 1 0 0,-1-1 0 16,-3 1 0-16,1 0-2 0,1-1 2 16,-1 2 0-16,-1-1 0 0,-2 1-1 0,0-1 0 15,-1 0 1-15,-1-1 0 0,-1 1 0 16,0-2 1-16,-1-1 0 0,-1 0 3 0,0-1-3 15,-1 1 1-15,-2-2-1 0,2 1 1 0,-3-1 0 16,3-3 2-16,-2 2-1 0,0-2 0 16,2 0 0-16,-2-2 1 0,2 2 3 15,-3-3-1-15,3-1 0 0,-2-1 2 0,2 0-2 16,-2-2 0-16,2 2-3 0,0-3 1 0,-1 1-1 16,2 1-2-16,0-2 2 0,2 3-2 0,2-2 1 15,0 2-2-15,2 0 0 0,0 0 0 16,1 0 0-16,0 1 0 0,0-2 0 15,0 2 0-15,2-2 0 0,-2 1 0 0,0 1 0 16,1-1 0-16,-1-1 0 0,-2 0 0 0,3 2-2 16,-2-4 1-16,-1 3-2 0,-2 0 2 15,3-2-4-15,-3 2-2 0,1 0-9 0,-1-1-10 16,-1 2-9-16,2-1-12 0,-2 2-13 16,0 0-18-16,2 0-4 0,-1 0-8 0,-1 2-1 15,2-2-2-15,-1 1 8 0,4 0 4 0,-4 1 6 16,3 0 5-16,0 0-1 0,1 1-7 15,0 0-10-15,0-2-18 0,2 2-29 16,-2 0-32-16,2-1-35 0,-3 2-10 0,3-1 5 16</inkml:trace>
  <inkml:trace contextRef="#ctx0" brushRef="#br0" timeOffset="15533.4755">10073 17283 208 0,'5'-3'262'0,"-2"3"10"0,-1 0-24 0,-2-2-36 15,-2 2-30-15,-1-1-27 0,-2 1-24 16,0 1-23-16,-4 1-15 0,1 0-14 0,0 1-6 15,-3-1-8-15,3 1-6 0,2 2-7 16,1-1-5-16,-2 1-10 0,4 1-7 16,-3 0-10-16,3 1-8 0,2 1-4 0,1 1-2 0,1-1-4 15,2 1-2-15,-1-3 2 0,5 2-1 16,-2 0-1-16,0-1 0 0,0-1-1 16,1-2 1-16,3 3-2 0,-4-4 4 0,3 2-2 15,0-5 0-15,1 2 1 0,-2-2-1 0,1-2 0 16,-2 2-1-16,3-5 1 0,-2 3 0 15,-2-3-2-15,0 1 2 0,-2-2 2 0,0 0-1 16,-1-1-1-16,-1-1 0 0,-1 0 0 0,0-2 0 16,-1 1 0-16,-1-1 0 0,0 2 0 15,-1-2 2-15,2 2-2 0,-1 1 0 0,-1-1 0 16,0 4 1-16,-1 0-4 0,4 2-2 16,-3-1-2-16,1 3-10 0,2 0-15 0,0 1-19 15,0 1-35-15,0 1-49 0,2-1-75 16,-4 1-108-16,2 2-48 0,0 0-11 0,2-1 15 15,1 0 44-15</inkml:trace>
  <inkml:trace contextRef="#ctx0" brushRef="#br0" timeOffset="15910.5385">10221 17306 68 0,'0'-2'267'16,"0"0"34"-16,0 1 1 0,-1-1-55 0,-1 2-52 15,1 0-42-15,-2 3-34 0,-2 0-20 0,2 2-17 16,0 1-12-16,1 1-16 0,0-1-12 16,1 1-11-16,1 2-12 0,1-2-6 15,-1 1-5-15,2-1-3 0,0 0-1 0,-1-1-1 16,4 0 0-16,-2 0-1 0,2-2 0 0,-1 1 0 16,1-2 1-16,0-1 0 0,0-2-1 15,1 2-1-15,2-2 3 0,-2-2-2 0,1 2-1 16,-1-2-1-16,2-3 2 0,-2 1 0 15,-1-2-2-15,1 2 0 0,-2-4 2 0,-1 2 2 16,-2 0-2-16,1 1-2 0,-2-3 2 0,-2 1-2 16,-1 0 0-16,-2 0 2 0,2 2 1 15,-3 0-3-15,1 1 1 0,-3 1-1 0,2 0 2 16,0 2-2-16,2-1-2 0,-1 2 0 0,2 0-2 16,-1 0 0-16,4 3-2 15,-2-1-12-15,4-1-35 0,-2 1-43 0,4-1-64 16,-1 1-88-16,-1 2-80 0,0 1-31 0,1-2 10 15,2 2 35-15</inkml:trace>
  <inkml:trace contextRef="#ctx0" brushRef="#br0" timeOffset="16257.322">10400 17329 120 0,'6'-3'280'15,"-1"1"34"-15,-2 2 1 0,-1-1-56 0,1-1-53 16,-1 2-32-16,0-1-23 0,-2 1-18 0,-2 0-21 15,0 0-15-15,-1 0-18 0,1 1-21 16,-1 2-16-16,0-1-11 0,1 3-9 16,-1 0-9-16,-2 0-4 0,1 2-6 0,3 2 0 15,-1-3-3-15,0 2 0 0,2-2 0 0,2 3 0 16,0-3 0-16,1 0 0 0,1 0 0 0,2-2-2 16,-1-1 2-16,2-1-2 0,-1 0 1 0,3-4 0 15,1 0 0-15,-2-1 0 0,4-1-1 16,-2-1 1-16,1-2-3 0,0 0-2 15,-3-1-1-15,0-1 1 0,1 1-5 0,-4-2 3 16,-2 1-1-16,-1 1 3 0,-4 4-1 16,-1-2 3-16,-2 3 1 0,-1 0 1 0,-2 2-1 15,-2-2-4-15,0 3-13 0,-3-2-23 0,2 2-38 16,-2 2-47-16,2-2-77 0,-3 3-106 16,1 0-55-16,0 1-14 0,-1-1 19 0,0 2 41 15</inkml:trace>
  <inkml:trace contextRef="#ctx0" brushRef="#br0" timeOffset="20437.2067">8172 16698 48 0,'-2'1'133'0,"0"1"-3"0,2-2-8 0,-1 0-15 16,-1 1-15-16,2-1-11 0,0 0-7 0,0 0-4 16,0 0-2-16,0 0-3 0,0 0-2 15,0 0 1-15,0 0 1 0,0 0 0 0,0 0 3 16,0 0-3-16,0-1-3 0,0-1-6 0,0 1-7 16,0 1-7-16,0-2-5 0,2 1-5 15,-2-2-5-15,1 1-4 0,-1 0-3 0,0 1 3 16,2 0 1-16,-2 0 5 0,0-1 4 15,2 2 5-15,-2 0 4 0,0 0-4 0,0 0 1 16,0 0-5-16,0 0-5 0,0 2-7 0,0-2-6 16,0 0-1-16,0 1-4 0,0 0-2 15,1 2 0-15,-1 2-2 0,0-2-2 0,0 3 0 16,2-2-1-16,-2 2 1 0,1 0 2 16,-1 2 4-16,0 0 4 0,-1 4 2 0,1-2 1 15,-2 0-1-15,2 1-4 0,0 1-1 16,0-2-4-16,0 0-2 0,2 2-1 0,-2-2-2 15,1-1 3-15,-1 0-2 0,2-2-2 16,2-1 5-16,-2-1-4 0,0-1 1 0,-1-3-4 16,1 1 0-16,-1 1-1 0,1-3 0 0,1 2 2 15,-3-2 0-15,0-2 2 0,2 2 2 16,-2-3-2-16,0 1 3 0,-2 1-2 0,2-3-3 16,0 1 0-16,-3-2-1 0,1 0 0 15,1 0-1-15,-1-3 0 0,-1 2-2 0,1-3 0 16,0 1 3-16,0-1-1 0,0 1-1 15,1-4 2-15,1 2 0 0,-2 0 2 0,2 0-4 16,-1 1 4-16,1-2 0 0,-2 3 0 16,2-1 0-16,0 1 0 0,0 0 1 0,-2 2 1 15,1 0-2-15,1 0 1 0,-2 2 1 0,1 0 2 16,-1 0 0-16,2 1 0 0,0 2 0 16,0 0 2-16,0-2-3 0,0 3-2 0,0 0 1 15,0 0-1-15,0 0 0 0,0 3-3 16,0-1 0-16,0 3 0 0,0 0 0 0,0-2 0 15,0 4 0-15,2-1 0 0,-2 1 2 16,1 1 1-16,-1-1-2 0,0 3-2 0,0 0 0 16,0 0 1-16,0 0-1 0,0 3-2 0,0-3 2 15,0 2 1-15,-1 1 0 0,1-4 3 16,0 4 1-16,0-3 0 0,0-1 3 0,0 0-2 16,1-4 0-16,-1 2-1 0,2-2-3 0,-1 0-1 15,-1-5-2-15,2 3-1 0,-2-1 3 16,0 0-2-16,2-2-5 0,-1 0-9 0,-1 0-24 15,2-2-53-15,-2 0-96 0,-5-1-136 16,0 3-67-16,-1-2-26 0,1 0 3 0,-1 2 43 16</inkml:trace>
  <inkml:trace contextRef="#ctx0" brushRef="#br0" timeOffset="29828.7773">4098 15363 95 0,'-3'0'142'0,"1"0"-22"0,2 0-30 16,-3 0-21-16,1 0-13 0,1 0-7 15,-1 3-4-15,2-3-3 0,-1 0-4 0,1 0-8 16,0 0-6-16,0 0-8 0,0 0-6 15,0 3-4-15,1-3-3 0,-1 0 2 0,0 0-2 16,2 0 8-16,-2 0 4 0,3-3 5 16,-3 3 3-16,3-3 3 0,1 3-3 15,-1-3-2-15,0 0-3 0,2 1-6 0,1-1-1 16,-3 0-3-16,3 0-2 0,-1 2 0 16,0-2-6-16,0 1 1 0,2-1 2 15,1 0-2-15,-1 0 0 0,-1 2 0 0,3-1 2 16,-2-1-3-16,1 3 0 0,0-2 0 15,1-1 0-15,1 3-2 0,-1-2 2 0,-1 0 0 16,3 1 0-16,-1 1 2 0,-1-2-2 16,4 2 2-16,0 0 1 0,0 0 3 0,2 0-1 15,2 0 1-15,-1 2 0 0,3-1-1 16,1 3 1-16,1-1-5 0,1-1 3 0,-1 1-3 16,0 0-1-16,-1 3 2 0,2-1 0 15,-3 1-2-15,-2 1 0 0,0 1 0 0,-2 0 0 16,-2 1 0-16,1-1-2 0,0 4 0 15,-1-4 2-15,-2 1 0 0,1 0 0 16,1 0 2-16,-2-3 0 0,3 2 2 0,1 1-1 16,0-4 1-16,0 0-2 0,0 0 2 15,1-3 1-15,2 0 0 0,-2-2 1 0,1 0 4 16,-3-2 3-16,2 2 4 0,1-2 1 0,-3-1 1 16,2 3-3-16,-1-4-2 0,0 1-3 15,-2 2-5-15,0-3-1 0,1 1-2 0,-1 1 0 16,-1 0-3-16,1 0 2 0,-2 2-2 15,0 0-2-15,3 0 1 0,0 2-1 16,-1 0 2-16,3 0-2 0,1 4 2 16,0-2 2-16,4 1-2 0,1 0 3 0,4 1 0 15,0 1 0-15,3 1 0 0,-1 0 0 16,2-1-1-16,-1 1 2 0,-3-1-2 0,1 0 0 16,-1 1 0-16,-1-1 6 0,-1-2-1 15,1 0 3-15,0 0 1 0,-1 0 1 0,0 0 1 16,1-1-5-16,-1 1-1 0,-1-1 0 15,0 1-3-15,2-1 0 0,0 2 0 16,2-2-2-16,-2 3-1 0,-2-1-1 0,0-1 4 16,1 0-3-16,-2-1-1 0,-1-2 2 15,-1 1-2-15,2-2 1 0,-2 1 1 0,-2 0 0 16,-1-2-1-16,-2 1 1 0,0-1 1 16,-2 2-3-16,0-2 0 0,0 0 0 15,-2 1-2-15,1 1 0 0,1-1 2 0,3 2 0 16,0 0 0-16,2 0 0 0,0 2 0 15,4-2 0-15,0 4 0 0,-1 3 0 0,4-2-2 16,2 3 2-16,-2-1-1 0,2 4 1 16,0-2-3-16,0 1 7 0,-1 2 3 0,-1-1 1 15,0-2 0-15,-2 0 3 0,3-3-1 16,-3 2-2-16,-2-2-4 0,1-1-1 0,-2 1 1 16,0-4-2-16,0-1-1 0,-1-1-1 15,0 2 2-15,0-4 0 0,-3 2 1 0,1-1-2 16,-1 1 1-16,1-2 1 0,-4 2-2 15,1 0 0-15,-2 0-1 0,0-1 0 0,-1 1 0 16,0 0 0-16,0-2 0 0,0 2 0 16,-1 0 0-16,4-1 0 0,0-1 0 15,2 1 0-15,-2 0 0 0,2-2 0 0,0 0 0 16,0 0 0-16,-2 3 0 0,3-2 0 16,-4 2 0-16,1 0-1 0,-1 2 1 15,1-1 0-15,-1 2 0 0,-1-1 0 0,1 2 0 16,0 0 0-16,2-1-1 0,-2 2 0 15,4-1 1-15,-2-1 0 0,2 3 0 0,3 1-2 16,-2 0 2-16,2-1 4 0,1 3 0 0,-2 0 1 16,3 0 3-16,0 0 3 0,-1 0 2 15,-1-1-1-15,2 2-1 0,-4-1 2 16,-1-4-2-16,-1 2-2 0,1-3-2 0,-2 0-3 16,-1-2 0-16,-3-3-1 0,1 1 1 0,0 0-3 15,-3-3 3-15,0 2-2 0,0-2 1 16,-3-2 0-16,0 2-3 0,0-1 4 0,-1-1-3 15,-2 2-1-15,1 0-1 0,-1 0 1 16,-2 0-2-16,1 0-2 0,0 2 2 0,-1-1 0 16,2 1 0-16,1-1-1 0,0 1 3 15,1 2-1-15,1-1 1 0,-1 1 0 0,1-1-1 16,4 1 0-16,-1 1 1 0,1 0 1 0,2 2-1 16,-2 1 2-16,1-1 3 0,1 0-2 15,0 3 2-15,0-2 6 0,-2 2 2 0,1-3 1 16,1 4 0-16,0-3 3 0,-3 4-4 15,4-3-2-15,-4 3-2 0,1-2-1 0,2 3 0 16,-2-2 0-16,0 2 1 0,0-1 0 16,0 0-3-16,1 0 1 0,-2-1 0 0,1-1 0 15,0-1-1-15,-1 2-1 0,-3-4 2 16,1 3-1-16,-1-3 4 0,0 0 4 0,-3 1-1 16,0-2 0-16,0-1-1 0,1 0 1 0,-3 0-5 15,1 0-1-15,0 0-4 0,-1 0 1 16,2 0-4-16,-1-1 2 0,0 1 1 0,2-2 0 15,-3 1-2-15,3-1 2 0,-1 2-1 16,0-2 0-16,0 1 0 0,2-1 1 0,-2 1-3 16,2-1 1-16,1 1 1 0,-1 0-1 0,1 0 0 15,2-2-1-15,-1 3 1 0,2-2-1 16,-1 2 0-16,0-1 0 0,3-1 1 0,-2-1-1 16,1 1 1-16,-1 1 4 0,1 1 0 15,0-2 1-15,0 2 0 0,0-1-1 0,-2-1 2 16,4 2-4-16,-4-1 2 0,2-1-1 0,2 1 3 15,-2 0 1-15,1-1-2 0,0 0 2 16,0 0-1-16,-1-2-3 0,-1 0 1 16,-3 1-3-16,2-2 4 0,-3 1-1 0,0 1 0 15,-2-2-3-15,2 2-2 0,-2-1 0 0,0-1-1 16,-1 2-3-16,-1 0 2 0,2-2 2 16,-1 3 0-16,0-3 0 0,-1 2 2 0,-1 0-1 15,0-1 1-15,0 1-2 0,-1 0 1 0,1-2-1 16,-2 0 1-16,2 0 2 0,-2 0-1 15,1 0-6-15,-1 0-16 0,-3 0-50 0,-1-4-98 16,-3 3-115-16,-4-3-64 0,1 1-28 16,-1 1 1-16,2 0 41 0</inkml:trace>
  <inkml:trace contextRef="#ctx0" brushRef="#br0" timeOffset="31149.8113">7800 17295 90 0,'2'0'318'15,"-1"0"31"-15,-1 1 17 0,-1-1-68 0,1 2-106 16,-2-1-78-16,0 2-52 0,-1 1-25 0,-2 3-15 16,-1-1-4-16,0 1-6 0,1 0 0 15,2 1-5-15,-3-1 1 0,2 3-7 0,-3-3 1 16,2 1 0-16,2-1-2 0,-2 1 0 15,0-1 0-15,2-1 0 0,1-1 0 0,-1 0 0 16,0-1 0-16,2 1 7 0,-1-2 0 16,2-3-1-16,0 0 1 0,0 4 0 0,0-4 1 15,3 3-3-15,-3-3-1 0,5 2 1 0,-2-1-2 16,2-1 1-16,0 2-3 0,-1-2 2 0,3 1 1 16,-1 0-4-16,0-1 3 0,-1 1 0 15,1 1 2-15,1 0 2 0,0-1-1 0,1 1 0 16,-1 1 1-16,-1-3 0 0,3 3-2 15,-1-3 0-15,-1 1 0 0,1-1-3 0,1 2-1 16,1-1 1-16,-1-1 2 0,0 0-3 16,-2 1 0-16,3-1 1 0,-4 0 0 0,3 2 1 15,-3-2-1-15,1 2-2 0,-2-2 0 16,0 1 0-16,-1-1 0 0,-1 0 0 0,-1 2-2 16,-1-2 2-16,1 0 2 0,-2 0-2 0,0 0 0 15,0 0 0-15,0 0 2 0,0 0-2 16,-2 0 0-16,2 0 0 0,0 1 1 0,-1-1-4 15,-1 0-6-15,0 0-11 0,1 0-9 16,-2 0-14-16,0 0-17 0,0 0-10 0,0 0-10 16,-1-1-11-16,-1 1-2 0,2-2-2 15,-2 1-1-15,0-1 5 0,1 0 5 0,-2 0 12 16,3-1 10-16,-2 0 13 0,2 0 10 16,-1-2 16-16,-1 1 10 0,1-2 11 0,1 1 11 15,0 0 12-15,0 1 9 0,1-1 10 0,0 0 6 16,2 0 7-16,-1 0 8 0,2 1 3 15,-1 0 3-15,0 2 4 0,2-1 1 0,0 0-4 16,-1 2-6-16,-1-1-5 0,2 2-6 16,-2-1-9-16,0 1-8 0,0 1-6 0,0-1-5 15,0 3 4-15,0 0 3 0,0 2 6 16,0 1 1-16,-2 1 5 0,1 3-2 0,-1-1-7 16,0 1-9-16,-1 2-6 0,3-2-5 0,0 2-4 15,0-2-1-15,3 2-4 0,-3-3 1 16,2 3 0-16,1-4-3 0,-1 1 0 0,1-2 0 15,0 0 3-15,1-1-3 0,-3-4 1 16,3 3 0-16,-2-2 2 0,1-1-2 0,-1-2 1 16,-2 2 1-16,3-2-2 0,-3 0 2 0,0 0-1 15,2-2-1-15,-1 2-1 0,-1 0-1 16,0-2-7-16,2 1-12 0,0-3-19 0,-1 1-27 16,2 1-33-16,-1-1-32 0,0 0-29 15,-1 1-25-15,2-3-26 0,-3 3-26 0,0 2-24 16,0-3 3-16,0 3 21 0</inkml:trace>
  <inkml:trace contextRef="#ctx0" brushRef="#br0" timeOffset="31594.0042">7998 17435 4 0,'4'-2'241'16,"-4"2"38"-16,2-1 3 0,-2 1-34 0,-2 0-43 15,2 0-40-15,0 1-35 0,-4-1-27 16,2 2-24-16,1-1-15 0,-3 0-18 0,4 0-15 15,-3 1-11-15,3 1-5 0,-1 2-8 0,1-2-3 16,1 1-2-16,-1 1-1 0,0-1-1 16,3 1 0-16,-1-1 2 0,0-1-2 0,1 2 2 15,1-3-1-15,-1 1-1 0,-1-3 3 0,1 4-1 16,0-4 0-16,-1 1-1 0,1-1 2 16,-1 0 1-16,1 0-2 0,0-1 3 0,-1-1-3 15,4 0 2-15,-3-1-2 0,2 1-2 16,-2 0 2-16,0-1-2 0,1 0 1 0,0 0 0 15,-2-1 0-15,2 1-1 0,-2-2 0 16,1-1 3-16,-1 2-2 0,-2-1 1 0,1 0 0 16,-2 0-2-16,-1 0 3 0,0 0 1 15,-1 2-4-15,-3-1 3 0,2 3-1 0,-1-3 1 16,-2 1-1-16,2 1-2 0,-4 2 3 0,1-2-2 16,0 2 1-16,0 0 2 0,2 0-3 15,1 2 2-15,-1-2-3 0,3 2 0 0,1 1-3 16,1-3 3-16,1 4-5 0,1-3 2 0,2 1-2 15,-1 0-1-15,4 1-11 0,-1-3-14 16,4 0-16-16,-1 0-18 0,-1 2-28 16,4-2-25-16,-5 2-27 0,2-2-34 0,-3 0-50 15,-2 3-39-15,0-1-5 0,2-1 12 0,-1-1 28 16</inkml:trace>
  <inkml:trace contextRef="#ctx0" brushRef="#br0" timeOffset="32015.2643">8143 17432 87 0,'0'-2'253'16,"3"0"28"-16,-3 1-9 0,0 1-55 0,2 0-46 16,-2 0-31-16,0 0-22 0,0 0-16 15,0 1-17-15,0-1-16 0,0 2-18 0,0-2-15 16,0 3-15-16,0-1-9 0,0 0-5 16,0 1-4-16,2 0 0 0,-2 2 0 0,2-2 0 15,-2 1 0-15,0-1 1 0,0 0 1 16,2 0-1-16,-2 0-1 0,0 0 1 0,0-2-1 15,0 1-2-15,0-1 2 0,3-1-1 16,-3 2-2-16,3-2 3 0,1 0-2 0,0 0 3 16,1 0-3-16,0 0 3 0,3-2 0 0,-4 2-2 15,1-1 2-15,2-2-1 0,-3 2 0 16,2-2-1-16,-1 0 2 0,-2 0-3 0,1-1 1 16,-1 0-1-16,-2 0 2 0,1-1-3 15,-2-1 2-15,0 2 1 0,-2-2-2 0,-1 2 1 16,0-3 0-16,-2 2 3 0,0 0 2 15,-2 3 5-15,-1-3 3 0,1 2 3 0,-1 2 0 16,2 0 2-16,2-1-4 0,0 1-6 0,1 1-2 16,2 1-6-16,-1 1 2 0,2-1-6 15,0 3 0-15,3 0 1 0,-1-1-6 0,1-1-8 16,2 1-18-16,-2 1-22 0,5-3-30 16,-2-1-39-16,-1 2-39 0,1-2-51 0,-1 2-56 15,-1-2-37-15,-2 3-3 0,1-3 23 0,2 2 37 16</inkml:trace>
  <inkml:trace contextRef="#ctx0" brushRef="#br0" timeOffset="32400.0286">8349 17408 103 0,'0'-2'249'0,"0"2"27"0,0-2-24 0,0 1-49 0,0-1-43 15,0 2-32-15,0-2-25 0,0 1-21 16,0 1-14-16,0 1-13 0,0-1-13 0,-2 2-10 15,2 0-8-15,0-1-3 0,-2 1-8 0,1 3-5 16,-1 0-1-16,2 2-4 0,0-2-1 16,0 2-1-16,0-2 0 0,0 0 1 15,0 1 0-15,2-2-1 0,-1-1 2 0,3 2-3 0,-3-2 3 16,4-2 0-16,-2 1 0 0,3-2 2 16,-1 0-2-16,1-2 3 0,-1 1-2 15,0-1-1-15,0-1 0 0,-1 2 1 0,1-3-1 16,-2 3-1-16,0-3-2 0,1 1 0 15,-3 0 0-15,2-2-1 0,-1 1 1 0,0 0 0 16,-1-1 0-16,-1 1 1 0,0-3-1 0,-1 2 1 16,-1 0-1-16,-1 2 2 0,0-2 0 15,-2 2 0-15,0 2-1 0,-3-1 4 0,2 1 2 16,0 1 0-16,-1 0 2 0,2 0 0 0,-2 3-3 16,0-2-4-16,4 0-20 0,0 1-50 15,-2 3-108-15,0-2-104 0,-2 2-53 16,2 2-28-16,0-2 1 0,0 2 41 0</inkml:trace>
  <inkml:trace contextRef="#ctx0" brushRef="#br0" timeOffset="41261.6413">20741 6238 65 0,'0'0'218'16,"2"-2"13"-16,-2 2-28 0,1-1-66 0,-1 1-53 16,0 0-26-16,2 0-10 0,-1 0 3 15,-1 0 2-15,0 0 2 0,3 0 1 16,-1 0 3-16,-2 0-1 0,1 0 0 0,-1 0-1 15,2 0-1-15,0 0 0 0,-2 0-3 16,0 0-6-16,0 0-4 0,1 0-4 0,-1-1-1 16,0 1-3-16,0-2-2 0,2 2-1 15,-2-1-7-15,1 1-1 0,-1-2-5 0,0 1-5 16,0-1-3-16,2 1-3 0,-2 1 0 16,2-2 1-16,-2 1 0 0,0-1 3 0,0-2 5 15,0 3 0-15,0-2 0 0,-2-2 0 16,0 3-1-16,2-3-1 0,-1 1-3 15,-1 1-2-15,1-2-1 0,-3 3 2 16,4-3-2-16,-3 2-1 0,0 0-2 0,0 0-2 16,2 0 0-16,-3 0-1 0,1 2 1 0,2-1 1 15,-3-1 1-15,1 0 1 0,1 2 1 16,1-1 0-16,-1 1-2 0,1-1 5 0,-4 1-1 16,4-1-3-16,-1 2 1 0,1-1-2 15,-1 1-3-15,0 0-2 0,2 0 1 16,-1 0-2-16,-1 0 3 0,1 0 2 0,-1 0-2 15,0 0 1-15,-1 0-2 0,1 0 2 16,2 0 0-16,-3 0-3 0,2 0 3 0,-1 0 0 16,-1 0 0-16,0 0 0 0,2 0-2 15,-1 0 3-15,-1 0 0 0,1 1-1 16,0-1-3-16,-1 2-1 0,2-2 0 0,-1 1 0 16,0 1-1-16,-1-1 1 0,2-1 0 15,-3 2 2-15,0-1-1 0,4 1 1 0,-1-1-2 16,-1 2 0-16,0-3 0 0,1 3 0 15,-1-1 0-15,0 1 0 0,2-2 0 0,-3 2-1 16,3 0 1-16,-1 2 1 0,-3-2-1 16,4 2 1-16,-3 0-1 0,3-1 2 15,0 1 1-15,0 0-3 0,-1 1 2 0,1-2-1 16,0 1 0-16,0 1 0 0,0-2 1 16,0 1-1-16,0-2 1 0,1 1-2 0,-1 0 0 15,2 1 0-15,-1 0 0 0,-1-3 0 16,2 5 0-16,0-4 1 0,-1 2 1 15,1-1 0-15,-1 1-1 0,-1-1-1 0,2 0 0 16,-2 2 0-16,0-1 1 0,0 2 1 16,2-2-1-16,-2 1 1 0,0 1-1 0,0-2-1 15,0 2 0-15,0 0 0 0,0 0 0 16,0 1-2-16,-2-3 1 0,2 3 0 16,0-2 0-16,0 3 0 0,-2-2 1 0,2-1 1 15,-1 1 0-15,-1 1 0 0,2-1-1 16,-1 2 2-16,-1-1-2 0,0 0-1 0,2-1-1 15,-1 4 0-15,-1-3 2 0,2 1-1 16,-1 3 1-16,-1-2 0 0,0 0 0 0,0-2 1 16,0 0-1-16,1 2 0 0,1-2 1 15,-4 1 0-15,4-1-1 0,-1 1 4 0,1-1 1 16,0-1-2-16,-2-2 1 0,0-1 0 16,2 2 1-16,0-3-4 0,-1 2-1 0,1-1-1 15,-2 0 1-15,2-1 0 0,0 1-1 16,0-3-1-16,-1 1 4 0,1 0-2 15,0 0 0-15,0-1 0 0,0 1-2 0,0-2 2 16,0 0 0-16,0 0 0 0,0 0 0 16,0 0 0-16,0 0 2 0,0 0-1 15,0 0-1-15,0 0 0 0,0 0 0 0,0 0-3 16,1 0-8-16,2 0-28 0,1-2-67 0,-3 1-98 16,-1 1-128-16,0 0-68 15,0-2-28-15,-1-2 11 0,-3-1 52 0</inkml:trace>
  <inkml:trace contextRef="#ctx0" brushRef="#br0" timeOffset="41750.2702">20510 6450 44 0,'0'0'256'15,"1"0"21"-15,-1-2 7 0,2 2-74 16,-2 0-59-16,0 0-43 0,0 2-21 16,0-2-16-16,0 0-10 0,2 1-6 0,-2-1-10 15,1 2-15-15,-1-2-10 0,0 0 1 0,4 0 5 16,-3 1 10-16,2-1 8 0,2 2 10 15,3-1 4-15,-2 1 3 0,2-2-3 0,2 1-7 16,1 0-3-16,0 1-6 0,0-2-5 16,1 0-5-16,1 2-4 0,1-2-6 15,-3 1-4-15,3-1-4 0,-4 0-4 0,0 0-2 16,-1 0-2-16,2 0-6 0,-3 0 1 16,2 0 0-16,-1 2 2 0,1-2-2 15,-4 0 1-15,0 1 2 0,2-1-4 0,-2 0 0 16,-1 0-1-16,0 2 0 0,-2-2 1 0,3 0 0 15,-3 1 1-15,1-1 0 0,-3 0 1 16,2 0-2-16,1 0 0 0,-1 0 0 0,0 0 1 16,0 0-1-16,1 0 0 0,1 0-1 15,0 0 1-15,0 0-2 0,1 0-15 0,-1 0-37 16,1 0-79-16,-6 0-138 0,0 0-92 16,-4-1-49-16,-1 1-13 0,0 1 23 15</inkml:trace>
  <inkml:trace contextRef="#ctx0" brushRef="#br0" timeOffset="42692.9827">20878 6678 38 0,'3'0'263'15,"-1"1"26"-15,0-1 17 0,-2 0-70 0,0 0-58 16,0 2-36-16,-2-2-22 0,2 0-14 16,-2 0-10-16,2 0-6 0,0 0-8 15,0 0-14-15,-1 1-11 0,1-1-9 0,-2 0-6 16,2 0-7-16,-1 0-9 0,1-1-7 16,-4 1-5-16,3 0-4 0,-2-2-4 0,2 2 0 15,-3-1-2-15,3 1 2 0,-1 0 0 16,-1-2-2-16,0 2-1 0,-1 0 0 0,0 0-3 15,-3 0 0-15,1 2 0 0,1-2 2 16,-1 1 2-16,0 1-2 0,1-1 3 0,-1 1-2 16,3-1 1-16,-4 0 2 0,2 3-3 15,2-3 0-15,-2 2-1 0,2 0-2 0,0 0-2 16,0 0 2-16,2 0 0 0,-1 0 0 16,0-1 0-16,1 3 0 0,-1 0 0 15,2 2 0-15,2-3 0 0,-1 1 0 0,1-2-1 16,0 2 0-16,1 1-1 0,1-1 0 15,1-1 2-15,-2-1-2 0,4 2 2 0,-1-2 0 16,1 1 0-16,2 0 0 0,-5 1 0 16,4-1 0-16,-1 1 0 0,0 1 4 0,0-2-1 15,-2 0 0-15,-1 2-1 0,1-4 1 16,0 3-3-16,-1 0-2 0,-2-2 0 16,0 0 1-16,-1 0 1 0,-1-2 1 0,0 2 4 15,0-1 2-15,-1 1 2 0,-1-2 3 16,0 1-2-16,-2 1 2 0,3 0-3 15,-3-2 0-15,1 0-2 0,0 1-4 0,0 1 3 16,-1-1-4-16,0-2 2 0,0 0-1 16,-1 0-1-16,0 2-1 0,0-2 2 0,0 0-2 15,-1 0-1-15,1 0 0 0,-1 0-4 16,1 0 4-16,0-2-1 0,0 2-1 16,1 0 1-16,-1 0 2 0,0-2 1 0,2 2-2 15,0-1 0-15,0-1 0 0,1 2 1 16,1-2-2-16,-3 2-1 0,4-1-1 0,0 0 1 15,0 1-21-15,4-3-70 0,-6 0-131 16,2 3-118-16,0 0-65 0,3-2-32 0,0 1 3 16,2-4 60-16</inkml:trace>
  <inkml:trace contextRef="#ctx0" brushRef="#br0" timeOffset="43153.1896">21226 6624 15 0,'3'1'252'0,"-1"0"25"0,4-1 19 15,0 2-63-15,1-1-54 0,-1 1-42 0,3-2-26 16,-1 0-15-16,0 2-10 0,1-2-10 15,-2 1-13-15,3-1-10 0,-4 0-9 16,2 0-7-16,1 2-5 0,-1-2-5 0,0 0-7 16,0 0-5-16,1 0-4 0,-2 0-2 15,-1 0-3-15,2 0-4 0,0 0 0 0,-2 0-2 16,1 0 2-16,-1 0-2 0,0 2 1 16,-1-2-2-16,-3 0-16 0,1 2-26 0,-3-2-41 15,0 0-57-15,-2 0-83 0,-3 1-91 16,-4-1-33-16,1 4 0 0,0-3 28 15</inkml:trace>
  <inkml:trace contextRef="#ctx0" brushRef="#br0" timeOffset="43410.7599">21265 6696 125 0,'-2'1'262'15,"2"1"21"-15,2-1-30 0,-2 1-66 16,0-2-55-16,0 0-41 0,2 0-21 0,0 0-6 15,-1 1 3-15,2-1 3 0,1 0 0 16,0 1-7-16,1-1-7 0,2 2-8 16,0-2-8-16,0 2-9 0,1-2-5 0,0 1-3 15,1-1-3-15,1 2-6 0,-1-2-1 0,2 0-5 16,0 0-2-16,-1 0-3 0,1 0 3 16,-2 0-2-16,2 0-1 0,0 0-2 15,0-2-15-15,0 1-31 0,-3-1-61 0,-1 0-89 16,-4 1-104-16,-3 1-52 0,5-1-15 15,-2 1 18-15,3-2 48 0</inkml:trace>
  <inkml:trace contextRef="#ctx0" brushRef="#br0" timeOffset="43896.4609">21716 6507 190 0,'0'0'266'0,"0"0"22"0,0 1-52 0,0 1-61 16,0-2-47-16,0 2-32 0,0-1-12 15,-1 1 5-15,1-2 8 0,1 5 5 0,-1-2 5 16,0 0 5-16,0 2-11 0,0 0-13 16,0 2-15-16,0 1-14 0,-3 2-12 0,3 0-11 15,-1 1-8-15,-3 2-9 0,3-1-5 16,-3 0-6-16,1 0-2 0,2-2 0 0,-1 2-5 15,0 0 2-15,1-4 1 0,-1 1-3 16,2 0 0-16,0-3-1 0,0 0 2 16,0 0-2-16,0-2-2 0,0 3 2 0,0-6 0 15,0 2-1-15,0 1 1 0,0-4 0 16,0 2-1-16,0-2-1 0,0 0-4 0,2 0-16 16,-1-2-38-16,4 2-61 0,2-4-92 15,-4 1-125-15,2 0-65 0,2 0-18 16,1-1 20-16,0-1 51 0</inkml:trace>
  <inkml:trace contextRef="#ctx0" brushRef="#br0" timeOffset="44406.6321">21966 6503 272 0,'4'-3'328'0,"0"3"17"0,-3-4-27 0,1 3-96 15,0-1-77-15,-1 0-51 0,-1 2-19 0,0 0-9 16,0 0 0-16,0 0-10 0,0 0-5 16,0 2-14-16,-1 0-11 0,-1-2-6 0,0 1-6 15,1 3-1-15,-6-1 0 0,1 4 3 16,2-2-1-16,-3 5 3 0,1-1 1 16,-2 0-1-16,-1 2 2 0,2 1 0 0,1 0 0 15,-1 2-3-15,0-2 0 0,0 2-4 0,4-1-1 16,0 1-2-16,1-2-2 0,1 1-5 15,2-2-1-15,-1-1-1 0,5 1-2 0,0-2-1 16,1 3 2-16,3-3 0 0,1-1-2 16,1 0 1-16,2-2 1 0,0-1 1 0,0-1-1 15,0-1 0-15,1-1 2 0,-1-2-2 16,-2 0 1-16,-1 0 1 0,-2-2 0 16,-2-1-2-16,0 1 1 0,-1 0 1 0,-2-3 1 15,-1 1-3-15,-2-1 0 0,0 0 0 16,-2 0 0-16,-1-2 2 0,0 2-2 15,-2-3 1-15,2 2 1 0,-2-1 0 0,2 1-1 16,-2 0 1-16,0 0 1 0,-1 1 0 16,2 1-2-16,-3-1 2 0,2 0 0 0,0 3-1 15,1-1 1-15,-2 1-1 0,1 1 1 16,0-1-1-16,0 2-2 0,4 0 2 0,-4 2-1 16,2-1-1-16,-2 1-5 0,4 3-23 15,-2 0-58-15,-1 0-140 0,-2-1-119 16,-1 2-62-16,3 3-29 0,-4 1 4 0,3 1 52 15</inkml:trace>
  <inkml:trace contextRef="#ctx0" brushRef="#br0" timeOffset="44957.463">22307 6500 35 0,'0'0'276'0,"0"0"34"16,2 3 14-16,-2-3-72 0,-2 0-75 15,2 2-51-15,0 0-30 0,0 1-17 16,0 2-3-16,0 0 8 0,0 0 6 0,0 4-2 16,-1 0-10-16,1 2-10 0,0 1-8 0,-2 0-12 15,2 2-8-15,-2-2-9 0,2 2-8 16,-1-1-5-16,1 1-6 0,0-2-3 16,0 1-3-16,0-4-2 0,0 0-3 0,1-1 1 15,-1-1-1-15,0-2-1 0,0-2-1 16,0 1-1-16,2-1 2 0,-2-1 0 0,2-2-1 15,-2 0 0-15,1 0-7 0,1-2-20 16,1 0-30-16,0-3-61 0,0 2-83 0,-3-3-119 16,2 0-64-16,-2 0-20 0,2 0 12 15,-1-2 49-15</inkml:trace>
  <inkml:trace contextRef="#ctx0" brushRef="#br0" timeOffset="45376.1406">22489 6546 112 0,'3'0'263'0,"-1"0"20"16,-1 0-20-16,3 0-65 0,-4 0-50 0,1-2-36 15,-1 2-21-15,-1 0-7 0,1 0-1 16,0 0 0-16,-2 2-7 0,0-2-8 16,-1 0-14-16,2 1-9 0,-6-1-13 0,1 2-7 15,0-2-10-15,-2 2-7 0,0-2 2 16,-1 2-1-16,1 1-2 0,0-1 1 0,-1 1 2 15,0-3 0-15,1 4 0 0,2-1 0 16,-1 0-1-16,0 1 1 0,2 1 0 0,0 0-2 16,2 0-1-16,0 0-2 0,1 0-2 15,2-1 0-15,0 2-1 0,3 0-2 0,1 0 0 16,-1 0 0-16,3 0 1 0,0 0-1 16,2 0 2-16,-1 1 2 0,-1-2-1 15,3 2 2-15,-2-2-1 0,-2 0 2 0,1-1 1 16,-1 1 1-16,0-1 2 0,0 1-1 0,0-1-1 15,-1 1 0-15,0-3-3 0,0 2 1 16,0-1-5-16,0-3-1 0,0 2 2 16,-1-2 2-16,0 0-2 0,2 0-1 0,-2 0 0 15,2-2-6-15,2 2-20 0,-1-2-41 16,-2-1-64-16,-2-1-102 0,-2 1-101 0,-2-3-49 16,2 1-11-16,0 1 24 0,4 1 56 15</inkml:trace>
  <inkml:trace contextRef="#ctx0" brushRef="#br0" timeOffset="45678.9555">22646 6541 187 0,'0'2'260'0,"1"-1"14"0,-1 2-38 15,-1 1-61-15,1-1-37 0,-2 4-19 0,0-2-3 16,-1 3-3-16,-2 0-1 0,2 2-10 15,-3 1-16-15,3 1-15 0,0-1-10 0,0 3-6 16,1-1-6-16,0-1-4 0,2-1-5 0,0 1-5 16,0 0-6-16,2-1-3 0,0-1-5 15,-1-1-5-15,2 1-4 0,1-2-3 0,-3 1-3 16,2-1-1-16,2-2-2 0,-4 0-2 16,2-2-1-16,-3 1 0 0,0-3 0 15,2 0 0-15,-2-2-1 0,2 0 1 0,-2-2-14 16,0 0-30-16,1 0-56 0,-1-3-75 15,-1 0-94-15,-3 0-94 0,0 1-38 0,-1-1 3 16,5-1 40-16</inkml:trace>
  <inkml:trace contextRef="#ctx0" brushRef="#br0" timeOffset="45922.6994">22628 6684 10 0,'3'-2'269'16,"-1"2"33"-16,-1-1 16 0,2 1-57 0,-3 0-71 15,4 0-55-15,-1 0-40 0,0 0-29 16,4 1-13-16,-3 1-13 0,5-1-10 16,0 0-8-16,0 1-9 0,0 0-4 0,1 1-3 15,0-3-4-15,-1 3 1 0,0-2-1 16,-1 1-2-16,2-2 3 0,-1 1-1 0,-1-1-1 16,0-1 0-16,1 1-3 0,-1-3-12 15,-1 1-14-15,-1 1-19 0,-1-2-25 0,3-2-29 16,-4 2-33-16,0-3-42 0,-1 2-48 15,-3-3-40-15,0 4-8 0,0-4 14 0,2 1 28 16</inkml:trace>
  <inkml:trace contextRef="#ctx0" brushRef="#br0" timeOffset="46191.9452">22821 6607 208 0,'-2'-1'256'0,"1"-2"2"0,-1 1-28 16,0 1-47-16,2-1-30 0,0 1-20 0,-1-1-14 15,-2 2-10-15,3 0-12 0,0 2-16 16,0-2-13-16,0 1-19 0,0-1-12 0,0 2-12 15,-1-1-4-15,1 2-3 0,0 2 1 16,-4-1 6-16,4 1 3 0,-3 2 6 0,1-1 1 16,1 3-2-16,-1 0 1 0,2-1-2 15,-1 2-6-15,1 1-2 0,-2-1-5 16,2 1-4-16,0-2-3 0,0 1-4 0,2 0-4 16,-2-1 1-16,1-1-3 0,2 0-1 15,-1-1 0-15,1-1-1 0,-1 0-1 16,1-1 0-16,1-1 1 0,0 1-5 0,-3-1-14 15,4-1-28-15,0 0-56 0,-2 0-78 16,-1-2-109-16,-2 4-84 0,-2-3-30 0,2-2 7 16,0 0 42-16</inkml:trace>
  <inkml:trace contextRef="#ctx0" brushRef="#br0" timeOffset="46710.9189">22982 6660 169 0,'3'-3'320'0,"1"-1"31"16,-3 0 2-16,3 3-68 0,-2-1-69 0,-2 1-55 15,0-3-39-15,2 4-26 0,-2 0-23 16,1 0-21-16,-1 2-18 0,0-2-16 16,4 2-7-16,-4-1-7 0,3 1-2 0,2-1-2 15,0 3 4-15,1-2 0 0,0 0-4 0,-1 1 2 16,-1 0 1-16,3-1-2 0,-4 0 3 15,4 1-2-15,-2 0 2 0,-1-1-1 0,-1 1-1 16,0 0 2-16,0 0 1 0,1-1 1 16,-3 3 2-16,1-2 0 0,-1 2 0 0,1-1-1 15,-2 2-1-15,2 0-2 0,-2 0-2 16,0 3 2-16,0-1-3 0,1-1-1 16,-1 2 0-16,0-2 0 0,0 3 0 0,0-3 0 15,3 1 2-15,-3-1-2 0,0 3 0 16,0-3 0-16,0-2 2 0,0 3-2 0,0-3 1 15,-3 1-1-15,3-4 2 0,0 2-1 16,0-3 1-16,0 1-2 0,0 1 0 16,3-2 0-16,-3 1 0 0,1-1-1 0,1 1 0 15,1-1 2-15,1 2-1 0,2 0 0 16,0-1 1-16,3 2 1 0,0 1-4 16,0-4 2-16,-1 3-1 0,5-1-1 0,-4-1 0 15,2 0-1-15,0-1 3 0,-1 1 0 16,1 0 0-16,-2-2 2 0,-1-2-2 0,0 2 0 15,-2-2-4-15,1 1-3 0,-4-3-14 16,-2 4-17-16,3-5-35 0,-4 2-40 0,0-2-57 16,-2 1-80-16,-3-1-87 0,-3 1-33 15,1-1 6-15,0 1 28 0</inkml:trace>
  <inkml:trace contextRef="#ctx0" brushRef="#br0" timeOffset="47002.7393">23033 6721 278 0,'-4'-1'320'0,"1"-1"23"0,1 2-49 0,2 0-73 16,-2 0-69-16,0 0-52 0,2 2-39 15,2-2-19-15,0 0-12 0,0 1-7 16,0 2-4-16,3 1 1 0,-1 0 7 0,1-1 4 15,2 0 3-15,0 1 2 0,1-1 2 16,0 0-4-16,-1 0-8 0,2 0-6 0,-1-1-4 16,-2 1-4-16,2-2-7 0,3 0 0 15,-3 1-1-15,2-2-3 0,2 2-2 0,-1-1-22 16,1-2-54-16,0 1-93 0,-4 0-127 16,-1 1-66-16,-3 1-32 0,4-1 2 0,-3 1 43 15</inkml:trace>
  <inkml:trace contextRef="#ctx0" brushRef="#br0" timeOffset="48670.9005">20676 7231 7 0,'2'0'230'0,"-1"2"15"0,-1-1 15 15,0 1-68-15,0 0-55 0,0 0-30 0,0 3-11 16,0-2 4-16,-1 2 4 0,-1 0-2 16,0 2-9-16,1 1-7 0,-2 2-8 15,-1 1-12-15,0 1-8 0,-4 2-5 0,3-1-4 16,0 4-3-16,1-1-1 0,-3 4-3 16,-2 0-5-16,4 0-3 0,0 3-2 0,1-2-4 15,-3 1-5-15,4 2-4 0,-3-1-1 16,4-1-4-16,-1 2-6 0,2-1-2 0,-3 1-4 15,1 0-1-15,2-2 2 0,-1 3-3 16,-1-3 2-16,1-1-2 0,-1 1 0 0,0-2 0 16,-2 0-2-16,1 2 1 0,-1-3-1 15,0 2 0-15,-2 0 1 0,3-1 1 0,-4 2 0 16,0-1 0-16,3-1-2 0,0-1 0 16,-2 1 0-16,2-2 2 0,2 0 1 15,-2-2 0-15,2 0 5 0,0 0 0 0,-1-1 0 16,3-1 0-16,-1 0-4 0,1-1-1 15,-2 2 0-15,1-1-1 0,-1 0-1 0,2 1 1 16,-3 0-1-16,3 2 1 0,-1-3-1 16,-1 3 1-16,1-2 0 0,-1 2 0 15,0-3 1-15,0 1-1 0,-2-1 0 0,2 1 1 16,0-1-1-16,1-2-1 0,-1 0 0 16,1-2 1-16,2-1-1 0,-3 0-1 0,3-3 2 15,-1 2 2-15,-1-1-2 0,2-1 0 16,-2-2 0-16,2 0 0 0,0 1 1 15,-1-3-1-15,1 1 1 0,-2-1 0 0,2-1 0 16,0 1 2-16,-1-1-4 0,1-1-1 16,0 1 1-16,0-1 1 0,0 1 0 0,0-1-1 15,0 2 1-15,1-2 0 0,-1 0-1 16,0 2 1-16,0-1 0 0,0-1 0 0,0 2 1 16,0-2-1-16,0 1 1 0,0-1-1 15,0 0-1-15,0 0 1 0,0 0 0 16,2 0-1-16,-2 0 1 0,1 0 0 0,-1 0 2 15,0 0-2-15,2 0 0 0,-2 0 0 16,2 0 0-16,-2 0 1 0,1 0-1 0,-1-1 0 16,0 1 0-16,0-2 0 0,0 2 2 15,0 0-4-15,0-1 2 0,0-1 0 16,0 0-1-16,0 0 1 0,-1-1-2 0,-1 0 2 16,0 0 0-16,1-1-1 0,-1 1 1 15,1-2 0-15,-4 1 1 0,0-1-1 0,2 0 0 16,-3 0 0-16,1 3 1 0,0-1-1 15,-2 0 0-15,2 1-1 0,0 1 1 0,0-1 0 16,4 0 0-16,-3 2 0 0,1 0 1 16,2 0-1-16,1 0 0 0,0 0 0 0,0 0 1 15,0 0-1-15,1 0 0 0,-1 0 0 16,3 0 3-16,-1 0-2 0,0 0 0 16,-1 0-1-16,2 0 0 0,1 0 0 0,-1 2 0 15,0-2 0-15,3 0-2 0,-1 2-1 16,1-1 3-16,1-1 0 0,1 2 0 0,1-2 0 15,-1 0 0-15,2 0 3 0,-1 3-1 16,0-3-2-16,1 0 0 0,1 0-2 16,-2 0-1-16,-1 0 3 0,2-3-1 0,-1 3 1 15,-2 0 0-15,-3-2 0 0,1 1 2 0,-2-1 0 16,2 2-1-16,-4 0-1 0,1-2 1 16,-2 2-1-16,1 0 0 0,-1 2 0 15,0-2-1-15,-1 2 1 0,1-1 0 0,-2-1 1 16,1 2-1-16,-2-2-1 0,0 3 1 15,0 2 1-15,-4-2-1 0,2 4-1 16,0-1-2-16,-2 0 3 0,1 1-1 0,-1 1 0 16,-1-1 0-16,2 2 1 0,-3 0 0 15,2-1 1-15,1 0-1 0,1 1 1 0,-1 1-1 16,1-3 0-16,2 1 0 0,0-3-1 16,1 0 1-16,0 0 0 0,2-2 0 15,0 0 1-15,0-3-1 0,0 1 0 0,4-1-10 16,-1-1-49-16,0-4-122 0,-1 2-142 15,-1 0-72-15,-1 0-40 0,2-1-11 0,-2 0 39 16</inkml:trace>
  <inkml:trace contextRef="#ctx0" brushRef="#br0" timeOffset="49575.032">21210 8203 56 0,'5'-2'315'0,"-2"0"32"0,-1-3 22 0,-1 2-46 16,3-1-95-16,-4-1-68 0,1 1-43 16,-1-1-24-16,-1 0-13 0,-1 0-8 0,-1 0-13 15,1 0-9-15,-1 1-12 0,0 1-8 16,0 1-8-16,-3-1-5 0,-1 1-1 0,2-1-6 16,1 3-3-16,-3-3-1 0,1 3 0 15,-2-2-4-15,3 2 1 0,1 0-1 16,-3 2-2-16,1-2 0 0,0 3 4 0,-1 0-3 15,4-1 1-15,-2 3-2 0,4 0 1 16,-3 1 1-16,3 0-2 0,-1 1 0 0,2-2 1 16,0 2 3-16,2 1-4 0,-1-2 1 15,3 1 0-15,0 1 0 0,1-3-1 0,0 3-1 16,0-1 1-16,2 0-1 0,-2-2 1 16,3-1-1-16,0 1 1 0,0-3 0 0,-2 0 0 15,2 0 0-15,-1-2 2 0,0 0 2 16,0-2-4-16,-1 0 3 0,-1-2-2 15,1-1 1-15,0 0-2 0,-1-3-2 0,-2-1 2 16,4 0-1-16,-2-4 1 0,0 0 0 16,2-2 1-16,-1-1-1 0,-1-5-1 0,3 3-2 15,-3-3 0-15,4-1 0 0,-2 3-2 16,-3 1 4-16,1 0 0 0,0 4 1 16,1-1 2-16,-3 4-1 0,2 0 3 0,-2 2-3 15,-1 2 0-15,0 2-1 0,-1 2-3 16,-1-2-1-16,0 3 2 0,0 2 2 0,0 0 0 15,-1 0 0-15,1 0 1 0,-2 2 0 16,0 3-1-16,-3 1 0 0,1 5-1 0,-4 1 0 16,3 3-2-16,2-1 1 0,-2 3-1 15,4-2 3-15,-3 1 3 0,3 1 2 16,-1 0-3-16,2-2 2 0,2-2 1 0,-1 0-3 16,-1 0 1-16,0-3 0 0,0-1-2 15,2-2-1-15,0 1 0 0,-2-2 0 0,0-2 0 16,1 1-1-16,2 0 1 0,-1-2 1 15,1 0 2-15,2-2-9 0,1-1-27 0,0 0-64 16,1-1-93-16,-4 1-131 0,0-2-77 16,-3 2-33-16,4-1 8 0,-3-1 50 15</inkml:trace>
  <inkml:trace contextRef="#ctx0" brushRef="#br0" timeOffset="49961.7929">21500 8149 290 0,'3'-1'368'0,"-1"-1"24"0,-1 2 1 0,2-2-112 16,-2 2-104-16,-1 0-63 0,2-1-42 15,0 1-21-15,-2 1-15 0,1-1-6 16,1 2-4-16,-1 1-2 0,3-1-3 0,1 0 1 16,-4 2-2-16,4-1-6 0,-2 2-2 15,1 0-3-15,0 2-4 0,-3-3-1 0,2 2 1 16,-3 0 0-16,0 0-3 0,0 0 0 15,0 0 2-15,-1-1-4 0,-1 0 2 0,1 0-2 16,-3 0 2-16,0-3 0 0,1 1-2 16,0-1 2-16,0 0-2 0,-1-2 2 0,-1 3 0 15,2-3 0-15,-2-3 0 0,0 3-1 16,0-2 1-16,0 0 1 0,2-1-3 0,-2-2 0 16,2 1 0-16,3-1 0 0,-2 1 0 15,0-3 0-15,2 2 0 0,2-4 0 16,-2 2 0-16,2-1-5 0,-1 2-1 0,1-2-6 15,-1 3-9-15,3 1-9 0,-3-1-14 16,4 2-20-16,0-1-32 0,2 1-38 0,1 1-49 16,-1-1-78-16,-1 0-71 0,3 1-20 15,-1-1 9-15,1 1 29 0</inkml:trace>
  <inkml:trace contextRef="#ctx0" brushRef="#br0" timeOffset="50512.6659">21656 8141 119 0,'-1'3'318'0,"1"2"31"16,-2-1 27-16,0-1-78 0,1 1-79 16,-1 1-54-16,1 0-43 0,-3 0-26 0,1 1-20 15,2 0-18-15,-1 1-19 0,0 0-13 16,1 0-12-16,1 0-6 0,0-1-2 16,0 1 1-16,1 0-4 0,-1-2-1 0,4 0 0 15,-3 0-2-15,2 1 2 0,-1-4-2 16,1 2 0-16,0-3 0 0,2 1 0 0,1-4 4 15,1 1-4-15,-3-1 2 0,3-2-2 16,1 0 2-16,-1-3 0 0,1 0-2 0,1 0 1 16,0-3 0-16,-1 3 0 0,0-2 0 15,-3 0 0-15,1 0 1 0,0 1-1 16,-1 1-1-16,-4 0 4 0,2 2 2 0,-1 2 0 16,-2-1 1-16,0 4 4 0,0 0-2 15,0 0-2-15,0 0-4 0,-2 0 0 0,2 0-3 16,0 4 2-16,0-3 0 0,0 4 0 15,0-3-2-15,0 3 0 0,0-2 2 16,0 2-2-16,2 0-2 0,-2 0 0 0,2 1 0 16,-1-1 4-16,1-1-2 0,1 1 1 15,0 1-1-15,2-2-3 0,-2-1 1 0,2 0 1 16,1-1-3-16,1 0 2 0,1-2 3 16,-1 0 1-16,1-2 2 0,0-1-2 15,1-1-2-15,-2 1 3 0,1-2-3 0,-2 0-3 16,3 0 5-16,-4 0 0 0,-2-1 4 15,1-1 1-15,-3 2 1 0,-1-1 0 0,0-1-1 16,0 0-1-16,0 0-1 0,-1-1-4 16,-1 1 2-16,0 2-2 0,2-1 0 0,-1 2-1 15,1 1 0-15,-2 0 1 0,2 1 1 16,0 2-2-16,-1-1-4 0,1 2-18 16,0-1-44-16,1 2-92 0,-1-2-134 0,0 0-88 15,2 3-42-15,3 0-8 0,-1 0 33 16</inkml:trace>
  <inkml:trace contextRef="#ctx0" brushRef="#br0" timeOffset="50950.0388">21990 8149 221 0,'-2'2'352'16,"-1"0"24"-16,1-2 19 0,-2 0-102 15,0 3-106-15,-1-1-69 0,2 0-39 0,-3 1-27 16,3 2-17-16,2 0-11 0,-1 0-10 15,0 2-5-15,1 1-4 0,1-2-2 0,0 1 2 16,1 1-4-16,-1-1 2 0,2 0-1 16,0 0-1-16,-2-2 1 0,1 0 1 0,1 0-2 15,-1-2 0-15,-1-2 0 0,3 1 0 16,-1-2 3-16,-1-2-1 0,2 1-1 16,1-2 3-16,-1-2 0 0,2 0-2 0,0 0 0 15,-1-2 0-15,4 2-1 0,-2-2-1 16,1-1-1-16,-1 3 5 0,3-2 1 0,-4 2 1 15,0 1 1-15,-2 0 5 0,2 2 0 16,-2 0 1-16,-1 1-1 0,-1 0-2 0,1 1-5 16,1 1 0-16,-3-1-4 0,1 1 1 15,-1 1 1-15,4 0 1 0,-4 2 3 0,1 0 3 16,-1 1 0-16,3 0 1 0,-1 0 0 16,0 0-4-16,-1 0 0 0,-1 2-1 0,2-2-2 15,-1 0-1-15,1 0-1 0,0 2-2 16,-1-4-1-16,-1 1 0 0,3 0-1 15,-1-3-4-15,2 2-15 0,0-3-31 0,-3 0-71 16,-1 0-113-16,0 0-111 0,-1-2-58 16,1 2-18-16,0 0 16 0,0 0 62 0</inkml:trace>
  <inkml:trace contextRef="#ctx0" brushRef="#br0" timeOffset="51688.696">22810 8107 156 0,'9'-4'321'0,"-2"-1"27"16,-4 2 23-16,0-2-87 0,-3 3-75 0,0-1-55 15,-3 0-34-15,-2 2-23 0,-1-2-18 16,-5 3-20-16,0 0-23 0,-5 0-13 0,0 0-5 15,-1 3-3-15,1-2-2 0,0 0 1 16,2 1-2-16,1-1-1 0,4 1-2 0,1 0-4 16,3 1 0-16,2 1-3 0,-2-1 0 15,5 3-2-15,5 0 0 0,-4 0 0 0,4 2 0 16,3-1 1-16,0 4 1 0,3-2 0 16,-1 3-1-16,-1 0 3 0,2-1-4 0,-1 1 1 15,-2-1-1-15,-2 2 2 0,2-2-2 16,-2-1-1-16,0 1 1 0,-2-2 0 0,-1 0-1 15,0-2 1-15,-3 1 0 0,4-3 0 16,-4 0 0-16,0-1 1 0,-4 0 3 16,3-1-4-16,-3-2 4 0,-1 1 0 0,1 0 0 15,-4-2-2-15,-1 0 3 0,-3-2 0 16,3 2 3-16,-4-2-1 0,4 1 1 16,1-1-1-16,-2 1-1 0,6 1-2 0,0-1-2 15,1 1-1-15,2-3-2 0,1 3-1 16,1 0-8-16,2 0-13 0,4-2-33 0,2 0-58 15,1 1-80-15,-1-1-102 0,0 0-80 16,1 2-31-16,1-3 11 0,3 3 43 0</inkml:trace>
  <inkml:trace contextRef="#ctx0" brushRef="#br0" timeOffset="52148.411">23004 8250 29 0,'13'-3'279'0,"1"1"33"16,-4-3 27-16,-1 1-47 0,-1 0-61 0,-3 0-45 15,-2 2-25-15,-1-1-18 0,-2-1-22 16,-2 1-19-16,-1-2-22 0,-4 2-20 0,1 1-21 16,-3 1-15-16,1-1-9 0,-3 0-7 15,1 2-1-15,2 2-2 0,0-2-1 16,1 2 0-16,0 1-2 0,-1 0 1 0,2 0 0 16,0-1-1-16,-1 3-2 0,3 2 1 15,-1-2 0-15,2 2-1 0,-1 0-1 16,4-1 0-16,0-1-1 0,0 3 2 0,4-2-1 15,-1 0 1-15,3-1 0 0,-1 1 0 16,3-4 0-16,0 1 1 0,0-1-1 0,1 0 0 16,0-1-1-16,1-2 0 0,-2-1-2 15,1-1-2-15,-1 0 1 0,-1-1-3 16,-1-1 2-16,1 0-2 0,0 0 0 0,-2-1 0 16,0-2 3-16,0 3-1 0,-4 0 5 15,2-2 0-15,-1 3 0 0,0 0 2 0,-2 0 4 16,0 4-2-16,-2-4-1 0,2 4 2 15,-2 0-3-15,2 2 2 0,-1 0-2 0,-1 1 0 16,1 1-2-16,-3 1 0 0,1 2 2 16,3 0-2-16,0 1-2 0,0 1 0 15,3-2 1-15,1 1 1 0,-3-1 0 0,4-1 0 16,-2-2 0-16,3 1 0 0,1-2-5 16,-3-1-12-16,1-2-28 0,2 0-52 0,-2-2-74 15,-1-1-97-15,-1 2-93 0,0-5-41 16,0 1 1-16,4-1 39 0</inkml:trace>
  <inkml:trace contextRef="#ctx0" brushRef="#br0" timeOffset="52825.9946">23248 8208 251 0,'0'0'354'16,"0"0"27"-16,0 0 3 0,-4 0-101 15,4 0-97-15,0 3-60 0,-3 0-40 0,3-1-21 16,-1 3-15-16,-1 2-9 0,-1-3-10 15,2 2-12-15,-1 1-7 0,2-2-6 0,0 1-1 16,0 0-4-16,0 0-1 0,2 0 2 16,-1-2 1-16,2 1-3 0,-1-2 3 15,-1 2-2-15,-1-3 1 0,3-1-2 0,-3-1 0 16,2 0 2-16,0-1 0 0,-1-1 1 16,1 0 0-16,-1-1 0 0,4-2 1 0,-1 0 0 15,0 0-3-15,1-1-1 0,-1-1 0 16,1 2-3-16,-1-1 1 0,-1 2 0 15,0-3 0-15,-1 3 2 0,-1 0-2 0,2-1 2 16,2 1 0-16,-4 1 0 0,2 1-1 16,1-1-3-16,-1 3 2 0,0 0-1 0,0 0-1 15,-1 0 1-15,1 0 2 0,-1 3 1 16,-1-1-2-16,4 3 0 0,-5 0 2 0,1 0 0 16,3-1 0-16,-3 1 2 0,-1 0 1 15,3 2 0-15,-1-3-2 0,0 2 0 0,-1 0 1 16,1 0-2-16,-1-2 1 0,3 1 0 15,-3 2 0-15,-1-3 2 0,2 1 0 0,-1-3-2 16,-1 0-1-16,0 1 4 0,2-3-2 16,-2 0-2-16,3 0 4 0,-3-3-1 15,0 3 0-15,1-4-1 0,1 1 1 0,0 0 0 16,-2-1-1-16,1-2-2 0,-1 1 0 16,2 1 0-16,-1 1-2 0,1-2 2 0,0 2 0 15,1 0 0-15,2 0 0 0,-2 0-1 16,3-1 1-16,-1 1-3 0,-1 1 0 15,3 0 0-15,-1-1 0 0,-1 3 2 0,3-2-1 16,-2 2 2-16,-1 0 0 0,0 0-2 16,-2 2 2-16,0-2-2 0,-1 5 2 15,0-3 2-15,0 1-2 0,0 1 8 0,-2 0 1 16,1 3 3-16,-1 0 0 0,0 2 1 16,0-1-1-16,0 1 0 0,2 0-6 0,-2 2 2 15,1-4-3-15,-1 1-2 0,2 0-1 16,0 0 0-16,-2-2 0 0,1-3-2 0,1 3 0 15,0-4-2-15,-1 0-16 0,1-2-34 16,-1-2-81-16,-1 2-131 0,2-2-97 16,-2 2-51-16,2-3-15 0,-2 3 21 0,0 0 72 15</inkml:trace>
  <inkml:trace contextRef="#ctx0" brushRef="#br0" timeOffset="53447.0409">23670 8263 42 0,'0'0'301'15,"1"0"32"-15,1 0 16 0,-1 2-58 0,-1-2-95 16,0 1-73-16,0 1-46 0,-1 1-17 15,-1 0-1-15,1 1 0 0,-3 1-1 0,3 3 2 16,-3 2-6-16,0 2-10 0,0 0-12 16,0 1-7-16,3 2-5 0,-3 1-5 0,1 0-5 15,3-1-3-15,-1 1-2 0,1-1-1 16,0 0-2-16,0 0-1 0,1-1 1 0,-1-4-1 16,2 1-1-16,-1-2-1 0,-1-3 2 15,0-1 1-15,0-2-1 0,4-1-1 0,-4-2 1 16,0 0-1-16,1 0-4 0,1-2-8 15,1-1-25-15,0-2-35 0,1 2-54 16,-2-2-73-16,1 2-98 0,-3-1-58 0,4 1-15 16,-3-3 20-16,2 0 41 0</inkml:trace>
  <inkml:trace contextRef="#ctx0" brushRef="#br0" timeOffset="53789.6582">23708 8238 42 0,'1'-3'288'0,"3"-1"33"15,-3 1 19-15,2-1-55 0,1 1-77 16,0 0-59-16,1 1-40 0,-2 0-28 16,0-1-16-16,2 3-15 0,0 0-11 0,0 3-6 15,0-2 0-15,0 0 1 0,0 2-1 16,2 2-2-16,-3-1 1 0,1 3-6 0,3-2-5 15,-2 0-2-15,1 3-4 0,-3-1-2 16,1 1-5-16,1-1 0 0,1 1-4 0,-6 2 2 16,2 0-2-16,-3-3 2 0,-3 3-2 15,2-2 4-15,-6-1 0 0,-2 2 1 16,-2-2 0-16,0 0-2 0,-3-4-1 0,1 1-1 16,-3-3-1-16,5 1 0 0,-1-4-3 15,2 1-8-15,3-3-23 0,1 1-62 0,0 0-110 16,0 1-127-16,3 2-62 0,3 0-29 15,0 0 5-15,0 0 53 0</inkml:trace>
  <inkml:trace contextRef="#ctx0" brushRef="#br0" timeOffset="54765.895">24019 8095 299 0,'-1'0'358'0,"-1"0"20"0,0 0-26 0,2 2-96 16,-1-1-93-16,-1 4-59 0,1-2-31 16,-3 4-11-16,1 1-2 0,0 2-2 15,1 0-4-15,1 5-12 0,-4-1-14 0,5 1-6 0,0 0-8 16,0 1-6-16,0 0-1 0,0 0-2 15,0 2-2-15,2-1 1 0,-2-1-2 16,0 0 0-16,0 1-2 0,-2-2 1 0,2-1 1 16,0-2-2-16,0 0 1 0,0-4-1 0,0-1 0 15,0-1 1-15,0-2-1 0,0 1-1 16,5-4-9-16,-4-1-15 0,3 0-31 16,-1-1-60-16,0-4-82 0,-1 3-125 0,-1-1-58 15,1-2-21-15,3 0 14 0,-1 0 48 16</inkml:trace>
  <inkml:trace contextRef="#ctx0" brushRef="#br0" timeOffset="54990.2928">24153 8296 78 0,'4'0'331'0,"-4"2"30"0,1-2 17 16,-1 1-56-16,0 1-98 0,-1 0-68 0,1 2-40 15,-4 0-18-15,3 3-7 0,-4-2-7 16,4 3-16-16,-2 2-20 0,3 0-16 0,-4 0-13 15,4 3-7-15,2-2-7 0,0 1 0 16,-1-3-2-16,1 0-2 0,-1 0-1 0,4-5 0 16,-4 1 0-16,3-2-4 0,-4 0-7 0,3-3-27 15,-2-3-55-15,-1 0-98 0,-3-2-135 16,-2 1-69-16,-2-2-27 0,4-2 3 16,-1 1 48-16</inkml:trace>
  <inkml:trace contextRef="#ctx0" brushRef="#br0" timeOffset="55177.6306">24255 8165 193 0,'0'-7'382'0,"-4"2"36"0,4 0 20 0,-3 1-61 16,2 1-136-16,-1 1-90 0,0-1-55 16,1 3-33-16,1 0-20 0,-2-3-17 15,2 3-12-15,2 3-8 0,-2 0-17 0,0-1-42 16,1 1-92-16,-1 2-157 0,-1-1-87 15,-3 3-40-15,6-2-13 0,0 3 29 0</inkml:trace>
  <inkml:trace contextRef="#ctx0" brushRef="#br0" timeOffset="55581.333">24288 8313 133 0,'0'5'324'0,"0"-1"32"16,0 1 24-16,0-1-68 0,0 2-91 15,0 1-66-15,0-2-36 0,2 1-25 0,-2 0-23 16,0-1-19-16,0 0-17 0,0 2-13 16,0 0-10-16,1-2-5 0,-1 0-3 15,2 0 0-15,-2 0-3 0,0-3-1 0,1 1 1 16,-1-1-1-16,4-1 0 0,-3-1 2 16,-1 0-2-16,4-1 0 0,-2-1 0 0,1-2 2 15,0 1 2-15,2-3-1 0,-1-1-2 16,0 0 1-16,1 2-2 0,1-4 0 15,-1 1-1-15,1 3-1 0,-1-1-1 0,0 2 1 16,1-1 0-16,-1 2 0 0,0 2 0 16,-1-1 1-16,0 2-1 0,-3 0 1 15,2 2 0-15,-3 1 0 0,2 0 2 0,0 0 3 16,-2 2 1-16,0 2 3 0,0-1 0 16,0 1 2-16,0 3 1 0,0-3-1 0,0 0 0 15,1-2-1-15,2 1-1 0,-2-2 0 16,-1 1-2-16,2-1-3 0,0-2 0 0,-1 1-2 15,-1-2 0-15,2-1-1 0,0 0-2 16,-1-1-18-16,2-1-46 0,2-1-83 16,-3 0-122-16,-2 3-95 0,1-3-48 0,4 2-8 15,1-3 31-15</inkml:trace>
  <inkml:trace contextRef="#ctx0" brushRef="#br0" timeOffset="56104.723">24575 8364 70 0,'3'-6'299'0,"1"3"33"0,-1-2 24 16,-1 1-61-16,-1-1-72 0,-1 1-48 16,0 0-34-16,0 2-21 0,0 0-15 0,-1 1-20 15,-1 1-17-15,2 0-19 0,-2 0-19 16,2 0-12-16,0 0-6 0,-1 1-3 0,-3 1-5 16,1-1 0-16,-1 2 2 0,-1 0-4 15,0 0 1-15,-3 2-1 0,3 0 0 16,-4 2 1-16,5 0-2 0,0-1 0 0,-1 1-1 15,4 1 1-15,-1 1 0 0,2-2-1 16,3-1 0-16,1 2 0 0,1 0 1 16,4-4-1-16,-3-1 0 0,2-1 0 0,0 1 0 15,3-3 0-15,-3-3 0 0,2 1 0 16,-1-3 0-16,-1 1 1 0,-2-2 0 0,1 0-1 16,-1-1 1-16,0-1-1 0,-1-1 0 15,-2 4 0-15,-1-3 0 0,-1 3 2 16,-2 1-4-16,1 1 2 0,-2 3 0 0,0 0 0 15,1 0 0-15,-1 0-1 0,1 3 0 16,-3-1 1-16,2 1 1 0,-2 2 0 0,3 2 3 16,-1-2-1-16,1 2 2 0,-1 0 0 15,0 1 0-15,2 3 1 0,-1 1 0 0,-1-2-2 16,1 6 1-16,1-3-4 0,-2 4-1 16,0 1 0-16,1 0-1 0,-1 2 0 0,1-1-1 15,-1 0 0-15,-1-1 2 0,-2-2-1 16,2 0-1-16,-2-3 2 0,-1-1 0 0,-1-2 0 15,-2-2 0-15,0-1 0 0,-3-3 2 16,-1-1-4-16,-4-1 2 0,0-2-1 16,0 0 1-16,-4-4-3 0,2-1-28 0,-1-2-93 15,-6 1-168-15,-2 2-89 0,-4-1-49 16,4-1-22-16,-1 0 14 0</inkml:trace>
  <inkml:trace contextRef="#ctx0" brushRef="#br0" timeOffset="59081.8107">20584 9540 48 0,'-1'1'254'15,"-1"-1"30"-15,1 0-3 0,-3 0-50 16,1 0-53-16,3 0-33 0,-1 2-27 0,-1-2-12 16,2 0-9-16,-2 0-10 0,2-2-10 0,0 2-14 15,0 0-12-15,0 0-11 0,2 0-6 16,-2 0-7-16,0 0-4 0,0 0-1 16,2 0 0-16,-2-1-6 0,0-1 0 0,1 2-3 15,-1-1 0-15,3-1-5 0,2 2-3 16,0-3-2-16,1 2-1 0,4-2-2 0,-1 0-1 15,1-2-1-15,1 3 1 0,-2-1-2 16,-1 3 2-16,1-2-1 0,-1-1 0 0,0 3 2 16,1-2-3-16,-2 2 0 0,-1 0 1 15,-1 2-1-15,0-1 2 0,-2 3-2 16,1-1 3-16,-1 1 1 0,-2 1 2 0,4 0 1 16,-5 1-3-16,0 2 3 0,-5-1-4 0,5 2 3 15,-3-2-2-15,2 2-1 0,-1 1 2 16,0-3-1-16,-1 1-1 0,2-1 0 15,-3-1 2-15,-1 2-2 0,1-2 0 0,-4 1 2 16,3-3-2-16,-3 4 0 0,0-1 1 16,-1-3 0-16,-1 1-2 0,2 0 1 0,-2 0 2 15,2-2 0-15,0 0-1 0,0-2-1 16,-2 0 3-16,6 1-2 0,-1-2 0 16,2 0 1-16,1-2-2 0,0 2 1 0,4 0-1 15,0-1 0-15,1 0 0 0,2 0 0 16,-1-1 2-16,6 2-4 0,-2 0 2 0,0 0-1 15,0 2-3-15,2-1 1 0,-2 1 1 16,1 0 0-16,-2 1 1 0,-1 2 1 0,-1-2-1 16,0 0 1-16,0-1-2 0,-2 2 0 15,0 0 2-15,0-1 0 0,-3 1 0 0,0 1 3 16,0 0-3-16,-3 0 1 0,2 4-1 16,-1-4 0-16,1 3 0 0,-3-1 0 0,3-1 4 15,-3 2 1-15,1-1 2 0,0-1 1 16,0 0 3-16,0 0 0 0,-5-2 4 15,3 1-2-15,0 0 1 0,-3 0 1 0,2-1 0 16,-3-1-3-16,1 0-2 0,1-1 0 16,-1-1-2-16,-1 0-2 0,3-1-3 0,-1-1 1 15,1 1-3-15,-2-3-1 0,2 2 3 16,0-3-3-16,1 1 0 0,0 1 0 16,-1-1 0-16,1-2 1 0,4 3 0 0,-3 0-2 15,3-1 1-15,-1 1 1 0,2 2-1 16,0 0 1-16,0 0-1 0,0 0 3 15,0 0-2-15,0 0-1 0,0 0-1 0,3 2-6 16,1-2-27-16,-3-2-76 0,-1 2-139 16,0 0-106-16,-3 0-59 0,3 0-26 0,0 0 13 15,0 0 68-15</inkml:trace>
  <inkml:trace contextRef="#ctx0" brushRef="#br0" timeOffset="62758.3029">20916 9569 14 0,'4'2'239'15,"-3"-2"24"-15,2 0 12 0,-3 0-75 0,4 0-55 16,-4 0-28-16,0 0-16 0,0-2-8 16,0 1-1-16,-2-1-1 0,0 2-9 0,2-1-10 15,0 0-10-15,0-1-12 0,-1 2-8 16,-1-1-6-16,2-1-5 0,0 1-5 16,0-1-4-16,0 1-2 0,0-1 0 0,0 0-4 15,0 0 0-15,0 0-2 0,0-1-2 16,0 0 0-16,3 0-6 0,-3 0 0 0,4 0-3 15,0 1-3-15,-1-1-1 0,0-1-1 16,2-1 1-16,2 5-1 0,-3-3 1 0,1-1 2 16,1 3 0-16,-1-1-1 0,-2 0 1 15,0 2-1-15,1 2 0 0,0 0-1 16,0-2 1-16,0 3-4 0,-1-1 4 0,2 1 0 16,-2 1 0-16,2 1 2 0,-2-1 2 15,-1 0 2-15,1 2 1 0,-1 0 3 16,-1 0 0-16,-1 3 2 0,-1-2 3 0,-1 2 3 15,-1-2-4-15,0 1-1 0,-4 2 0 16,2-1-3-16,-4 0-2 0,3 1-2 0,-4 0 0 16,2 0-3-16,-3-1-2 0,2-1 1 15,1 2-2-15,-5-3 0 0,5 2 2 0,0-2 1 16,-1 1-2-16,1-2 1 0,3 0-1 16,-1-1 0-16,1 0 1 0,-1-3-2 0,5 1-1 15,-3 1 0-15,4-4 1 0,-1 0-1 16,1 3 0-16,0-3-1 0,1 0 2 0,-1 0 0 15,4 0 0-15,-4 0 2 0,4 0-1 16,-1 0 1-16,0 0-2 0,2 0 1 16,0 0 1-16,0 2-2 0,1-2-1 0,2 2 0 15,-2-1 1-15,1-1 0 0,1 4-1 16,2-3-2-16,-2 1 1 0,0 0 2 0,1-1 3 16,0 3-2-16,-1-1 3 0,0 0 2 15,-1 0 0-15,1 0 0 0,0-2 1 16,-3 2-2-16,1-1 1 0,-3-1-1 0,0 1-2 15,-1-1-1-15,0-1-1 0,-2 0 2 16,0 0-3-16,0 0 2 0,0 0 1 0,0 0 0 16,0 0-2-16,0 0 0 0,0-1 1 15,-2 1-1-15,2-2-2 0,2 1-9 16,-2-1-16-16,1-1-34 0,-1 0-53 0,3-1-77 16,-3 1-101-16,0-2-75 0,0 1-31 15,2 0 10-15,3-1 42 0</inkml:trace>
  <inkml:trace contextRef="#ctx0" brushRef="#br0" timeOffset="63069.2928">21220 9616 182 0,'1'0'273'0,"3"0"20"16,-3 0-43-16,1 0-62 0,1 0-47 15,1 0-32-15,1 0-19 0,2 0-3 16,-1 0 1-16,1 0-5 0,2 0-11 16,-1 0-7-16,-2 0-13 0,2 0-11 0,1 0-7 15,-1 0-6-15,0 0-3 0,0 0-5 16,1 0 0-16,-4 0-5 0,2 0-5 0,-2 0-3 16,2 0-2-16,-2 0-2 0,0 2-3 15,0-2 0-15,-1 1 0 0,-2 1 0 0,1-2-2 16,-1 3-8-16,-2-3-16 0,-2 2-24 15,1 0-37-15,-6 0-38 0,2-1-48 0,-1 1-50 16,-3-1-51-16,-1 2-38 0,-1-1-1 16,0-1 23-16,1 0 40 0</inkml:trace>
  <inkml:trace contextRef="#ctx0" brushRef="#br0" timeOffset="63434.6478">21260 9651 24 0,'-4'2'222'0,"3"-2"29"0,1 3-13 15,-4-3-37-15,3 0-37 0,-2 4-22 16,-1-3-13-16,0 3-6 0,-4-1-9 0,3 2-10 15,0 0-9-15,-1-1-14 0,1 1-14 16,0 1-12-16,1-2-10 0,1 0-9 0,1 1-10 16,1 0-7-16,1-1-6 0,1 0-5 15,2 1-2-15,3 2-2 0,1-3-2 16,-1 1 2-16,5 3-2 0,0-1 0 0,0 0 1 16,3 2 1-16,-1-2 0 0,-1 2-2 15,0 2-1-15,-3-3 4 0,1 4 0 0,-1-3 2 16,-1 1 4-16,-3-1 3 0,0 1 3 15,-2-1 2-15,-1 0 1 0,-4-2 2 16,1 2 0-16,-3-4-1 0,0 2-1 0,-5-3-1 16,-1 0-2-16,0 2-6 0,-1-1-4 15,-1-1-4-15,-1 1-3 0,-3-1 2 0,5-1 0 16,0 1-1-16,-2-1-1 0,5-1 2 16,0 0 2-16,3-1-3 0,-1-1-1 0,3 0-1 15,2 0 1-15,1-1-3 0,1-1-1 16,2-1-13-16,3 0-22 0,1-1-44 0,1-1-62 15,-2-1-74-15,3 3-83 0,-4 0-70 16,0 0-19-16,0 2 21 0,1-2 48 0</inkml:trace>
  <inkml:trace contextRef="#ctx0" brushRef="#br0" timeOffset="63809.7012">21492 9843 208 0,'14'-8'277'0,"-2"3"21"0,-2 0-30 0,-2-2-49 16,0 4-39-16,-5-1-20 0,-2 1-21 15,1 1-15-15,-4-3-13 0,1 5-13 16,-2 0-13-16,-5-2-15 0,3 4-11 0,-3-2-14 16,2 5-8-16,-2-3-9 0,0 3-8 0,0 0-7 15,3 2-3-15,1-1-4 0,0 0-3 16,0 1 0-16,3-1-1 0,-1 2-1 16,2-2-1-16,2 1 0 0,-1 0 0 0,3 0 0 15,0-2 0-15,0 3 0 0,1-3 0 16,0-1 0-16,3 1 1 0,1-1-1 0,1-1 0 15,0-1 0-15,2-1-1 0,-2-1 0 16,2-1 1-16,-3-1-2 0,1-1 5 16,2-3-2-16,-2 1 1 0,-2-2-2 0,2-1 3 15,-1-1-2-15,-3-3-1 0,-2 4 0 16,-3-3 0-16,1 2 0 0,-4-1-1 0,-3-1 1 16,1 2 0-16,-3 1 0 0,-2 3-1 15,-1-2-3-15,2 5 4 0,-2 2 0 0,2 1-2 16,1 3 0-16,1 3-18 0,-2-2-116 15,2 4-164-15,-1 3-85 0,2 2-46 16,2 1-23-16,0 2 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2:45:35.27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21318 9701 56 0,'-2'0'248'0,"1"0"22"0,1 0 5 16,-2-1-77-16,2 0-66 0,0 1-32 0,0 0-24 16,-2-2-10-16,2 2-9 15,0-1-3-15,-1 1-6 0,1 0-7 0,-2 0-5 0,2 0-4 16,0 0-2-16,-1 0-2 0,-1 0 0 15,0 0-1-15,-1 0-2 0,2 0-1 16,-4 0-1-16,1 0-1 0,0 0 0 0,1-2-1 16,-2 2 1-16,2 0-2 0,-2 0 1 15,0 0-5-15,1 0-3 0,-1 2-1 0,2-2 0 16,-2 0-4-16,2 0-1 0,-2 0 2 16,4 1 0-16,-3 1 0 0,0-2 1 15,-1 1 0-15,4 0 2 0,-4 1 0 0,2 1 2 16,-1 2-2-16,0-2 1 0,0-1-2 15,0 3-1-15,-1 0-1 0,2 0 0 16,0-1-2-16,0 1 1 0,-1 0-1 0,3 0-2 16,-1 0 1-16,0-2-4 0,1 4 0 15,-1-3-1-15,1-1 1 0,-2 1 0 0,1 0 2 16,2-1-2-16,0 0 0 0,-1 0 3 16,-1 1-2-16,2 1 3 0,0-2-2 0,0 2 2 15,0 0-1-15,2 2 0 0,-1-2-1 16,-1 0-2-16,5 0 0 0,-4 2 2 15,1-1-2-15,-1-1 0 0,3 0 0 0,-1 0 0 16,0-1-2-16,0 0 0 0,1 0-1 0,-3-1 0 16,2 2 1-16,1-5 0 0,2 4-1 15,-3-3 1-15,2 1 0 0,-1 0 1 16,1-2-1-16,-2 0 0 0,1 0 1 0,2 0-1 16,-5 0 1-16,2 0-1 0,1 0 0 15,-3 0 0-15,2 0 0 0,1 0 0 0,-1-2 0 16,0 0 0-16,3 1 0 0,-1-3 0 15,0 4 0-15,-1-5 0 0,1 3 0 16,-1-1 0-16,0-2 0 0,1 3 0 16,-2-1 1-16,2 0-1 0,-4-2 2 0,4 2-2 15,-3 0 0-15,1 0 0 0,-1 0 0 0,-1-1 1 16,1 0 5-16,-1 2 0 0,-1-1 1 16,3 0 1-16,-1-2 2 0,-2 3 0 0,1-1 0 15,-1 1-1-15,2-1 1 0,-2-1 0 16,0 1-3-16,0 1 0 0,0-1-1 0,-2-1-1 15,2 1 0-15,-1-1-2 0,1 1 0 16,-2 0-3-16,-1 0 2 0,2-1-1 16,-1 1-1-16,1 0 0 0,-1 0 0 0,0 0 0 15,-1-1 0-15,3 1 1 0,-2 0-1 16,-1-1 2-16,2-1-1 0,1 2-1 0,-4 1 0 16,4-1 0-16,-1-1 0 0,-1 4 0 15,2-5 0-15,-1 5 0 0,1-2 0 16,0 1 0-16,-2-1 2 0,2 0-2 0,0 2 0 15,-3-1 1-15,3-1 1 0,-3 2-2 16,2-1 2-16,1 1-1 0,-4-1 0 16,3 1-1-16,-3 0 0 0,1 0 0 0,0 0 0 15,0 0 0-15,0 0 0 0,-1 1 0 16,0-1-1-16,3 1 0 0,-4-1-1 0,1 2-1 16,1-1 1-16,2 1 2 0,-3 0 3 15,1-1-3-15,0 1 0 0,-1 0 2 0,0 1-2 16,1 1 0-16,-2-1-2 0,2-1 2 15,0 3 0-15,-2 2 0 0,4-3 0 0,-5 2 0 16,1 1 0-16,2-1 0 0,-2 3 0 16,0-2 0-16,2 1 2 0,1 1-2 0,-1 1 0 15,1-3 0-15,1 0 0 0,-2 1-2 16,3-2 2-16,0 1 0 0,3-1 2 16,-2 0-2-16,2 0-2 0,-1-1 2 0,3 0-3 15,-2 2 3-15,4-2 0 0,-4 0 0 16,2 0 2-16,1-1-1 0,-2 1 1 0,1-1-2 15,-2-1 0-15,2 0-2 0,-2 0 2 16,-1-2 0-16,2 1-1 0,0 0 1 16,-3-2 1-16,2 1-1 0,-3-1-1 0,4 0-1 15,-3 0 2-15,2-1 0 0,2-1 0 16,0 0 0-16,1 1 0 0,-1 0 0 0,0-1 0 16,-1 1 0-16,1-2-1 0,0 1 1 15,1-1 0-15,-3 0 0 0,0 0 0 16,1 1 0-16,-1-1 0 0,-2-1 1 0,1 1-1 15,1-2 0-15,1 3 2 0,-3-1-2 16,2-1 1-16,-3 1-2 0,5 1 1 0,-4-1-2 16,-1-1 4-16,2 1-1 0,-1-1-1 15,1 1 4-15,0-1-2 0,-2-1 2 16,1 1-2-16,1-4 1 0,0 2 1 0,-1 1-4 16,2-4 0-16,1 2 1 0,-3-3 1 15,2 3-1-15,2-1 0 0,-4-2 1 0,1 0-1 16,-1 1 0-16,-1 0-1 0,0 1 2 15,0-1-1-15,-1 1 0 0,-1 1 1 0,1 2 0 16,-4-1 2-16,2 1-1 0,0 1 2 16,0-1 0-16,0 1 1 0,-2 2 3 0,1-1 1 15,0 1-1-15,-1 0-3 0,2 1 2 16,0 1-2-16,-2-2-1 0,0 2-2 0,0 2 2 16,1-2-1-16,-2 1-2 0,-1-1-2 15,1 3 1-15,-1-2-2 0,-1 2-1 16,-1 0 2-16,1 0 0 0,0 2 3 0,-1-2 1 15,3-1 2-15,-1 3 0 0,1 0-1 16,-1-1 1-16,0 2 0 0,2-1-1 0,0 2-1 16,0 0-1-16,2 0 1 0,1 1-1 15,-1-1-2-15,2 2 1 0,-2 0 0 16,3 0 0-16,0 1-1 0,3-1-1 0,-2 1 0 16,2-1 0-16,-1-3 0 0,1 2-1 15,1-2-1-15,-1 0 0 0,-2 0 0 0,3-1-6 16,-1-1-6-16,0-1-10 0,1 0-5 15,1-3-57-15,0 0-137 0,-3-1-132 16,-2 1-62-16,0 0-31 0,0 5-13 0,0 0 48 16</inkml:trace>
  <inkml:trace contextRef="#ctx0" brushRef="#br0" timeOffset="968.7515">21563 9868 83 0,'2'-3'207'0,"-2"0"3"16,0-1-26-16,1-1-36 0,-1 3-20 15,0-2-11-15,0 1-9 0,-1 0-7 0,-1 0-6 16,0 0-9-16,-1 0-14 0,2 1-9 16,1 0-4-16,-4 1 3 0,3-3-5 15,-1 3-4-15,0-1 2 0,1 0-2 0,-1 2 0 16,1-3-5-16,-3 3 1 0,3-2-1 0,-3 2-5 15,0-2-2-15,0 4-7 0,-1-2-1 16,0 2-5-16,0-2-2 0,-1 3-4 16,0-1-4-16,-1 3-4 0,2-2-1 0,-1 1-4 15,0 1-1-15,1 2 0 0,0-1-5 16,2 2 3-16,2-1-2 0,-3 2-1 0,4 0-2 16,-1 1 1-16,-1-1-2 0,2-1 0 15,2 0 0-15,-1-1 1 0,3 1-1 0,0-1 0 16,1-1 0-16,0-1 2 0,3 0-1 15,0 0-1-15,0-1 2 0,1-1-2 16,0-1 0-16,0 0 0 0,-1-1 2 0,-1-1-1 16,-1 0 0-16,1-1-1 0,-4-1 0 15,2 0 2-15,-2 2-2 0,5-3 3 0,-7-1-2 16,4 1-1-16,-2 1 0 0,2-3 0 16,0 3 0-16,1-1 0 0,-1-2-1 0,0 3-2 15,-1-1 1-15,1 0 2 0,2 0 0 16,0-2 0-16,-2 1-1 0,0-1 1 0,0-1 1 15,-2 2-1-15,0 0-1 0,-1-3 1 16,-1 0 0-16,1 0 0 0,1 2-1 16,-3 0 1-16,0-1 0 0,-3 2 0 0,1-4 0 15,1 4 1-15,-3-2-1 0,3-2 0 16,-2 3 3-16,-1-3 0 0,1 1-2 0,-2-2 3 16,0 2 0-16,1-1 2 0,-2 3-1 15,1-1 2-15,-1 1 2 0,-1 1 0 0,0 1 1 16,0 0 0-16,2 1 0 0,-1 1-3 15,-1-1-1-15,2 2 0 0,-2 2-2 16,2-1-3-16,-1 1 1 0,1-1 1 0,-1 4-3 16,1-2 2-16,1 3 0 0,0 0 1 15,3 1-1-15,-3 1-2 0,3 4 0 16,-1-2 0-16,2 0-2 0,2 3-3 0,-2-3-1 16,1 0-6-16,-1 0-3 0,0 0-10 15,4-3-55-15,-4-2-132 0,0-5-136 0,-2 5-63 16,0-1-35-16,1 2-8 0,-2 0 46 15</inkml:trace>
  <inkml:trace contextRef="#ctx0" brushRef="#br0" timeOffset="6189.8851">9774 16685 113 0,'0'0'237'16,"2"1"15"-16,-2-1-39 0,0 0-63 0,1 0-45 16,1 0-38-16,-2-1-19 0,3 1-11 0,-3-2-6 15,4 2-3-15,-3-1-1 0,1-1-1 16,0 2-1-16,0 0-2 0,-2 0 2 0,0 0 7 15,0 0 3-15,0 0 5 0,2-2 2 16,-1 2 1-16,-1 0-2 0,0 0-2 0,0 0-6 16,0-1-3-16,0 1-6 0,0-2-3 0,0 1-7 15,2 0-4-15,-1-2-6 0,-1 3 0 16,0 0-4-16,0-2 0 0,0 2 0 0,2 0 0 16,-2 0 2-16,0 0 3 0,0 2 0 0,0-2 3 15,0 0 3-15,0 0 2 0,0 0 2 16,0 0 6-16,0 0 6 0,-2 0 4 0,2 0 3 15,0 0 3-15,0 0-3 0,0 0-3 16,0 0-5-16,0 0-4 0,2 0-5 0,-2 0-2 16,0 0-4-16,0 0 0 0,0 0-3 15,0 0-1-15,0 0-2 0,0 0-1 0,0 0 1 16,0 0-3-16,0 0-1 0,0 0 2 16,2 0-1-16,-2 0-1 0,0 0-1 0,0 0 0 15,0 0 2-15,0-2 0 0,0 2 1 0,0 0-2 16,1 0 1-16,-1 0 0 0,0-2-2 15,0 2 0-15,0 0 0 0,0 0 0 16,0 0 0-16,0 0-1 0,2-1 1 0,-2-3 1 16,3 4 0-16,-3-3-1 0,3 1 3 0,-1 0-2 15,1-1-1-15,1 0 2 0,0 0 0 16,-1-1-3-16,0 1 0 0,0 1 1 0,2-3 0 16,-2 3 0-16,-1-1-2 0,1 0 4 15,-1 1-2-15,0-1 1 0,0 2 0 0,1-1 0 16,-3-1 4-16,0 3 2 0,0-1 3 0,0 1 5 15,0-1 4-15,0 1 3 0,0 0-1 16,0 0 0-16,-1 1-3 0,-1 0-5 0,-2 0-3 16,-1 3-3-16,3-1-3 0,-2 0-3 0,-1 1 2 15,0-1-1-15,0 3 0 0,-1-1-2 16,1-1 1-16,2 2 1 0,-2-1 1 16,0 0-1-16,-1 0-2 0,0 2 1 0,0-2-1 15,-1 2-1-15,2 0-1 0,-3-1-1 0,1 2 3 16,-1 0 0-16,0 1 0 0,0 1 0 15,0-2 0-15,0 1 0 0,0 1 0 0,-1 0-3 16,1-1-1-16,2 0 1 0,-1-2-2 0,1 2 2 16,-2-2-1-16,5 2 2 0,-2-6-1 15,2 4 0-15,0-2 3 0,-1 0 1 0,3 0 3 16,-1-2 0-16,-2 0 2 0,2 1-1 16,-1-3 3-16,2 3-6 0,-3-3-2 0,4 2 0 15,-3-1 0-15,2-2 0 0,-1 3 0 16,0-2 0-16,2-1 0 0,-1 1 0 0,-1 1 1 15,2-2 2-15,-2 1-2 0,2 1-1 0,0-2 0 16,0 0 1-16,0 2-2 0,0-2-1 16,0 1 0-16,0-1 2 0,0 0 0 0,0 0-1 15,0 0 1-15,0 0 5 0,0 0-5 16,0 0 0-16,0-1 0 0,0 1 0 0,0 0-2 16,0 0-1-16,0-2 3 0,0 2 0 15,0-2 0-15,0 1 1 0,0 1 2 0,0-3-3 16,0 2-1-16,0-2-1 0,0 1 1 15,0-1 0-15,2-2 1 0,0 1-1 0,-1 0-2 16,-1-1-1-16,2 0 3 0,1 2 0 0,-3-4-3 16,3-1 4-16,-3 1 0 0,2 0 0 15,1-1 0-15,-3 1 0 0,2-3-2 16,-1 3 0-16,1-2 1 0,-2 2 1 0,0 1 0 16,0-1-1-16,0 2 1 0,0 1 1 0,0-1-1 15,0 2 0-15,0-2-1 0,-2 2 1 0,1-1 0 16,1 4 0-16,-2-3 1 0,2 0-1 15,-1 1 1-15,-1-1 0 0,2 2 0 0,-2-1-1 16,2 1 0-16,-3-1 2 0,3 1-2 16,-1 1 0-16,-1-2 0 0,2 1 0 0,-2 1-2 15,1 0 2-15,-1 0 0 0,2-2-1 0,-2 2-2 16,2 0 2-16,0 0 2 0,-1 0-1 16,1 0 0-16,-2 0 0 0,2-1 0 15,0 1 0-15,0 0 0 0,0 0-1 0,0 0 1 16,0 0-1-16,0 0 1 0,0 0 0 15,0-2 0-15,0 2-1 0,0 0 1 0,0 0 0 16,0 0 0-16,0 0 1 0,2 0-1 0,-2 0 0 16,0 0 0-16,0 0 1 0,0 0-1 15,1 0 0-15,-1 0 0 0,2 2 0 0,0-1 0 16,-1 1 0-16,1 1 0 0,0-2 0 0,-1 2 0 16,2 0 1-16,-1 0-1 0,1 2 1 15,0-2 0-15,-1 2 1 0,2 0-2 16,-2 0 0-16,1-3-1 0,0 3 1 0,-1 0-1 0,3 0 0 15,-2-1 1-15,0-1-2 0,2 2 2 16,1-3-1-16,-1 3 2 0,0-2 2 16,-1 1-1-16,1-1 0 0,0 1 2 0,-1 1 0 15,1-2 0-15,-2 2-2 0,2-3 0 0,-2 3 2 16,2-2-4-16,-3 1 0 0,4-1 0 16,-3-1-1-16,0 1 0 0,0 1 1 0,-1-1 1 15,1-1 0-15,0 1-1 0,1-1 0 16,-1 1 0-16,0 0 0 0,1-1-1 15,-2 0 0-15,1 0-1 0,-1 1 6 0,1 0-2 0,-3 0 2 16,3 1 0-16,-1-1-1 0,-1 0 0 16,3 0-3-16,-3-1 2 0,3 2-2 15,-1-1 0-15,1 2 0 0,-1-2 0 0,0-1 0 16,-1 1 0-16,1-3 0 0,-1 4 0 0,1-3 0 16,0 1 0-16,1 0 0 0,-3-2 0 15,3 3 0-15,-2-3 0 0,0 0 0 0,-1 2 0 16,1-2 0-16,-1 0 0 0,1 2 0 15,1-2 0-15,-3 0 0 0,2 1 0 0,-2-1 0 16,2 2-2-16,-2-2-1 0,0 0 3 0,0 0 0 16,0 0-1-16,-2 0 1 0,2 0 0 15,-2-2 0-15,2 2 0 0,-3 0 0 0,1-1 0 16,1-1 0-16,-2 2 0 0,1-2 0 16,0 2-2-16,0-3 2 0,0-1 0 0,-1 3 2 15,1-3-2-15,1 1-2 0,-1-2 2 16,2 0 0-16,-3-2 0 0,3 2-2 0,-2-1 0 15,-1 0 1-15,1 0-2 0,-4 0 0 0,2 1-1 16,-1 0 3-16,0-2 1 0,0 3-1 16,0-1 1-16,1 2 1 0,0 1 0 0,0-1-1 15,-1-1 0-15,2 1 1 0,1 1 2 16,-1-1-4-16,0 0 1 0,1 1 1 0,-1-3 0 16,2 3-1-16,-3-1 0 0,3 0 0 0,-4-2-1 15,4 2 0-15,-1-2-1 0,-1 2 2 16,1-2 0-16,-1 2 0 0,0-1 2 15,1-1 0-15,-1-2-2 0,-2 3 0 0,1-1 1 16,2 1-1-16,-1 0-1 0,0-1-1 0,0 0-1 16,1 3 1-16,-1-1-1 0,1 0-1 0,1 0 3 15,-1 0-1-15,1-1-1 0,-1 3 3 16,2 0 0-16,-2 0 0 0,1-1 0 0,-2 1 2 16,3-1-1-16,-2 2-1 0,2-2 0 15,-3 1 1-15,3 1-2 0,-3-2-2 0,3 1 3 16,-2 0 0-16,1-2 0 0,-1 3-2 15,1-2 2-15,1 0 0 0,-2 1-1 0,2-1 1 16,0 0 0-16,-2 2 1 0,2-3-1 16,0 3 2-16,-1-2 0 0,1 0-4 0,-2 2 2 15,2-3 0-15,-2 1 0 0,1 1 0 0,-1-1-2 16,-2 1 2-16,4 0 0 0,-2-2 0 16,-1 3 0-16,2-3-1 0,-1 1 1 15,2 1 0-15,-2-1 1 0,1 0-1 0,-1 2 0 16,2-1 0-16,0 1 0 0,0 0 0 0,0-1 0 15,0 1 0-15,0 0 0 0,0 0 0 16,0 0 0-16,0 0 2 0,0 0-2 0,0 0 0 16,0 0 0-16,0 0 0 0,0 0 0 0,3 1 0 15,-3 0-2-15,2 3 2 0,-2-1 0 16,3 0 0-16,-1 0 0 0,-1 1 2 0,1 2-2 16,2-2 0-16,-2 1 0 0,1 2 0 15,0-3 0-15,1 2-2 0,0 0 2 0,1 0 0 16,0 0 0-16,1 1 2 0,0-1 1 15,-1 2 0-15,0-1 1 0,1 0-1 0,0 0 0 16,-2-2 1-16,0 2-4 0,0-1 0 0,0-2 0 16,0 2-2-16,-3-1 2 0,2-1 0 15,-1 0 1-15,2 1-2 0,-2-2 2 0,0 2 0 16,-1-4-1-16,2 3-1 0,-1 0 1 16,0-3 0-16,1 1 0 0,-2 0 0 0,1 1 0 15,1-3 0-15,-1 4-1 0,1-3 1 0,-3 1 0 16,4 0 0-16,-2-2 0 0,0 0 1 0,-1 3 0 15,2-3-1-15,-1 0 0 0,1 2-2 16,-1 0 0-16,1-2 1 0,-1 1 1 16,1-1 0-16,0 0 0 0,-1 0 0 0,2-1 0 15,-4 1 0-15,3-2-10 0,0 0-25 0,-1-1-35 16,0 1-55-16,-1-3-65 0,-1 0-79 16,-1 1-89-16,-3-2-30 0,1 2 12 15,3-2 38-15</inkml:trace>
  <inkml:trace contextRef="#ctx0" brushRef="#br0" timeOffset="6772.1499">9869 16608 89 0,'2'-3'223'16,"-1"0"17"-16,1 0-36 0,0 2-59 0,-1-2-40 15,1 3-25-15,-1 0-6 0,-1-2-3 16,0 2 11-16,3 0 10 0,-3 0 8 0,0 2 6 16,0-2-3-16,-3 0-4 0,2 0-13 15,-1 3-11-15,-3-2-11 0,2 0-11 0,0 2-5 16,-2-1-6-16,0 1-4 0,2-1-7 0,1 0-4 16,-2 1-6-16,1-1-2 0,0 1-4 15,0 1-2-15,-1-1 0 0,1 1-4 0,-2 1 2 16,0 3-1-16,0-3-3 0,-2 2 0 15,2 0 1-15,0 3-2 0,-1-3-2 0,0 0-3 16,1 1-1-16,0-1 0 0,2-1 0 0,-2 2 2 16,2-4 0-16,0 2 0 0,1 1-1 15,-2-4 2-15,3 2-3 0,-1-1 0 0,0-1 0 16,-1-1 0-16,1 3 0 0,1-2 1 16,-1 0 0-16,-1 1-1 0,-2-1-1 0,2 2 0 15,0-1 1-15,-2 2-3 0,2-1 3 16,0 1 1-16,-2-2 1 0,2 2-1 0,1-2-1 15,-1 1 0-15,2 0 1 0,-3-3-1 16,3 1 2-16,-2 1-1 0,1-1-1 0,1 0 0 16,-1-1 0-16,1 0-1 0,-1-1-1 0,2 1-2 15,0 1 3-15,0-1 2 0,-2 1 2 16,2-3 1-16,0 3 2 0,-1-2 0 0,-1 2-3 16,2-2-1-16,-1 1-3 0,-1 1-2 15,0-3 3-15,2 2-3 0,-1-2 2 0,1 0-1 16,0 0 0-16,0 0-1 0,0 0 1 15,0 0-1-15,0 0 3 0,0 0 0 0,1 0-2 0,-1 0-8 16,4 0-26-16,-1-2-58 0,-2 1-102 16,-1 1-131-16,-4-2-70 0,0 2-28 0,4 0 5 15,0 0 47-15</inkml:trace>
  <inkml:trace contextRef="#ctx0" brushRef="#br0" timeOffset="25245.9938">20833 10321 136 0,'1'-2'244'0,"-1"2"17"16,2-1-42-16,0 1-67 0,-2-2-37 0,0 2-21 15,0 0-11-15,0 0-2 0,0 0 4 16,0 0-4-16,0 0-10 0,0 2-11 0,0-2-14 16,-2 1-12-16,2-1-11 15,0 0-2-15,-2 2-4 0,2 0 2 0,-1-1 3 16,-1 1 6-16,2 0 5 0,-2 0-1 15,2-1 2-15,0 3-2 0,-1-1-5 0,-1-1-4 16,2 3-3-16,0-2-4 0,0 2-4 16,-1-1 2-16,1 1-4 0,0-1 1 0,-2 2-1 15,0-2 1-15,2 4 3 0,-3-1-1 16,2 1 2-16,1-1 1 0,-4 5 3 0,1-2-2 16,1 2-2-16,-2 3 0 0,3-1-1 15,-3 3-5-15,3 2 2 0,-1 0-4 16,1 0 1-16,1 2-3 0,0 0 3 0,-2 0-2 15,0-1-1-15,2 2 2 0,0-4 0 16,-3 0-2-16,3-1 2 0,-1 2-2 16,1-2-2-16,0 1-1 0,0-4-1 0,0 2-1 15,1-1 0-15,-1-2 0 0,2 2 0 0,-1 0 0 16,-1 2-1-16,0 0 1 0,2 0 0 16,0 1 0-16,-2 0 1 0,0 0 3 15,0 3 2-15,0-3-1 0,0 1 2 0,-2 2-2 16,0-4 0-16,2 1-4 0,-3 0-1 15,3-1 0-15,0-1 0 0,0-1 0 0,0 0 0 16,2 0 1-16,-1 0 0 0,3-1-2 16,-3-1 1-16,1 1 1 0,1-2 0 15,-1 2-1-15,-1 1 0 0,3-2 0 0,-2 0 0 16,0 2-1-16,-1 0 1 0,1 2 0 16,-2-2 0-16,2 0 0 0,-2 0-1 0,0 0 0 15,1 0 0-15,-1-2 1 0,2 1 0 16,-1-1 0-16,1-1 0 0,0 1 0 0,-1-1 0 15,1-1 0-15,-1 0 1 0,1-1 0 16,0-1 1-16,-1 0 0 0,-1 0-2 16,2 0 0-16,-2-2-2 0,2 1 0 0,-2 1 0 15,0-1 0-15,0 1-1 0,-2-2 2 0,2 2 0 16,-2 0 1-16,2 0 0 0,0 3 1 16,-1-4-1-16,1 1 1 0,0-2-1 15,0 2-1-15,0-1 0 0,0-1-2 0,0 0 3 16,0 0 0-16,0-3 0 0,1 0 0 15,-1 1 0-15,0 0 0 0,0-2-4 16,2 0 1-16,-2-1-2 0,0 2 2 0,0-3 1 16,0 1 1-16,0-1 1 0,0 1 1 15,0-1-1-15,0 1-1 0,0-2 1 0,0 1 0 16,0-1-1-16,0 0-2 0,0 2 3 16,0-2 0-16,0 0 0 0,-2 0 0 0,2 0 0 15,0 0 0-15,0 0 0 0,0 0 0 16,0 0 0-16,0-2 0 0,0 2 0 15,0 0 0-15,2 0 0 0,-2 0 3 0,2 2-2 16,-2-2-1-16,2 0 0 0,-2 0 0 16,2 0 0-16,-1 0 0 0,-1-2 0 0,0 2-1 15,0 0 0-15,0 0 2 0,0-1-1 16,-3-1-1-16,3 1 1 0,-2-1 1 0,-2 1-2 16,1-2-1-16,1 1 2 0,2 0 0 15,-3 1-1-15,2 0 2 0,-1-1 1 0,0 1 1 16,1-1 0-16,-1-1-1 0,1 2 0 15,-1-1 0-15,0 2-2 0,1-5 0 0,-1 5 0 16,2-4 0-16,-2 3 0 0,0-2 1 16,0-1 0-16,-1 0 0 0,0-1 2 15,0 1-1-15,-2 0 0 0,2 1-2 0,-2-3 1 16,0 3-1-16,1-2 0 0,0 2 0 16,0 0 0-16,-1 0 0 0,2-1 0 0,-1 2 0 15,1-2 0-15,0 2 0 0,2-1 1 16,-1 3 0-16,2 0-1 0,0 0-2 15,0 0 2-15,0 0 1 0,0 0-2 0,0 0 1 16,0 0 2-16,2 2-2 0,-1-1 1 16,2 2-2-16,0 0 1 0,1 0 0 15,-1 0-3-15,2 0 1 0,-1-1 0 0,3 1 2 16,2-2 0-16,1 2 1 0,-2-1 0 16,2-2-1-16,-2 1 0 0,2 1 0 0,2-2 0 15,0 0 0-15,-3 0-1 0,5-2 0 16,-2 1-2-16,1 1 1 0,-1-2-1 15,1 1 1-15,-3-1 2 0,0 1 0 0,-2 1 0 16,-2-2 5-16,-3 2-2 0,0 0 1 0,-1-1 1 16,0 1 1-16,-2 0-2 0,0 0-3 15,0 1-1-15,1-1-1 0,-1 0 1 0,0 0-5 16,-1 0 4-16,1 0 0 0,0 0-2 0,0 2 1 16,-4-2-1-16,3 1 3 0,-1 1-2 15,0-1 2-15,-2 1 0 0,-1 1 2 16,2 0-2-16,2 0 2 0,-4 0-1 15,2 2-1-15,-2 2 2 0,0-2-1 0,-1 2 1 16,1-2-5-16,-1 0-2 0,1 1 0 0,0-1 0 16,-1 1 1-16,3-2 1 0,0 1 3 15,0-1 1-15,-1-1-1 0,3 2 0 16,-1-5 0-16,0 3-1 0,1 1 1 0,-1-1-1 16,1 0 0-16,-3 0 0 0,3 1-1 15,-2-1 1-15,2-1-1 0,-1 0 2 0,0 1 0 16,2-3-7-16,0 0-26 0,4-2-70 15,-4 2-145-15,-7 2-104 0,4 0-58 0,3-2-22 16,-3 0 7-16,3 0 65 0</inkml:trace>
  <inkml:trace contextRef="#ctx0" brushRef="#br0" timeOffset="27030.1818">21825 11445 220 0,'3'-2'256'0,"-1"1"10"0,0-1-62 15,-1 1-66-15,-1-1-38 0,2 2-17 0,-1-1-3 16,-1-1-1-16,0 2 0 0,2-1-2 16,0-1-8-16,-2 1-9 0,-2 1-8 15,0-2-9-15,2 1-4 0,0-1-4 0,-3 2-5 16,3-2-3-16,0 0-9 0,-1 0-1 16,1 1-5-16,-2-1 1 0,0-1-2 15,1 0 1-15,-1 0-1 0,2-1 1 0,-1 1 0 16,-1 1-4-16,0 0 0 0,-1-1 0 15,1 0 4-15,1 2-2 0,-1 0 2 0,0-1 0 16,-2 1-2-16,1 1-1 0,-2 0-4 16,2 0 3-16,-2 0-2 0,2 1-2 0,-2 1 1 15,-1 0 1-15,3 1 0 0,0 0 1 0,-2 1 2 16,2-1 0-16,0 1 1 0,-2 1 1 16,2-1 0-16,-3 2 2 0,3-1-3 0,-2 1 1 15,1-2-3-15,1 2 0 0,0-1-2 16,1-2 0-16,-1 2-2 0,2 0 2 15,1-1 1-15,-3 2 2 0,1-2 3 0,1 1 0 16,-1 0 1-16,2 1 0 0,-1 0 0 16,1 2-2-16,-2-2 3 0,0 1-3 15,2 1 2-15,0-1-5 0,0 3-4 0,0 0 2 16,0 0-4-16,2 0-2 0,0 1 0 16,-2 0-2-16,0 2 2 0,1 0-1 0,-1-1-1 15,0 1-1-15,0 0 3 0,0 1 0 16,0 1 0-16,0-2 0 0,0-1-2 15,0 2 0-15,0-4-2 0,0 1 1 0,-1 0-1 16,1 1 2-16,0-5 1 0,-2 2 1 16,2-3 1-16,0-1-1 0,-2 2 0 0,2-4 0 15,0 1 0-15,0-2 0 0,-1 1-3 16,1-2 1-16,0 1 0 0,0-1 1 16,0-1 1-16,0 2 0 0,0-2 0 0,0 0 0 15,0 0 0-15,0 0 1 0,-2 0 1 0,2 0-4 16,0-2 1-16,2 1 1 0,-2-1-1 15,1 1 0-15,3-2 1 0,-3-2-3 16,1 1-4-16,1-3-25 0,0 0-45 0,-2 1-67 16,1-1-88-16,-4 1-103 0,1 2-58 15,-4-1-11-15,4 0 25 0,-1-2 56 16</inkml:trace>
  <inkml:trace contextRef="#ctx0" brushRef="#br0" timeOffset="27296.7251">21655 11683 153 0,'0'-2'275'0,"0"0"19"0,0-1-25 16,0 0-71-16,1 3-63 0,1-2-38 0,1 1-27 15,-2 1-11-15,4-2-6 0,0 1-5 16,0 1-5-16,-1 0-4 0,1 0-1 0,1 1-3 16,1 1 4-16,-3-2 0 0,3 1-4 15,-1-1-5-15,2 2-2 0,0-2-3 0,0 0-5 16,3 0-7-16,-3 0 2 0,0 0-3 15,1 0-3-15,0 0-1 0,0 0-5 0,-3 0 0 16,0 0-1-16,0 0 0 0,-1 0-1 16,0 3-1-16,-2-3-7 0,0-3-33 0,-1 3-59 15,0 0-112-15,-2 0-96 0,0 0-55 16,1 3-18-16,2 1 13 0,1-3 56 16</inkml:trace>
  <inkml:trace contextRef="#ctx0" brushRef="#br0" timeOffset="27783.8902">21910 11681 158 0,'0'-1'332'0,"0"1"32"0,0 0 21 0,0 1-90 15,0-1-95-15,0 2-62 0,-1 1-40 0,-2 1-23 16,-2 2-13-16,2-2-12 0,-2 1-11 16,4 2-12-16,-3-1-9 0,1 1-6 15,2 1-4-15,-3 1-2 0,1-3-1 0,2 2 0 16,1 0-1-16,-4-1 1 0,4 0-4 15,-2 0 3-15,2-2-1 0,0 1-1 0,0-2 2 16,0 1-1-16,0-1-1 0,-2-1-2 16,2-1 0-16,0 1 0 0,0-3-2 15,0 1 2-15,0-1 2 0,0-1-2 0,0 1 4 16,0-3-2-16,0 1 2 0,0-1-3 16,2-1-1-16,-2-3 0 0,0 3-1 15,2-2 1-15,-2-2-2 0,2 1 0 0,0-1 2 16,-2 1 2-16,1 0 1 0,-1 1 0 15,3-2 1-15,-1 1 4 0,1 0 0 0,0 2-1 16,2-1 0-16,-2 2-1 0,2-1-1 16,3 0 0-16,-2 0-5 0,2 2 4 0,0 1-4 15,1-2 0-15,-2 3 0 0,1-1 0 16,-2 1 0-16,3 0-2 0,-4-2 0 0,0 3 2 16,2 0 0-16,-3 0 0 0,2 0 0 15,1 0 3-15,-2 0-2 0,-2 0 0 16,2 3 0-16,-4-3-1 0,2 1-1 0,2 0 0 15,-4-1 1-15,1 2-5 0,0-2-6 16,-1 0-15-16,1 0-25 0,-1 0-38 0,1-2-44 16,-2 2-48-16,2 0-50 0,-2 2-49 15,0-2-43-15,-2 1-5 0,2 4 19 0,0-4 40 16</inkml:trace>
  <inkml:trace contextRef="#ctx0" brushRef="#br0" timeOffset="28408.5042">22121 11700 160 0,'6'0'223'0,"-1"0"-6"0,0-2-29 16,-4 2-30-16,3 0-16 0,-3 0-4 0,-1-1 1 16,3 1-6-16,-6-1-3 0,3 1-15 0,-1 0-15 15,-1 0-20-15,0 0-14 0,1-3-10 16,-1 3-5-16,2 0-9 0,-2 0-9 0,2 0-5 16,0 0-5-16,-1 0-4 0,1 0-3 15,-2 0-2-15,1 3-5 0,-3-3 0 16,1 2-3-16,-2 0 0 0,0 1-2 0,-2 2 0 15,1-1-2-15,-2 0 2 0,0 1 0 16,2 1-2-16,-1 0 0 0,2 0-2 0,1 0 4 16,0 0-4-16,3 1 0 0,-2-2 2 15,3 0-2-15,0-1 2 0,3 0-2 16,-3 0 0-16,3-1 0 0,0-1 0 0,4 0 0 16,-4-1 1-16,2-1 0 0,-1 2 1 15,4-1 1-15,-3-1-3 0,0 2 0 0,1-2 0 16,1-2 0-16,0 2-1 0,-1-1 1 15,2-1 1-15,-1 2-1 0,0-3-3 0,0 3 5 16,-1-5-2-16,-1 3 0 0,2-3 1 16,-2 3-1-16,-1-4 3 0,0 0-2 0,0 2 0 15,-1-3-2-15,0 2 1 0,-1 1 1 16,-1-2 2-16,3 1 3 0,-3 0 1 0,-1 1 6 16,3 0-4-16,-2 1 0 0,3 1-3 15,-3-3-1-15,-1 3-4 0,3 0 3 16,-3 1-2-16,2-1-2 0,-2 1 2 0,2 0-1 15,-2 1-1-15,1 0-1 0,-1 0 0 16,0 0 0-16,2 0-1 0,0 1 2 0,-2 2 2 16,1-2-2-16,2 3 0 0,1-1 0 15,-3-1 0-15,3 1 0 0,-4 2 0 16,4 0 1-16,-3 0 0 0,1 1 0 0,0 2 1 16,-1-2-2-16,2 0 0 0,-3 1 0 15,4 0-2-15,-3-2 2 0,2 0 0 16,1 0-2-16,-3-1 1 0,3-3 1 0,0 2 0 15,-3-1 0-15,3-1 0 0,-3-1 0 16,4 0-7-16,-2-1-16 0,4-2-26 0,-1 0-42 16,-2-4-63-16,1 3-72 0,-2 1-85 15,-1 1-58-15,0-1-14 0,1-1 25 0,2 1 50 16</inkml:trace>
  <inkml:trace contextRef="#ctx0" brushRef="#br0" timeOffset="29219.2037">22367 11705 137 0,'3'-4'276'0,"1"0"25"15,-1 0-15-15,-1 1-58 0,-1 2-54 16,2 0-32-16,-3-1-20 0,0 2-11 16,0 0-10-16,0 2-14 0,0-2-18 0,0 1-18 15,0 0-15-15,-3 2-12 0,2 0-11 0,-1 1-3 16,0-1 0-16,1 2-4 0,1-1 1 16,-2 0 1-16,0 2 1 0,1-1 1 15,-1 1-2-15,1-2 5 0,-1 2-2 16,0-1 0-16,2 1-3 0,-1-2-2 0,1 1 0 15,0-3-1-15,0 1-2 0,0 0-3 16,0-1 0-16,0-2 1 0,0 2 0 0,1-1 0 16,-1-1 1-16,0 0-1 0,0 0 1 15,2-3 0-15,0 2 0 0,-1 0-1 0,1-2 0 16,1-2-1-16,-1 1-2 0,1-1 1 16,0-1-1-16,0 1 1 0,2-1 0 0,-2 0 2 15,2 2 4-15,-4-4-4 0,4 2 3 16,-2 3 0-16,2-4 0 0,0 2 0 0,-1 0-3 15,1 2 0-15,-2-1 0 0,2 1-1 16,2 0-2-16,-3 2 0 0,0-2 1 0,1 3 0 16,-1 0 0-16,-3 0-1 0,3 0 2 15,-3 3-4-15,2-1 2 0,-3 1 0 16,0 1 0-16,2 1 1 0,-2-1-1 0,0 2 1 16,0 1 1-16,0-4-3 0,0 3 2 15,2 2 1-15,-2-2 0 0,0 0 0 0,0 0 1 16,0 0 1-16,1-1 1 0,-1 2-1 15,0-2-2-15,0 2 2 0,0-2-2 16,0 0 2-16,0-3 0 0,0-1-2 0,0 1-2 16,0-1 2-16,0-1 0 0,0 0 0 15,0 0 2-15,0-1-2 0,0-1 2 0,2 1 2 16,-1-3-3-16,1-1-1 0,0 0-2 16,-1 0 1-16,4-2-1 0,-1 0 0 0,0-1 0 15,-1 1 0-15,0-1 2 0,0 0 0 16,0 1 2-16,2 1 0 0,0-1 0 15,-1 1 1-15,0-1-1 0,0 3-2 0,0-1-1 16,0 0-3-16,1 2 4 0,1 0-2 16,1 0 2-16,-3 1 0 0,1 1 0 15,-1 1 2-15,-1 0-4 0,1 0 0 0,-1 3 2 16,0-2 0-16,1 4-2 0,-3-2 2 16,2 4 0-16,-1-1 6 0,0 2 2 0,-2 0 4 15,0 2 2-15,0-2 2 0,0 3 2 0,0-2-2 16,0-1-3-16,0 4-5 0,1-3-3 15,-1-1 2-15,0 0-6 0,2 0 3 16,-2-2-4-16,0-2 2 0,0 1-2 0,2-2 0 16,-2 0 1-16,0-2-2 0,0 1-1 15,0-2 2-15,1 0 0 0,-1 0-1 0,3 0 1 16,2 0 0-16,-2-2 0 0,2 1-4 16,0-2-9-16,1 1-23 0,-1-2-40 15,1 1-64-15,-5-2-93 0,-1 5-112 0,0 0-51 16,0 0-10-16,0 0 22 0,0 0 58 15</inkml:trace>
  <inkml:trace contextRef="#ctx0" brushRef="#br0" timeOffset="29715.177">22736 11773 57 0,'4'-1'278'0,"1"0"24"0,-1-2 13 15,0 3-71-15,1-3-81 0,-2 3-52 16,2-1-33-16,-1 0-14 0,0 1-9 0,1-2-2 15,-4 0-7-15,5 2-6 0,-3-1-4 16,0-1-3-16,1 1 0 0,-1 0-3 0,0-2-2 16,0 3-5-16,1-3-1 0,-3 1-3 15,3-1-4-15,0 2-2 0,-3-2-2 0,2 0 1 16,1 0 0-16,1 0 1 0,-4 0 0 16,4-2 3-16,-2 1 3 0,-1 1 1 0,0 0 2 15,2 1 2-15,-4-3 2 0,1 1-1 16,-1 1 3-16,-1 1-3 0,1-1-1 15,-4 0-4-15,4 2-1 0,-4-2-6 0,3 1-2 16,-4 1-3-16,-2-1 0 0,-1 2-2 16,-1 2-3-16,-1-2 2 0,1 3-2 15,-3 0 1-15,0 1-3 0,3 3-1 0,-4 1 0 16,4 0 0-16,2-1-2 0,1 3-2 16,-2-1 3-16,7 0-2 0,-3-1 2 0,4 4 1 15,0-3 1-15,0-1 3 0,4 0-4 16,-3 1 1-16,4 0-1 0,-1 0 1 15,3-1-2-15,-2 1 1 0,1-1 0 0,1-1 0 16,2 1 0-16,-1-2-1 0,1 2 1 16,2-4 0-16,0-1-1 0,1 0-2 0,1 0 5 15,0-2-2-15,3-1-2 0,-2-1 4 16,4 0 0-16,-6-1-2 0,2-1 0 0,-1 0-2 16,0-1-11-16,-2-1-36 0,-2 0-83 15,-4-2-138-15,-5 2-97 0,0 0-52 0,0-2-16 16,-1 3 19-16</inkml:trace>
  <inkml:trace contextRef="#ctx0" brushRef="#br0" timeOffset="30725.8257">23201 11780 56 0,'1'0'264'16,"-1"0"28"-16,0 0 10 15,2 0-56-15,-1 0-62 0,-1 0-38 0,0 0-24 16,0 0-13-16,0 3-10 0,0-3-13 0,0 2-17 15,3-2-13-15,-1 0-17 0,-1 0-13 16,1 0-12-16,3 0-7 0,-1 0 0 0,1 0-5 16,3 0-2-16,1 2 1 0,-2-2-2 15,1 0 1-15,0 1-1 0,1-1-1 16,-1 0 0-16,0 0-9 0,0 0-9 0,0 0-19 16,-3 0-18-16,-1-1-27 0,1 1-24 15,-2-2-20-15,-1 2-25 0,-2-5-34 0,0 5-45 16,-3 0-38-16,-2-2-10 0,-1 0 13 15,1-1 24-15</inkml:trace>
  <inkml:trace contextRef="#ctx0" brushRef="#br0" timeOffset="30965.6771">23184 11721 32 0,'2'-3'255'15,"1"1"18"-15,0-1 6 0,1 2-57 0,1-1-61 16,-1 2-43-16,2 0-24 0,1 0-12 15,-4-2-9-15,2 2-13 0,0-3-15 16,-2 3-13-16,3 0-12 0,-2 0-6 0,3-2-6 16,-1 2-4-16,2-2-1 0,0 2-1 15,2 0-2-15,-1 0 0 0,0 0-2 0,4 0-5 16,-2 0-12-16,0 0-16 0,2 2-23 16,-1-2-27-16,0 0-30 0,-1 0-37 0,0 0-57 15,-3 0-50-15,1 2-13 0,0-2 9 16,1-2 19-16</inkml:trace>
  <inkml:trace contextRef="#ctx0" brushRef="#br0" timeOffset="31493.35">23616 11608 148 0,'2'-4'300'16,"-2"-2"28"-16,0 4-1 0,1-1-78 0,-1 0-68 15,2 0-48-15,-1 0-33 0,-1 2-23 16,0-1-17-16,2 1-15 0,0-2-12 16,-2 3-12-16,1-2-10 0,-1 0-6 0,2 2-2 15,0 0-3-15,0 0-1 0,3 0 1 0,1 0-2 16,-1 2 1-16,3 0 0 0,1-2 1 15,-2 3 0-15,1-2 0 0,-2 2 0 0,3 0 0 16,-2 0 0-16,-1 0 0 0,-1 0-2 16,2-1 1-16,-2 1-2 0,-1 2 3 15,-3-2-2-15,3 1 0 0,-4 1 2 0,1-2 0 16,-1 1 0-16,0-1 0 0,0 2 0 16,0-1 2-16,0-1-2 0,0 1-2 0,-1-1 2 15,1 2 0-15,-2-1 0 0,0 1 2 16,-1-1-2-16,-3 1 7 0,1 1 1 15,1-2 3-15,-5 0 3 0,3 2 2 0,-3 0 5 16,3-2 0-16,-3 1 0 0,1 0 1 16,3-3 2-16,-2 2-4 0,1-1 2 0,-1 0 0 15,4 2-3-15,-2-4-4 0,3 2-1 16,-2 0-4-16,3-1-2 0,-1 1-6 16,0 0-2-16,2 1 0 0,0 1-2 0,0-1-5 15,0 0-19-15,0 2-40 0,0 1-70 16,0 1-106-16,-3 0-101 0,0 6-48 0,0-2-8 15,0 0 26-15,-1 5 61 0</inkml:trace>
  <inkml:trace contextRef="#ctx0" brushRef="#br0" timeOffset="31654.2535">23573 11984 21 0,'-3'7'316'0,"3"-5"42"16,0 1 27-16,0-2-21 0,0 0-96 0,0 1-74 15,0-1-49-15,3-1-33 0,-1 2-26 16,-2-2-20-16,0 0-22 0,1 0-18 15,1 0-13-15,0 2-5 0,-1-2-3 0,1 3 0 16,1-1-2-16,0-2-1 0,2 0-9 16,-2 0-88-16,3-2-179 0,-6 2-93 0,0 0-53 15,-9-3-25-15,1 3-8 0</inkml:trace>
  <inkml:trace contextRef="#ctx0" brushRef="#br0" timeOffset="35576.3209">24337 10749 210 0,'4'3'327'0,"1"-2"17"0,0-2 6 15,3-1-112-15,3-2-114 0,0-1-59 16,0-1-29-16,-1-1-18 0,-2-3-5 0,-2 2-5 16,2-1-2-16,-5 0 2 0,0 0 4 15,0 0 1-15,-1 1 0 0,1-1 2 16,0 4-2-16,0-2 0 0,4 2-7 0,2 1-3 15,1-1-1-15,-1 4-2 0,5-3 1 16,1 4-2-16,-1 0-1 0,-1 0 0 0,0 4 0 16,-1-1-3-16,-3 2 0 0,4 0 3 15,-7 0-2-15,1 2 2 0,-3-2-1 0,1 1 2 16,-4 2 1-16,3-2 0 0,-3 1 0 16,2 0 0-16,-1 2 1 0,1 1-1 15,2-3-1-15,1 3 1 0,0-3 1 0,1 0 0 16,2-2 1-16,-1 1 0 0,3-3 2 15,-1 0 1-15,0-2 0 0,2-1-1 0,-3-1 2 16,1-2 0-16,1 0-3 0,-3-3 4 16,2 0-2-16,-3-2-1 0,1-2-1 0,-1-1-1 15,2-2 0-15,-1 1-1 0,0-3 0 16,0-4-1-16,-2 2 0 0,2-4 1 0,-2 0 0 16,-1 2 2-16,0-2-3 0,-2 4 2 15,-1 2 0-15,-1 1 4 0,-1 2 1 16,2 3 1-16,-2 1 4 0,1 3-2 0,-1 3-3 15,0 1-2-15,5 1-4 0,-4 0-2 16,3 1-4-16,-3 1 4 0,6 0 1 16,-3 1-3-16,1 4 3 0,3-2-2 0,-3 2 1 15,-1 0 1-15,1 2-2 0,2 0 2 16,-2 2 0-16,0 1-1 0,0 0 1 0,-2 1 0 16,2 1 1-16,0-1-1 0,0 1-1 15,1-2 1-15,0-2 0 0,2-1 1 16,2-1 1-16,1-1 1 0,0-4 4 0,0-1-1 15,3-1 2-15,-1-4-2 0,1 0 0 0,-1-2 0 16,1-5 0-16,-1 1-5 0,-4-3 4 16,2-3-3-16,-3 0 1 0,-2-2-2 15,1-4 1-15,-1-1-2 0,-1-2 0 0,-1-5 0 16,1 3 0-16,0-7-1 0,3 0-1 0,-4-3-1 16,4-1 2-16,-1 1-2 0,4-3 3 15,-3 1 0-15,1 0 0 0,3 3 3 16,-2 1-3-16,0 1-1 0,0 3-1 0,-1 2 0 15,0 1 1-15,-2 2 0 0,0 3 1 16,-2 3-1-16,0 2-1 0,0 3 1 16,0 2-1-16,-4 5 0 0,4 1-3 0,3 3 2 15,-4 5-2-15,4 2-1 0,1 2 1 16,0 5 2-16,0 3 2 0,-1 1-1 0,0 1-1 16,1 3 2-16,-2 2 0 0,-2 3-1 15,0 0-1-15,-4 5 1 0,-2-1 0 16,-1 5 0-16,0-1 2 0,-1 2-1 0,1 3 2 15,1-5 1-15,1 2 2 0,1-2-1 16,3-1-1-16,1 0-1 0,-1-3 0 0,5 0 2 16,1-2-3-16,1-1 1 0,3-1 0 15,-1-4 0-15,1 0 2 0,1-4-3 0,-1 0 0 16,-3-3 1-16,3-4 1 0,-5-2 0 16,-1-2 1-16,1-4 1 0,-4-2 3 0,0-2-2 15,2-3-1-15,-4-4 0 0,0 0-1 16,-1-2 1-16,-1-2-3 0,3 0 1 15,-4-3-1-15,0-3-1 0,1 1-3 0,-1-4 3 16,3 0-1-16,2-2 0 0,-1 2-1 16,1-4 1-16,3 0 1 0,1 2 0 0,-1 1 1 15,4-2 1-15,-2 5-2 0,-1 1 0 16,-1 3 0-16,-2 2-2 0,-1 3 6 16,1 5 2-16,-5 1 2 0,1 2 2 0,0 2-4 15,-1 1 0-15,1 2-6 0,-2 2 0 16,1 2-2-16,1 2-3 0,0 0 3 0,1 5 0 15,2 0 1-15,0 5-2 0,-1-1 3 16,1 6 0-16,-1 0 3 0,1 2 0 0,2 1-1 16,-4 1 3-16,3 0-4 0,-3-3-1 15,0 3 0-15,4-2 0 0,-4-3 0 0,3 2 0 16,0-4 1-16,1 0 2 0,-1-2-2 16,2-4 1-16,1 1-2 0,-1-4 1 15,2-3 2-15,0-1 0 0,0-3-2 0,-2-3 5 16,0-3-3-16,1-2 2 0,-2-3-2 15,-1 1-2-15,1-5 0 0,0 0-1 16,0-3 0-16,-1 0 0 0,1-2 1 0,1-4-1 16,1-1 0-16,0 0-1 0,3-4 1 0,-2 1-1 15,3-1-2-15,1-3 2 0,-3 6-1 16,-1 2 2-16,-1 2-2 0,-2 2 2 16,-3 7 0-16,1 3-1 0,-1 3-2 0,-4 2-2 15,1 4 3-15,2 1-4 0,2 3 2 0,-4 3 1 16,4 1 3-16,-2 2 0 0,1 3 0 15,0 1 1-15,1 2-1 0,1 3 0 16,-3 1 0-16,0 2-1 0,-1 0 0 0,0 3-2 16,-1 0 1-16,1-1 1 0,0 3-1 15,1-2 2-15,0 0 2 0,0-3-1 0,0-2 2 16,3-2-1-16,1-2-2 0,-1-4 1 16,1-4-1-16,-3-2 3 0,6-4 0 15,-2-4-2-15,-2-1 4 0,2-4-2 0,1-1 2 16,2-3-2-16,-2-3-1 0,1-3-1 15,1-4 1-15,-1 1-2 0,2-5 0 0,0 1 0 16,0-4-2-16,-1-1 1 0,2-3-1 16,0-1 0-16,-1 0 1 0,-1-3-1 0,-1-2 2 15,-4 2 2-15,1 1 1 0,-3-2 0 16,2 2-1-16,-1-2-2 0,-2 3 0 16,2-1-2-16,0 1 1 0,0 3 1 0,1 0 0 15,0 0 1-15,1 3 1 0,1-1 1 16,2 4-3-16,2 0-3 0,1 4 0 0,0 1 0 15,2 3-2-15,0 3 0 0,-2 1 0 16,1 6 4-16,-2 1-4 0,-3 6 2 0,0 3-2 16,1 4 0-16,-2 2 2 0,0 6-2 15,0 2 3-15,-5 5-2 0,2 2 2 16,-4 1 0-16,-1 7 2 0,-1-3 2 0,-3 6-2 16,0 1 2-16,-4 3-1 0,0 1 2 0,2 2-1 15,-1-1 3-15,2 1-3 0,4-1 0 16,-1-1 0-16,4 3-2 0,3-4 0 0,3 4 0 15,0-3 0-15,4 0 0 0,-1-4 0 16,5-1 2-16,-2-6-1 0,3-1 2 0,-2-6 0 16,0-1 0-16,0-6-3 0,-1-3 3 15,-3-3 2-15,-1-5-2 0,0-5 1 16,-1-4 0-16,-1-3 0 0,1-3 2 0,-1-5-5 16,1-3 0-16,-1-4 1 0,5-3-2 15,-4-6 0-15,4-5-2 0,-4-3 1 16,4-3 1-16,0-5 0 0,-2 0-1 0,2-3 1 15,-1-1-3-15,-1-1 5 0,0-1-2 16,-1 3 0-16,-2 0 1 0,-2 1-1 0,2 4 1 16,-2-2-1-16,1 3 0 0,-1 2-2 15,3-3-3-15,-1 3 3 0,2 0 1 0,2 4-2 16,1 1 1-16,4 3-1 0,-1 1 3 16,5 4-1-16,0 3 0 0,1 5-1 0,-1 3-2 15,1 7 2-15,-1 5-3 0,-3 7-2 16,-6 5 1-16,-2 7 1 0,-7 3 1 0,-3 9 3 15,-3 6-2-15,-5 6 3 0,0 3 1 16,-2 6 2-16,0 1-4 0,0 1-2 16,0-1 3-16,5 0-2 0,-2-1 0 0,4 0 0 15,3-3 4-15,0 1 2 0,1-1 0 16,4-1-2-16,3 1 3 0,0-1-2 16,-2 4-2-16,5-1-1 0,-1 2 0 0,-1-1 0 15,-1-1-1-15,3-2 2 0,-1-4-2 16,-1-2 1-16,4-4 0 0,-4-4 0 0,5-6 3 15,-1-3-1-15,0-5 3 0,1-7-2 16,-1-1 3-16,2-6 0 0,0-4 1 16,0-6-3-16,0-1 1 0,2-11-1 0,2 0-1 15,-5-6 1-15,5-3-3 0,-1-7-1 0,0-5 0 16,0-5 0-16,2-2 0 0,-1-6-3 16,-1 1-1-16,1 1 2 0,-2-3 1 15,4 2-1-15,-2 0 2 0,-2 2 0 0,4 2 0 16,-4 1 2-16,-1 2-2 0,-1 3 0 0,-2 1-2 15,3 4 1-15,-5 1-2 0,0 4 1 16,2 3 1-16,-4 3-1 0,3 4 0 16,0 6-2-16,-1 2 3 0,1 5-2 0,1 3-1 15,-1 4 1-15,2 3-1 0,-3 3 2 16,0 4-4-16,-2 4 4 0,1 3-2 0,-4 3 2 16,0 6-3-16,-4 2 4 0,-2 4-1 15,-3 2 1-15,-3 3 1 0,-1 0 0 16,-1 3-2-16,2-2 0 0,-2 0 1 0,0 4-1 15,3-3 2-15,1 1 1 0,0-1 1 16,3 0 3-16,-1-3-2 0,4 1 4 0,-2-3-5 16,5-1-1-16,-1 0-1 0,3-2 0 15,4-1 1-15,-2 0 1 0,3-1-2 0,1 0 2 16,2-6-1-16,0-2 2 0,0-2-1 16,0-2-1-16,2-4-1 0,-4-5 3 15,2-3 0-15,-3-4-2 0,3-3 4 0,-6-7-3 16,5-1 2-16,-4-5-1 0,0-6-2 15,-1-1 0-15,0-4 0 0,-2-2-1 0,2-4-1 16,-3-3 1-16,2-1 0 0,1-2-2 16,1-1 2-16,-2-1 2 0,2 0 0 0,-1 2-1 15,1-3 1-15,-2 3 2 0,0 2-4 16,1 0-1-16,1 2-2 0,-2 0 3 0,4 3 0 16,-1 0 0-16,3 4 0 0,-1-1 0 15,2 6-2-15,-2 3 1 0,2 2-1 0,2 3 0 16,-2 1 1-16,2 4-1 0,0 5-2 15,-1 1 2-15,-1 4-3 0,2 4 1 0,-2 2 0 16,0 3-1-16,-1 6 2 0,-3 1 0 16,-2 5 0-16,-2 3 3 0,-1 7-2 0,-5 3-1 15,3 2 3-15,-4 4 0 0,1-1 2 16,1 1-2-16,-1-1 1 0,4 1 0 0,-1-3-1 16,0 1-2-16,2-3 0 0,-1 1 2 15,0 0 0-15,0-2 3 0,0-1-1 16,-2-2 1-16,4 0-3 0,0 0 1 0,1-2 1 15,3 2-2-15,3-4 2 0,0 0-2 16,5 0 3-16,0-5 0 0,0-2-3 16,2-3 1-16,-1-5 3 0,-1-1-2 0,0-6-1 15,-1-3 3-15,1-2-1 0,-2-4 1 16,-3-3-2-16,0-5 1 0,-1-2-1 0,-3-4-1 16,0-3-1-16,-2-3 0 0,0-3 0 15,0-5-2-15,0 1 1 0,-2-5 0 16,2-1 1-16,5-1 0 0,-4-1 0 0,3 2 1 15,2 3 2-15,-1 0-3 0,2 3 0 16,0 5 0-16,2 1-2 0,0 3 0 0,1 2 1 16,-1 0-2-16,4 4 3 0,-1-1-3 15,-1 3 2-15,-2 0 0 0,2 4-1 0,-4 0 1 16,0 3-2-16,-2 1 2 0,-2 5-1 16,2 0-2-16,-4 3 2 0,3 1-3 0,-2 2 1 15,-2 4 0-15,2 2 2 0,1 3-1 16,-2 2 1-16,-1 3 2 0,5 0-3 15,-5 4 0-15,0 2 1 0,-2 1 1 0,2 1 1 16,-5 1 0-16,0 1 1 0,-1-2 1 16,-1 3 0-16,-1-3-4 0,0-1 0 0,0 2 1 15,0-4 2-15,2 1-1 0,0 0 2 16,-1-2 1-16,1 2 0 0,3-4 3 0,2 0-5 16,1 0 1-16,4-3-1 0,3 1 0 15,1-2 1-15,1-3 1 0,5-2 0 16,-1 0-1-16,1-5-1 0,2 1 3 0,-2-4-2 15,-1-2-1-15,-1-5 2 0,-1-3-1 16,-3-2 0-16,-1-5-1 0,-2-3-1 0,-1-3 2 16,2-5-2-16,-5-3 1 0,2-4 1 15,0-1 1-15,0 2-1 0,2-2-1 0,-4 3 1 16,3 2-4-16,-2 1-1 0,2 4 0 16,-1 3-2-16,1 4 3 0,0 3 1 0,1 1 0 15,2 3 0-15,4 4-2 0,-3-1 3 16,4 4-1-16,0 1-1 0,-2 2-2 0,-1 2 2 15,1 1-2-15,-2 4 1 0,0-2 0 16,-1 4 0-16,0 1-2 0,-1 4 3 16,-5 1 1-16,1 3-4 0,-3 0 3 0,0 2 0 15,-2 4 1-15,1-1 0 0,-3 2-1 16,5 2 2-16,-2 1 0 0,2 0 2 0,0 1-1 16,2-2 1-16,1-2 1 0,3 0 2 15,0-5-4-15,2-1 1 0,-2-2 0 16,5-3 1-16,-1-4-1 0,2-2 0 0,0-2 0 15,-2-4 1-15,1 0 1 0,0-4-2 16,0 0-1-16,0-3 3 0,-2-1-2 0,4-2-1 16,-3-2 1-16,-1 1-2 0,3-1 1 15,-1-1-1-15,2 1-3 0,2-1 1 0,-2 2 1 16,4 1 1-16,-3-1-1 0,0 2-2 16,-1 1 3-16,1 2 2 0,-3 1-2 0,-1 1-3 15,1 0 1-15,-2 2 0 0,-1 0-1 16,1 0 1-16,-3 4-2 0,2-3 1 0,-3 1-1 15,0 3 2-15,1 2 1 0,-1-2-2 0,0 0 3 16,-1 2 0-16,2-2 0 0,0 3 0 16,2-2 0-16,0 1 0 0,1-1 0 15,2 1 3-15,2 0-3 0,-1 0 0 0,-2-1 0 16,0 0 1-16,0-1-1 0,-1 0-14 0,-1-3-37 16,-8 1-95-16,-2-6-119 0,-6 3-68 15,-1-2-34-15,-9 0-5 0,-5 1 30 0</inkml:trace>
  <inkml:trace contextRef="#ctx0" brushRef="#br0" timeOffset="37495.6482">24438 11197 16 0,'3'1'237'0,"0"1"15"0,1 0 5 16,-1-1-73-16,1 1-82 0,3-2-48 15,-3 1-24-15,1-1-15 0,3 2-7 0,1-1-3 16,1 1-2-16,0-1 3 0,4 1 0 15,-5-2 10-15,5 3 4 0,-1-2 8 0,3 0 7 16,-2-1 7-16,2 2 7 0,1 0 1 16,2-2 1-16,2 3 0 0,1-3-4 15,3 4-6-15,0-3-1 0,2 3-6 0,2 0-2 16,-4 0-1-16,2 1-2 0,2 0 0 16,-1-1 0-16,0-1-2 0,3 2 1 0,-5-2-2 15,3 0-6-15,-2-1-4 0,-2 2-3 16,-3-1-3-16,0-2-2 0,0 1-1 15,-1-1 0-15,0-1 3 0,1 2-1 0,1-1 4 16,0 1-4-16,3 1 2 0,0-1-4 16,0 2 0-16,1 3-2 0,0-2-3 15,-2-1 2-15,-1 3-3 0,0-3 0 0,0 1 2 16,-2 0 0-16,-3-2-2 0,1 0 1 16,1 0 2-16,-4-1 0 0,0-2 0 0,1 1 0 15,-1-1 1-15,2 0 0 0,-3 0-2 16,1 0-2-16,1-1 0 0,-1 1-1 0,-1 1 0 15,1 0 1-15,1 3 1 0,-2-1-2 0,1 0 4 16,-1 1-2-16,3-2 0 0,-3 2 0 16,3 1-2-16,-1-2 0 0,0 1 0 15,-2-1 0-15,0-1 0 0,-2 1-2 0,-2-2 2 16,0 0 2-16,-2-1 0 0,2 0-2 16,-3 0 0-16,2 0 0 0,-3 0-2 15,-1-1 0-15,0 1 2 0,-1-1 0 0,-1 1-2 16,2 0 2-16,-1 0 2 0,3 1-2 15,-1 0 0-15,4-1 0 0,-2 3 0 0,2 0 0 16,-3-2-2-16,2 0 2 0,-3-1 2 16,-2 2-2-16,-1-2 5 0,-2 0-2 15,2-2 3-15,-4 1-3 0,-1 0-2 0,0-2-1 16,-1 0-1-16,-5-1-1 0,3 1 1 16,-4-1-1-16,-1-2 2 0,-1 2 2 15,1 0-2-15,-2 0 1 0,2-1-1 0,-2-1 0 16,2 0 0-16,-1 0 2 0,0 0-1 0,0 0-1 15,2 1 0-15,-1-3 2 0,1 3-2 16,2 1 0-16,2 1 0 0,-1 0 0 16,3 1 0-16,1 0-2 0,0 2-1 0,0 2 3 15,1 0-1-15,-1 1 1 0,4-3 0 16,-3 5 0-16,3-1 0 0,-3-1 0 0,2-1 0 16,2 4-2-16,-4-4 2 0,1 1 0 0,-1-1 0 15,3 2 0-15,-3-1 0 0,3 0 0 16,-1 2 0-16,0-2 0 0,0 1 0 0,0 1 0 15,2-1 0-15,-4 1 2 0,2-1-1 16,-1 1 4-16,0 2 3 0,-2-2 1 16,0 0 1-16,0 3 1 0,-4-3 2 0,1 2 5 15,0-1-4-15,-3 1 2 0,0 0 1 16,-2-1 1-16,1 0-3 0,-2-2-4 0,1 1-3 16,0-2-2-16,-3-1-3 0,3 2-2 15,-1-1-2-15,-4-2-10 0,0 0-19 16,-1-1-25-16,-2 0-46 0,-2-1-67 0,-2 0-96 15,-2 1-81-15,-4-2-34 0,0 1 7 16,5-3 29-16</inkml:trace>
  <inkml:trace contextRef="#ctx0" brushRef="#br0" timeOffset="38421.5452">24640 11205 28 0,'0'1'221'0,"0"-1"20"0,-1-1-14 0,1 1-34 16,0-2-28-16,0 1-27 0,0-3-18 16,0 3-13-16,0-2-8 0,0 0-9 0,-2 0-10 15,2 0-11-15,0-2-9 0,2 3-8 16,-2-1-7-16,0 0-6 0,0 2-5 15,1-2-4-15,1 3-5 0,-1-3-5 0,3 3-7 16,-1-1-3-16,2 0-5 0,-1-1-3 16,2 2-2-16,-2-1 2 0,0-1-2 0,0 0 0 15,0 1 2-15,0-3 0 0,-1 4 0 16,-1-3 1-16,1 3 0 0,-3-2 1 0,0 0 1 16,0 1 4-16,0 1 2 0,0-1 0 15,-2 1 1-15,1 0 0 0,-3 0-5 16,4 0-1-16,-3 0-3 0,0 0-2 0,0 1 0 15,-1-1 0-15,1 0 1 0,0 1-1 16,-1-1 1-16,-1 2 3 0,2 0 1 16,-4-2-2-16,2 3 3 0,-1-3 0 0,-2 2-1 15,-3 1 3-15,2-1-1 0,-5 1 0 16,1 0 2-16,-3 1-3 0,2-1-2 0,-3-1-1 16,0 3-2-16,2-3 0 0,0 3 0 0,0-3 0 15,0 1-2-15,0 1 0 0,2-2 0 16,1 0 2-16,4 0-4 0,0 0 2 15,4-1-2-15,1 1 2 0,1-2-2 16,2 1 0-16,2-1 2 0,1 2 0 0,1-1 0 16,0 1 0-16,3-1 2 0,-1 1-2 15,3-1 2-15,-2 1 0 0,-1-1-2 16,-1 0 0-16,0 3 2 0,-1-4-2 0,1 0 2 16,0 3 0-16,0 0-1 0,-2-2-1 0,3 0 1 15,0 1-1-15,-1 0 0 0,1 1 2 16,1-2 2-16,-1 3 4 0,0-1-1 15,1-1 1-15,1 1-1 0,-2 1-1 0,2 1-1 16,0 3 0-16,0-1-2 0,1 2-2 16,4 0-1-16,-2 2 0 0,5-1-36 0,-5-1-144 15,0 0-135-15,-2-1-72 0,2-4-39 16,-3-4-17-16,-2-1 22 0</inkml:trace>
  <inkml:trace contextRef="#ctx0" brushRef="#br0" timeOffset="45099.7628">25034 11817 229 0,'0'0'253'0,"0"0"11"0,0 0-66 15,0 0-66-15,1 0-41 0,-1 1-14 16,0-1 0-16,0 0 7 0,2 2 5 0,-2-2-2 16,0 0-3-16,0 1-9 0,0-1-8 0,0 0-8 15,0 2-6-15,0-2-8 0,0 0-5 16,0 0-7-16,-2 0-6 0,2 0-6 16,0 0-2-16,0 0-2 0,0 0-3 0,0 0 0 15,0 0 0-15,0 0 0 0,-1 0-2 16,-3 0-2-16,0 0-1 0,-1 3-2 0,-1-3 2 15,0 4 2-15,-3-3 0 0,0 2 0 16,1 1-1-16,0-2 4 0,-1 1-1 16,3 2-2-16,-2-2 1 0,1 1 0 0,-2 1 1 15,3 2-3-15,-1-3-1 0,1 2 3 16,1-2-4-16,-1 2 0 0,1-2-2 0,2 3 0 16,1-1-1-16,-1-1-3 0,3 2-2 15,-1-1 1-15,-1 0 1 0,2 1-2 16,-2-2 0-16,2 1 0 0,0 0 0 0,0 1 2 15,0-1-2-15,0 2 1 0,2 0 0 0,0 0-1 16,-1 0 2-16,-1 0-2 0,3 0 1 16,-1 0-1-16,0 1 0 0,-1-3 0 15,1 1 1-15,0-2 0 0,-2 1-1 16,1-1 0-16,-1 0 0 0,3-1 0 0,-2 1 0 16,1 0 1-16,0 0-1 0,-1-1 0 0,2 1 0 15,1-1 0-15,-3 0 2 0,2 1-2 16,2-2 2-16,-1 1 0 0,-3-1-1 15,3 2-1-15,0-2 0 0,-1-3 0 0,0 3 3 16,0 0-2-16,-1-2 0 0,0 0-1 16,1 1 2-16,-2-1-1 0,3-1-1 15,0 2 0-15,-1 0 1 0,0-2-1 0,0-2 1 16,1 0-1-16,1 1 0 0,-1-1-2 0,1 1-1 16,3-3-1-16,-5 1 2 0,2 0-4 15,0-1 4-15,-2 0 0 0,0 1 1 16,0-1 0-16,1-1 0 0,0 1 1 0,-3 0 0 15,1 0 0-15,0-1-1 0,-2 0 1 0,1 0 0 16,-1 0 1-16,0 0 0 16,-1 0 2-16,1-2-1 0,-2 4-2 0,0-2 0 15,-1-1 0-15,1 2-1 0,-2-1-2 0,1 0 2 16,0 1 1-16,0 0 1 0,-1-1 1 16,0 3 1-16,0-3 1 0,-1 2 0 15,0 0 3-15,0 2-4 0,0-2 1 0,0 1-3 16,0 2 0-16,-1 0-1 0,0 0 0 15,1 0 1-15,0 0-1 0,0 2 0 0,1-2 1 16,-1 3 0-16,-3-2-1 0,3 2 0 16,1 0 1-16,-4-1 1 0,0 3-2 0,3-2 0 15,0 1-2-15,1 0 2 0,-1-2 0 16,3 3-1-16,1 1 1 0,1-1 0 0,0-1-1 16,0 1-10-16,1-2-22 0,2 1-47 15,1-1-88-15,-3 2-132 0,2-2-81 0,-3 2-39 16,2 0-1-16,1-1 36 0</inkml:trace>
  <inkml:trace contextRef="#ctx0" brushRef="#br0" timeOffset="45917.7319">25219 11942 178 0,'0'-4'270'0,"0"3"26"0,0-1-25 16,0 2-63-16,0 0-44 0,0 0-26 16,-2 0-18-16,0 0-14 0,2 0-13 0,-1 0-19 15,-1 0-16-15,0 2-12 0,0-2-10 16,0 1-9-16,1 1-2 0,-1 0-4 16,1 0-3-16,-1 0 2 0,0 0-1 0,2 3 0 15,-1-2 0-15,1 2-2 0,-2-2 1 16,1 3-2-16,-3-3-3 0,3 3-1 0,1-2-5 15,-4 1 1-15,3 0-3 0,-1 0 0 16,2 0 1-16,-1 0-1 0,1-1-2 16,0-1 1-16,-3 1 1 0,3-1-2 0,0 2-1 15,0-2 2-15,0 1-4 0,0-1 0 16,0 1 0-16,0 0 0 0,0-3 0 0,0 1 2 16,3 1-2-16,-3 0 0 0,0-1 2 15,1 0-1-15,-1-1-2 0,3 1-1 0,-3 0 2 16,2-1 2-16,0 1-1 0,-2 0 1 15,1-2-1-15,-1 0-1 0,2 3 1 0,0-3-1 16,-1 0 0-16,1 1 0 0,-2 0 1 16,1-1-1-16,3 0 0 0,-1 2 2 0,2-1 0 15,0-1-2-15,0 0 0 0,3 2 0 16,0-2 0-16,1 2 0 0,0-2 0 16,-1 0 0-16,2 3 0 0,-2-1 1 0,2 0 1 15,-2-1 1-15,1-1 2 0,-1 4-1 16,-1-3 1-16,1 0-3 0,-1 1 4 0,0-1-2 15,1 0-1-15,0 1 0 0,-2 0-1 16,0 1-1-16,-1-3 0 0,0 1-1 16,0-1-1-16,-4 2 1 0,2-1-1 0,2 1 1 15,-4-1 0-15,2-1 1 0,-1 2 0 16,0-2-1-16,-1 1 1 0,3 0 0 0,-1-1 0 16,-2 2 0-16,3 0-1 0,-3-1 0 15,2 1 1-15,2-2-1 0,-4 0 0 0,2 0 0 16,-1 0 0-16,0 3 0 0,-2-3-1 15,0 0 1-15,0 0-1 0,0 0-2 16,0 0-6-16,0 0-10 0,-2 0-18 0,0-3-30 16,-1 3-34-16,-3 0-41 0,2-3-40 15,0 1-35-15,0 0-39 0,-1 0-31 16,0 2-20-16,-3-2 12 0,5-1 28 0</inkml:trace>
  <inkml:trace contextRef="#ctx0" brushRef="#br0" timeOffset="46396.438">25382 11996 215 0,'0'-5'287'15,"1"0"26"-15,-1 2-33 0,2-1-70 0,-2 1-57 16,2 0-38-16,-2 0-30 0,1-1-15 16,-1 2-13-16,0 0-11 0,2-1-9 0,-1 2 5 15,-1-1 1-15,0 1 3 0,0 1 1 16,-1-2 2-16,-1 2-3 0,2-1-5 0,0 1-5 16,0 0-8-16,-1 1-7 0,-1-1 1 15,0 2-6-15,1-1-2 0,-3 1-1 16,3-1 1-16,-1 1-1 0,1-1-5 0,-3 1-1 15,3 0 0-15,-1 2 0 0,1-1-4 16,-1 0 1-16,-1 2 2 0,2 2-4 16,-1-2 1-16,1 2 0 0,-3-2-1 0,4 3 0 15,-1 0-1-15,-3 1 0 0,3 0-1 16,-1 0 1-16,1-1 0 0,-3 4 1 0,1-4-3 16,2 3 1-16,-4-1-1 0,4-1-1 15,-2 1 2-15,-1 0-1 0,3 0 2 0,-1 0-1 16,0-1 1-16,1 3-1 0,-1-2 0 15,4 0 0-15,-1 1-1 0,3 2 1 16,1-1-6-16,-1 0-30 0,2-1-105 0,1-1-159 16,-6 0-80-16,-1 0-45 0,-3 2-19 15,-3-4 17-15</inkml:trace>
  <inkml:trace contextRef="#ctx0" brushRef="#br0" timeOffset="62640.881">21991 13559 58 0,'-1'-1'233'0,"-1"1"18"0,2 0-7 15,-1-2-59-15,1 2-41 0,0-1-20 16,0 1-13-16,0 0-9 0,0 0-11 0,1 0-13 16,-1 1-18-16,0-1-20 15,0 2-11-15,0-2-8 0,2 1 0 0,-2 1-3 0,1 0 1 16,2-1 5-16,-1 1 1 0,-1 0 2 16,2 1 3-16,2-3 2 0,2 0 3 15,1 0 0-15,3 0-4 0,-2-3-3 0,7 1-3 16,-3 0-1-16,-1 1-2 0,2-1 0 15,1 0-1-15,0 1-1 0,0-1-4 16,-1 1-1-16,-1 1-5 0,1 0-1 0,-3 0-3 16,-1 1-1-16,-1 1-2 0,-3-1-1 15,-1 3 1-15,0-4 1 0,-2 3-2 0,0-3 0 16,1 0 0-16,-4 2-2 0,2 1 0 16,0-3-2-16,-2 0 0 0,0 0 2 0,0 0 0 15,0 0 0-15,0 0 0 0,0 0-2 16,1 0-2-16,3 0-15 0,0-3-24 15,0 1-45-15,0 2-64 0,-4-3-87 0,0 3-100 16,-3 0-40-16,-2-2-1 0,1 2 28 0,-5 2 56 16</inkml:trace>
  <inkml:trace contextRef="#ctx0" brushRef="#br0" timeOffset="63402.9384">22004 13561 146 0,'-4'-3'254'0,"1"1"22"0,2 0-24 0,-1 0-67 16,-1-1-43-16,3 2-23 0,0-1-13 0,0 1-12 16,0-1-11-16,0 2-14 0,0 0-18 15,0 0-15-15,0 2-11 0,0-1-7 16,0 2 0-16,0 0 0 0,0 1 5 0,0 3 6 15,0-4 2-15,0 2 2 0,0 2-2 16,0-2 0-16,0 0-2 0,5 3-4 0,-5-2-3 16,1 0-5-16,2 1-2 0,-1-2-2 15,0 1-1-15,-1-1 0 0,1 0 0 0,0 0 5 16,-1 2-1-16,-1 0-2 0,2-2-2 16,-2 2-2-16,1-2-3 0,-1 1-3 0,0 0 0 15,0 0-1-15,0 0 1 0,2 0 1 16,-2 1-1-16,0 0 0 0,2-2-2 15,-2 2 0-15,0-2 1 0,1-1-3 0,-1-1 0 16,0 0 0-16,0-1 0 0,2 0 1 16,-2-2-1-16,0 3 2 0,0-3-1 15,1 0 1-15,-1-3-2 0,3 1-1 0,0-1 0 16,1-1 2-16,-3-1-1 0,2 2 0 16,-1-1 2-16,0-1-1 0,-1 2 1 0,2 1-2 15,-3-1 1-15,4-1 0 0,-3 1-1 16,1 1 0-16,1 0 0 0,1 1 0 15,1-1 0-15,2 2 0 0,1 0 0 0,-2 0 0 16,5 2 0-16,-2 1 2 0,1-2-2 16,1 2 0-16,0 2 0 0,0-2 0 15,0-1-2-15,-1 3 1 0,0-2 0 0,-2 1-1 16,1-1 2-16,-1 2 0 0,-1-1 0 16,-2 1 3-16,0-2-2 0,-2 2-1 0,-1-1 4 15,-1 1 0-15,-1-1-1 0,0 1 3 0,-1 1 0 16,-1-1 0-16,-1 2-1 0,-1-2-1 15,1 4 0-15,0-2-3 0,-3 1-1 0,3-1 2 16,-2 3-2-16,2-2 0 0,0-1 0 16,-1 0 1-16,1 0 1 0,2-2 0 15,-3 0-1-15,0-1 3 0,3-1-1 0,-6-1 0 16,2 0-1-16,-1-1 0 0,-1-1 0 16,-2 0-1-16,0-1-1 0,-1-3 0 15,-1 1 1-15,3 1-1 0,-1-1 1 0,-1-1-1 16,4-1 0-16,0 3-1 0,2 1 1 0,1-1 1 15,2 0-7-15,2 2-15 0,6 2-33 16,-1 0-66-16,0-2-125 0,4 0-109 16,-2 0-53-16,0 0-13 0,2 1 17 15,2-1 57-15</inkml:trace>
  <inkml:trace contextRef="#ctx0" brushRef="#br0" timeOffset="64346.0108">22429 13818 107 0,'2'-3'256'0,"-1"1"32"15,1-1-4-15,-1 1-57 0,-1-1-47 0,2 3-29 16,-2-2-18-16,0 0-17 0,2 2-21 16,-2 0-20-16,0 0-14 0,0 0-17 0,0 2-8 15,0 0-4-15,0-2-2 0,-2 3 1 16,0 2 0-16,-1 2 4 0,2-2-3 0,-3 1-5 16,3 2-3-16,-3-1-4 0,3 2-4 15,-1 0-2-15,0 0-2 0,0 1-3 0,0-1-2 16,2-1-1-16,0 0 2 0,0-1-3 15,2-2-2-15,-2-1 0 0,0 1 1 0,0-3-1 16,2 0-2-16,-2-1 1 0,0-1-1 16,0 0 0-16,2 0 0 0,-2-1-1 15,3-1-1-15,1 0 1 0,-3-1-1 0,3 0 0 16,-3-2-2-16,2 1 0 0,-1-1 2 16,0-1-2-16,-1 0 3 0,1 1-2 0,-1-2 2 15,1 0-1-15,0 0 1 0,0 2-2 0,0-2 2 16,-1 3 0-16,1 0 0 0,0-1 0 15,-1 0 0-15,3 3-1 0,-1 0-1 16,-2-1 0-16,4 2 1 0,-2-1 1 16,2 1 0-16,1 1 0 0,-1 0 1 0,-2 0-1 15,2 1 0-15,-2 1 0 0,0-1 0 0,1 2 0 16,0 1 1-16,-2 3 1 0,-1-3-1 16,2 2 0-16,-3 0-1 0,4 1 0 0,-3 0 2 15,1-2-1-15,-1 4 3 0,3-1-2 16,-4-2 1-16,1 0 1 0,1 2 0 15,-2-1 1-15,1-1-2 0,-1 0 3 0,0-2-5 16,2 1 3-16,-2-2-3 0,0-1-1 16,0 0 2-16,0-2-1 0,0 3 0 0,0-3 0 15,0 0 0-15,-2 0-1 0,2 0 0 16,0-3 2-16,-1 1-4 0,1-1 2 16,0-1 0-16,1-1 3 0,-1 0-3 0,0-1 0 15,2 0-3-15,0 2 1 0,-1-4-2 16,4 2-1-16,-2 0 0 0,0-4 3 15,0 3 1-15,4 0 0 0,-2-1 0 0,-1 3 1 16,2-2 3-16,-1 3-3 0,-2 0 4 0,2 1-1 16,-2-1 2-16,2 3 0 0,-2 1-2 15,3-1-1-15,1-1-2 0,-2 2 0 0,-1 2 0 16,0-2-1-16,0 1 1 0,2 0-1 16,-3 1 1-16,1 0 0 0,-3 2 0 15,3 1 0-15,-3 2-2 0,1 0 1 0,-1 1 1 16,-1 3 0-16,0-1 0 0,0-1 1 15,0 3 3-15,0-1 1 0,0 1 0 0,0-2 1 16,0-1 0-16,0 1-6 0,0-3 2 16,2-3 0-16,-2 2-2 0,2-3 0 15,-2 0 0-15,0-1 0 0,0 1 0 0,0-3-2 16,1 1 2-16,1-1-2 0,4-1 1 16,-2-1 1-16,1 1-6 0,3-3-15 0,-1 3-43 15,0-3-74-15,-3-1-124 0,-3 1-106 16,-1-2-48-16,2 2-14 0,1 0 27 0,-1 1 68 15</inkml:trace>
  <inkml:trace contextRef="#ctx0" brushRef="#br0" timeOffset="64860.3386">22884 13888 20 0,'3'0'263'0,"-3"0"35"15,2-1 26-15,-2 1-54 0,0-2-58 0,-2 0-45 16,2 2-27-16,0-3-23 0,0 3-20 16,-1 0-18-16,1-2-13 0,-2 0-9 15,2 2-12-15,-1-1-9 0,-3 1-3 0,3 0-7 16,-5 0-2-16,1 1-8 0,0-1-3 16,-1 2 0-16,1 0-5 0,0-2 3 0,-1 0-1 15,0 3 0-15,1-1 1 0,-2 0-4 16,3-1 1-16,-4 3-1 0,2-1-2 0,1-1 0 15,0 1-2-15,0 2 1 0,0-2 0 16,1 1 1-16,4-1 0 0,-1 2-1 0,2-1-1 16,2-1-1-16,2 1-1 0,-1 1 1 15,4 0-2-15,1-3 1 0,1 3 0 0,2 0 1 16,-3 0-1-16,2-1-1 0,-1 2 2 16,-1 1-2-16,0-2 0 0,1 2-2 0,-2-1 1 15,-1 0-1-15,0 1 0 0,-2 0 0 16,-2-2 1-16,-1 2 1 0,-1-2 0 15,-2 2 0-15,-1-2 0 0,-3-1 0 0,0 0 0 16,0-1 0-16,-4 0 0 0,0 0 0 16,1 0 0-16,-5-1 3 0,5-1-3 0,-1 0 1 15,1-1 0-15,2 0 1 0,1 2-2 16,2-2 0-16,-1 0 0 0,3 0-2 16,-1 0-2-16,2-2 2 0,2 2-4 0,1 0-10 15,0-1-18-15,2 0-28 0,2-1-41 16,-2-1-62-16,2 0-77 0,-2 2-98 15,-2-2-39-15,3 1-3 0,-1-3 27 0,4 2 54 16</inkml:trace>
  <inkml:trace contextRef="#ctx0" brushRef="#br0" timeOffset="65374.0272">23046 13989 48 0,'3'0'278'0,"-2"1"33"0,3-1 24 0,-4 0-72 16,2 1-64-16,-2-1-52 0,0 0-39 15,2 0-29-15,-1 2-21 0,1-2-16 0,0 2-10 16,1-2-8-16,0 0-7 0,0 0-1 16,2 0-3-16,2 1-2 0,-2-1-1 15,2 0-4-15,-1 0-1 0,2 0-2 0,0 0 0 16,-2-1-3-16,-1 1 3 0,2-2 1 16,-1 0-4-16,2 1 1 0,0-2-1 0,-4 2 1 15,1-1 10-15,-2-1 3 0,2 2 6 16,0-2 1-16,-2 1 1 0,-2-1 4 15,3 1-6-15,-4-1-3 0,1-1-3 0,-1 1 2 16,-1 1 1-16,-1-1-2 0,0-1 0 16,-1 1-3-16,-3 1 1 0,1-1-2 0,1 1 3 15,-1 2-2-15,0-2 0 0,-1 2 0 16,0 2 2-16,-1-2-2 0,1 0-2 0,-1 0-1 16,-2 2 2-16,3 1 0 0,-2-3 1 15,0 4-1-15,-1-1-1 0,1-1-2 0,-2 3 0 16,2 0-3-16,0 0-2 0,2 0-3 15,3 0 0-15,-2 1 0 0,3-1 1 0,1 2-1 16,-1-1 0-16,4 1 2 0,-2-2-1 16,1 2 1-16,2 0-2 0,2 0 0 0,-1-1 0 15,0 1 0-15,2-2-2 0,1-1 2 16,-2 2 0-16,-1-3 2 0,1 2-2 16,2-2 0-16,0 0 2 0,0 1-2 0,2-3 0 15,-1 3-4-15,3-1-3 0,-1-1-13 16,2 1-20-16,-1-3-28 0,-1 2-34 15,2-2-45-15,-1 0-53 0,2-2-67 0,0 2-74 16,-4-3-20-16,4 1 11 0,-4-1 31 16</inkml:trace>
  <inkml:trace contextRef="#ctx0" brushRef="#br0" timeOffset="65767.7733">23447 14002 71 0,'0'-1'277'0,"-1"-1"37"16,1 1 13-16,0-2-59 0,0 3-58 15,-2-4-42-15,2 4-31 0,-2-1-21 0,2 0-19 16,0-1-12-16,-1 2-14 0,-1 0-11 16,0-1-11-16,-1 1-9 0,-2 1-7 0,1-1-6 15,-4 3-6-15,2-2-2 0,-2 3-3 0,1 0-1 16,-2 1-3-16,1-1-3 0,2 1-2 15,-2-2 0-15,3 4 0 0,-1 0-5 16,3-2 0-16,1 2 1 0,0 1-2 0,6-3-1 16,-3 2 0-16,7 1 0 0,0-1-2 15,1 0-2-15,4 0 3 0,0-2-2 0,0 2-2 16,-1-2 0-16,1-1 2 0,1-1 0 16,-1 0 1-16,0-1 0 0,-1 0-1 15,1 1 2-15,-3-3 0 0,0 0 1 0,-2 0 0 16,-2 0 0-16,0-3 0 0,-1 1 0 15,-2 2 0-15,-3-3-5 0,2-2-34 16,-2-2-93-16,-5 3-164 0,0-1-86 0,-2 2-45 16,0-1-18-16,-2-1 20 0</inkml:trace>
  <inkml:trace contextRef="#ctx0" brushRef="#br0" timeOffset="66503.1417">21802 13978 56 0,'-4'0'282'0,"1"0"33"0,2 0 25 16,-1-1-66-16,0-1-77 0,1 2-47 15,-3 0-33-15,1-3-22 0,2 1-9 0,-4 2-7 16,1-2-8-16,-1 1-7 0,0-1-4 16,-2 0-8-16,-2 2-7 0,1-1-6 0,-1 1-7 15,-4-2-7-15,4 2-4 0,-3-2-8 16,0 2-5-16,1-3-3 0,-3 3-3 16,3-2 1-16,-2 0-1 0,0 1 0 0,5-1-1 15,0 0-1-15,3-1 0 0,1 3 0 0,3-2 0 16,-3 2-7-16,4 0-11 0,4 0-34 15,0-2-53-15,1 1-91 0,0 1-130 16,1 0-68-16,-1 1-23 0,1 1 10 0,0 3 46 16</inkml:trace>
  <inkml:trace contextRef="#ctx0" brushRef="#br0" timeOffset="66802.2296">21820 14050 279 0,'-1'3'326'16,"-1"-1"26"-16,2-1-45 0,-2 1-77 16,-1-1-61-16,1 1-51 0,-3-1-21 0,2-1-14 15,-2 2-5-15,2-2-9 0,-2 0-8 16,0-2-11-16,2 2-9 0,-5-1-7 0,5-1-5 16,-4 2-3-16,3-3-6 0,-1 3-1 15,-3-3-6-15,0 2-1 0,2-1-4 0,-2-1-1 16,-3 1 0-16,3 0-3 0,-2 1 1 15,-2-1-1-15,2 0-3 0,2 1 5 0,-1-1-6 16,3 0 0-16,1 2 0 0,0 0 0 16,4 0-2-16,-3 0 0 0,3 2-8 15,-1 0-23-15,4-2-51 0,-1 0-89 0,-1 0-146 16,0 0-75-16,5 1-32 0,0-1 1 16,-2 2 41-16</inkml:trace>
  <inkml:trace contextRef="#ctx0" brushRef="#br0" timeOffset="68193.1915">21320 13951 77 0,'0'0'297'0,"1"2"30"16,-1-2 16-16,2 2-80 0,-2-2-74 0,-2 0-52 16,2 3-28-16,-1-1-16 0,-1 0-4 15,0 1 0-15,-1 0-5 0,0 1-12 16,0-1-15-16,-1 2-13 0,1-1-7 0,0-1-9 16,0 1-5-16,0 1-6 0,2 0-4 15,-3-1-3-15,4 0-6 0,-1 0 0 0,-3-1-1 16,3 2-3-16,-1-5 2 0,1 4-2 15,-1-3 0-15,0 1 3 0,1-2-1 0,-2 2-1 16,-1-2 0-16,0 0 0 0,-1 0 1 16,0 0-2-16,1 0 0 0,-3 0 0 0,0-2 0 15,0 0 0-15,2 1 0 0,1-1-1 16,-3 0 0-16,4 2 0 0,-1-3 1 16,-1 1-1-16,2-1 1 0,-1-1 1 0,1 1 0 15,0 1 1-15,1-1 0 0,2 0-2 16,0 0 0-16,0-2-2 0,2 2 2 0,0-1-3 15,-2 1 0-15,1 0 1 0,1 1 0 16,-2-2 2-16,0 3 2 0,0-1-1 16,0 1 0-16,-2-3 0 0,-1 3 0 0,0-1 0 15,-1 2-1-15,-3-2 2 0,1 2-1 16,-1 0-1-16,1 2 0 0,-2-2 0 0,0 2 2 16,2-1-2-16,-1 1 3 0,2 1-1 15,-2 0 2-15,2 1 0 0,0-1-2 16,0 3 1-16,1-1-1 0,-1 1 1 0,2-2 0 15,0 2-3-15,1-2 3 0,2 3-2 16,0-2-1-16,2 0 2 0,1 2-2 0,0-3 0 16,2 1 1-16,-4 0-1 0,4 0 0 15,-2-2 0-15,1 1 0 0,-3 1-1 16,2-3-1-16,2 5 2 0,-4-4-1 0,2 1 1 16,-3-1 1-16,4 0-1 0,-4 0 0 0,1-1 0 15,-1 0 0-15,2-2 0 0,-2 3 0 16,0-3 0-16,0 0 0 0,0 0 0 15,0 0 0-15,-2 0 0 0,2 0 0 0,-1 0 0 16,-1 0 0-16,-1 0 0 0,0 0 0 16,-2 0 0-16,1 0 0 0,-1 0 0 0,0 0 0 15,0 0 0-15,0 0 0 0,-1 0 0 16,2 2 0-16,-1-2 0 0,-2 0 2 0,2 2-2 16,-4-1 0-16,3 1 0 0,-4 0 0 15,2 3 0-15,-3-2 0 0,2 4 1 16,-3-2-2-16,2-2-1 0,0 2 0 0,2-1 0 15,-1 0-1-15,1 1-1 0,-2 1 4 16,1-2 1-16,0 1-1 0,0 0 2 0,1-1-1 16,-2-1 1-16,3 2-2 0,1-3 0 15,-1 3 0-15,2-2 0 0,-2 2 0 16,1-1 0-16,-1-1 0 0,1 2-1 0,-2-2-1 16,3 1 1-16,-1-1 0 0,1 0 0 15,0 0 0-15,-2-1-1 0,2 1 2 0,-1-2-1 16,-2 1 2-16,-2-1-2 0,4 0 0 15,0 1 0-15,-1-2 0 0,2 0 1 0,-1-2-2 16,3 2 5-16,-2-1-2 0,2 0 0 16,2-1-1-16,1 1 0 0,0-2 0 0,0-2-6 15,0 2-15-15,1 0-24 0,-1-1-46 16,0-2-71-16,-1 1-97 0,-6 1-99 16,2-1-40-16,-2 0-3 0,0 2 32 0,4-2 62 15</inkml:trace>
  <inkml:trace contextRef="#ctx0" brushRef="#br0" timeOffset="68586.9436">20728 13995 153 0,'7'-6'274'16,"-6"0"27"-16,2 1-20 0,-1 2-68 0,0-1-54 16,-1 3-37-16,1-1-33 0,-1 1-24 15,4-1-17-15,-4 0-10 0,4 2-6 0,0 0-5 16,-2 2-2-16,2-2 3 0,0 2-1 15,-1-1 1-15,1 1 3 0,-2-1-2 0,0 0 2 16,1 2-3-16,-3 0-2 0,2 0-2 16,1 2 0-16,-3-1 0 0,1 2 2 0,0 2-2 15,0-1-3-15,0 0-4 0,-1 3 0 16,-1-3-5-16,0 1-3 0,-1-1-5 0,-1-1 1 16,0 2 0-16,-2-2 2 0,1 0-1 15,-2-2 0-15,0 0 0 0,1 0-1 0,-3-1 1 16,1-3-4-16,-2 2 0 0,3-2 0 15,-3 0 2-15,1-2-1 0,0 2-2 16,3-2 2-16,-3-1 0 0,4 0-3 0,0 0 1 16,1 0-1-16,-1-1 0 0,3-3-1 15,5 2 1-15,-4-1 0 0,4-2-1 0,2 1 0 16,-3 0 1-16,3-1-5 0,0-1-15 16,3 1-27-16,-2-1-57 0,1-1-107 15,-2-1-116-15,-3 0-57 0,4-1-20 0,-3 0 9 16,4 2 52-16</inkml:trace>
  <inkml:trace contextRef="#ctx0" brushRef="#br0" timeOffset="68765.8338">21046 13781 100 0,'2'-2'354'0,"-2"-1"37"0,-2 0 28 0,2 1-34 15,-2 1-129-15,1-3-92 0,-2 4-58 16,1-1-34-16,0 2-25 0,-1 1-20 0,0 3-13 15,0-1-6-15,1 3-16 0,1 0-36 16,1 0-76-16,-5 0-161 0,4 3-87 0,-6 0-44 16,6 1-14-16,-6 1 21 0</inkml:trace>
  <inkml:trace contextRef="#ctx0" brushRef="#br0" timeOffset="69013.6842">20973 14417 163 0,'5'5'318'15,"-2"-2"26"-15,0 0 24 0,1 0-87 0,-3-1-76 16,2-1-49-16,-2 2-18 0,-1-3-16 16,-1 0-16-16,1 0-20 0,-3 0-19 0,2 0-19 15,-3-1-19-15,3-1-13 0,-2 1-10 16,-1-2-4-16,1 1-4 0,2 1 1 0,-1 1-2 15,4-2-9-15,-1 2-22 0,2-5-49 16,2 2-92-16,-2-1-138 0,1 3-77 0,1-1-34 16,4 0 1-16,-1 2 40 0</inkml:trace>
  <inkml:trace contextRef="#ctx0" brushRef="#br0" timeOffset="69231.549">21201 14395 236 0,'11'-2'366'0,"-3"0"32"0,1 0 26 16,-1 1-102-16,2-3-99 0,-2 3-67 16,2-2-47-16,0 2-28 0,-2-1-23 0,0 1-22 15,1 1-16-15,-1-2-6 0,-3 1-8 16,2 1-3-16,0 0-2 0,-1 0-1 16,-1 0 0-16,0 1 0 0,-2 1-4 0,1-2-7 15,-3 1-25-15,1-1-39 0,-2-1-61 16,-2 1-89-16,-3 1-111 0,-3 2-58 0,0 0-11 15,-1 0 21-15,-1 2 50 0</inkml:trace>
  <inkml:trace contextRef="#ctx0" brushRef="#br0" timeOffset="69391.4503">21226 14495 185 0,'-1'5'317'0,"1"1"42"0,0-1 6 16,0-1-65-16,-2-1-58 0,2 2-47 0,0-2-39 15,-2-2-36-15,2 1-32 0,0-2-28 16,0 1-24-16,0-1-15 0,-1 0-10 0,1 0-5 15,-2 0-2-15,2-1-6 0,0-2-45 16,-3 0-140-16,-3-3-141 0,-5 3-72 16,1 0-40-16,0 0-16 0,-3 0 32 0</inkml:trace>
  <inkml:trace contextRef="#ctx0" brushRef="#br0" timeOffset="70613.2268">20387 14059 164 0,'1'-3'312'0,"-1"3"28"15,0-1 4-15,3-1-99 0,-3 1-73 16,0 1-60-16,2-2-36 0,0 2-23 15,-2 0-13-15,1 0-8 0,1 2-7 0,1-1-9 16,0 1-6-16,4-1-4 0,-1 4 0 16,2-2 2-16,0-1 0 0,1 3 2 0,4-2 0 15,-4 2 2-15,4-3-2 0,-2 1 1 16,-1-1-3-16,0 0 2 0,-2 1 3 0,0-3-2 16,-3 0 2-16,0 2-1 0,-1 1-1 15,-2-3-4-15,-1 2 3 0,1 1 4 16,-4-1 3-16,1 3 1 0,-2-1 3 0,-3 1 0 15,-1-2-3-15,3 2-5 0,-1 0-2 16,0-2-2-16,-3 1-1 0,2-1-3 0,0-2 2 16,-1 3-1-16,-2-3-1 0,-1 1-1 15,1 1-1-15,-2-2 1 0,1-1-2 0,-1 2-2 16,0-2 0-16,2-2 4 0,-3 1-2 16,3-1-2-16,1 1 2 0,2-2 0 15,-1-1-1-15,3 0 0 0,-4-2 0 0,3 2-1 16,4-3 0-16,-1 0 0 0,0 2-1 15,2-3 0-15,0-1 0 0,4 1 1 0,-4-1 0 16,1 1-2-16,2 1 2 0,1 1 0 16,-3 3 0-16,2-2 0 0,0 2-2 0,0-1 2 15,1 3 0-15,-1-1-2 0,0 0-2 16,0 2 4-16,0-3 0 0,2 6 0 0,0-3 0 16,-1 0-1-16,0 4 2 0,-1-3-1 15,0 1 0-15,0 1 2 0,-3 0-2 16,2 1 2-16,-2 1-2 0,-2-1 0 0,2 1 0 15,-1 1 0-15,-1-2-2 0,0 3 2 16,-1 0 0-16,2 1 2 0,1-1-2 0,-4-2 2 16,3 4 0-16,-1-4 0 0,1 0 0 15,-4 1-2-15,2-2 2 0,1 0-2 16,-1 3 0-16,0-3 0 0,0 0 0 0,0 1 0 16,-1 0-1-16,1-3 1 0,-3 1-1 15,3 1 1-15,-3-1 0 0,1-1 0 16,-2-2 2-16,-2 0 2 0,3 3 2 0,-2-3 0 15,0 0 0-15,-1-3 1 0,1 3-1 16,-1 0-4-16,1 0 3 0,-1 0-5 0,1-2 2 16,0 0-2-16,2 2 2 0,-2-3-1 15,3 3-1-15,1-2 3 0,-1 1-2 0,3-3 0 16,1 1-1-16,1-1 0 0,1 0 0 16,1-2 0-16,1-2 0 0,0 3 0 0,0-3 2 15,-1 0-1-15,0-2 0 0,-1 1 0 16,1-1 6-16,0 2 1 0,0-1 1 15,-2 0 1-15,0 0 0 0,2 3-1 0,-1-2-3 16,-1-1-3-16,4 4-1 0,-3-2-2 16,1 2 3-16,-1-2-3 0,3 2 0 0,-1-1 0 15,0-2 0-15,0 2 0 0,1 0 0 16,-3 0 1-16,3 1-1 0,0-2 0 16,-1 0-1-16,-2 2 1 0,1 0 1 0,0 3-1 15,-1 0 0-15,1 2-1 0,0 2-7 16,-1-2-19-16,1 5-44 0,-1-3-75 0,-1 3-133 15,0 0-93-15,-3 0-43 0,2 2-8 16,-3 0 29-16</inkml:trace>
  <inkml:trace contextRef="#ctx0" brushRef="#br0" timeOffset="71306.1919">20203 13995 187 0,'2'-4'253'15,"-1"0"17"-15,-1 0-40 0,2-1-42 16,-2 2-32-16,-2 0-21 0,2 1-20 16,-3-1-14-16,1 1-13 0,-3 0-10 0,0 1-4 15,-2 1-7-15,3 0-3 0,-3 0-4 0,-2 1-1 16,1 1-6-16,2 1-7 0,-1-1-4 15,0 0-8-15,0 1-7 0,1 2-5 16,-1-1-5-16,1 1-4 0,0-1-1 0,0 2-8 16,1 0 2-16,-2 0-1 0,4-1-3 15,-1 2 1-15,1 0 0 0,3 0 0 0,-4-1-1 16,4 1-2-16,0-1 0 0,0 2 0 16,0-2-1-16,0 0-2 0,0 1 3 15,0-1 0-15,0 1 0 0,0-2 0 0,0 2 1 16,-1 0 0-16,-1-2-1 0,2 3 0 15,-1-2 0-15,1 0 0 0,-2-1-1 0,0 1 1 16,-1-2 1-16,1 0-1 0,-2 3-2 16,0-3 2-16,0 2 0 0,-1-2 0 0,1-1 0 15,-1 2-1-15,1-1 2 0,-2-1-1 0,0 2 1 16,0-2 0-16,-1 0-1 0,-1 0 3 16,-1 0-2-16,1 0-1 0,0-2 0 15,-2-1 2-15,0 2-2 0,2-2 0 0,-4-2-2 16,2 2 1-16,-2-1-2 0,3-2 1 15,0 0 0-15,1 0 0 0,-1 0 2 16,5 0 0-16,-1-2 0 0,1 0 0 0,0-2 0 16,3 2 3-16,-1-2-3 0,1 2 2 15,1-3 1-15,-2 2-2 0,0-1-1 0,1 1 0 16,-1-2 1-16,0 2-1 0,1-1 0 16,-2-1 0-16,-2 3 2 0,2-2 0 0,3 0-2 15,0 0 0-15,0 2-2 0,3-1 2 16,3-1 2-16,-1 0-2 0,3 1 0 15,3-1 0-15,0 1 2 0,2-1-3 0,1 0-2 16,-1 2 3-16,1 0 0 0,-1 0 0 16,-4-1-2-16,4 2 2 0,-5-1-2 15,-2 0-11-15,1 3-34 0,-2 0-67 0,-1-1-123 16,-4 3-110-16,0 0-59 0,-4 6-23 16,0-1 20-16,-1 2 55 0</inkml:trace>
  <inkml:trace contextRef="#ctx0" brushRef="#br0" timeOffset="79716.3992">26300 9769 139 0,'-1'-3'212'15,"-1"-1"7"-15,2 0-61 0,2 3-72 0,-1-1-39 16,3-1-21-16,0-1-10 0,-1 1-7 16,2 1 2-16,-2-3 7 0,0 2 6 15,0-1 11-15,1-1 5 0,-4 2 11 0,0-1 4 16,0 1 1-16,-4-1-5 0,1 1-7 15,2-1-2-15,-4 0-7 0,0 0-3 0,0 1-3 16,-1 0-5-16,1 0 0 0,2 0-6 16,2 1-2-16,-3 2-7 0,4-1-5 15,-1 1-1-15,1 1-2 0,0-1 1 0,-2 2-1 16,2 1 0-16,-1-1 0 0,1 1-1 16,0 0 1-16,0 1 2 0,0-1-1 0,0 2 2 15,0-1 3-15,0 0 2 0,1 1 0 16,1 0 5-16,-1 2 0 0,3 0 0 0,-3 1 2 15,2 0 1-15,-1-1 0 0,1 1-4 16,-3-1 2-16,4 2 5 0,-4 0 0 16,2 1 3-16,-2-1 0 0,0 3 1 15,-2-1-2-15,2 1-5 0,-4 0-2 0,3 0-2 16,-1 2 0-16,-1-4 3 0,1 2 1 0,1-1-3 16,-1 1-1-16,0-2-2 0,2 0 0 15,-1 2-3-15,1 0-3 0,0-2 0 16,-2 2 0-16,1-2 1 0,-1 2-4 0,0 0 1 15,-1 2-1-15,-1-1 1 0,1 2-3 16,-1 0 1-16,0 1 1 0,0 3-2 0,-1-1 0 16,1 1 0-16,-2 0 2 0,3 2-1 0,-1-4 2 15,3 1 0-15,-2 1 1 0,-1-5-2 16,3 1-1-16,-3-1 2 0,1-1-1 16,0-2-1-16,0-1 0 0,-3 2 2 15,3-2-2-15,-1 1-1 0,0 1 2 0,0 0-2 16,0-1 0-16,-1 6 1 0,-3-3 1 15,2 3-2-15,-1-2 1 0,3 1-1 0,-1 1 0 16,-3-2 0-16,3-1-1 0,1 2 2 16,-1-2 0-16,0 2 0 0,-3-1-1 0,5-3 3 15,-2 1 0-15,2-1 1 0,0 2 3 16,0-2 2-16,0 1 4 0,1 2-1 16,0 0 1-16,-2 0 1 0,2 4-3 0,-1-3-4 15,2 2-2-15,-3-3 0 0,3 5-3 16,-2-4-2-16,-1 2 0 0,1-4 0 0,0 2 2 15,0 1 0-15,-2-4-1 0,2 2 2 16,2-1 1-16,-3 0-4 0,3 0 2 0,-2-1-1 16,-1-1-1-16,3 0 1 0,-1-2 0 15,0 1 0-15,1 2 3 0,-1-3 0 16,1-1 0-16,-4 0-2 0,4 0 2 0,-2 0 0 16,1 0-4-16,-1-1 2 0,-1 4 1 15,1-2 0-15,2 0 1 0,-3 2 0 0,3-1 2 16,-1 1 1-16,2 0-1 0,0 0-2 15,0-2-1-15,0-1-1 0,2 0 2 0,-1-1-3 16,-1-2 0-16,2-1-1 0,-2-1 2 16,0 3 0-16,0-1-1 0,-2 1-1 0,2-2 1 15,0 2 2-15,-1 0-3 0,-1 0-1 16,2 2-1-16,-1 0 1 0,1 2-1 16,0-4-3-16,0-1-22 0,0-3-38 0,1-2-80 15,-1-1-139-15,0 0-77 0,-6-2-36 16,3-6 1-16,2-3 28 0</inkml:trace>
  <inkml:trace contextRef="#ctx0" brushRef="#br0" timeOffset="81428.9267">26333 9670 73 0,'-1'-2'169'0,"-2"2"-8"0,3-3-51 0,-4 1-43 15,4-1-18-15,-1 3-7 0,1-2-3 16,1 0 0-16,-1 2 0 0,0 0-4 0,0 0 3 15,-1 0 6-15,-1 0 11 0,2 0 12 16,0 2 4-16,0-2 6 0,0 0-6 16,-1 0-9-16,1 2-11 0,0-2-10 0,0 0 1 15,-2 0 4-15,0 0-2 0,1 0-1 16,-2 0-2-16,-4 0-4 0,-4-2-8 0,0 2-12 16,-4 0-7-16,-2 2-1 0,-1-2-2 15,-3 1 0-15,0 1 0 0,3-2 3 16,0 2-1-16,1-2 1 0,1 0-1 0,-1 3 3 15,1-3 3-15,0 0 0 0,0 0 1 16,0-3 4-16,-1 3-2 0,3-2 1 0,-7 0-1 16,2 1 0-16,-5-3-2 0,1-1-3 15,-2 0-3-15,-2 0-2 0,-2-2 0 16,1 1-2-16,1 2 0 0,-2-4-2 0,2 2-1 16,-1 2 0-16,0-2-2 0,1 1-1 0,2 0-1 15,-1-2 2-15,1 2-1 0,1 0 0 16,-3-2 2-16,2 2 4 0,-3-3 1 15,-2 4 0-15,-4-2 0 0,1-2 1 0,0 3 4 16,0-2-4-16,-1 2-2 0,2-3 0 0,0 1-2 16,0 2-1-16,2-2-3 0,-1 0 0 15,1 1 0-15,1 0 1 0,2 0 1 0,2 2 2 16,-1-2 0-16,1 2 0 0,5-1 0 16,1-2-1-16,-2 5 0 0,3-3 0 15,0 3-2-15,1-1 1 0,-1-1 0 16,-1 3 0-16,3-1 2 0,-3-1-4 0,2 1 5 15,1 0-4-15,-1-1 4 0,-1 3-1 16,4-2 1-16,1 1-1 0,1-1-1 0,2 2-2 16,2 0-1-16,2 0 0 0,-2 0 0 15,4 0 0-15,-1 0 0 0,-2 0 2 0,3 0-2 16,-6 2 3-16,1-1 0 0,-3 1 0 16,0-2-1-16,-2 3-1 0,-2-1 3 0,2 0-2 15,0 1 0-15,-1-1 1 0,1-1 0 0,3 1-2 16,1 0 2-16,1-2-1 0,4 3-2 15,1-3 0-15,0 0 0 0,1 0 0 16,3 2-1-16,-1 0 0 0,1 1 1 0,-2-1 0 16,2 1 0-16,0 2 0 0,-2 0-2 15,2 0 0-15,0 0 2 0,-1 0 0 16,1-1 0-16,-2 2 1 0,1-1 1 0,-1 1-1 16,-1-1-1-16,2 0 2 0,1 2-2 15,-2-3 0-15,2 1 1 0,-2 0 1 0,2 0-1 16,-1 0-2-16,-1 0 1 0,1 0 1 15,-1-1-1-15,0 1 2 0,1-1 0 0,-2 2-2 16,1-3 4-16,0 3-3 0,-1-1 1 16,1 3-1-16,-2-4 1 0,3 4 0 15,-3-1 1-15,1 0 1 0,2 2-1 0,-1 0-1 16,0 2 1-16,1-1-1 0,-1 0 0 16,1 2-1-16,-3 1 2 0,3 0-2 15,-4 2 2-15,1-1-1 0,-3 3-1 0,2-2 1 16,0 1 1-16,1 0-1 0,-4 3-1 15,0-2 2-15,3 3-1 0,-3-1-2 0,2 0 0 16,-2-2 0-16,4-2 0 0,-3 2 0 16,1-3 0-16,-1 2 0 0,1-1 0 15,0-2 1-15,-1 2 1 0,3-2-1 0,-1 2-1 16,-1-3 2-16,-1 5-1 0,4-3-1 16,-3 2 1-16,1 0-1 0,0 3 0 0,-1-1 0 15,5 0 1-15,-4 2 0 0,2-3-1 0,1 1 0 16,0 0 1-16,-1-1-1 0,2 2 2 15,-3-2-2-15,3-1 0 0,-4-1 1 0,2 0-1 16,-2-1 0-16,2-1 0 0,0-2-1 16,-2 1 1-16,0-1-2 0,2 0 2 15,-3 2 0-15,5-3 0 0,-4 2 0 0,2-1 2 16,1 2-2-16,-1 1-2 0,3 1 1 16,-2 2 0-16,0-1 0 0,2 2 0 15,0 1 1-15,2 0 1 0,0-1-1 0,-2-1 1 16,3-3 0-16,-1 2-1 0,1-3 0 15,-2 1 0-15,3-2 0 0,-1 1 0 16,1-1-1-16,-1 2 1 0,1-1 0 0,-1 1 0 16,0-1-1-16,0 2 1 0,0-2 0 15,2 4-1-15,3-3-2 0,-3 1 3 0,1 1 2 16,0 2-1-16,1-1 1 0,0-1 0 16,-2 1 2-16,2-2-3 0,-6 0 1 15,4 0-1-15,-3-2 1 0,-1-1-2 0,3 0 2 16,-4 1 1-16,4-3-1 0,-3 0-1 0,1 1-1 15,0-2 0-15,-1 1 0 0,2-2 0 16,1 4 0-16,-3-2 0 0,4 2 0 16,0-1 0-16,2 1 0 0,1-1-4 0,1 1-10 15,0 0-36-15,-1 2-155 0,-4 0-114 16,0-5-62-16,1-8-32 0,-4-2-6 0,2-6 29 16</inkml:trace>
  <inkml:trace contextRef="#ctx0" brushRef="#br0" timeOffset="89144.4787">24793 12416 76 0,'4'0'241'16,"-3"0"14"-16,3 0-6 0,-3 2-87 15,2-2-59-15,1 2-31 0,-3-2-17 0,1 1-3 16,-1-1 6-16,-1 0-2 0,0 0-1 16,0 2-5-16,0-2-3 0,0 0-6 0,-1 1 1 15,-1-1 4-15,-3 2 1 0,1 1-3 16,-3-1 0-16,-4 0-2 0,2 3-8 0,-3-2-9 15,-1 2-4-15,0-3-3 0,-4 3-3 16,0 0 0-16,-3-1-3 0,-2 1-2 0,0-1-2 16,-4 2-1-16,0 1-1 0,-3-1-1 15,1 2-1-15,-1 0 1 0,-1 2 0 0,0-1-1 16,-1 1 0-16,-1 1 1 0,0-1 0 16,1 0-2-16,-3 3-2 0,3-3 1 15,-1 1 4-15,1-2-5 0,-3 2 3 0,4-1 1 16,0-1-2-16,0 0 0 0,3-1-3 15,2 2 2-15,2 0-2 0,-3-1 0 16,5 2 2-16,-4-1-2 0,0 4 0 0,-2-3 0 16,-1 1 0-16,-2 0 0 0,0 1 0 15,0-1 0-15,1-2 0 0,-1 1 2 0,0 1-2 16,2-4 0-16,0 1 2 0,-3 3-1 16,6-4 0-16,-4 1 0 0,2 2 0 0,1-1-1 15,-3-1 4-15,2 2-2 0,1-2 1 0,0 2-1 16,6-3-1-16,-2 1 2 0,1 0-3 15,2 0 0-15,2 0-1 0,-1-2-1 16,-1 2 1-16,2-1-1 0,-1-1 2 0,1 0-1 16,1 0 1-16,1 0 2 0,-2 1 0 15,2-2-2-15,0 2 0 0,2-3 0 16,-2 3 2-16,0-1-1 0,0 0-1 0,0-1 1 16,-2 1 1-16,2-1-2 0,-1 1 0 15,0 0 2-15,0-1-1 0,1-1 0 0,2 2-1 16,-4-2 2-16,2 4-2 15,0-4 1-15,0 2 0 0,0-2-1 0,2 1 0 16,-1 0 0-16,2 0 0 0,-1-1-2 0,0 1 1 16,1 1 4-16,-2 1-1 0,2-3 1 15,-2 4-2-15,-2 1-1 0,3 0 2 0,0-1-2 16,1 0 2-16,2-1-2 0,2-1 2 16,0-1 0-16,2 1-1 0,3-3-1 0,0-1 0 15,1-1 0-15,1 1 0 0,-1-3 0 16,2 0 0-16,0 2 1 0,0-2 2 0,0 0-1 15,0 0 1-15,0 0-2 0,0 0 1 16,0 0-1-16,0 0-2 0,0 2 1 16,0-2 0-16,0 0 0 0,0 1-2 0,0-1 2 15,0 0 0-15,2 2 2 0,-1-2-1 16,3 2 1-16,-3-2-2 0,5 0 8 0,-3 0-1 16,2 0 3-16,-2 0-1 0,2-2-1 15,-2 0 0-15,2 1-1 0,-2-3-5 0,2 4-1 16,-2-3-1-16,-2-1 2 0,1 1-1 15,1 1 1-15,1-3 0 0,-3 2 0 0,4-2 1 16,-2 1-3-16,0-2 0 0,3 1 0 16,-1-1 0-16,2 0 2 0,-3 0 1 15,0 1-2-15,0-2 2 0,1 2 1 0,-4 2-1 16,1 1-2-16,0 0 2 0,-1-1-2 16,1 1 2-16,-1 2-1 0,-1-3-1 0,0 3-1 15,0-4 1-15,0 3 2 0,0-3-2 16,0 3 0-16,0 1 3 0,-1-2 0 0,-1 2-1 15,1-1 1-15,1 1 2 0,-2-1-1 16,0 1 2-16,2-3-3 0,-1 3 2 16,1 0-2-16,0 0-4 0,0-2-1 0,0 2 1 15,0 0 0-15,1 0 0 0,-1 0 0 16,0 0 0-16,0 0 1 0,0 0-1 0,0 0 1 16,0 0-1-16,0 0 1 0,0 0 1 15,0 0 1-15,0 0 0 0,-1 0-3 16,1-1 2-16,0 1-2 0,0 0 0 0,0-2-2 15,0 2 2-15,-3 0 0 0,3-1 2 16,3 1 0-16,-3 0 0 0,0 0-2 16,0 0 4-16,1 0-4 0,-1 0 4 0,0 0 0 15,0 0-1-15,-1 0 5 0,1 0-2 16,0 1 2-16,0-1-2 0,0 2-3 0,-3-2 1 16,3 1-2-16,-2-1 1 0,1 2-1 15,-1 1 1-15,1-1-1 0,-1 1 0 0,0 1 1 16,-1 1 0-16,2-2-3 0,-1 1 0 0,0-1 2 15,1 2 0-15,-1-1-1 0,1 1-1 16,-3-1 3-16,0 2-1 0,1-3 0 16,1 1 0-16,-1-1-2 0,-2 1 0 0,4 0 2 15,-3-1-2-15,1 0 0 0,0 0 1 16,1-1 1-16,1 1 1 0,-4-1-3 16,4 0 1-16,-1-1-1 0,2 1 0 0,-1 0-1 15,1-2 1-15,0 3-1 0,0-3 1 16,0 0 1-16,0 2-1 0,0 0 0 0,0-1-1 15,1-1 1-15,-1 0 0 0,0 2-2 16,2-2 2-16,-1 0 0 0,4 0 3 16,-4 0-1-16,2 0 3 0,2 0 1 0,0-2 0 15,3 1-3-15,0-1 2 0,-2 0-4 16,2 2 3-16,2 0-1 0,-1 0-1 0,1 0-1 16,-2 0-1-16,2 0 0 0,-2 0 0 15,2 0-1-15,-2 2 0 0,1 0 1 0,-1-1 1 16,-3 1 2-16,2 0-3 0,-3 1-2 15,-1-3 1-15,0 2-9 0,-1 0-17 16,3-2-45-16,-2 0-82 0,-3 0-146 0,0 0-81 16,0 0-39-16,5-2-6 0,1 0 31 15</inkml:trace>
  <inkml:trace contextRef="#ctx0" brushRef="#br0" timeOffset="138236.1127">19207 15583 148 0,'0'0'309'16,"0"0"20"-16,0 0 9 0,0 0-96 15,-1 0-99-15,-1 0-52 0,2 0-18 0,-1 0-9 16,-1 0 5-16,-1 0 0 0,3 0 0 0,0 0-9 15,0 0-6-15,0-1-1 0,0 1-4 16,0-2 0-16,0 2-1 0,0 0-2 16,3-1-8-16,-1-1-7 0,-1-1-10 0,4 0-6 15,2-1-8-15,1 0-3 0,2 0-2 16,3 1-2-16,-2 0 0 0,3 0 0 16,-1 1 2-16,1-1-2 0,1 3 0 0,-1-2 5 15,-2 2-1-15,-2 0 0 0,1 2-1 16,-3-2 2-16,-3 5 0 0,-2-3-5 0,-1 4 0 15,-4-1 0-15,-1 2 0 0,-2 0 0 16,0 1 0-16,-1 1-2 0,-3-2 1 0,2 0-1 16,-1 0 1-16,-2-2 1 0,3 2 0 15,0-1 0-15,-1-2 0 0,4 1 0 0,-6-1-1 16,4-1-3-16,0 0 4 0,1-1-1 16,2-1 1-16,-1 0-1 0,0 1 1 0,2-2 1 15,2 0-1-15,0 0 1 16,2 0-1-16,2 0 0 0,0 0 0 0,0 0 0 15,4 0 0-15,0 0 0 0,3 2-1 16,0-1 0-16,2 1-2 0,0 1 6 0,-4 0-1 16,4-1 3-16,-4 3-1 0,1-1 1 0,1 3-1 15,-2-1 1-15,3 1-2 0,-3 1-3 16,-3-1 1-16,1 1 1 0,-3 0 0 0,1 2-4 16,-3-3 2-16,0 3-2 0,-2-3 1 15,-2 3-2-15,0-3 1 0,1-2 2 0,-3 1 0 16,1 0 2-16,-2 0 1 0,0-1 2 15,-3 1 0-15,-1-2 0 0,1-1 0 0,-1 0-2 16,-4 0 1-16,4-1-2 0,-3 0 0 16,0-2-2-16,2-2 1 0,2 0 0 15,-2 1-1-15,3-3 2 0,2 1-2 16,1-2 0-16,0 2-6 0,0-4 0 0,4 2-4 16,0-1 0-16,0 1-4 0,4-1-19 15,-2 2-41-15,0-1-69 0,-4 0-93 0,-1 0-113 16,-3 3-56-16,3 1-15 0,3 1 27 15,1-4 66-15</inkml:trace>
  <inkml:trace contextRef="#ctx0" brushRef="#br0" timeOffset="138707.1829">19491 15651 57 0,'1'-3'319'0,"1"0"45"0,-1 0 32 16,-2-2-41-16,-1 2-80 0,2 1-72 15,0-2-51-15,0 1-38 0,0-2-28 16,3 1-28-16,1 0-16 0,0 0-20 0,6-1-9 16,-2 1-8-16,-2 0-2 0,6 3-3 15,-4-2-1-15,2 0-1 0,1 0 0 0,-2 3 2 16,0-2 2-16,1 1-2 0,-2-1 0 16,0 2 0-16,-1 0 2 0,0 2-1 0,0-1-1 15,-1 1 0-15,-3-1 3 0,2 1-1 16,-2 4 0-16,-3-2 0 0,2 2 2 15,-4 2-2-15,-1 0 2 0,0 4-2 0,-2-1-1 16,0 1 0-16,0 2-2 0,-2 0 1 16,1 1-1-16,-1-1 1 0,1 0-1 0,-1-2 1 15,1-1 1-15,2 1-1 0,-1-3-1 16,1-1 2-16,0 0 0 0,0-1-1 16,3-1 0-16,-1 0 0 0,2-1 2 0,2-2-2 15,1 0 0-15,2 1 0 0,1-3 0 16,2 1 2-16,3-2-2 0,0 0 0 0,1-2 1 15,1 1-1-15,0-3 0 0,3 4 0 16,-2-3 0-16,0 1 0 0,-1 1 0 16,1-1 0-16,-4 0 0 0,-2 1-2 0,-2 1-2 15,2 0 1-15,-3-1-3 0,-1-1 1 16,0 1 1-16,-3 1 0 0,2-3-15 0,-1 1-34 16,0-1-63-16,-1 0-80 0,2 0-99 15,-3 3-85-15,0-3-33 0,3 1 11 0,4-3 49 16</inkml:trace>
  <inkml:trace contextRef="#ctx0" brushRef="#br0" timeOffset="139088.9479">19938 15674 225 0,'5'-8'349'0,"-1"2"38"16,-2-2 0-16,0 2-72 0,-1 0-77 0,-1 2-62 16,-1 0-47-16,-1-1-36 0,-1 3-28 15,0 0-23-15,-1-1-16 0,0 6-14 16,-4-1-7-16,2 0-1 0,-2 3-1 0,1 0 2 15,1 3-3-15,-2-1-1 0,5 1 0 16,-2 1 1-16,4-2-2 0,-3 3 0 16,3-1 2-16,1-1-1 0,1 0-1 0,3-1-1 15,-3 1-1-15,6-1 2 0,-3-2 2 16,5 1-2-16,1-5 0 0,-2 2 1 0,5-3 0 16,-4 0-1-16,2-2-1 0,0 0 1 15,0-1 0-15,-2-3 0 0,-2 1 0 16,-2 1 1-16,0-4-1 0,-4 2 0 0,1 2 0 15,-4-4 0-15,2 3 0 0,-3-2 0 16,-2-1 2-16,0 2-2 0,1 1 0 0,-2-3 0 16,2 2 1-16,0 2-1 0,0 1-1 15,1 0-1-15,2 1 0 0,-3 2 0 0,3 0-6 16,1 2-16-16,1-1-33 0,3 1-46 16,0 1-62-16,1-2-70 0,3 2-59 0,1 0-41 15,-1 0-19-15,2-1 12 0,0 1 45 16,2 0 60-16</inkml:trace>
  <inkml:trace contextRef="#ctx0" brushRef="#br0" timeOffset="139443.7308">20072 15674 31 0,'11'0'225'0,"-1"-1"54"16,-1 1 17-16,2-3-13 0,-3 2-32 16,-1-2-35-16,-3 3-35 0,1-3-31 0,1 0-24 15,-3-1-20-15,1 2-17 0,-4-1-19 16,1 0-15-16,-1-2-17 0,0 2-11 0,-1-1-9 16,-1 1-7-16,0 0-4 0,-1 1 1 15,0 1 3-15,0 1 2 0,3 0 1 0,-1 3-1 16,-3-1 3-16,3 2-3 0,-1 2 2 15,2 1-3-15,0 2 0 0,0 2-1 16,0-1-3-16,2-1-2 0,-1 3-2 0,3-3-2 16,-1 0-1-16,3 0-1 0,-1-1 0 15,1-2 0-15,0-1 1 0,4 0-1 0,-2-3 0 16,1-1-1-16,1-2-2 0,1-3-6 16,-2-1-4-16,3-1-1 0,0-2-2 0,-2-2-1 15,-2-1 1-15,1 2 2 0,-5-3 1 16,1 0 1-16,-3-1 6 0,-2 2-1 15,-3-1 2-15,-1 2 2 0,-2 0 0 0,-3 2 3 16,-1 0 0-16,-1 5 0 0,-1 0 0 16,0 3 0-16,1 3-2 0,0 0 0 0,3 4-5 15,2-2 6-15,1 4-3 0,5-2-11 16,2-1-47-16,4 1-100 0,1 0-149 16,4 1-80-16,3-2-41 0,4-2-12 0,0-1 36 15</inkml:trace>
  <inkml:trace contextRef="#ctx0" brushRef="#br0" timeOffset="140116.01">22031 15508 287 0,'0'0'369'0,"-4"2"36"15,4-1-10-15,-3 1-76 0,0 1-89 16,0 1-73-16,3 0-49 0,-1 2-29 0,-3 1-14 15,3 1-1-15,-1 3 13 0,1 0 28 16,1 1 25-16,-2 3 20 0,2-1 9 0,2 1-5 16,-2-1-16-16,1 3-20 0,2-1-30 15,-1 1-23-15,0-2-21 0,-1 0-17 0,1-1-9 16,-1-1-10-16,2-3-12 0,-3-1-16 16,0 1-26-16,0-5-30 0,0 0-35 15,2-1-33-15,-2-3-23 0,0 1-8 0,0-2 13 16,0-3 6-16,0 0-24 0,0-4-72 15,0 0-113-15,0-1-52 0,0-1-31 16,1-3 4-16,4 2 45 0</inkml:trace>
  <inkml:trace contextRef="#ctx0" brushRef="#br0" timeOffset="140540.625">22277 15604 68 0,'3'-1'335'0,"1"-1"38"0,-3 0 23 16,1 1-48-16,-2-1-108 0,0 1-90 0,0 0-58 16,-2 1-32-16,1 0-19 0,-3 0-11 15,1 0-6-15,-2 1-4 0,-4 0-4 0,3 2 3 16,-1 1 2-16,-2 1 7 0,1-1 1 16,0 0 2-16,2 0-2 0,-1 1-3 15,4 0-4-15,-3 1-6 0,5-2-7 0,-1 1-1 16,2 1-3-16,2-2-3 0,-2 1-2 15,4-2 1-15,1 4 2 0,-1-3-2 0,3 2 1 16,-1 0 0-16,3-1 0 0,0-1-2 16,-1 1 0-16,0 2 0 0,-1-3-1 0,0 0-1 15,-3 1 1-15,1 1 1 0,-2-2 0 16,1 1 0-16,-4-2-1 0,0 3 1 0,-4-2 0 16,1-1 0-16,-2 2-1 0,1 0 1 15,-5-3 0-15,-1 3 1 0,0 0 0 16,0-3-1-16,0 3 0 0,0-3-1 0,4 0 1 15,-3 0-1-15,2-1 1 0,2-1 0 16,4 1 0-16,-3 1 1 0,1-2-1 0,3 2-16 16,0-1-31-16,3-1-67 0,-1 0-104 15,-2 0-123-15,2 2-65 0,3-1-21 16,3-2 15-16,1-2 59 0</inkml:trace>
  <inkml:trace contextRef="#ctx0" brushRef="#br0" timeOffset="140981.3472">22366 15733 85 0,'1'0'341'0,"-1"0"42"0,3 0 27 15,-3 0-55-15,4 0-84 0,-1 0-87 0,0 2-64 16,0-2-36-16,3 0-24 0,-1 0-21 16,0 0-12-16,1 0-12 0,-1 0-4 0,0 0-3 15,1 0-6-15,0-2 1 0,-1 2-1 0,0-2-1 16,-2 1-1-16,4-2 0 0,-2 2 0 15,-1-2 0-15,1-2-3 0,-1 2 3 16,3-1-3-16,-2 0 3 0,1-1 0 0,-2 1-2 16,0-1 2-16,-4 0 5 0,1 0-1 15,-2 2 2-15,-1-1 0 0,-3 1 0 0,-2 0 1 16,-1-1-3-16,-4 1-2 0,2 1 1 16,-5 1-1-16,4 1-1 0,-1 0-1 15,0 1 2-15,4 1-1 0,-1 1 0 0,3 2-1 16,-1 2 0-16,4-2 3 0,0 3 0 15,1 3 4-15,2-1 4 0,0 2 1 0,2 0 0 16,-1 1 3-16,3 1-3 0,0 1-3 16,1-3-2-16,0 2-4 0,3-5 0 15,0 2-6-15,0-2-2 0,0 1-5 0,2-3-3 16,0-2 0-16,3-1-2 0,1-1 1 16,-1-2 2-16,1 1-4 0,0-4-12 15,0 0-35-15,-3-1-66 0,-1-3-93 0,-1 2-112 16,-2-3-64-16,-1 3-17 0,2-2 19 0,4-2 54 15</inkml:trace>
  <inkml:trace contextRef="#ctx0" brushRef="#br0" timeOffset="141287.1568">22766 15707 203 0,'0'-4'384'0,"0"1"44"15,-2 1 24-15,-1-1-86 0,0-1-114 16,-1 3-93-16,-1-1-65 0,0 1-39 0,-2 1-25 15,2 1-12-15,-3 1-8 0,2 1-3 0,-2 2 2 16,2-1-1-16,0 2 2 0,-4 3-2 16,4 0 0-16,0 0-2 0,2 1 2 15,-1 1-2-15,4-1 0 0,1 1-1 0,1-1 0 16,1-1 2-16,1 0-1 0,2-1 1 16,2 2 1-16,-3-2 3 0,6-3-4 15,-2-1 3-15,0-1 0 0,1-1-2 0,0 1-2 16,-1-3-2-16,2 0 0 0,1 0-2 0,-2-3-3 15,1 3-4-15,1-4-5 0,-3 4-8 16,-2-3-5-16,-1 2-2 0,3 0-13 0,-5-2-42 16,0 3-113-16,-3 0-136 0,-5 0-73 15,-1 5-37-15,-2-3-10 0,-1 1 37 16</inkml:trace>
  <inkml:trace contextRef="#ctx0" brushRef="#br0" timeOffset="142983.9044">19612 16648 85 0,'-1'-2'330'0,"-3"1"30"0,0 1 19 0,-3 0-42 15,1 1-116-15,-2 1-66 0,-1 1-36 16,-2 2-17-16,0 0-12 0,1-1-11 0,-2 4-13 16,4-1-20-16,-4 0-15 0,3 2-12 0,1 1-10 15,0 3-4-15,0-1-2 0,1 0-2 16,3 2 0-16,1-1-1 0,2 0 4 15,2-1-1-15,1 1 1 0,1-1 2 0,0 1 0 16,5-3 0-16,-2-1 2 0,2 0-1 0,0-1-1 16,1-1-1-16,-1-2 1 0,2 0-2 15,-1-1-1-15,-1-3 0 0,-1 1 1 0,-1 0-3 16,2-2 1-16,-4 0-1 0,1-2-1 0,0 0-1 16,2-1 1-16,-4-2-1 0,2 3 0 15,-3-5 0-15,0 3 1 0,-2-2 0 0,0-2-1 16,-2 1-4-16,-2 0 1 0,-1 0 0 15,-1-1 0-15,-1 1 0 0,-1 0 4 0,-1 0-1 16,1 2 1-16,0-1 0 0,-1 2 1 16,2-1-2-16,1 2 1 0,1 1 1 0,0 1-1 15,2 1 2-15,-1 0 1 0,2 1-2 16,1 3 1-16,-3 0-2 0,4 2-4 0,-3 0-3 16,3 1-3-16,-1 0-1 0,1 1 2 15,1 1 0-15,-1-1-4 0,3 0-18 0,-3-1-42 16,4-1-71-16,-4-1-98 0,0-1-113 0,-2-1-50 15,2-3-11-15,3-2 28 0,3 1 62 16</inkml:trace>
  <inkml:trace contextRef="#ctx0" brushRef="#br0" timeOffset="143409.1635">19781 16736 21 0,'7'-3'335'16,"-4"1"45"-16,-2-1 32 0,-1-1-6 0,-1 3-114 15,-1-1-93-15,-1 1-61 0,0 1-41 0,0 0-31 16,-2 1-22-16,4 1-19 0,-1 1-12 16,0 2-3-16,1 0-4 0,-1 0-1 0,2 3 2 15,2-2 4-15,-1 1-1 0,-1 1-1 16,2 1 2-16,0 0-2 0,-1-1 0 0,4 2-3 16,-4-1 0-16,-1-1-3 0,3 1 1 15,1-3-2-15,0 1 1 0,1-3-1 0,2 1 1 16,0-3 0-16,3 2 1 0,0-3-1 15,0-1-2-15,2 0 1 0,-1 0-1 0,1-1-1 16,-1-1-1-16,3 2 0 0,-2-2 0 0,-3 1-2 16,4 0 2-16,-2 1 0 0,0 0 1 15,1-2 1-15,-2 2-1 0,2 0 0 0,0-1 1 16,-3 1-1-16,4 0 0 0,-4 0-4 16,1 0 4-16,1 1 0 0,-2-1-1 0,-1 2 1 15,1-1 0-15,-1 0 0 0,1 1 0 0,-3 0-1 16,0-1-4-16,0 1-2 0,-2-2-5 15,-1 1-2-15,-2 1 1 0,3-2 1 0,-4 0 0 16,-4 0 4-16,3 3-16 0,-2-3-28 16,-1 0-58-16,-2 1-74 0,-2-2-83 0,2 1-99 15,-4-3-36-15,1 3 4 0,3-3 42 16,-1 1 66-16</inkml:trace>
  <inkml:trace contextRef="#ctx0" brushRef="#br0" timeOffset="143622.0783">20017 16788 144 0,'0'-5'343'0,"0"-1"47"0,0 3 17 16,0-1-53-16,0 2-86 0,2 1-77 0,-2-1-61 16,-2 0-41-16,2 4-32 0,-1 1-14 15,-3 3-8-15,1 3 0 0,1-1 6 0,-1 5 8 16,3-1 8-16,-1 2 8 0,1 1-2 0,0 0-3 16,0-1-6-16,1 3-10 0,1-1-12 15,-1-2-17-15,-1 1-20 0,2 0-25 0,-2-3-24 16,-2-2-16-16,2 2-10 0,0-5-44 0,-1-1-121 15,-1-2-128-15,2-4-53 0,0 0-28 16,5-1-12-16,2-2 36 0</inkml:trace>
  <inkml:trace contextRef="#ctx0" brushRef="#br0" timeOffset="144388.8353">22277 16641 246 0,'2'-3'380'15,"1"-2"31"-15,-1-1 22 0,-1 0-97 16,2 2-119-16,2-2-77 0,0 0-47 0,1 1-32 16,0 0-21-16,-1 0-18 0,2 1-6 15,0 1-8-15,0-1-1 0,1 3-2 16,-2-1 1-16,2 0-1 0,0 2-2 0,-2 2 1 0,1 0 0 16,2-1-3-16,-5 3 2 0,4-1-2 15,-3 2 0-15,3 2-1 0,-2 0 0 16,1-1 1-16,-4 1 0 0,0 1 1 0,0-1-1 0,-1 1 0 15,0-1 2-15,-4 1-2 0,0-1-1 16,-2 3 2-16,-1-3-1 0,-4 0-1 16,1 1 0-16,-2-2-1 0,0-1 1 0,1 2 0 15,-1-4 0-15,4 2 0 0,0 0 3 16,-2-2 2-16,3 1 1 0,2 1 2 0,-2 0 2 16,4 1 0-16,-3 0 0 0,4-1 1 0,-1 2-4 15,1 0-1-15,1 2-4 0,-1-1-5 16,0 0-6-16,4 1-5 0,-3 1-3 0,2-1-2 15,1 0-1-15,0 0-14 0,1 1-35 0,0 1-71 16,-2-4-103-16,-5 3-109 0,1-2-55 16,-2 1-16-16,3 1 24 0,0-3 69 0</inkml:trace>
  <inkml:trace contextRef="#ctx0" brushRef="#br0" timeOffset="144567.7201">22342 16975 15 0,'2'5'356'0,"-2"-2"53"0,1-1 34 0,-1 0-10 16,3-1-115-16,-3 3-96 0,2-1-37 0,-2 0 17 15,0 0 53-15,2 0 64 0,-1-1 49 16,-1 0 13-16,0 0-29 0,2 1-61 0,-2-2-93 16,0 1-100-16,3-2-110 0,-3 3-139 15,-3-3-127-15,3 0-74 0,3-3-87 0,-3 3-178 16,0-2-72-16,-5 1 39 0,10-4 75 0,-1 2 45 16,1 0 83-16</inkml:trace>
  <inkml:trace contextRef="#ctx0" brushRef="#br0" timeOffset="147381.0594">26031 15488 41 0,'0'2'214'0,"0"-2"8"0,-3 0-11 16,3 0-68-16,-1 0-44 0,-1-2-11 0,2 2 0 15,0-1 9-15,0 1 10 0,0 0 0 16,0 0-6-16,2 0-12 0,-2-1-9 0,1 1-7 15,-1-2-7-15,0 2-1 0,0 0-6 16,0 0-7-16,0 0-8 0,0 0-7 16,0 0-10-16,0 0-5 0,0 0-5 0,-1 0 3 15,1 0 0-15,0 0 1 0,-2 0 2 16,2-1 1-16,0 1-1 0,0 0-1 16,0-2-1-16,0 2-1 0,0-1-4 0,-1 1-2 15,1 0 0-15,0-2-5 0,1 1 0 16,-1 1-3-16,0-2 0 0,2 2 0 0,-2 0-1 15,1-2 3-15,-1 2-1 0,0 0-2 16,0-3 0-16,0 3 1 0,0 0-2 0,-1 0-2 16,1 0 0-16,0 0 1 0,0 0-2 15,0 0-1-15,0 3 3 0,-2-3-6 0,2 0 3 16,0 2 0-16,-1-2 0 0,1 0 0 16,-2 2-1-16,0 1 1 0,1-2 0 15,-1 1-1-15,0 1-1 0,1-2 2 0,-1 2-2 16,1 2 2-16,-3-2-2 0,3 1 0 15,-2 1 0-15,-2 1-1 0,2-3 3 0,-2 4-1 16,0-1 1-16,2 2 0 0,-3 0 0 16,1 0 1-16,-2 1 1 0,0 2 1 15,-1 1 1-15,0-1 2 0,0 1 1 0,2 3 0 16,0-4 1-16,1 3 0 0,2-2-2 16,-2-1 2-16,4 1-2 0,1 0-2 0,1-2-2 15,4-2 1-15,-2 2 0 0,2-3-2 16,-1-1 1-16,0-1-1 0,0-1-1 0,0-1 2 15,2 0-2-15,-3-1 0 0,2-2-2 16,-1 0 1-16,1 0-1 0,2-2 0 16,-1 0 0-16,0-1-1 0,0 1 1 0,1-1-1 15,-1-2 1-15,2 2 0 0,-3-3-1 16,-1 2 1-16,1-2-2 0,-1-2 2 0,-4 2 0 16,0-2 0-16,0 1 0 0,-4 2 1 15,1-4 2-15,-3 4-1 0,-1-1-1 16,0 3-3-16,-1 1-2 0,0 2-29 0,-5 0-118 15,2 3-160-15,-3 2-80 0,-4 3-41 16,0 1-23-16,-2-1 15 0</inkml:trace>
  <inkml:trace contextRef="#ctx0" brushRef="#br0" timeOffset="162710.9393">22282 13905 42 0,'0'1'228'0,"0"-1"20"0,0-1-14 0,-2 1-53 16,2 0-47-16,0-2-26 0,-1 1-16 16,-1-1-4-16,1 2-1 0,-4 0-3 15,1 0-3-15,-1 0-3 0,-2 2-5 0,2-2-5 16,-3 3-3-16,-1-2-3 0,0 1-5 16,-3 2-5-16,2-1-8 0,-3 0-7 0,1 2-5 15,-1-4-7-15,-2 4-5 0,1-3-6 0,0 1-3 16,0 1-4-16,-1-3-2 0,3 1-1 15,2 0-2-15,4 1-1 0,3-3-4 16,-1 0-4-16,4 0-1 0,4 0-4 0,-1-3-2 16,3 1 2-16,2 0-1 0,3-3-1 15,0 2-1-15,2-1-3 0,3 0-1 0,-3-1 1 16,2 2 2-16,-2-3 2 0,-1 3 3 16,0-1 5-16,-3 2 2 0,3-3 2 15,-3 2 4-15,-3-1-2 0,1 3 2 0,-3-3 3 16,-3 4 1-16,-1-3 4 0,0 3 2 15,-1 0 4-15,-1-2 0 0,-4 2 5 0,1 0-1 16,-1 0 0-16,-1 2 2 0,-1-2 2 16,-2 0 2-16,2 3 0 0,-4-3-1 0,2 2-1 15,0 0-5-15,0-1-2 0,0 1-5 16,2 0-2-16,1 1-2 0,1-3-4 0,-2 1-1 16,3 0 0-16,1 2 0 0,0-3-3 15,1 0-1-15,3 0 1 0,-1 0 0 16,2 0 0-16,1-3 0 0,3 1 0 0,-1-5-2 15,5 2-1-15,1-2 0 0,3-1-1 16,-1 3-2-16,1-4 1 0,-1 1 0 16,1 2-1-16,-3-1 2 0,1 1 2 0,-2 1-2 15,0 1 1-15,-5-1 0 0,1 2 1 16,3 1 0-16,-7-1-2 0,-1 1 4 0,0 0 0 16,0 2 4-16,-3-3-2 0,-3 3 3 15,-2-2 0-15,0 4 0 0,-3-2 2 0,-1 3-2 16,-1-1 0-16,-3 0-3 0,3 1 3 15,-2 1-4-15,0-1 0 0,1 0 0 0,0 1 2 16,0-1-1-16,3 0 0 0,-2-1-1 16,2-1-1-16,3 2 0 0,2-3 2 15,2 2-2-15,3-2-2 0,1 0 0 0,1-3 1 16,6 0-4-16,2-2 3 0,5 0-4 16,-1-2 4-16,4-1-3 0,-1 3 2 0,3-4 1 15,-3 2-2-15,1 2 3 0,-4-1-1 16,0-1 2-16,-4 3-1 0,-4-2 1 0,2 2 1 15,-6 2 1-15,2-3-1 0,-3 2-1 16,-4-1 2-16,0 1 1 0,-2 1-2 16,-2 2 1-16,-3-3 0 0,2 6 0 0,-3-3-1 15,-2 2-1-15,3 0 1 0,0 1 1 16,0-1 1-16,1 1 1 0,2-2-1 0,-1 0 0 16,4 2-3-16,1-3 0 0,0 0 0 15,1 0 0-15,0 0 0 0,1 0 0 0,1 0 2 16,1 0-1-16,0 0 1 0,0 0-1 15,3-3-1-15,0 1-1 0,4-1-1 16,2-2 1-16,0-2 1 0,3 3-1 0,-1-1 0 16,1-2-1-16,-1 1-2 0,2 0 2 15,-4-1-2-15,1 2 3 0,-2-1-2 0,0-1 1 16,-2 2 2-16,-3 1 0 0,-1-1 0 16,0 2 0-16,-6 1 2 0,1-1-1 15,-3 1-1-15,-5 0 0 0,0 2 0 0,-5 2 2 16,2 0 1-16,-5 1 0 0,1 1 1 15,-1 1-1-15,2-1 0 0,0 0 0 0,4 1-2 16,0-2 1-16,5 0-1 0,3-2-1 16,1-1 0-16,2 2-1 0,-1-2 1 0,3 0 1 15,5 0-1-15,-4-2-5 0,6 1-7 16,-1-1-11-16,2-1-26 0,1-1-37 0,-1 0-62 16,0 1-104-16,-4 0-95 0,-3-2-43 15,2 1-4-15,-1-1 20 0,-2 0 56 16</inkml:trace>
  <inkml:trace contextRef="#ctx0" brushRef="#br0" timeOffset="163394.0831">21915 13406 97 0,'-1'-2'286'0,"-1"0"23"15,2-1 14-15,0 2-83 0,2-2-78 16,-1 1-46-16,2-1-25 0,1 2-14 0,-3-2-9 16,3 1-8-16,-3 2-5 0,2-1-8 15,2-1-9-15,-2 2-3 0,-2 0-4 16,3-1-3-16,-3 1-1 0,1 0-4 0,1-2-5 15,-1 1-1-15,1 1-3 0,0-4-3 16,0 3-2-16,2 0 0 0,-4 0 3 0,2 1-2 16,1-2 0-16,-1 2 0 0,0-1-2 15,0 1 0-15,4 0-3 0,-1 0 0 0,-2 0-1 16,1 1 0-16,2 1-4 0,-2-1 4 16,-2 1 0-16,3 2-2 0,-5 0 1 15,3 1 3-15,-3-1 2 0,1 1-1 0,-2 1 1 16,-2-1 3-16,1 2 0 0,-1 1-1 15,-1-1-3-15,-2-2-1 0,1 4 1 0,-1-3-2 16,-2 2 1-16,1 1-3 0,-2 0 1 16,0 0 2-16,4-1-3 0,-3 1 0 0,1-1-3 15,0 1 1-15,1-3 0 0,0 4-1 16,0-3 0-16,2-1 0 0,0 0 2 0,0-2-2 16,1 1 3-16,-1-2-3 0,2-1 0 15,-1-2 0-15,2 2-2 0,2-2 1 16,-1 0-1-16,-1 0 1 0,5 0 0 0,-4-2 0 15,2 2 0-15,1-3 2 0,0-1 1 16,1 3-1-16,0-2-1 0,3 0 3 0,-4 2-1 16,3-2-2-16,-1 1 0 0,1 1 0 15,0 1 3-15,1-2-3 0,-3 2 1 0,3 0 3 16,-2 0-1-16,1 2-1 0,-3-2 0 16,1 0 0-16,2 0-1 0,-3 0-1 15,2 0 1-15,1 0-1 0,-1 0 0 0,1 1 0 16,-3-1 0-16,4 0-1 0,-3 0 0 15,0 2 1-15,-1-2-2 0,1 0-6 0,-1 0-19 16,-3-3-42-16,3 1-105 0,-4 2-142 16,-4-3-73-16,1-1-33 0,1-4-3 15,1 2 31-15</inkml:trace>
  <inkml:trace contextRef="#ctx0" brushRef="#br0" timeOffset="164310.8255">22154 13402 174 0,'0'0'288'0,"-2"-1"26"16,2 1-14-16,2 0-67 0,-2 0-58 15,1 0-37-15,-1 0-25 0,0 0-13 0,2 0-12 16,-2 0-11-16,0 0-13 0,0 1-9 15,0-1-8-15,-2 0-9 0,2 0-1 0,-1 2-7 16,1-2-3-16,0 1-3 0,0-1-4 16,0 3-3-16,0-2-4 0,0 1-1 15,0 0-3-15,0 1-1 0,0-1-3 0,0 1 0 16,0 2-3-16,-2-1-1 0,2-1-1 16,0 1 0-16,-1 1 0 0,1-1 0 0,0 0 0 15,0 2 1-15,0-1-1 0,1-1 1 16,-1 4 1-16,2-4 1 0,1 3-1 0,0 0 2 15,2-2-3-15,0 2 3 0,2-2-1 16,0 0-2-16,-1 2 0 0,-1-5 0 0,2 3 2 16,0-4-1-16,-1 2 1 0,1-1 0 15,-2-1 1-15,0 1-2 0,0-2 1 0,-1 0 0 16,-1 0 0-16,0 0-2 0,0-2 4 16,-1 2-2-16,0-3 1 0,1 2-1 15,-2-2 1-15,3-1-2 0,-3 2-1 0,3-2 1 16,0-1-2-16,-3 1 0 0,3-1 0 15,-3 0 2-15,2-2 0 0,1 4 1 16,-3-2 0-16,2-1-1 0,1 3 2 0,-3-1-3 16,-1-1 2-16,5 2 1 0,-5 0 0 15,0-1 3-15,0 1-1 0,0-2 1 0,0 1 0 16,0-1 0-16,-5 0 0 0,5 2-1 16,-1-2-1-16,-3 1-2 0,1-1-1 15,2-2 1-15,-3 3-1 0,1 0-1 0,2-1-1 16,-3 0 1-16,3 1 0 0,-3 1-1 15,0-1 1-15,3-1 1 0,-3 1 2 0,1 3 0 16,0-2 2-16,1-1 0 0,-1 3 2 16,2-1-2-16,-3 2 2 0,3 0-2 15,-3 2 0-15,-1-1-1 0,-2 3-2 0,2-1 1 16,-1 0-2-16,-1 2 0 0,-2 1-1 0,1-1-1 16,0 1 0-16,-1-2 0 0,3 1 1 15,-1 0-1-15,1 0 1 0,1-1 0 16,-1 1 0-16,5-2 0 0,-3 1-2 0,1-1 1 15,1-1 0-15,-1 1 1 0,3 1-1 16,-1-1 0-16,1-1 0 0,0 3-1 0,0-1 0 16,0-1 0-16,1 3 0 0,1-1 1 15,-1-1 1-15,1 2 1 0,0 0-1 0,-2 1 1 16,1 0-1-16,-1-2 0 0,0 2-2 16,0 1 0-16,2-5-1 0,0 4 2 0,-2-3 0 15,1 2-2-15,2-1 1 0,-2-2 0 16,3 0 0-16,-3 0 0 0,2 1 0 0,2-3 1 15,0 3 0-15,2-1 0 0,-2-3-1 16,0 5 1-16,2-5 0 0,-2 2-3 16,1 0-1-16,1-1-6 0,1-1-9 0,1 0-11 15,-3-1-3-15,3-1-11 0,-1 0-38 16,-3-3-122-16,-3 2-132 0,-2-1-64 16,-2 1-37-16,-3 2-9 0,-3-2 30 0</inkml:trace>
  <inkml:trace contextRef="#ctx0" brushRef="#br0" timeOffset="165195.0769">21996 13571 119 0,'-5'-3'264'0,"5"3"25"0,-3 0-23 15,0 0-49-15,0 0-49 0,0 0-35 0,-2 3-20 16,-2-3-9-16,4 0-6 0,-1 0-13 15,2 0-10-15,1 2-11 0,1-2-14 16,0 0-10-16,0 0-6 0,0 0-4 0,1 0-4 16,-1 2 0-16,2-2 0 0,-1 0 1 15,-1 0-4-15,3 1 2 0,-1-1-5 0,-2 0-3 16,0 0-3-16,1 0-3 0,-1 2-2 16,3-2-3-16,1 0 0 0,1 2-3 15,-1-2-1-15,1 0 1 0,3 0-1 0,-4 0 1 16,1-2 0-16,0 2-1 0,2 0 3 15,-3-2-3-15,1 2-1 0,0 0 2 0,-1-1-2 16,1-1-1-16,2 2 0 0,-1-2 1 16,2 2-1-16,-2 0 1 0,0-3 2 0,1 3-3 15,0 0 0-15,-2-2 0 0,-2 2 1 16,2 0-1-16,-3 0 0 0,-1 0 0 16,3 0 0-16,-4 0-1 0,1 0-1 0,-1 0 1 15,0 0 1-15,0 0 0 0,0 0 0 16,0 0 0-16,0 0 0 0,0 0-2 15,0 0 1-15,-1 0-2 0,-1 0 3 0,-1 0-1 16,0 0 1-16,-4 0 0 0,2 0 0 16,-2 2 1-16,0-2-1 0,-1 3 3 0,0-3 0 15,-2 0 0-15,2 0-2 0,0 0 4 16,-3 0-3-16,1 2 1 0,2-2-1 16,0 2 0-16,-1-1 1 0,3-1-2 0,-1 2 1 15,2 0-1-15,-1-2-1 0,3 0 0 0,2 0-1 16,-1 0-1-16,0 3 1 0,1-3 1 15,-1 4 0-15,0-3-1 0,1-1 1 0,-1 2 0 16,1 0 0-16,-3-1 1 0,1 1-1 16,2-2-1-16,-4 1 0 0,5-1-2 0,-3 1 2 15,3-1-3-15,-1 0 1 0,1 1-3 16,-4-2-26-16,4 0-66 0,0 1-159 16,0 0-101-16,-3 0-57 0,3 0-23 0,0 0 10 15,-2-1 59-15</inkml:trace>
  <inkml:trace contextRef="#ctx0" brushRef="#br0" timeOffset="167698.9612">26314 15545 158 0,'-5'-4'332'16,"0"3"30"-16,0-1 17 0,-2 1-77 15,1 1-105-15,-1 0-58 0,-2 0-31 0,4 1-18 16,-1-1-13-16,-1 3-11 0,4-3-14 16,0 4-12-16,1-1-11 0,-2-1-6 0,4 3-3 15,-1-1-1-15,-1 2-4 0,0 0-2 16,2 0-1-16,-1 2-4 0,1-2-1 0,-3 2-2 16,1 1-2-16,-1-1 0 0,-1 1-1 15,1 0 2-15,-2-1-4 0,1 1 0 0,-1-4 2 16,2 2-2-16,1-1 3 0,-1-2-3 15,3 1 0-15,0 0 1 0,0-2-1 16,2-1 0-16,-1 1 0 0,3 1 0 0,-3-1 0 16,-1-1 0-16,4 0 0 0,0 1 0 15,-3 0-2-15,3 0 0 0,-3-1-1 0,2 2 3 16,2-3-3-16,-1 1 3 0,0-1 0 16,1 1 0-16,3 1 0 0,0-3 0 15,1 1 0-15,4 1 0 0,-4-1 0 0,3 0-2 16,0 1 2-16,-1-2 0 0,0 2 0 15,2-2 0-15,-2 0 0 0,0 0 2 0,-3 0-2 16,0 0 0-16,-2 0 2 0,2-2-2 16,-3 2 0-16,-1-2-2 0,1 2 4 15,0-1-1-15,-2 1-1 0,1 0 1 0,-2 0-5 16,-2 0-12-16,2 0-28 0,-2-1-44 16,1-1-80-16,-1 2-122 0,-5-1-85 0,0 1-36 15,2-3 0-15,-2 0 29 0</inkml:trace>
  <inkml:trace contextRef="#ctx0" brushRef="#br0" timeOffset="167962.7994">26352 15651 97 0,'-1'0'297'0,"-1"0"29"0,-1 0 8 0,1 1-58 16,-1-1-70-16,1 3-52 0,-1-3-31 15,0 3-15-15,0 0-13 0,0-1-10 0,1 4-11 16,-1-2-11-16,2 2-10 0,-1 2-9 16,2 0-8-16,0 2-9 0,0 0-5 0,2 2-6 15,-1 2-5-15,2-1-5 0,1 1-1 16,-3 0-4-16,5-1 1 0,-3 0-2 16,1-1-5-16,-1 1-15 0,0-5-43 0,-1 1-93 15,-2 0-155-15,-4-1-81 0,0 2-38 16,0-4-7-16,-3 2 29 0</inkml:trace>
  <inkml:trace contextRef="#ctx0" brushRef="#br0" timeOffset="168332.7677">26681 16024 175 0,'2'-1'359'0,"-1"1"28"0,-1 0 20 16,-1-2-75-16,-1 2-115 0,-1 0-72 0,-4 2-43 16,-3-2-22-16,-2 0-13 0,-3 0-9 15,-1 0-14-15,-5 1-8 0,-1 1-12 0,-2-2-8 16,-4 1-7-16,-1-1-3 0,-2 2-5 15,-6-2-2-15,0 0 1 0,-6 0-3 0,-3 0 1 16,-2-2-1-16,-2 1 2 0,1 1-1 16,0-2 2-16,2 1 0 0,2 1 0 15,1-2 0-15,5 1 0 0,1 1 0 0,3 0 0 16,1 1-1-16,3-1 0 0,4 2 1 16,3-1-13-16,2 1-34 0,8-2-83 0,-3 1-142 15,2 2-99-15,3 0-51 0,6-1-18 16,1-1 24-16</inkml:trace>
  <inkml:trace contextRef="#ctx0" brushRef="#br0" timeOffset="169133.9441">25826 16252 245 0,'0'-1'350'0,"0"-1"29"16,0 1-1-16,0 1-97 0,1 0-94 0,-1 0-61 16,0 0-37-16,0 0-25 0,3 0-14 0,-3-2-12 15,2 2-10-15,1-1-8 0,1-1-5 16,0 2-6-16,4-1-3 0,-2 1-4 0,4 0 1 15,0 0-2-15,0 0-1 0,2 0 0 0,2 0 0 16,-5 0-2-16,2 0 0 0,0 0 2 16,-3 1-1-16,0 1 1 0,0-1 0 0,0 1 1 15,-2 1 1-15,1-2-4 0,-2 2 2 0,-1 0 0 16,-1 0 3-16,-1 0-2 0,-2 2 2 16,-2-1 2-16,-1 1-1 0,-1 0 0 15,-1-2-1-15,-2 2 1 0,-1 2-1 0,-1-3-1 16,1 2 1-16,-2-2-2 0,4-1 1 0,-2 0 2 15,2 0-2-15,1-1 2 0,2 1-1 16,0-3 1-16,1 1 0 0,1-1-1 16,1 0-1-16,3 0-2 0,-3 0-2 0,3 0 0 0,0 0-2 15,4 0 3-15,-3 0-2 0,4 0 2 16,-2 2 0-16,-1-1 0 0,2 0 0 0,-2 1 0 16,2 1 0-16,-1-1-1 0,-1 1 4 15,2 1 0-15,-2 2 1 0,-1-1 2 0,2 0 1 16,-3 0-1-16,1 4 1 0,-3-4 2 15,2 2-1-15,-3-1 2 0,2 1 0 0,-2-2-1 16,2 3 0-16,-2-2-2 0,0-1-3 16,-2 2 0-16,0-2-2 0,1-1 3 0,-2-1-1 15,-1-1 1-15,0 2 0 0,-4-3 2 16,-2 1-1-16,2-1-1 0,-2 1-3 0,-3-2 2 16,2 0-2-16,-2-2 0 0,2 2-1 0,0-1 0 15,2-1 0-15,2 1 0 0,2 1-2 16,4-1-1-16,-1-2-5 0,2 1-15 0,3-1-24 15,4-1-46-15,2-1-103 0,-1 0-131 16,0 0-64-16,2 0-24 0,2 2 7 0,1-2 34 16</inkml:trace>
  <inkml:trace contextRef="#ctx0" brushRef="#br0" timeOffset="169628.1725">26170 16327 182 0,'2'-1'345'0,"0"-2"36"0,-1 1 20 15,1 1-92-15,0-1-101 0,-2 1-64 0,1 1-45 16,2 0-32-16,-2-2-16 0,1 2-15 16,1 0-10-16,0 0-8 0,2 0-2 0,2 0-3 15,-2 2-6-15,2-2-1 0,-2 3 2 0,1-2-2 16,-1 1 3-16,0-1 0 0,-2 1 2 15,3-1-2-15,-3 1 3 0,0-1-1 0,1 2-2 16,-3-1 0-16,3-1 0 0,-1 1-1 0,-2 1 0 16,3 0-3-16,1-2-2 0,-1 3-3 15,-3 0 0-15,3 1 0 0,-1-2-2 16,-3 2 2-16,1-1 0 0,-2 3 0 0,-1-1 0 16,-3-1 2-16,0 2-2 0,0 0 0 0,-3 1 1 15,-1-2-1-15,-1 1 0 0,2 3 0 16,-2-5 0-16,4 2 2 0,-3 0-2 0,4-2 1 15,0-1 1-15,2 0-1 0,3-1-1 16,-2-1-3-16,4 1 2 0,-2 0 0 0,3-2 0 16,0 1 1-16,2-1 0 0,1 0-1 0,0 1-1 15,2 0 2-15,-1-1 0 0,3-1-1 16,-2 0 1-16,2 2 0 0,-2-2 0 16,1 0 0-16,-1 0 0 0,-1 0 0 0,-1 0 0 15,2-2 0-15,0 2-1 0,-3 0-2 0,3 0 3 16,-4-1-5-16,4 1-1 0,-2-2-13 0,-1-1-21 15,2 0-51-15,-1 0-92 0,0 0-136 16,-1 0-68-16,0 2-30 0,3-3 3 0,-2 1 41 16</inkml:trace>
  <inkml:trace contextRef="#ctx0" brushRef="#br0" timeOffset="170015.6771">26504 16388 258 0,'2'-3'336'0,"-2"0"28"0,0-1-13 0,1 1-80 16,-1 3-67-16,0-5-50 0,0 5-30 16,0-2-23-16,-1 0-18 0,1 2-20 0,-2 0-17 15,-1 0-14-15,0 2-11 0,-1 0-8 0,-1-2-6 16,0 5-3-16,0-3-3 0,2 3 1 16,-2 0-2-16,0 0 0 0,2 1 1 0,-1-2 0 15,1 2 0-15,1 0 0 0,0 0 1 16,2 0-1-16,0 1-2 0,2-4 1 0,0 2-3 15,1-1 2-15,1 0 0 0,2-3 0 0,1 1-1 16,1-2 2-16,2-2 0 0,0 1-1 16,1 0-3-16,2-2 3 0,-2-1-3 15,1-1 2-15,-2 2 0 0,-1 1 0 0,-1-3 0 16,-3 2 2-16,0 0 0 0,-4-1 0 0,-2-1 0 16,-1 0-1-16,-1 1 2 0,-5 0-1 15,2-2 2-15,-4 1-1 0,1 1 1 0,-2-1-1 16,0 2 1-16,2-2-2 0,-1 3-2 0,3 0-10 15,3 1-16-15,0 1-24 0,3 1-37 16,1-1-57-16,1 2-87 0,3 0-98 0,-1 1-48 16,3-1-8-16,5 1 19 0,-1-1 49 15</inkml:trace>
  <inkml:trace contextRef="#ctx0" brushRef="#br0" timeOffset="170403.087">26725 16401 272 0,'5'-3'309'16,"0"1"20"-16,-2-1-36 0,-2 2-82 15,-1-1-65-15,0 0-35 0,0 2-16 0,0-1-8 16,-1 1-5-16,-2 0-6 0,-2 0 0 16,-3 1-10-16,2 1-10 0,-1 0-9 0,-1 1-8 15,2 0-11-15,-2 1-7 0,4 0-11 0,-1 1 0 16,0 0-5-16,2 0-2 0,-2 2-2 15,5-2 4-15,0 0-2 0,2 2 1 0,1-2-1 16,1 2-1-16,1-3-1 0,0 2-1 16,2-3 0-16,-1 1 0 0,3-1 0 15,1-1 0-15,-4-1 0 0,3-1 0 0,-1 0 0 0,-1 0-1 16,-1-1 1-16,3-1 2 0,-2 1-3 16,-1-2 1-16,-1 0 1 0,-2 0 0 15,0-2-1-15,2 3 0 0,-5-5 0 0,-3 3 0 16,0-4 0-16,-2 3 0 0,0-2 0 0,-1-1-2 15,-2 1-1-15,-3 1 0 0,1 0-3 16,2 2-4-16,-1-2-10 0,3 2-32 0,3 1-77 16,-4 1-129-16,7 2-93 0,-3 2-52 15,3-2-14-15,0 0 15 0,1 1 71 0</inkml:trace>
  <inkml:trace contextRef="#ctx0" brushRef="#br0" timeOffset="170902.797">26958 16080 272 0,'0'0'379'0,"1"-2"27"0,1 1 17 15,3 1-114-15,-1 0-112 0,2 0-67 0,1 0-42 16,-1 0-21-16,2 0-15 0,1 0-14 16,1 0-10-16,0 0-11 0,0 0-5 15,2 1-5-15,-3 1-3 0,4-2 2 0,-4 2-3 16,1-1 1-16,1-1-3 0,-5 2-1 0,1-2 0 15,-4 0-5-15,2 0-5 0,-4 0-13 16,2-2-28-16,-2 1-43 0,-2-1-70 0,-3 0-95 16,-3 4-94-16,-3 1-43 0,2 1 1 15,-1-3 26-15,1 3 63 0</inkml:trace>
  <inkml:trace contextRef="#ctx0" brushRef="#br0" timeOffset="171125.6587">26954 16157 5 0,'0'1'271'0,"0"1"32"0,4-1 23 0,-1 0-49 16,2 0-67-16,2 1-52 0,0 0-30 0,1-2-21 16,0 0-8-16,2 0-9 0,2 0-14 15,-1 1-13-15,1-1-14 0,-1 0-15 0,0 2-10 16,-1-2-7-16,0 1-8 0,-2 1-5 0,2-2-1 16,-3 3-3-16,1-3-7 0,-2 1-4 15,3-1-7-15,-2 0-20 0,-2 0-34 0,1-1-68 16,-3 1-106-16,-3 0-87 0,0 0-42 15,0 0-5-15,0 0 19 0</inkml:trace>
  <inkml:trace contextRef="#ctx0" brushRef="#br0" timeOffset="172310.51">27516 15958 151 0,'6'-3'338'16,"-3"2"29"-16,-2-1 21 0,3 1-76 0,-3-1-103 16,1 2-62-16,-2-1-31 0,-2 1-21 15,2-2-10-15,-1 1-13 0,1 1-13 16,0-2-17-16,0 1-12 0,0-1-13 0,1 2-7 16,1 0-2-16,3-2-5 0,0 1-1 15,2 1-4-15,1-1 2 0,0-1 0 0,0 2-2 16,1 0 2-16,-1 0 0 0,-1-1 0 15,-2 1 0-15,-1 1 1 0,2-1-1 16,-2 2 0-16,-3-1 1 0,2 0-1 0,-1 3 0 16,0 0 0-16,-2 1 0 0,1-1 0 15,-1 4 0-15,2-2 0 0,-2-1 0 0,0 2 0 16,-2 0 0-16,1 0 0 0,-1 0 0 16,0 1 0-16,-1-1 3 0,-2 0-2 15,4 0 1-15,-5 0-1 0,3 1 2 0,-2 0-3 16,2 0 2-16,-2-2-2 0,2 1 3 15,-1 0-2-15,3-1-1 0,-4 1 0 0,2-3 0 16,3 1-1-16,-1-1-2 0,-3-1-2 16,4-1 2-16,0 1-1 0,0 0 2 0,0-2 0 15,2 0 0-15,0 1 2 0,-1-1 0 0,5 1 0 16,-1 1 0-16,0-1 0 0,1-2 0 16,1 2 0-16,2-2 0 0,-1 0 0 0,-2 3 0 15,2-3 0-15,1 2 0 0,-1-2 0 16,0 2 0-16,-1-2 1 0,0 1 0 0,1-1-1 15,-1 0 0-15,-1 0 0 0,2-1 1 16,-2 1-1-16,1-2-1 0,-2 2 0 0,-1-2-1 16,4 2-2-16,-3-3-6 0,-1 3-15 15,1-4-33-15,2-1-74 0,-4 1-116 0,-1 0-107 16,-1 1-52-16,5 1-14 0,-3-4 21 0,4 3 60 16</inkml:trace>
  <inkml:trace contextRef="#ctx0" brushRef="#br0" timeOffset="172718.89">27863 16026 294 0,'2'-3'327'0,"-1"0"22"0,3 0-23 15,-3 1-93-15,-1-1-66 0,2 2-36 0,-2 0-16 16,0 1-8-16,-2 0-8 0,2 0-14 16,-1-2-15-16,1 2-16 0,-4 2-13 0,0-2-13 15,0 1-11-15,0 0-9 0,-2 2-3 16,-1 0-2-16,1 0-3 0,-1 2 0 0,1-1 0 15,0 2 0-15,1 2 0 0,0-1-1 16,1 0 1-16,0 1 1 0,3 1 1 16,1 1-2-16,1-3 0 0,3 2 0 0,0-2-2 15,1 1-1-15,3 0-1 0,1-1 1 0,1-2-1 16,0 0 1-16,2 2 0 0,-1-5 2 16,2 0 0-16,-4-2 0 0,3 1 1 0,-2-2 0 15,-2-1 0-15,0 2 0 0,0-5 0 16,-2 1 0-16,-1 1 0 0,-2-2-1 0,-1-2-1 15,0 1 5-15,-4-1-1 0,0-1 3 16,-3 1 0-16,1-3 0 0,-2 2-2 16,-1-2-1-16,1 3-2 0,-1 0-2 0,-2 0 2 15,5 3 0-15,-3 0 0 0,2 1 0 16,2 3 2-16,0-2-1 0,-3 4-1 0,4-2-1 16,1 0-9-16,-1 3-19 0,4 0-33 15,-1-3-62-15,1 1-107 0,2 2-114 0,-1 0-55 16,2 2-16-16,3-3 15 0,2 2 54 15</inkml:trace>
  <inkml:trace contextRef="#ctx0" brushRef="#br0" timeOffset="173601.6656">28146 16053 44 0,'2'-4'284'0,"0"3"36"0,-2-1 25 16,1 1-45-16,1 1-67 0,-1-1-51 15,-1 1-39-15,0 0-28 0,3 1-19 0,-1 0-20 16,-2 2-15-16,0 1-11 0,1 1-6 16,-1-1-6-16,0 2-8 0,-1 1-4 0,1 1-7 15,0-1-4-15,0 1-8 0,0-1 1 16,1 1-6-16,-1 0 1 0,2 0-2 16,-2-4-1-16,1 3 1 0,-1-4-1 0,0 2 1 15,2-3 0-15,-2-2 0 0,2 2 0 0,-2-2 0 16,0 0-1-16,0 0 0 0,1 0-1 15,-1-2 0-15,4 0-1 0,-3-1 1 0,2-1 1 16,1-1 1-16,-1 2 1 0,1-2-2 0,-1 0 2 16,2-2-1-16,0 1 3 0,0-2-2 15,0 1-1-15,-2-1 4 0,3 1-5 0,-1 0 0 16,-1-1 0-16,1 1-2 0,-2 2-1 16,1 0 0-16,-1 1 2 0,-2 1-2 15,4 0 2-15,-4 3 0 0,1 0 0 0,0 0 0 16,1 0 0-16,-3 3 1 0,1 0 0 15,3 1 0-15,-4 1-1 0,1 0 1 16,-1 0-2-16,2 2-1 0,-2 0 1 0,1 1 1 16,-1-1-1-16,0 2 1 0,0 0-2 0,2-3 2 15,0 2 1-15,-2 1-2 0,1-4-1 16,-1 2 3-16,2-2 0 0,-2-3 2 16,1 1-1-16,-1 0-1 0,0-1 0 0,0-2-1 15,0 0 1-15,0 0-2 0,3 0 2 0,-1 0 0 16,-2-2 0-16,1 1 0 0,1-3 0 15,0 1 0-15,1-2-2 0,0 1 2 0,0-1 0 16,0 0-1-16,2-3 1 0,-1 1 1 16,1 1 3-16,-1-2-1 0,0 1 2 0,0-1-1 15,0 1-2-15,0 2 0 0,-1 0-1 16,0 0-1-16,1 2-3 0,0 2 2 0,-3-2 2 16,2 3-2-16,1-2 2 0,-1 2-1 15,0 2 3-15,0-2-3 0,1 4-1 0,0-1 1 16,-3 2 0-16,1 0 0 0,0 0 0 15,-2 2 0-15,1 1 0 0,-1 1-3 16,3 0 2-16,-3 1 0 0,2 0 1 0,0-2 1 16,-2 3 1-16,0-2 5 0,0 0 0 15,1-2 1-15,-1 2-2 0,0-1 1 0,2-4-2 16,-2 2 0-16,0-2-4 0,0-1 0 0,0-1-1 16,0 1-1-16,0-3-6 0,0 2-2 15,-2-2-4-15,2-2-1 0,-1-1-33 0,1-2-79 16,0 1-148-16,-4 1-93 0,1 0-50 0,3-1-24 15,2 1 16-15</inkml:trace>
  <inkml:trace contextRef="#ctx0" brushRef="#br0" timeOffset="174060.0595">28597 16088 204 0,'5'-2'309'0,"-2"1"19"0,-2-1-2 16,-1 1-89-16,0-1-69 0,-3 2-39 16,-2 0-12-16,0 0-7 0,-1 0-7 0,0 0-10 15,-3 2-14-15,2-2-16 0,-1 1-13 16,2-1-12-16,-3 2-11 0,0-1-6 16,1 0-5-16,-1 0-6 0,1 1-3 0,2 0-4 15,-2 1 0-15,0 0-1 0,5 0-1 16,0 0 0-16,1-1-3 0,1 3 0 0,2 0-2 15,2 0 0-15,1 2-1 0,2-2 2 0,0 3 1 16,0-1 0-16,-1 0 2 0,3 0-1 16,0 1 0-16,-2-2 0 0,-1-2 0 0,0 2 1 15,1-1 0-15,2-1 1 0,-3 0 1 16,-1 1-1-16,1-1-1 0,-1-1 0 0,-1 2 2 16,0-1-2-16,0 1 0 0,0-2-2 15,-2 1 2-15,-1-1 0 0,0-1 0 0,2 1 0 16,-2-1 0-16,-2-1 0 0,2 1-1 15,-1-2 0-15,-1 1 1 0,-4-1-1 0,3 0 1 16,-2 0 0-16,0 0 2 0,-1 0-1 0,1 0-1 16,-1 0 0-16,2 0-2 0,0 0-3 15,3 0-9-15,-3-1-19 0,4 1-25 0,2-2-43 16,0 1-75-16,-1 1-94 0,-1 0-87 16,4 1-32-16,0 1 1 0,2-4 31 0</inkml:trace>
  <inkml:trace contextRef="#ctx0" brushRef="#br0" timeOffset="174572.7506">28710 16211 202 0,'7'0'307'0,"-2"-3"27"0,-1 3-21 16,0 0-65-16,0 0-63 0,-1 0-46 0,0 0-29 16,1 0-17-16,-3 0-16 0,2 3-12 0,1-3-14 15,-3 0-12-15,3 0-11 0,0 2-6 16,1-2-5-16,-2 0-2 0,2 2-3 0,-1-2 2 15,1 0-2-15,0 0-1 0,3-2-3 16,-4 2-1-16,5-2 0 0,-1 2-2 0,-1 0-3 16,-1-3 4-16,3 3 0 0,-5-2 2 0,3 0-1 15,-3 1 0-15,-1-1 2 0,1 0-1 16,-3 1-1-16,1-2 0 0,-2 2-2 16,0 1 0-16,-2-3-1 0,1 0-3 0,-3 1 4 15,1 1-4-15,-1-3 0 0,-3 2 0 0,3-1 2 16,0 1-2-16,-1-1-1 0,1 0 0 15,-2 2 0-15,3-1 0 0,-2 0-2 0,0 1 0 16,2 0 4-16,-2 0 0 0,0 1 0 16,1 0 2-16,-3 1 3 0,2 1 3 0,1 2 5 15,-4-1 2-15,0 1 3 0,2 2 3 0,-2 0-1 16,1 2 0-16,0-1-1 0,0 0-3 16,1 3-1-16,1-1-5 0,0-1-4 0,0 0 0 15,3 1-3-15,-2-3-3 0,3 2 0 0,1-4 1 16,1 2-1-16,1-3-2 0,2 1 0 15,0-1-1-15,4 2-3 0,0-1-3 16,1-1-4-16,4-1-2 0,-4-2-1 0,4 2-4 16,-1 1 1-16,-2-1-1 0,1-1-1 0,-1 1-1 15,-2 0-2-15,2-1 4 0,-2 1 0 16,0-2-5-16,0 0-24 0,3-2-48 0,-3 1-96 16,-1 1-130-16,-3 0-69 0,2 0-33 15,1-1 8-15,1 0 39 0</inkml:trace>
  <inkml:trace contextRef="#ctx0" brushRef="#br0" timeOffset="174897.914">29132 16208 279 0,'4'-4'326'0,"-3"1"30"0,1 0-24 15,-2 0-75-15,0 2-65 0,-2-2-42 0,1 0-25 16,-3 3-18-16,3-2-21 0,-2-1-16 15,-3 3-16-15,1-2-15 0,-2 1-10 0,3 2-11 16,-5 1-9-16,2 0-2 0,1 1-5 0,-2 0-1 16,-1 1-1-16,2 2 2 0,1-1-1 15,1 0 1-15,-2 0 1 0,4 4-1 0,0-4 4 16,0 3 3-16,3 0 4 0,3 0 1 16,-3 1 2-16,3-3 4 0,0 1-6 0,0 0 1 15,2-4-3-15,0 2-6 0,0-1-3 0,2 1-3 16,0-2-3-16,1 2-5 0,0-3-6 15,1 0-4-15,1 3-3 0,-4-2 1 0,4 0-2 16,1 1-13-16,-2-1-42 0,4 2-100 16,-9 1-141-16,0-2-76 0,-1 2-36 0,-2-3-4 15,-1-3 36-15</inkml:trace>
  <inkml:trace contextRef="#ctx0" brushRef="#br0" timeOffset="180365.7696">25236 15109 114 0,'9'0'285'0,"0"-1"17"0,0-1 7 15,5 1-94-15,1 1-100 0,2-2-56 16,2 1-27-16,1 1-15 0,4 0-2 16,0 0 4-16,0 0 9 0,1 0 9 0,-1 3 12 0,1-2 6 15,-3 2 3-15,0 0 2 16,3 2-6-16,-1-1-5 0,1 1-6 0,2-2-6 16,1 1-5-16,4-1-6 0,1 2-1 0,2-2-5 15,3-2-2-15,2 2-3 0,2 0-2 16,1 0-1-16,3 1-2 0,2 0-4 15,4 0-3-15,1 0 1 0,1 3-1 0,-2-3-1 16,0 2 3-16,-1 2-2 0,-5-2 3 16,-1 0-2-16,-2 0 0 0,0 1 0 0,-2-1 0 15,-1-2 0-15,-2 3 1 0,-1-3-3 16,1 2-1-16,0-1 2 0,0-2-2 0,3 1 1 16,2-1-1-16,3 2-1 0,1-1 1 0,2 1-1 15,1-1 0-15,2 1-1 0,-4 1-2 16,3-2 2-16,0 2-2 0,-3 1 1 15,0-2 1-15,-1 2 2 0,-4-2 0 0,-2 0 0 16,-5-1 0-16,-1 2 5 0,-3-1-6 16,-2-1 0-16,-2-1 1 0,-1 0 0 15,0 0 5-15,1 0-3 0,1-1 4 0,2 4-1 16,1-4-1-16,3 0 0 0,1 1-2 16,1 0 0-16,-1 1-3 0,3-1-3 0,-2-1 2 15,-1 1 1-15,-2 1-2 0,-3-1 0 16,-2-1 2-16,-2 1 1 0,-2 0 0 15,-2 0-2-15,-2 0 1 0,1 2 3 0,-1-1-3 16,-4 1 1-16,2-1-1 0,0 1 0 16,-1-2 3-16,-1 3-3 0,0-1 0 0,5 1-1 15,0 1-1-15,4 1 2 0,1-1-1 16,1 0-2-16,2-1 0 0,0 2 2 16,0-1-1-16,-1-1 0 0,-2-1 1 0,-1 2-1 15,-4-1 2-15,-2-2-2 0,-2 1 2 16,0-2 0-16,-2 1 0 0,1 1 2 0,-1-3-2 15,1 1 0-15,-1 0 0 0,3-2 0 16,0 3 0-16,-3 0-2 0,3-1 1 16,-3 0 0-16,-1 0 1 0,1-2 0 0,-2 2 2 15,-2 0 0-15,0-1-1 0,-3 1 1 16,-2-3 0-16,-2 3 1 0,0 0 1 0,-4-3-1 16,3 1 2-16,-2 2-2 0,0-2 2 15,-1 3 0-15,1-2-1 0,0 5 0 0,1-3-1 16,-2 5 1-16,-1-2-1 0,4 3 1 15,-1 0-2-15,2 1 1 0,-2 4 2 0,3 0 1 16,-1 0 1-16,-1 1 2 0,1 1 1 16,-2-2-1-16,1 2 0 0,2-3-1 0,-5 1 1 15,1-1-1-15,-1 1 3 0,-1-1-1 16,0 0 4-16,-1 0-1 0,1-2-2 0,-3 2-1 16,-2 0-3-16,0 3 0 0,2-2-3 15,-2 3 1-15,1 2 0 0,-3 0-2 16,1 3-2-16,1 2 1 0,2 1-2 0,-2-1 0 15,2 2-3-15,-2 1 0 0,0-2 2 16,1 2-1-16,1-2 2 0,1 0 0 0,2-1 1 16,0 2-1-16,0-1 1 0,0-2-1 15,2 1 0-15,0-1 0 0,-1 0 0 0,3 0 0 16,-4-1 0-16,4-2 1 0,1-2-1 0,-2-1 0 16,2 0 0-16,-2-1 0 0,-2 0 0 15,1-1-1-15,-2 0 0 0,-2 1 0 0,1 0 0 16,-4-1 0-16,0-1 0 0,-1-1 1 15,-2 1 0-15,2 0 0 0,-1-1-4 0,1-2 1 16,-1 0 0-16,2-1-2 0,-2-1 3 16,2-1-3-16,0 2 3 0,1-1-1 0,-4 1 4 15,3 1 3-15,-1 0 0 0,-1 1-1 0,3 0 4 16,-4 1-1-16,2 1-4 0,-1 0 0 16,2-1-3-16,2 0 0 0,-2-2 1 0,4 1 0 15,-3-4 1-15,0 0-1 0,3-2 0 16,-1 1 0-16,0-4 0 0,-1 0-1 0,2 1-1 15,-4-3-1-15,0-2 3 0,-3 2 0 0,-1-4 0 16,-2 0 0-16,-2 1 1 0,-1-1 1 16,-2-1-1-16,-2 0 0 0,0-1-1 0,-4 1 1 15,-1 0 0-15,0-1-1 0,-4 2 0 16,2-1-1-16,-4 0 1 0,1 1-1 0,-1 1-1 16,-1-1 0-16,0 1 1 0,2 1-1 0,-4 0-1 15,1 0 3-15,-1 0 0 0,-3 0-1 16,-3-2 1-16,-2 0 4 0,-2 1 1 0,-2-1-2 15,-4 0 2-15,1-1 1 0,-4 1-2 16,-1 1-2-16,1-1-2 0,1 0 0 16,-1 2-2-16,2 0 1 0,0-3-1 0,1 3 2 15,3-2 0-15,0-1 0 0,0-1-1 0,-1 1-1 16,0-2 2-16,1-2-1 0,-1 2-2 16,-2-1 1-16,2-2 1 0,-1 1 0 0,-1-1 1 15,0-1-1-15,-3 1 0 0,3-1 1 0,1 2 2 16,3-2-1-16,0 2-1 0,4-1 0 15,2 1-1-15,2 1 0 0,1 0 0 0,-3 2-1 16,5-1-1-16,0 1 2 0,-1 1 2 0,1-1 2 16,2 1-1-16,-1 1 1 0,0 2 0 0,1-3 0 15,-3 3-2-15,4 0 1 0,-1 0-2 16,1 0 0-16,0 0 0 0,-2 3 0 16,0-3-2-16,-2 2 1 0,3 0-2 0,1-1 3 15,-2 3 0-15,2-4-1 0,-2 0 1 16,2 3 0-16,0-3 0 0,-1 0-1 0,-3 0 0 15,3-3-1-15,-4 3 1 0,2 0-3 0,-2-4 2 16,0-1 1-16,2 2-2 0,-2-1-1 16,4-1 4-16,-1 1 0 0,2 0-1 0,0-1 1 15,0 2 0-15,2 0 0 0,-1 0-2 0,3-1-1 16,0 1 1-16,2 1 2 0,0 1 0 16,2-1 0-16,5-1-1 0,0 2 1 0,-1 0 0 15,2 1-1-15,3-2 1 0,3 2 0 16,2 0-4-16,1-1-26 0,6-3-80 0,-1 3-165 15,2 1-95-15,2-4-51 0,1-4-22 0,3-1 13 16</inkml:trace>
  <inkml:trace contextRef="#ctx0" brushRef="#br1" timeOffset="201799.7935">8720 5668 255 0,'0'-2'363'16,"2"2"27"-16,-1 0 13 0,1 0-120 15,-2 0-105-15,3-3-69 0,-2 3-32 0,-1 3-14 16,0-3-5-16,2 0-2 0,-1 2 0 16,-1 0-4-16,2 1-10 0,-2 2-11 0,0-3-10 15,2 3-9-15,-2-2-5 0,0 2-4 16,0 0-1-16,0 1 0 0,0 0 2 15,1 2 3-15,-1-2 2 0,0 1 1 0,2 0 3 16,-2 3 1-16,0-1-1 0,0 1-1 0,0 2-2 16,1 0-1-16,-1-2-1 0,0 2-1 15,0 3 0-15,0-3 3 0,0 1 5 16,0-3 1-16,0 3 4 0,0-1 0 0,0 0 1 16,0-2-5-16,0-2-2 0,0 2-3 15,0-3-3-15,0 1-1 0,0-2-3 0,2-2-1 16,-2 2-3-16,0-4 2 0,0 3-2 15,0-3-2-15,0 0-4 0,0-2-4 16,0 1-11-16,2-1-12 0,-2-1-9 0,-2 1-4 16,2-2-3-16,-2 0-24 0,4-5-58 15,0 2-109-15,-1 1-114 0,1-2-58 16,1 2-26-16,2-2 10 0,2 0 58 0</inkml:trace>
  <inkml:trace contextRef="#ctx0" brushRef="#br1" timeOffset="202278.8215">8951 5760 276 0,'1'-7'313'0,"-1"0"25"0,0 2-37 0,0 0-81 16,0 2-56-16,0-1-34 0,0 1-12 15,-1 2-9-15,1 0-7 0,-2 1-8 0,2 0-13 16,0 0-14-16,-2 0-21 0,2 1-15 15,-1 0-11-15,-2 2-7 0,-2 2-8 0,2-1-2 16,0 3-3-16,1-2-2 0,-1 2 1 16,0 2 0-16,0 0 1 0,1-2 0 0,0 2 1 15,2 0-1-15,2 0 0 0,-2-2 1 16,3 0-2-16,-1 0 1 0,-1 0-1 0,3-3 1 16,-1 0 0-16,0 1-2 0,0-1 0 15,3-2 0-15,-3 1 2 0,2-2 0 16,0 0-1-16,0 1 1 0,1-2 1 0,0-2-1 15,2 1 0-15,-3-2 0 0,3 2 2 16,0-2 0-16,-2 0 0 0,2-2 0 16,-3 2 2-16,0-1-2 0,-2-1-2 0,1 0 0 15,0 0 0-15,-1-2 1 0,-2 0 1 16,-1 1-1-16,0 0 2 0,-1 0-2 0,-1-1 1 16,-1 1 0-16,1 0-1 0,-2 0 0 15,-1 0-1-15,2 1 0 0,-2 0 0 0,2 1 0 16,1-1 0-16,-1 2 0 0,1 1-2 15,1 0 0-15,1 1-1 0,0-1-11 16,0 0-18-16,1 1-26 0,1-2-39 0,1 2-53 16,2-1-80-16,-5 2-80 0,3 2-55 15,-1-1-14-15,3 0 19 0,-2-1 46 0</inkml:trace>
  <inkml:trace contextRef="#ctx0" brushRef="#br1" timeOffset="202729.4911">9124 5721 151 0,'8'-3'254'0,"-1"0"8"16,-1-1-19-16,2 2-36 0,-3-1-37 0,-2 1-27 16,0 1-13-16,-1-2-11 0,-1 3-6 15,-1-2-10-15,0 2-6 0,0 0-8 16,0 2-11-16,0-2-11 0,0 0-7 0,0 1-11 16,0-1-11-16,0 2-10 0,0-2-10 0,0 0-8 15,0 1-3-15,0 1-5 0,-3-1-2 16,1 3 0-16,-1 1 1 0,2 0-1 15,-1 0 0-15,0 2 0 0,2-2 0 16,0 3-1-16,2-1-1 0,1 0 1 0,0 0 1 16,2 1 0-16,0-2-2 0,0-2 2 15,2 1 2-15,0-2-1 0,1 0 0 0,2-2 1 16,0 1 1-16,-2-2-3 0,2 0 0 16,2-3 0-16,-2 1 0 0,1-1-1 0,0 0-1 15,-3 0 2-15,-2-1 0 0,-1 1-1 16,1 0 1-16,-3 0 0 0,-1-2 0 15,-2 3 0-15,-2-3 0 0,2 0 0 0,-3 0 0 16,-1 1-1-16,-1-1 1 0,2 0-1 16,-2 0 0-16,0 0-1 0,-1 0 2 15,-2 0 0-15,3 0 0 0,2 3 2 0,0-1-1 16,0 1-1-16,1 1 0 0,1-1-1 16,-1 1 1-16,2 1-2 0,2 0-3 0,-1-2-10 15,2 2-29-15,1-1-50 0,2-1-81 16,-1 2-112-16,1 0-88 0,-3 0-34 0,3-2 5 15,2 1 35-15</inkml:trace>
  <inkml:trace contextRef="#ctx0" brushRef="#br1" timeOffset="203061.2469">9474 5622 127 0,'5'-5'337'0,"-2"3"38"15,-1 0 26-15,-1 1-61 0,2-1-91 0,-3 2-70 16,0 2-46-16,0-1-34 0,0 1-25 16,0-1-22-16,0 0-20 0,0 4-13 0,-3-1-9 15,3 2-8-15,0 2 1 0,0-2-2 16,0 2-1-16,0 1 2 0,3 3-1 0,-1-4 1 16,-1 2-1-16,2 1 1 0,-1-2-2 15,0 2 0-15,1-1 0 0,0 1-2 0,0-1 1 16,-1 1-1-16,3-2-1 0,-1 0-1 15,-1 0 2-15,0-3-2 0,-1-1 4 16,1 0-2-16,0-1 2 0,-1-1 2 0,0-3-2 16,1 2 3-16,-1 0-1 0,-1-2-2 15,2-2-5-15,0 0-20 0,0-1-38 0,0-1-62 16,-1 1-93-16,-4-2-109 0,-1 4-65 16,0-2-17-16,0-1 16 0,2-3 51 15</inkml:trace>
  <inkml:trace contextRef="#ctx0" brushRef="#br1" timeOffset="203341.0762">9561 5713 205 0,'-2'-2'349'0,"2"1"37"15,-1 0 18-15,-1 1-78 0,2 0-99 0,-2 0-64 16,2 0-42-16,0 0-32 0,0 0-27 16,0 0-21-16,0 0-13 0,2 0-14 0,0 0-8 15,2 0-4-15,0 1 0 0,1 0-4 16,2 1-3-16,1-2-2 0,0 2-2 0,2-2 0 15,0 1-1-15,-1-1 0 0,0 0 3 16,0 0 0-16,1-1-2 0,1-1-1 0,-2-1-6 16,1 0-7-16,-2 0-12 0,0-3-18 15,1 1-30-15,-2 2-61 0,-3-4-93 0,0 2-93 16,-3 2-39-16,1-4-9 0,5 0 17 16,-2 0 57-16</inkml:trace>
  <inkml:trace contextRef="#ctx0" brushRef="#br1" timeOffset="203599.9164">9766 5607 290 0,'-1'0'346'0,"-3"0"26"16,3 0-15-16,-2 0-89 0,2 0-75 15,-1 0-53-15,2 1-29 0,-2-1-20 0,2 2-21 16,0-2-15-16,-1 3-13 0,1-1-11 16,-2 0-9-16,2 3-5 0,0-1-2 0,0 2-2 15,-2 0-4-15,2 2-2 0,0-1-3 16,0 3-2-16,0-2-1 0,0 3-1 0,0-2 0 15,0 1-1-15,2-1 1 0,0 2 0 16,-1-3 0-16,1 1 0 0,0 3 0 0,-1-2 0 16,3-3-2-16,-2 2 2 0,1-3 0 15,0 0 0-15,-1-1 0 0,0-1 0 0,-1-2 0 16,1 0 2-16,-1-2-2 0,1 0-13 16,0-2-31-16,1-1-57 0,-1 0-107 0,-2 3-130 15,1-3-63-15,3-1-28 0,1 0 12 16,0 0 48-16</inkml:trace>
  <inkml:trace contextRef="#ctx0" brushRef="#br1" timeOffset="204066.6294">9926 5643 252 0,'3'-5'366'0,"-3"-1"22"16,2 2 12-16,-1 1-112 0,1-2-118 0,0 2-60 15,-1 1-31-15,1 0-11 0,2 1-6 16,-4-1-1-16,3 0-7 0,1 1-10 16,-1 1-10-16,0-2-8 0,3 2-5 0,-1 0-6 15,1 0-4-15,-1 0-4 0,1 2-2 0,-1-2-3 16,2 1-1-16,0 1 0 0,-2 1-1 16,0-1 0-16,0 0 0 0,0 3 0 15,-1-2 0-15,0 3-1 0,0-2-2 0,-1 2 3 16,0-1 0-16,-1 2 0 0,1 1 0 15,0-1 2-15,-1 3-4 0,1 0 0 0,-3 0-1 16,2 1 2-16,-1 1-1 0,-1 0 1 16,2 0 1-16,-2-2 0 0,0 1 1 15,2-2-1-15,-1-2 0 0,-1 2-1 0,0-4 0 16,3 0 1-16,-2 0 0 0,-1-2 0 16,0-1 0-16,2 0 0 0,0 1 0 0,-1-1 0 15,3 0 0-15,0-1-2 0,1-1 2 16,2 2 0-16,3-2 3 0,0 0-3 0,0 0 1 15,0 0 1-15,0-2-2 0,0 2 1 16,0 0-1-16,-3-1 0 0,-1 1 0 16,1-2 0-16,-3 0 2 0,1-1-2 0,-4 3 0 15,1-4-2-15,-2 1-7 0,0-2-22 16,0 3-39-16,-2-4-61 0,1 3-95 0,-4 1-117 16,1 2-57-16,-1-2-14 0,3 1 22 15,-1-2 50-15</inkml:trace>
  <inkml:trace contextRef="#ctx0" brushRef="#br1" timeOffset="204488.3684">10016 5709 1 0,'-8'0'270'16,"1"0"29"-16,2 0 18 0,2 0-49 15,1 1-77-15,0-1-59 0,2 0-33 0,0 1-20 16,0 1-9-16,-1-2-4 0,1 3 0 16,0-1 1-16,0 1-1 0,0 0 1 0,1-1-2 15,-1 0-4-15,2 1-4 0,1-1-9 16,0 1-6-16,3-1-7 0,-3-2-6 0,4 3-7 16,-1-3-3-16,2 0-8 0,1 0-3 15,-1 0-4-15,2 0-2 0,1 0-2 0,0-3 2 16,0 3-2-16,0-2-2 0,0 0 2 15,-1-1 0-15,-1 1 2 0,-1 1-2 0,0-1 0 16,-3 0 0-16,1 2 0 0,-1-2 0 16,-2 1 0-16,0 1 0 0,-1 0 2 15,-1 0 4-15,-1 0-6 0,2 0 3 0,-2 0-1 16,3 0 0-16,-3 0-2 0,4 1 0 16,-1-1 1-16,1 0-2 0,-1 2-2 0,-1-2-1 15,-1 0 0-15,1 0 1 0,-2 0-15 16,0-3-55-16,-2 3-135 0,-2-3-131 15,-1 1-66-15,-1 1-36 0,-1 1-5 0,-4 0 45 16</inkml:trace>
  <inkml:trace contextRef="#ctx0" brushRef="#br1" timeOffset="214380.3922">8908 6753 161 0,'-1'0'262'16,"-1"-2"19"-16,1 2-39 0,-3-1-59 0,4 1-49 15,-3-2-28-15,3 2-15 0,-2 0-3 16,2 0-3-16,-1 0 2 0,1 0-3 0,0 0-4 16,1-1-3-16,-1 1-4 0,0 0-6 15,2-2-2-15,-2 2-7 0,0 0-8 16,3 0-8-16,-3 0-9 0,0 0-8 0,0 0-4 15,2 0-7-15,-2 0-3 0,0 0-4 16,0 0-2-16,0 0-2 0,2 0-2 0,-2 0 0 16,0 0 0-16,0 0-1 0,0 0 0 15,0 0 3-15,0 2-3 0,0 1 0 16,0 3 0-16,-2 1 1 0,2 5-2 0,-2 1 1 16,-1 4 0-16,1 0 1 0,-1 1 2 15,0 3 1-15,-2-2 3 0,2 4 2 16,-1-2 4-16,0 1 0 0,3-1 1 0,-2 0 2 15,1-1 3-15,0-4 1 0,2 0 1 0,0-2 1 16,0-2 0-16,0-3-2 0,0-1-1 16,2-1-3-16,-2-2-2 0,0-1-1 15,0 0-5-15,0-4 2 0,0 3-4 16,0-2-1-16,0-1-3 0,0 1-1 0,0-1-1 16,0 0-2-16,0 0-6 0,0 0-9 15,0 0-9-15,-2 0-11 0,2-1-3 0,0 1 0 16,0-1-9-16,0-2-23 0,2 0-47 15,1 1-99-15,2-1-124 0,1-1-66 0,0 1-23 16,2-1 11-16,-1-1 47 0</inkml:trace>
  <inkml:trace contextRef="#ctx0" brushRef="#br1" timeOffset="215008.7047">9150 6750 279 0,'0'-2'337'0,"0"2"30"16,0-1-20-16,0 1-84 0,0 0-69 16,-1 1-45-16,-3 1-34 0,1 1-20 15,0 1-21-15,-4 4-14 0,1 1-11 0,-1 3-11 16,-2 1-12-16,1 5-5 0,-4 0-8 15,4 3-7-15,-2 1-3 0,2-2-2 0,-1 1 0 16,4-2-1-16,-1 1 0 0,1-2 5 16,0-1-3-16,1-1 1 0,2-2 0 0,1-2-1 15,1-2 3-15,1-1-2 0,1-1 0 16,4-2 0-16,-1-2 1 0,1 1 0 0,-1-1-2 16,3-2-1-16,1-1-1 0,2-2-1 15,-2-1 0-15,1 2-1 0,-2-3-1 16,-1 0 1-16,-1 0-2 0,0-1 3 0,-1-1-2 15,-2 1 1-15,0-1-1 0,-1-1 3 16,-2 0-1-16,0 2 2 0,-2-2-1 0,-1-1 2 16,-2 2-2-16,2-2 0 0,-4 3-2 15,2-2 2-15,0 0 0 0,0 2 0 16,0-2 0-16,0 1 0 0,0 1 2 0,1 1-1 16,-1 0-1-16,4 1 2 0,-2-1 0 15,-1 1-2-15,1 2-2 0,0-2 0 16,1 2-1-16,-4 2-2 0,3 0-7 0,0 1-16 15,-2 2-33-15,2 1-60 0,0-2-106 16,-2 4-117-16,3-2-57 0,2-1-16 0,4 0 17 16,2-1 51-16</inkml:trace>
  <inkml:trace contextRef="#ctx0" brushRef="#br1" timeOffset="216571.1602">9412 6880 136 0,'2'-2'308'0,"-2"2"28"0,0 0 11 15,0 0-75-15,-2 0-75 0,1 0-43 0,-1 0-36 16,-1 2-13-16,0 0-15 0,-1-1-12 16,1 4-9-16,-3-3-13 0,2 5-13 0,0-1-6 15,1 1-10-15,0 2-5 0,1 1-6 0,-1 1-4 16,1 2-4-16,1-1-3 0,-1-2-2 15,2 3 1-15,0-2-2 0,2-1-2 16,-1 1 0-16,1-3 0 0,1 1-2 0,0-4 1 16,2 0-3-16,-1-1 5 0,2-1 1 15,1-1 0-15,0-1 1 0,4-2-1 0,-2-2-1 16,1-2-2-16,1 2-1 0,-3-5 1 16,3-1 1-16,-5 1-1 0,-1-1 2 15,0 0 0-15,-2 0 1 0,0 0-2 0,-3-2 0 16,0 1 0-16,-3 0 0 0,-2 0-1 15,2 1-1-15,-2 0 1 0,-1 2 1 0,-1-1 1 16,0 1 0-16,1 2 2 0,1 2-1 16,0 0 0-16,3 1 0 0,-1 0-2 0,1 2-2 15,2-1 0-15,0 2-5 0,2-1-14 16,-2 2-23-16,3 0-42 0,2 1-71 16,-2-3-115-16,-1 5-92 0,1-2-39 0,2 0-4 15,4 0 28-15</inkml:trace>
  <inkml:trace contextRef="#ctx0" brushRef="#br1" timeOffset="216970.3637">9667 6854 7 0,'6'-2'299'0,"-6"0"42"0,2-1 33 16,-4 0-26-16,0 2-84 0,-2-1-62 15,-1 1-45-15,0-1-36 0,-1 0-24 0,1 2-24 16,0 0-18-16,-2 2-15 0,2-2-16 0,2 3-7 15,0-1-8-15,-1 2-1 0,1 1-5 16,1 2 1-16,2 0-1 0,-1 1-3 16,-1 3 0-16,2-1 0 0,-1-1-1 0,2 2-1 15,-1-2 1-15,3 0-2 0,-1-1 2 16,1 0 0-16,1-1 2 0,0-3-1 0,1 1 0 16,0-3 0-16,2 1 3 0,0-3-3 15,1 0-2-15,0 0 5 0,1-3 0 16,-2 1 1-16,1-3-1 0,-2 1 1 0,3-4 1 15,-2 0-5-15,-1 1 3 0,-1-2-3 16,-2 1 0-16,1 1 0 0,-2-1 0 0,-2 2 1 16,0-1-1-16,-2-1-1 0,-4 2 1 15,2 0 0-15,-3-1-1 0,2 4-1 0,-1-2 2 16,0 4 0-16,4-2 2 0,-1 1-2 16,0 2-2-16,3-1-14 0,0 1-34 0,3 1-54 15,-1-1-110-15,-2 0-128 0,1 5-63 16,5-4-20-16,4 2 11 0,1 0 49 0</inkml:trace>
  <inkml:trace contextRef="#ctx0" brushRef="#br1" timeOffset="217336.1205">9948 6822 139 0,'2'-2'341'15,"-2"-1"33"-15,-2 1 27 0,-1 2-67 16,-3 0-97-16,1 0-69 0,-3 0-43 0,0 0-29 15,0 5-19-15,2-3-19 0,0 1-16 16,1 3-13-16,0-2-11 0,3 2-5 0,-1 0-6 16,0 0-3-16,3 2-2 0,0-3 0 15,3 3-2-15,-1 0 0 0,1 0 0 0,0-3 0 16,2 3-2-16,0-2 1 0,1-2 1 16,0 1 0-16,1-1-1 0,1-1-1 0,1-1 2 15,0-2-2-15,3-2 2 0,-1 1 0 16,3-4 0-16,-3-1 0 0,3 0 0 15,-3-1 0-15,-1-3 0 0,1 0 2 0,-3 0-2 16,-2-1 2-16,-1 1-2 0,-2 1 0 16,-3 0 0-16,-3 0 0 0,-2 0 0 0,0 1 0 15,-3 2 0-15,-1-2 0 0,1 3-2 16,0 3 0-16,2-1 2 0,-1 1 0 16,3 1-3-16,2 1-17 0,1 1-64 0,-4 3-152 15,3-1-115-15,-1 1-64 0,6 1-27 16,2-1 0-16,4 2 54 0</inkml:trace>
  <inkml:trace contextRef="#ctx0" brushRef="#br1" timeOffset="219068.6765">10438 6643 105 0,'-2'0'293'0,"1"2"22"0,1-2 12 0,0 1-77 16,0 1-84-16,1-1-49 0,-1 3-16 15,0 1-4-15,0 2 0 0,-1 0 0 16,-1 2-7-16,-1 1-9 0,1 2-13 0,-2 0-8 16,3 1-11-16,-3 1-8 0,1 0-8 15,-2 1-5-15,2-2-7 0,-2 2-8 0,2-1-6 16,-3-1-2-16,1 1-2 0,2-2-3 15,-2-3 0-15,2 1 0 0,3-3 0 16,-2 0 1-16,1-2-2 0,-1 0 0 0,2-2-1 16,2 0 0-16,-1 0 2 0,-1-1-1 15,2-1 1-15,1 1 1 0,-1-1-4 0,-1-1-12 16,1-1-39-16,1-4-67 0,-3 2-115 16,0-1-116-16,0-1-59 0,-1 1-16 0,2-2 16 15,-1 2 60-15</inkml:trace>
  <inkml:trace contextRef="#ctx0" brushRef="#br1" timeOffset="219547.953">10411 6754 155 0,'2'0'353'16,"-1"-1"36"-16,1 1 23 0,0-2-76 0,-1 2-108 16,3 2-77-16,-3-2-46 0,5 0-31 15,-3 1-17-15,2 1-12 0,0-1-8 0,0 1-10 16,1-1-6-16,0 2-6 0,0-3-4 15,1 3-4-15,1-3-3 0,-2 2-4 0,3-2-4 16,0-2-2-16,0 1-5 0,0-1-5 16,1-1-10-16,-2 2-7 0,1-2-11 15,-1 0-10-15,-1 0-11 0,1-2-14 0,1 2-8 16,-3-1-7-16,2-1-10 0,-3 0-14 16,0 0-14-16,1 0-8 0,-3 0-10 0,-1 1-5 15,-1-2 5-15,1 2 19 0,-1 1 36 16,-2 0 42-16,1 0 57 0,-2-1 56 0,2 2 49 15,0 0 32-15,0-1 19 0,0 2-1 16,0-1-9-16,0 1-17 0,2 1-15 0,-1-2-11 16,-1 2-4-16,0 0-7 0,2 0-7 15,-2 0-10-15,0 2-12 0,0-1-13 0,0 2-11 16,-2 2-14-16,2-1-8 0,-3 2-5 16,2 2-6-16,-1 1-3 0,0 0-4 15,-1 1 0-15,3 0-3 0,-4 1 0 0,2 1 0 16,1-1-2-16,1 1 1 0,-2-2 1 15,4 1-1-15,-2-3 1 0,1 0 0 16,-1 0 0-16,2-4-1 0,-2 2-2 0,2-1-10 16,0-2-20-16,-2 0-27 0,0-3-41 15,0 1-63-15,0 0-85 0,0-1-95 16,0 0-41-16,0 0-1 0,0 0 27 0,5-2 53 16</inkml:trace>
  <inkml:trace contextRef="#ctx0" brushRef="#br1" timeOffset="219953.3886">10733 6721 70 0,'7'-1'321'0,"-4"-3"42"0,0 3 23 0,1-1-48 15,-1 2-89-15,-2-2-71 0,1 2-46 16,0 0-31-16,-1 0-19 0,2 0-16 0,-1 0-15 16,-1 2-15-16,2-2-11 0,2 3-8 15,-2-1-4-15,2 0-6 0,0-1-4 0,0 2 0 16,2 1-2-16,-2 0-1 0,2 1 0 15,-1-2 1-15,-1 2-1 0,2 0 0 16,-2-1 1-16,0 1 0 0,-2-1-1 0,-1 1-1 16,1 1 1-16,-3-1 0 0,0 2 0 15,-1 2 0-15,-3-1 1 0,1 1-1 0,1-1 0 16,-1 0 0-16,0-2 0 0,1 1-1 16,-1-1 0-16,3 0 1 0,0-1 0 15,2-2 0-15,-1-1-1 0,1 1 1 0,1 1-1 16,2-3-1-16,2 2 2 0,-1-2 0 15,5 2-1-15,-3-3 1 0,1 0 0 0,0 0 0 16,1 0-1-16,-2-3 2 0,1 2-1 16,-2-2 0-16,-1 2 0 0,2-3 0 0,0-1 0 15,-2 3-1-15,-3-1-7 0,2 0-6 16,-2 0-22-16,-1 2-24 0,1-2-39 16,-3 0-46-16,0 0-57 0,-1-1-66 0,-1 3-67 15,-3 0-25-15,0-1 11 0,2 1 33 16</inkml:trace>
  <inkml:trace contextRef="#ctx0" brushRef="#br1" timeOffset="220225.5371">10821 6807 225 0,'-5'0'283'0,"2"-2"15"0,0 2-30 16,1-2-54-16,0 2-43 0,1-3-34 15,-1 2-28-15,2 0-15 0,0-1-16 0,0 1-11 16,-1-3-9-16,1 4-2 0,0-1-4 15,0 1-2-15,1 0-4 0,-1-2-3 0,0 2-9 16,3 0-6-16,-3 0-4 0,2 0-5 16,1 0-4-16,-1 0 1 0,-1 2-3 0,3-2 2 15,-1 0-5-15,3 1 0 0,-1-1-5 16,-1 0 0-16,3 2-3 0,1-2-1 16,-1 0-1-16,1 0-2 0,2-2-3 0,1 2-8 15,-1-1-23-15,1-3-51 0,1 2-86 16,-4-1-140-16,-3-1-74 0,1-1-33 15,3 1 1-15,-2 2 36 0</inkml:trace>
  <inkml:trace contextRef="#ctx0" brushRef="#br1" timeOffset="222330.1631">10968 6836 196 0,'-2'-1'258'0,"2"1"3"16,0-1-46-16,-1 1-58 0,1-2-50 15,-2 2-36-15,2-1-24 0,0 1-15 16,0 0-9-16,0 0-9 0,0 0-4 0,0 0-4 15,0 0 0-15,2 0 1 0,-2 1 4 16,1 1 6-16,-1-2 3 0,0 0 7 0,2 0 9 16,-2 0 10-16,1 0 5 0,-1 0 5 15,0 0 4-15,0 0 4 0,0 0-6 0,0 0-1 16,0 0-4-16,0 0-1 0,0 0-2 16,0 0-7-16,0 0-5 0,0 0-6 15,0 0-6-15,0 0-6 0,0 0-6 16,0 1-1-16,-1-1 0 0,-1 1-5 0,-1 1 0 15,-2 1 0-15,-1 0-1 0,-2 2-2 0,-3-1 1 16,0 2 1-16,-3-2-2 0,-1 3 1 16,1-2-2-16,-2 0 3 0,2 2-2 15,0-4-3-15,0 2-1 0,4-2-1 0,2-1-1 16,2-1-15-16,0-2-26 0,4-1-44 16,2-1-62-16,0 0-98 0,2 1-99 0,2-1-43 15,1-2-2-15,3 1 28 0,2-1 55 16</inkml:trace>
  <inkml:trace contextRef="#ctx0" brushRef="#br1" timeOffset="222605.9934">10985 6817 54 0,'0'0'296'0,"-2"0"24"0,1 0 12 15,-2 0-62-15,-1 0-97 0,-2 3-74 0,2-3-40 16,-1 0-19-16,-2 3-13 0,-1-1-3 15,-1-2-6-15,3 3-9 0,-1-2-7 0,-1 1-13 16,2-1-11-16,0 1-17 0,1-1-28 16,2-1-47-16,0 0-70 0,-2 0-74 15,-1 0-34-15,6 0-6 0,0 0 15 0</inkml:trace>
  <inkml:trace contextRef="#ctx0" brushRef="#br1" timeOffset="224466.8651">13152 6498 252 0,'0'-2'304'0,"-1"2"19"0,-1-1-32 16,2 1-82-16,0-2-63 0,0 0-34 16,0 2-15-16,2 0-5 0,-2-1-1 0,1 1-9 15,-1 0-8-15,0 0-6 0,2 0-11 16,-2 0-9-16,0 0-8 0,2 1-4 0,-2-1-8 15,0 0-5-15,0 2-3 0,0 0-5 16,0-1-5-16,0 3-3 0,0-4-4 0,-2 5 1 16,0 0-3-16,1 0-1 0,-1 2 3 15,0 0-1-15,-1 2 2 0,3-1 1 16,-3 2 3-16,1 0 4 0,2 2 5 0,0-2 2 16,0 2 8-16,0 1 5 0,0-1 2 0,0-1 5 15,0 2-3-15,0 1 2 0,-1-4-5 16,1 1-4-16,-2-1 0 0,2-1-3 15,0-1-4-15,-1 1-1 0,1-5-1 0,-2 2-5 16,2-1-6-16,0 0-1 0,0-3-4 16,0 1 0-16,0-3-2 0,0 0 0 15,0 0-4-15,0 0-3 0,0 0-4 0,0 0-13 16,0 0-11-16,0 2-11 0,0-2-13 16,0 0-6-16,0 0 1 0,2 0 0 15,-2-2-31-15,1 2-94 0,-1 0-141 0,-3-5-73 16,1 5-40-16,2-3-11 0,0 3 31 0</inkml:trace>
  <inkml:trace contextRef="#ctx0" brushRef="#br1" timeOffset="225153.4415">13414 6573 218 0,'-3'-2'307'0,"3"1"22"0,-1-3-21 15,1 3-71-15,-2-1-64 0,2 2-38 16,0 0-24-16,0-2-11 0,0 2-10 0,0 0-9 16,0 0-8-16,2 0-15 0,-2 0-7 15,0 0-9-15,0 0-9 0,0 0-6 0,-2 0-7 16,0 0-3-16,-1 0-6 0,-1 0-4 16,-1 2-3-16,0 1-1 0,-1-1-2 0,-1 0 0 15,2 1 0-15,0-2-1 0,1 3-1 16,1-4 0-16,2 2-2 0,-1 1 2 15,0 1 1-15,-1-3 1 0,3 3 4 0,-1-1 0 16,-1 0 0-16,2 0 0 0,0 0-2 16,0 2 0-16,3-4-3 0,-3 2 0 0,3 0 0 15,1 2-1-15,-1-2 1 0,0-1 0 16,2 0 1-16,1 1-1 0,-3 2 4 16,2-1-6-16,-2 1 2 0,2-1 0 0,0 2 0 15,-2 1 0-15,4-2-2 0,-2 3 4 16,0-2-2-16,2 1-2 0,-3-1 2 0,2 2 0 15,-1-2 0-15,-2-1 0 0,2 2 0 16,-3-3 0-16,-1 0 0 0,3 0 0 0,-4-1-1 16,0 0 1-16,0-1-2 0,-2 3 2 15,0-3-1-15,-3 1 2 0,1 0 1 0,-1 0-2 16,-3 1-2-16,4-1 2 0,-5 0 2 16,3-1-4-16,-3 1 2 0,2-2 0 15,1 1 0-15,0 1 2 0,1-3-2 0,-1 1 0 16,1-1 0-16,3 1-2 0,1-1 2 15,-1 0 2-15,2-1-1 0,0 1-1 0,0-1-4 16,3-1-18-16,-1-1-35 0,1 0-66 16,3-1-113-16,-3-1-114 0,-1 1-56 0,4 1-17 15,2-3 15-15,3 1 60 0</inkml:trace>
  <inkml:trace contextRef="#ctx0" brushRef="#br1" timeOffset="225727.6735">13566 6678 63 0,'0'0'315'0,"0"1"34"15,2-1 21-15,-2 0-56 0,1 0-95 0,1 0-75 16,-2 0-47-16,2 0-30 0,-1 0-16 16,-1 0-8-16,3 0-4 0,-1-1-7 0,1 1-6 15,2-2-4-15,-2 1-2 0,0 1-1 16,2-2-1-16,0 1-2 0,0 1 3 15,-1-2 1-15,2 2 0 0,1-3 0 0,-3 1-2 16,1 0 0-16,0 1 0 0,-2-3-2 16,2 3-2-16,-2-1-1 0,0 0 0 0,-3-1-3 15,3 2 0-15,-3-2-4 0,0 2-1 16,0-3 0-16,0 1-2 0,0 1 0 0,0 0-3 16,-1-1 1-16,-1 0 1 0,2 0-4 15,-2 0 2-15,-1 2 0 0,-1-2 0 16,2 0-1-16,-1 1 1 0,0-1 1 0,-2 2-1 15,2 1 0-15,-2-2-1 0,0 2 1 16,-2 2 0-16,2-2 0 0,-2 1-2 16,1 0 2-16,0 1 2 0,-2 1-4 0,3 2 0 15,0-2 2-15,-1 1-2 0,1 1 2 16,-1-2 2-16,1 4 0 0,2-1 0 0,-2 2-1 16,1-2 2-16,0 1-1 0,1-2 0 15,1 1 0-15,-2-1 3 0,4 0 0 16,0 0-2-16,0 1 1 0,3-2 0 0,-2 1 1 15,3 0-1-15,-1 0 3 0,2 2-2 16,0-5 0-16,-1 3-2 0,4-2 0 0,-3 1-3 16,0-1 0-16,1 0 0 0,-1 0-1 15,0-1-4-15,1 1-1 0,0-2-3 0,0 2 0 16,-1-2-1-16,2 1 1 0,0-2 3 16,-2 2-4-16,1-2-8 0,-1-2-16 0,0 2-28 15,3-3-45-15,-2 0-70 0,1-1-86 16,-1 1-91-16,0-2-34 0,0 0-2 15,4 2 32-15,-2-2 63 0</inkml:trace>
  <inkml:trace contextRef="#ctx0" brushRef="#br1" timeOffset="226135.4184">13913 6603 237 0,'3'-3'323'0,"-2"1"29"0,2 1-21 16,-1-1-69-16,-1 2-60 0,-1-5-48 16,-1 5-32-16,-1-2-23 0,-1 1-19 0,2-1-16 15,-1 0-13-15,-1 1-12 0,1-1-11 16,-1 2-8-16,0-2-5 0,-2 2-3 16,2 2-3-16,-5 0-3 0,4 1-3 0,-3 0 3 15,2 1-4-15,-3 1 2 0,-1 1-2 0,1 1 2 16,2 1-3-16,-1-1-1 0,0-1 0 15,2 1 1-15,0 0 1 0,3 1 0 0,1-4 1 16,1 4 3-16,1-3-1 0,1 0 0 16,1 1 2-16,1-2 4 0,1 1 0 15,2-1-1-15,-1 1 2 0,-1-2 2 0,3-2-2 16,1 2-2-16,-1 0-2 0,-1-1 0 16,-1 0 1-16,3-2-4 0,-1 2 0 15,0-2-3-15,-1 0-6 0,2 0-8 0,-3-2-7 16,1 2-1-16,-1-2-4 0,-3 2 1 15,2-2-4-15,-2 1-27 0,-1-3-72 0,-2 4-142 16,-2-4-99-16,0 1-52 0,2-1-19 16,0 4 17-16,-3-2 72 0</inkml:trace>
  <inkml:trace contextRef="#ctx0" brushRef="#br1" timeOffset="244733.2108">13394 7518 105 0,'-2'-3'269'0,"-1"1"21"0,3 1-9 0,-3-1-76 16,3 0-67-16,-2 1-37 0,1 0-27 0,-1 1-13 16,-1-3-4-16,1 1 2 0,-1 1-2 15,1-1-1-15,-2 1-1 0,1-1-2 16,1 2-2-16,-1-3-6 0,2 3-1 0,-1-2-8 16,0 2-4-16,1 0-6 0,-1-2 0 0,-1 2 0 15,0-2-1-15,0 1-2 0,0 1 1 16,-2-2-3-16,2 1 0 0,-2 1-1 15,0 0 0-15,0 0-1 0,2 0-5 0,-4 1-2 16,2-1-1-16,-2 2-4 0,3-1 1 16,-3 1-5-16,0 0 1 0,0 0 1 0,2 1-2 15,0 0 1-15,-1 2-2 0,0-1 1 16,1 1 2-16,2 1-1 0,-2 0-1 16,2-1-2-16,-2 2 1 0,2 0 1 0,1-1-2 15,2 2 0-15,-4 0 2 0,4-3-1 16,2 3 0-16,0-1 2 0,0-1-3 0,1 2-1 15,2-4 0-15,-2 1 0 0,4 1 0 16,-1 0 0-16,2-2 0 0,0 0 3 16,0-1-1-16,1-1 1 0,2 0-1 0,-3-1 1 15,0 1-1-15,1-2 1 0,-2 0-1 16,-1 0-2-16,1 0 1 0,0-2-1 16,0 1 0-16,-1-2 0 0,-1 2-2 0,0-2 1 15,0 0-1-15,-1 1 2 0,-3-1 0 16,3-1 0-16,-3-1 0 0,2 2 0 0,-1-2 0 15,-2-1-1-15,3 0 1 0,-3 0 0 16,3-1-1-16,-3 1-2 0,0-1 2 16,2 0 1-16,-2-1-1 0,0 1 1 0,0 0-1 15,0 2 2-15,0-1 0 0,0 2-1 16,0-1 0-16,0 1 0 0,0 0 0 0,0 2 0 16,2-1-2-16,-2 1 2 0,0 1 0 15,0-1 0-15,-2 1-1 0,2-1-19 0,-2-1-45 16,2 1-102-16,0 2-148 0,-3 5-76 15,0 0-39-15,3-1-6 0,-2 2 34 0</inkml:trace>
  <inkml:trace contextRef="#ctx0" brushRef="#br1" timeOffset="245159.9395">13571 7596 73 0,'0'-2'317'0,"-2"1"28"16,2-1 18-16,0 2-44 0,0-1-110 0,0 1-64 16,0 1-36-16,0-1-16 0,0 2-8 15,0-2-11-15,0 0-8 0,0 1-18 16,0 1-9-16,2-2-13 0,-2 3-6 0,0-2-5 15,0 1-2-15,0-1-1 0,2 2-4 16,-1-1 4-16,2 1-5 0,-1 1 3 0,4-1-4 16,-3-1-1-16,2-1-3 0,-2 1 0 15,2-1-2-15,-2-1 0 0,1 0 0 16,-1 0 0-16,-2 0-2 0,1-1 4 0,1 1-2 16,-3-2 0-16,0 1 2 0,-3 1 1 15,1-2 1-15,-1 0-1 0,2 0-1 16,-6-1 2-16,2 3-2 0,0-3-2 0,1 1 1 15,-1 0 1-15,0 1-3 0,2 0 0 16,0 1-1-16,3-2-5 0,-2 1-22 0,1 1-38 16,2-3-66-16,1 3-118 0,-2 0-105 15,3 0-52-15,4 0-9 0,2-2 19 0,-3 2 62 16</inkml:trace>
  <inkml:trace contextRef="#ctx0" brushRef="#br1" timeOffset="245712.3846">13793 7528 110 0,'0'-3'289'0,"1"0"33"0,-1-1-4 0,0 1-55 16,2 0-65-16,-2-1-50 0,0 2-28 15,0-1-19-15,0 0-6 0,-2 0-10 0,2 1-13 16,-1-1-9-16,1 1-12 0,-2 0-9 16,0 2-10-16,2-2-7 0,0 1-5 0,-3 1-3 15,3 0-3-15,0 0-4 0,-2 1 1 16,2 1-3-16,-3 0-3 0,0 0-3 16,0 3 0-16,-2 1-4 0,-1-1 2 0,1 3 0 15,0 0-2-15,-1 1 0 0,1-1 1 16,0 0 1-16,1 1-1 0,1-2 0 0,1 3 1 15,2-3 1-15,2 1-1 0,1-2 1 16,1 0 0-16,1-2 2 0,3 1-2 16,0-2-1-16,5-1-1 0,-4 0 0 0,4 0 1 15,1-2-2-15,-3-2 1 0,0 0 0 16,-1 1 1-16,-4 0 0 0,2-2 0 0,-2 0 1 16,-3-2-1-16,0 2 0 0,-1-3-1 15,1 2 1-15,-3-3-1 0,0 0 1 16,0 1 0-16,-1-3 0 0,-1 1 1 0,0 0 0 15,1-1 1-15,-1 1-2 0,2 1 0 16,-3 1 0-16,3-1 2 0,-2 5 1 16,0-3 1-16,2 2 0 0,-2 0 1 0,2 3-2 15,0-3 1-15,0 1-4 0,0 2-2 0,0 0-2 16,-1 0-1-16,-1 0 0 0,2 0-4 16,-2 0-11-16,2 0-28 0,0 0-56 0,-1 0-101 15,1 0-127-15,0 0-61 0,1 5-27 16,4-5 13-16,4 2 45 0</inkml:trace>
  <inkml:trace contextRef="#ctx0" brushRef="#br1" timeOffset="246041.1837">14003 7443 174 0,'0'-3'359'0,"0"-2"38"15,0 3 25-15,0 0-67 0,0 2-118 0,0-2-75 16,0 1-51-16,0 1-34 0,0 1-26 15,0 1-20-15,0-1-12 0,0 2-9 16,-2 2-4-16,2-1-2 0,-2 4-2 0,2-2-1 16,-1 1 0-16,-1 1-1 0,2 1 0 15,0-1 0-15,-3 0 0 0,3 1 0 0,0 2-1 16,-2 0 1-16,2 1 0 0,0 0 0 16,0 0 0-16,0 1 0 0,2-3 1 0,-2 1-1 15,3-2 0-15,-3-2-1 0,2-1 1 16,-1-2 2-16,-1-1-2 0,2 1 0 0,-2-1 0 15,2-2 1-15,-2 1-2 0,1-2-3 16,-1 0 3-16,0 2 0 0,0-2-2 0,0-2-10 16,0 2-24-16,0-3-49 0,0 0-92 15,-3 2-127-15,1-2-79 0,1-1-31 16,2 1 3-16,3-2 38 0</inkml:trace>
  <inkml:trace contextRef="#ctx0" brushRef="#br1" timeOffset="246523.3241">14284 7443 114 0,'0'-3'326'0,"-3"0"32"0,1 1 22 16,1 0-62-16,-1 1-100 0,1 1-66 0,-3 0-37 15,1 1-23-15,-2-1-16 0,2 2-10 16,-2 1-11-16,-1-1-12 0,0 1-10 0,1 0-7 15,-1 1-7-15,1-1-7 0,-1 0-2 16,1 2-3-16,3-2-4 0,-1 1 0 16,0-1-3-16,1 1 0 0,1-1 0 0,1 1-3 15,0 0 3-15,1 0-2 0,1-2 2 16,1 3 0-16,0-1-3 0,1 1 3 0,2-1-1 16,-2-1 1-16,1 2 0 0,0-1 0 15,2 1 0-15,-3-1 0 0,2 1 0 16,-1 2-1-16,-2-1 0 0,2 1 1 0,-2-3 0 15,1 1 0-15,-1 0 0 0,-2 0 0 16,1-1 0-16,-2 0 0 0,0 1 0 16,0 0-1-16,-2-2-2 0,-1 1 3 0,-2-1 0 15,0 0 0-15,-1-1 0 0,1 1 3 0,-2 1-3 16,0-1 1-16,-1-1-1 0,3 1 0 16,-2-2 1-16,0 3-1 0,3-4 1 15,-3 3-1-15,4-2 0 0,0-1 0 0,0 1 0 16,3 1 1-16,-5-1 0 0,5 1 1 15,0-2-2-15,0 2 0 0,0-2-4 0,5 0-7 16,-4 0-22-16,2-2-51 0,2 0-105 16,-5 2-134-16,2-3-69 0,1 1-32 15,3-1 4-15,4-1 40 0</inkml:trace>
  <inkml:trace contextRef="#ctx0" brushRef="#br1" timeOffset="247049.0012">14395 7565 18 0,'1'0'318'0,"-1"0"39"0,3-2 25 15,-3 2-30-15,2 0-104 0,0 2-88 16,0-2-54-16,0 0-34 0,1 0-21 16,0 0-9-16,2 0-9 0,0 0-3 0,2-2-8 15,-2 2 2-15,0 0-2 0,0-2-2 0,1 1 0 16,-1 1-1-16,0-2-2 0,-2 1-3 15,3 0-1-15,-1-2-3 0,1 3-2 0,-1-4-2 16,0 1 1-16,1 0-5 0,0 0 4 0,-1-1 0 16,-1 1 0-16,0 1-1 0,-2-1 1 15,1 0 2-15,-1 0-3 0,-1 0-2 16,2 0 2-16,-3 0-3 0,0 0 0 16,0 1-1-16,-3 0-1 0,0 0 0 0,0-1-3 15,1 2-1-15,-2-1 0 0,-3 1 0 0,2-1 2 16,-4 2 2-16,1 0 0 0,0 0 3 15,-3 0-2-15,3 2 1 0,-3-1 0 16,5 1 0-16,-3 2 0 0,2-1 3 0,1 2-2 16,-1-1 1-16,2 2-1 0,-1 0 2 15,0-1 1-15,1 2 1 0,0-1 2 0,2 1 0 16,2 0-2-16,-3 0 0 0,4 1-2 16,0 0 1-16,0 0 0 0,2 0-2 0,1-1 4 15,0 1 0-15,1-1 1 0,0 0-2 16,3 0 3-16,0-2-3 0,0 0-1 15,-1 0-2-15,2-2-5 0,3 0-6 0,-3-3-6 16,3 1-4-16,0-1-6 0,0-1-2 16,1-1 2-16,0 1 5 0,-1-2-3 0,3 1-16 15,-3-1-39-15,1-2-82 0,-5 3-124 16,0 2-91-16,-6-2-41 0,7 1-3 0,0-2 29 16</inkml:trace>
  <inkml:trace contextRef="#ctx0" brushRef="#br1" timeOffset="247380.7963">14810 7522 15 0,'8'-3'325'0,"-3"0"43"0,-2 2 33 0,-1-1-12 16,1 1-110-16,-3 1-82 0,-3-2-58 16,0 2-37-16,-2 0-26 0,-2-2-22 0,-1 2-15 15,-1 2-15-15,-2-2-11 0,1 2-6 16,-2-1-2-16,2 1-5 0,-1 1 0 0,0 0 0 15,2 0 0-15,1 1 2 0,0 1-1 16,3 2 0-16,1-1 0 0,-1 1 3 0,3-2 0 16,0 2-1-16,2 0 4 0,0 0 4 15,4-1 0-15,-1 2 2 0,2-1 1 16,0-1 1-16,2-1 0 0,-1 2-3 0,3-2 3 16,-3 0-5-16,5-1 0 0,-2-1-2 15,1-2-2-15,2 1-6 0,-2 0 0 16,1-2-10-16,2 0-6 0,-4 0-7 0,1 0-3 15,-1 0-6-15,-3-2-51 0,-2-3-132 16,-4 0-125-16,-2 1-63 0,0 1-37 0,-4 2-9 16,1-3 41-16</inkml:trace>
  <inkml:trace contextRef="#ctx0" brushRef="#br1" timeOffset="254024.5711">9406 7836 12 0,'2'-3'286'0,"-1"0"32"15,-1 0 22-15,0 0-41 0,0 0-90 16,0 0-63-16,0 0-38 0,-1 0-18 0,-1-1-10 15,2 2-2-15,0 2-4 0,-2-3-3 16,2 3-8-16,-1-2-10 0,1 2-9 0,-2 0-12 16,2 0-6-16,0 0-9 0,0 0-4 15,0 0-3-15,2 0-4 0,-2 0 0 0,0 0 0 16,0 0-1-16,1 0-2 0,-1 0 0 16,0 0-1-16,0 0 0 0,0 0 2 0,0 0-1 15,0 0-1-15,0 0 0 0,0 0 1 16,0 2-4-16,0-2 1 0,0 0 0 0,2 1 0 15,-2 1-1-15,0-2-2 0,0 1 3 16,0 0 0-16,2 1 0 0,-1 1 2 0,-1-1-2 16,0 1 1-16,2 1 0 0,-1-1 2 15,-1 3 0-15,0-1 4 0,2 0 0 16,-2 3 0-16,0 0 2 0,0 0 4 16,0 0 0-16,-2 2 0 0,1 0 0 0,-1 2 2 15,2-1 0-15,-1 4-1 0,-1-3 5 16,2 1-2-16,-2-3 3 0,1 2 2 0,-1 0 0 15,2 1 1-15,-2-3 1 0,2 2 4 16,0-2-1-16,0 1 1 0,0-1 0 16,0-1 2-16,0 0 2 0,0 0-1 0,0 1-4 15,0-3 2-15,0-1-6 0,0 0-2 16,0-2-4-16,0 1-3 0,0-2-3 0,0-1-4 16,0 0 0-16,0 1-2 0,0-3-1 15,0 2-2-15,0-2-2 0,0 0-1 0,0 0-10 16,0 0-12-16,0-2-21 0,0 2-22 15,0 0-18-15,0-1-6 0,2-3 2 0,0 2-2 16,1-4-13-16,0 1-35 0,0-1-81 16,-1 2-123-16,-2-4-65 0,0 3-19 15,3-2 11-15,0 2 45 0</inkml:trace>
  <inkml:trace contextRef="#ctx0" brushRef="#br1" timeOffset="254706.1543">9596 7891 214 0,'9'-8'268'0,"-1"0"10"0,-2 1-30 0,-1-3-53 16,0 2-40-16,-2 2-29 0,-1 1-18 16,-1-1-11-16,1 3-6 0,-2 0-3 0,-2 0-4 15,2 3-6-15,0-2-2 0,0 1-9 16,0 1-8-16,0 0-11 0,0 0-8 0,0 0-10 16,-1 0-9-16,1 0-7 0,-2 1-3 15,2 1-4-15,-1-1-1 0,-1 4-1 0,0-2-2 16,-2 5 0-16,-1 0-2 0,1 3-1 15,-3-1-1-15,2 1 0 0,0 1 3 16,-1 1 0-16,1 0 2 0,0 0 1 16,2 0 1-16,0 0 2 0,2 1-1 0,1-3 1 15,0 2 2-15,1-1-2 0,2 0 3 0,2-1-2 16,0-1 1-16,-2 0 1 16,3-3-1-16,-1 1 0 0,0-1 0 0,2-2 0 15,-2-1 0-15,2-1-3 0,-1 0 1 0,-1-3-3 16,2 2-2-16,-2-2-3 0,0 0 3 15,0 0-3-15,0 0 0 0,1-2 0 0,-3-1-1 16,2 0-1-16,0-1 0 0,-1 1 1 16,-2-1 0-16,1-1-1 0,0 0 2 0,-1 0 0 15,-2 0-2-15,0-2 2 0,0 1 0 16,0 1 0-16,-2 0 0 0,-1-1-2 16,0-1 1-16,0 2-4 0,-2-2 2 0,0 3-1 15,0-2 0-15,-1 2 0 0,0-2 0 0,1 4 1 16,0-1 0-16,2 0 3 0,-2 2-4 15,1-1 2-15,1 1-3 0,0 1 3 16,-1 0-3-16,0 0-1 0,0 1 3 0,1 1-1 16,1-2 1-16,-1 0 0 0,-1 1 1 15,2 1-4-15,-1-1-2 0,0 1-3 0,1-1-3 16,1 1-7-16,-1 1-18 0,2 2-46 16,0 0-97-16,-3 2-139 0,0-3-70 0,1-1-36 15,2-3 0-15,5 0 38 0</inkml:trace>
  <inkml:trace contextRef="#ctx0" brushRef="#br1" timeOffset="255214.8378">9825 7903 154 0,'-2'-3'313'0,"0"0"25"0,0 0 19 15,0 2-90-15,2-1-86 0,-1-1-49 16,-1 2-20-16,0-1-13 0,2 2-7 0,-1-2-5 16,1 2-15-16,0-1-9 0,0 1-10 0,0 0-14 15,0 1-11-15,-2-1-9 0,2 0-6 16,0 2-4-16,-3 1-2 0,3 0-4 0,-2 2-2 16,-1 2-1-16,1-2 0 0,-1 3 0 15,0 0 0-15,-1 1 0 0,2 1 3 16,-1 0 0-16,3-3 0 0,0 2 2 0,0 0 1 15,3-1 2-15,1 0 0 0,1 1 1 16,-2-4 0-16,4 2 1 0,-1-2 0 0,1 0-2 16,0-1-1-16,1 0 0 0,2-2-1 15,-1 0 0-15,-1-2-2 0,2 0-1 16,-1 0-2-16,-1-2 1 0,0 0-1 16,-2 0-1-16,-1-1 2 0,-3 0-2 0,2-2 2 15,-1 0 0-15,-1 0 0 0,-2-2 0 16,0 0-2-16,-2 0 1 0,-1-1 0 0,-1 1-1 15,-1-2 2-15,0 0-2 0,-1 0 2 16,-1 2-2-16,0-1 0 0,0 0 2 0,-1 2-1 16,2 2 2-16,-1-2 0 0,0 4-1 15,2 1 0-15,-1-1 0 0,-1 1-4 0,0 1-2 16,0 0-8-16,3 1-5 0,-1-1-4 16,3 2-6-16,0-1-21 0,4 1-71 15,-2-2-158-15,2 3-96 0,-1 1-51 0,6-3-22 16,3-1 10-16,-2 0 67 0</inkml:trace>
  <inkml:trace contextRef="#ctx0" brushRef="#br1" timeOffset="257461.713">10370 7816 84 0,'0'-1'298'0,"2"-1"20"0,-2 1 13 15,1-1-74-15,-1 0-88 0,0 0-62 16,0 2-29-16,0-2-12 0,-1 1 1 0,-1 1 3 15,2 0-2-15,-2 0-4 0,2 0-6 16,-4 1-6-16,2-1-8 0,-2 2-7 0,0-1-7 16,0 0-2-16,-3 1-4 0,2 0 0 15,-1-1-3-15,-2 1-3 0,2-1-2 0,1 1-1 16,0 1-5-16,1-2 0 0,1 1-3 16,1 1-4-16,-1 1 2 0,3-2-3 0,-2 4 1 15,4-2-2-15,-2 1-1 0,3 0 2 16,0 0-1-16,2 2 1 0,0-2 1 0,-1 3 2 15,3-3-1-15,-1 3 0 0,3-2 1 16,-2 0-1-16,1 2 0 0,0-3-2 0,-1 2-2 16,1-2 2-16,0 2 1 0,-1-2-2 15,2 2 0-15,-3-1-1 0,-1-1 0 16,0 2 0-16,-2-1 0 0,-1-2 1 0,1 2 1 16,-3-4-1-16,0 4 0 0,0-5 1 15,0 2-1-15,-1 0 1 0,-3-1-2 16,1-1 1-16,-3 3 2 0,-1-1-3 0,-2-1-1 15,1 3-2-15,0-3 3 0,0 3-1 16,-1-3 0-16,2-1 1 0,1 3 0 0,1-3 2 16,2-1-2-16,1 1 1 0,-2 1-1 15,2-2 0-15,2 0 2 0,0 0-5 16,0 0 3-16,0 0-2 0,-1 0-6 0,1 0-14 16,0-2-29-16,1 1-63 0,-1-2-111 15,2 0-118-15,-2-1-60 0,6-1-17 0,0 0 12 16,2 0 53-16</inkml:trace>
  <inkml:trace contextRef="#ctx0" brushRef="#br1" timeOffset="258814.5009">10576 7908 111 0,'4'0'329'0,"-2"-2"32"15,-1-1 18-15,1 0-61 0,0 0-108 16,-2-1-77-16,1 2-44 0,-1-2-25 0,0 2-13 15,0-1-5-15,0 0-6 0,0 2-2 16,-1-1-3-16,1 1 1 0,-2-1-5 0,2 2-4 16,-2-1-2-16,1-1-6 0,-1 2-2 15,2 0-3-15,-2 0-4 0,0 0-1 0,0 0-3 16,-1 2 2-16,1-1-3 0,-1 1-2 16,0-1-1-16,1 2-1 0,-1 1-1 15,2 1-1-15,-1 0 1 0,0 1 0 0,2-2 0 16,-1 4 0-16,1-3 1 0,1 3 0 15,-1-1 0-15,2-2 0 0,0 2 0 0,-1-3-1 16,2 2 2-16,-1-3-2 0,0 1 2 16,1-1-2-16,0-1-2 0,0 1 2 0,-1-2 0 15,4 1 0-15,-3-2-2 0,2 0 2 16,0-2 0-16,-1 1-1 0,1-2 0 16,1 0 1-16,-3-2 0 0,2 2 0 0,-2-1 0 15,1 1 1-15,-1-1 0 0,-1-1-1 16,-1 2 0-16,-1-1 0 0,2-2 0 0,-2 2 0 15,-2-1 0-15,2 0 0 0,-1 2 0 0,-1-2 0 16,2 2 0-16,-2-1 0 0,1 1 0 16,1 1-1-16,-2 1-1 0,2-1-1 15,0-1 3-15,0 3 0 0,0 0-2 16,0 0 0-16,0 0 2 0,0 0 0 0,0 0 0 16,2 0 0-16,-2 2 3 0,1-1-2 15,-1 2-1-15,2-1 0 0,0 1 1 0,-1 1-1 16,-1-1 1-16,3 2 0 0,-1 1 2 15,1-2-3-15,0 2 2 0,0-2 2 0,0 1-3 16,2 0-1-16,-2 2 1 0,2-5 1 16,0 1-2-16,2 1 0 0,-2-2-2 0,0 0 1 15,2 0-2-15,-3-2 1 0,1 0 0 16,1 0 1-16,-3-2-3 0,1 1-4 16,-1 0-9-16,-2-2-19 0,1-2-18 0,0 2-27 15,-1-2-23-15,-1 1-21 0,0-1-16 16,0-1-4-16,0 2 3 0,0-1 14 15,0 0 17-15,2 0 15 0,-1 1 14 0,-1-2 13 16,2 1 14-16,0 1 16 0,-1-1 18 16,3 1 33-16,-4-1 39 0,2 2 33 0,1 1 26 15,-1-1 18-15,-2 3 3 0,3-2-5 16,-3 0-16-16,3 2-14 0,-3 0-14 0,0 0-2 16,2 2-3-16,0 0-3 0,-2 1-5 15,1-1-7-15,-1 0-9 0,0 2-15 0,2-1-11 16,-2 1-11-16,1 1-6 0,-1 0-2 15,0 1-5-15,2 1-1 0,0 1 1 0,2-1-1 16,-1 3 0-16,0-1-2 0,-1-2 0 16,1 0 0-16,0-1 1 0,-1-1-1 15,1-2-1-15,-1 1 1 0,-1-2 0 0,1-1 0 16,0 1-1-16,-2-2 1 0,1 0-1 16,-1-2 0-16,0 1 1 0,0-2 0 15,2-2 0-15,-2 1 0 0,3-2 1 0,-3 0 1 16,0-1-1-16,0-1 0 0,1 1 0 15,-1-2-1-15,2 1 0 0,-1 2 2 16,1-2 0-16,-2 2-1 0,2 0-2 0,-1 2 1 16,-1-1 0-16,3 2-2 0,-3 0 0 0,2 1 2 15,0 2 0-15,1-3 0 0,0 3 0 16,0 0 0-16,3 3 0 0,-1-3 0 16,1 2 0-16,-1 0 0 0,0 1 0 0,0 0 0 15,-1 0 2-15,-1 1-4 0,1 2 2 16,-3-1 0-16,2 1 0 0,-1-2 0 0,1 1 0 15,-1 2-1-15,1-2 0 0,0 0 1 16,-1-1 0-16,2-1 0 0,-2 0 1 16,-1-1 0-16,-1 1-1 0,2-3 0 0,-2 2 0 15,0-2 0-15,0 0 0 0,0 0 0 16,0-2 0-16,0-1 0 0,-2 1 0 0,2-1 0 16,0 0 0-16,0-1-1 0,2-1 0 15,-2 0 1-15,3 1 0 0,-1-2 1 16,1 0 0-16,2 0 1 0,1 0-2 0,0-1 0 15,-1 2 0-15,0 0-2 0,1 0 2 16,-1 0 0-16,3 0 0 0,-4 3 0 0,1-1 0 16,0-1 0-16,-2 4 0 0,-1-1 0 15,1-1-2-15,-1 4 1 0,-1-1 1 0,1-1 0 16,0 4 0-16,0-1 1 0,0-1-1 16,0 3 0-16,1 0 0 0,-2 0-1 0,1 1-2 15,1 0 3-15,-1 2 0 0,-1-1 0 16,1-1 0-16,1 2 0 0,0-1 0 15,-1 0 0-15,0 0 2 0,0-2-2 0,0 2 0 16,-2-3 0-16,3 1 0 0,-3-3 0 16,0 0-1-16,3 1 1 0,-3-1 0 0,2-2-5 15,0 0-8-15,-1 0-26 0,2-3-49 16,1-1-60-16,-3 2-91 0,1-4-101 16,0 1-52-16,-1 0-8 0,3-3 31 0,3 1 52 15</inkml:trace>
  <inkml:trace contextRef="#ctx0" brushRef="#br1" timeOffset="259083.9136">11108 7850 42 0,'2'-1'315'0,"0"1"40"0,-1-1 25 0,-1 1-41 15,2 0-84-15,-2 0-77 0,1 0-47 0,-1 1-33 16,0-1-18-16,0 1-15 0,0 2-13 16,-1 2-13-16,-1 0-9 0,1 0-8 15,-3 2-7-15,3 0-5 0,-1 2-6 0,0 0-1 16,-1-1-3-16,3 3 1 0,0 1-1 15,2-3 0-15,-1 2 1 0,1-2-1 0,1 0 1 16,-1 0-1-16,1-4-1 0,0 3 1 0,-1-1 0 16,1-2 0-16,-1-1-1 0,-1-1 0 15,2-2 1-15,-3 1 1 0,0 0-2 16,0-2-6-16,0 0-18 0,-3-2-33 0,3-1-53 16,-1 0-86-16,-1-1-106 0,-3-3-76 15,1 1-24-15,2-3 12 0,2 2 42 16</inkml:trace>
  <inkml:trace contextRef="#ctx0" brushRef="#br1" timeOffset="259393.082">11110 7807 46 0,'0'-4'317'0,"2"-2"38"0,-2 4 25 0,1-3-36 16,1 3-100-16,-1 2-79 0,1-2-46 15,-2 1-31-15,3 1-20 0,-1 0-15 0,2 0-13 16,-1 0-13-16,0 1-6 0,2 1-3 15,-3 0-3-15,4 3 1 0,-2-2 0 0,-1 2 1 16,1 0 0-16,1 2-4 0,0 0-2 16,0-1-3-16,1 2-3 0,-3-1-2 0,3-1-3 15,-1 2 2-15,0-2 0 0,-2 1 1 16,-3-1-1-16,3 0-1 0,-3 0 0 0,-1-1 0 16,-1 1 0-16,0-2-1 0,-1 1 0 15,0-2 0-15,0 2 0 0,-2-2-1 16,2-1 1-16,-2 0-1 0,2-1 0 0,0-1 1 15,-2 1-1-15,0-1-5 0,2 0-20 16,-1 0-46-16,-1-1-88 0,0-2-128 16,0 1-88-16,2-1-40 0,3 3-7 0,3-5 33 15</inkml:trace>
  <inkml:trace contextRef="#ctx0" brushRef="#br1" timeOffset="259704.5549">11303 7720 283 0,'3'-2'344'0,"3"-1"22"0,-3 1-12 0,0 0-93 15,1 2-80-15,-3 0-51 0,1 2-22 16,-2 0-14-16,0 1-9 0,-2-1-14 0,-1 4-15 16,1 0-14-16,-1 0-12 0,0 3-14 15,1 0-6-15,-2 0-5 0,3 1-4 16,-1 3-1-16,2-3 0 0,0 2-1 0,2-1 1 15,-1-1 2-15,2 2-1 0,0-2 2 16,0 0-2-16,-1-1 1 0,1-2-1 0,0-1-1 16,-1 0-2-16,1-1 2 0,-1-1 0 15,-1-1 1-15,1-1-2 0,-2-1 2 0,0 1-1 16,0-2-3-16,2 0-10 0,-1 0-21 16,-1 0-52-16,0 0-82 0,-3-2-102 15,0 1-98-15,-2-1-43 0,5 2-2 0,0 0 35 16</inkml:trace>
  <inkml:trace contextRef="#ctx0" brushRef="#br1" timeOffset="260168.2632">11415 7849 249 0,'5'0'303'0,"-2"-1"26"16,2-1-37-16,2 2-75 0,-2 0-63 0,0 0-40 16,1 0-22-16,-1 0-11 0,1 2-4 15,-1-2-4-15,-2 1-5 0,2-1-4 16,0 0-3-16,0-1-11 0,2-1-7 0,-2 2-7 15,1-2-7-15,-1-1-9 0,2 2-3 16,0 0-5-16,0-5-1 0,-1 4-3 0,1-2 0 16,-1-1-2-16,1-1 0 0,0 2-3 15,-1-2-1-15,-1 0-1 0,0 1-1 0,-3 0 2 16,0 0-1-16,-2 1 3 0,0-2-1 16,-4 4 0-16,1-2 1 0,-2 3-3 15,0-1-1-15,-1 0-1 0,-2 2 0 0,-1-3-2 16,1 3 2-16,-2 3-1 0,-1-3 2 15,3 2 0-15,-2 1 0 0,1 1 1 0,0 1-1 16,-1 2 0-16,1-2 0 0,2 3 0 16,1 1-1-16,0 0 1 0,-1 0 0 15,3 2 0-15,2-3 1 0,1 1 1 0,2 1 2 16,1 0 0-16,4-2 0 0,0 1 1 16,2 0 3-16,0-2-1 0,3 1 3 0,0-3-1 15,3 1 0-15,-1 0 0 0,0-2-1 16,3-1-2-16,-4-1-1 0,4 1 0 0,-2-3-2 15,2 0 1-15,-5-3-2 0,3 1 2 16,-3 0-2-16,-1-1-5 0,-1 1-4 0,-4-1-5 16,-2-2-5-16,-3 1 0 0,0 0-31 15,0-3-110-15,-3 5-153 0,-2-2-78 16,0 2-43-16,-1 1-21 0,2 1 18 0</inkml:trace>
  <inkml:trace contextRef="#ctx0" brushRef="#br1" timeOffset="263065.1231">25585 12412 301 0,'0'0'340'16,"-3"0"8"-16,2 0 1 0,1 0-157 15,-4 0-100-15,3 0-51 0,-3-1-17 0,-1-1 3 16,-2 1 9-16,-1-1 13 0,-2 2 7 16,-3 0 10-16,-4 0 2 0,-1 0 1 0,-6 0-8 15,1 0-5-15,-4 0-5 0,-2 0-7 16,2 0-9-16,-1 0-2 0,-1-1-8 0,2-1-7 16,1 1-6-16,-4-3-7 0,1 2-1 15,-1-2-3-15,0-1-2 0,-2-2 1 0,2 3 1 16,4-1 4-16,0 2-2 0,5-2 3 15,4 0-2-15,4 2 2 0,4 2 0 16,5-2-6-16,-1 3-5 0,1 0-8 0,3 3-12 16,-1-2-15-16,2 2-24 0,2-2-26 15,-1 1-31-15,3 0-29 0,-3-1-33 16,3 1-34-16,0-2-34 0,1 0-29 0,1 2-14 16,0-2 10-16,3 0 29 0</inkml:trace>
  <inkml:trace contextRef="#ctx0" brushRef="#br1" timeOffset="263488.8626">25337 12523 224 0,'2'3'359'0,"-1"-3"28"15,3 2 17-15,-4-2-102 0,3 0-105 0,-2 0-65 16,1-2-36-16,0 1-19 0,-1-1-11 15,-1 0-10-15,-1 2-12 0,1-3-10 0,-4 3-10 16,1-4-8-16,-2 3-6 0,-4-3-2 16,1 1-3-16,0 1-3 0,-3-1-1 0,-1 1 1 15,-1-2-4-15,-1 0 0 0,-1 2-2 16,-2-1 2-16,3-2-1 0,-3 2 3 0,-1-2 3 16,-1 3 2-16,0-1 2 0,2 0 1 15,-4 0 3-15,4 1 0 0,-1 2-3 16,3-5-1-16,4 5-3 0,3-2-2 0,1 2-10 15,1 0-1-15,6 0-2 0,-1 2 1 16,2 1-9-16,3-1-39 0,3-2-111 0,-1 0-143 16,4 0-79-16,1 0-41 0,-3 0-14 15,0 0 28-15</inkml:trace>
  <inkml:trace contextRef="#ctx0" brushRef="#br1" timeOffset="266784.9361">17078 4325 58 0,'-4'0'268'0,"4"0"34"0,0 0 5 16,0 0-53-16,0 0-52 0,3 0-45 15,-2 0-29-15,-1 0-17 0,3 0-15 16,-3 0-10-16,0 0-10 0,2 0-10 0,-2 0-8 15,0 3-12-15,0-3-5 0,0 0-5 16,2 2-5-16,-2-2-4 0,0 0-4 16,0 0-4-16,0 0-5 0,0 2-4 0,0-2-3 15,0 0-2-15,0 0 0 0,0 0-2 16,0 0 0-16,0 0 1 0,0 0-3 0,0 0 0 16,0 0-1-16,0 0-1 0,0 0 1 15,0 0-1-15,0 0 1 0,0 0 0 0,1 0 1 16,-1 0 0-16,0 0-1 0,0 0-1 15,0 0 1-15,0 0 0 0,0 0-1 16,0 0 0-16,0 0-2 0,0 0 2 0,0 0 0 16,0 1 0-16,0-1 1 0,0 0 0 15,0 0 1-15,0 0-1 0,0 0 1 16,0 0 0-16,0 0 3 0,0 0-4 0,0 0 1 16,0 0 1-16,0 0-2 0,0 0-1 15,0 0-1-15,0 0 2 0,0 0-1 0,2 0-2 16,-2 0 3-16,0 0 0 0,0 0-1 15,0-1 1-15,0 1-1 0,2 0 1 16,-2 0-1-16,0 0 1 0,0 0 0 0,0 0 2 16,0 0-2-16,0 0 0 0,0 0 3 0,0 0-2 15,0 0-1-15,0 0-3 0,0 0 2 16,0 0 1-16,0 0 0 0,0 0-1 0,0 0 0 16,0 0 1-16,1 0 0 0,-1 0 0 15,2 0 0-15,-1 0 0 0,1 0 0 0,0 0 1 16,-2 0 0-16,1 0-1 0,-1 0 0 15,0 0 0-15,0 0 1 0,0-2 2 16,0 2-2-16,2 0 0 0,-2 0 1 0,1 0 0 16,-1 0-1-16,0 0-1 0,0 0 0 15,2-2 2-15,2-1-1 0,-2 3-1 0,1 0 0 16,0-2-1-16,1 0-1 0,0 1 2 16,0-1-2-16,0 1 1 0,2 0 1 15,-1-2 0-15,0 3 0 0,0 0 0 0,0 0 0 16,-1 0 1-16,2-2-1 0,1 2 0 15,-1 2 0-15,2-2 1 0,1 0 0 16,-2 3-2-16,-1-2 1 0,2-1-1 0,-3 3 0 16,3-2 1-16,-4 1-1 0,0 0 2 15,-1-2 0-15,0 3 1 0,0-1-2 0,1 0 0 16,-3 1 0-16,3 1 3 0,0 0-3 16,-3 3 1-16,1-3-2 0,1 2 2 15,-3 0-1-15,0 2 2 0,0-1-2 0,0 0 0 16,-2 1 0-16,1 1 0 0,-2-2 0 0,1-2-2 15,-2 1 2-15,1 0 0 0,-1-3 0 16,1 1 3-16,-2 1 2 0,0-3-1 0,1 1 2 16,-4 0 0-16,3-2-1 0,0-1-2 15,2 1 0-15,0-1-3 0,1 0 2 16,1 0-1-16,-1 0 1 0,1 0 0 0,1 0 0 16,0-1 0-16,0 1-2 0,0 0 0 15,0 0 0-15,1 0-2 0,1 0 0 0,-1 0 0 16,1 0 0-16,1 0 0 0,2 0 1 15,0 0 0-15,2 1 0 0,-2-1 0 16,2 2 1-16,-1-2 0 0,2 3 0 0,1-1 0 16,-1-1 0-16,-1 3 0 0,1 0-1 15,1 2 0-15,1-1 0 0,-2 2 1 0,1 0 0 16,-1-1 1-16,-2 2 1 0,-1-1 0 16,0 1 2-16,-1-3 2 0,-2 3 0 0,-2 0 1 15,-2-2 1-15,-1 1 3 0,0-2 1 16,-2 1 1-16,1 1 2 0,-3-2-1 15,1-1 2-15,-2 2 0 0,3-3 0 0,-3-1 1 16,2 1 1-16,-3 1 2 0,-1-3 2 16,0 1-1-16,-2-1 0 0,1 1 0 0,-2 1-2 15,-1-3-4-15,3 2 1 0,-2 0-3 16,2-2 0-16,2 0 0 0,-2 3-1 16,4-3 0-16,3 0-2 0,-1 0-1 0,2 0-4 15,3-3-2-15,-2 3-7 0,2 0-11 16,2 0-12-16,-2-2-15 0,1 0-14 0,1 2-11 15,1-3-2-15,0-2 7 0,-1 3-1 16,1-4-15-16,2-1-41 0,1 0-85 16,-3 1-129-16,0-1-68 0,4 1-25 0,2-1 11 15,4-1 39-15</inkml:trace>
  <inkml:trace contextRef="#ctx0" brushRef="#br1" timeOffset="267425.524">17440 4443 7 0,'0'-3'301'0,"-2"-2"41"0,2 2 29 0,0 2-33 15,0-2-81-15,2-2-67 0,-2 4-50 16,0-3-35-16,2 2-17 0,-1-1-17 16,-1 0-14-16,4 1-10 0,-4-1-12 0,1 3-10 15,-1-2-6-15,3-1-9 0,-1-1-4 16,0 1-2-16,1-2-1 0,0 3 1 0,4-3-1 15,-2 2 2-15,2-1-2 0,-1 1-1 16,-1-2-2-16,0 2 0 0,1 1 0 0,-1 1 0 16,-1-2 0-16,1 2 0 0,-1 1 0 15,-3-2 0-15,2 1 0 0,1 1 2 0,-3 0-2 16,3 1 0-16,1 1 1 0,-1-1-1 16,0 2 0-16,3 2 0 0,-1-2 0 0,0 4 0 15,2-1-3-15,-1 1 3 0,-3 1-1 16,1 1-3-16,0-1 1 0,-4-1-1 0,2 1 4 15,-3 0 0-15,0 2 0 0,0-2 0 16,-3 1 5-16,2-1-2 0,-4 1 3 16,0-1-3-16,1 1 2 0,-3-2 0 0,2 2-1 15,0-1-1-15,-4 0-2 0,3 1 2 16,0-1-1-16,-3 1-2 0,4-2 0 16,-2-2 0-16,2 1 0 0,0-1 0 0,2-2 0 15,2 0 3-15,1-2-3 0,0 0-3 16,1 1 3-16,1 0 0 0,1-2-2 15,0 0 2-15,2 0 0 0,2 0 2 0,-2-2-2 16,2 0 0-16,-1 1 0 0,-1-2 0 16,2 3 0-16,-2-3-2 0,4 0 2 0,-1 0 2 15,0 0-2-15,2 0 2 0,0 1-1 16,1 0-1-16,3-1 0 0,-3 0 0 0,0 1 0 16,-1 2 0-16,-4-2 1 0,1-1 3 15,-1 3 0-15,-5 0 3 0,2 0 4 0,-3 0 10 16,2 0-1-16,-2 0 3 0,0 0-1 15,0 0-3-15,0 0-3 0,0 0-7 0,0 0-5 16,-2 0-10-16,2 0-8 0,0 0-10 16,0-2-5-16,0 0-3 0,0 2-17 15,0-4-31-15,2 0-73 0,-4 0-125 0,2 1-94 16,0 3-49-16,4-3-10 0,0 0 25 16</inkml:trace>
  <inkml:trace contextRef="#ctx0" brushRef="#br1" timeOffset="267937.209">17835 4432 151 0,'2'-4'335'0,"0"-1"31"0,-1-1 18 0,-1 3-80 15,0-1-94-15,2-1-69 0,-2 3-37 16,0-1-17-16,0-1-13 0,-2 4-11 0,2-1-10 16,0 1-7-16,0 0-12 0,0 0-7 0,0 0-6 15,0 1-6-15,-1-1-3 0,1 0-6 16,0 2-1-16,0 0-4 0,0 1 1 15,-2 1-2-15,2 1 0 0,-2-3 0 0,2 4 0 16,0-1 0-16,-2 1 1 0,2-1-1 16,-2 0-1-16,2 0-1 0,0 2 1 0,2-1 1 15,-2-2 0-15,2 3 0 0,0-2 0 16,1 0 0-16,0-3 0 0,1 1 0 16,-1 0 0-16,3 0 0 0,-1-2 3 0,4 0-1 15,-1-1-1-15,4 2-1 0,-2-2 1 16,0-2 0-16,0 2-1 0,0-1-1 0,-2 0 1 15,-3-1 1-15,0 1 1 0,-2-2-1 16,0 0 3-16,0-1 1 0,-1-1 2 16,-2-1-1-16,0 2 4 0,0-3 0 0,-2 1 4 15,-1-1-1-15,0 2 1 0,0-1 1 16,-2 0 0-16,2 2 1 0,-2-4 1 0,0 4-1 16,2-1 1-16,-3 0 1 0,1 1 1 15,-1 0-3-15,1 0-1 0,0 2-1 0,-2 0-1 16,4-1-5-16,-2 1-1 0,1 2-3 15,3-1-7-15,-1 1-7 0,-1 0-9 16,3 0-8-16,-3 0-4 0,1 1-9 0,1-1 1 16,-3 2 6-16,2 0 3 0,0-1 4 15,2 3-9-15,-1-4-16 0,1 4-29 0,-2-1-54 16,2-2-76-16,-2 3-94 0,1 1-66 16,-1-3-20-16,2 3 7 0,5-4 45 0</inkml:trace>
  <inkml:trace contextRef="#ctx0" brushRef="#br1" timeOffset="268524.2134">18038 4371 158 0,'3'-5'208'0,"1"2"3"0,-3 1-7 16,3 0-4-16,-4 0-14 0,4 1-14 15,-3 1-15-15,1 0-18 0,-1 0-21 0,1 0-25 16,-2 0-18-16,2 1-12 0,-1 1-6 15,-1-1-4-15,2-1-1 0,-2 1 0 16,-2-1-4-16,2 2-1 0,0 0-7 0,-1-1-5 16,1 1-7-16,0-2-4 0,0 3-7 15,1 2-5-15,-1 0-8 0,0 0-2 0,2 0-2 16,-1 0-4-16,1 2 1 0,0-3-1 16,-1 2 3-16,3-1-3 0,-3 0 3 0,3 0 1 15,1-1 0-15,-2 0 0 0,2 1 0 16,0-3 0-16,2 1-1 0,0 1 1 0,1-3 0 15,-1 1 0-15,1-1 0 0,-1 1 1 16,1-2-1-16,0-2 0 0,-1 1 0 16,-2-1 0-16,2 1 1 0,-2 0 1 0,0-2-1 15,1 0 0-15,-3 0 1 0,3-1 2 16,-4 0-2-16,-1 1 0 0,3-1 1 16,-4-1 0-16,0-1 3 0,0 2 0 0,0-1 5 15,-2-2 2-15,0 1 1 0,1-2 6 0,-3 2-1 16,0-1 2-16,1-3-1 0,1 5-1 15,-2-1 1-15,0-1 5 0,1 3 3 16,0 0 6-16,0 2 6 0,-1-1 2 0,0 3 1 16,3-2-2-16,-4-1-6 0,2 3-9 15,-4 0-5-15,2 0-8 0,-4 3-6 0,3-1-2 16,-1-2-5-16,-1 3 0 0,-1 1 0 16,3 0-2-16,-1 2-2 0,2 1 3 15,1 0-1-15,-4 3 0 0,5-2 2 0,0 1 0 16,1-2 2-16,0 1-6 0,1-3-11 15,1 1-16-15,0-2-18 0,1 1-18 0,1 0-12 16,0-1 0-16,-1-2-16 0,3-2-72 16,-3 2-157-16,3 2-74 0,-2-1-38 0,3 0-19 15,0 1 12-15</inkml:trace>
  <inkml:trace contextRef="#ctx0" brushRef="#br1" timeOffset="269462.0604">20211 4108 293 0,'-1'3'378'0,"1"-1"24"16,0-1 19-16,0 2-122 0,-2 0-105 0,2 2-66 15,0 1-36-15,2-2-22 0,-2 2-14 16,0 2-16-16,1-3-11 0,1 4-11 0,-1-1-9 16,3 1 0-16,-3 2-2 15,2-1 1-15,-3 0 3 0,2 0 4 0,-2 2 3 0,2-2 5 16,-2 2 4-16,0-3 2 0,0 0 0 15,0 0-1-15,0-1 0 0,0-2-3 16,0 1-5-16,0-1-5 0,0-2-3 0,0 0-6 16,0-1 0-16,0 2-2 0,0-5-3 15,0 5-1-15,0-3-8 0,0-1-11 0,0 1-14 16,0 1-10-16,0-2-5 0,-2 1-4 16,2-2-17-16,-2-2-35 0,1 1-80 15,1 1-140-15,0 0-72 0,0 0-34 0,3-3 1 16,4-2 32-16</inkml:trace>
  <inkml:trace contextRef="#ctx0" brushRef="#br1" timeOffset="269951.3092">20606 4150 280 0,'2'-1'343'0,"-2"-2"25"0,-2 0-12 16,-1 3-95-16,0 0-85 0,-5-2-48 0,0 2-30 16,-3 0-20-16,0 2-15 0,0-2-11 15,0 3-9-15,-1-3-9 0,4 4-7 0,-2-1-7 16,2 0-5-16,2 0-5 0,0 1-3 16,2-1-2-16,-1 1 2 0,2 1-2 0,2-2 2 15,1 2 1-15,-3 0-1 0,3-1 3 16,3 2-1-16,-2-1-3 0,1 1-1 15,3 0 0-15,-2 0-2 0,2-2-3 0,0 2 0 16,1-2 0-16,1 3 0 0,-2-3 0 16,3 3 0-16,-1-2 0 0,0 1 0 15,1 3 0-15,-3-3 0 0,3 3 0 0,-3-1 0 16,4-1 1-16,-4 3 0 0,1-3-1 16,-2 1 1-16,-3-3-1 0,2 0 0 0,-3-1 0 15,0 1 0-15,-3-2 0 0,2 0 2 16,-4-2-1-16,-3 2-1 0,0 0 1 0,-3-2-1 15,1 1 0-15,2 1 0 0,-1-3 0 16,4 0 0-16,-1 2 0 0,1-2 0 0,2 0 0 16,-3-2-1-16,1 2 0 0,2-1 1 15,0-1-6-15,0 0-9 0,-1 1-18 16,4-2-25-16,-1 0-37 0,1 2-55 0,1-2-80 16,-1 1-80-16,4-1-52 0,0 3-15 15,1-3 16-15,7 0 44 0</inkml:trace>
  <inkml:trace contextRef="#ctx0" brushRef="#br1" timeOffset="270497.971">20706 4267 280 0,'5'-1'337'16,"-2"-1"23"-16,3 2-27 0,-3-1-92 16,2 1-74-16,0 0-52 0,-2 0-33 0,0 0-16 15,1 0-10-15,-3 0-8 0,1 0-6 16,2 1-6-16,-2-1-4 0,-1 0-5 0,3 0-2 15,-3 2 2-15,1-2-3 0,1 1 1 16,0-1 1-16,0 0-4 0,2 0-2 0,1 0-5 16,2 0-3-16,0 0-4 0,0-1-3 15,3-1 0-15,-1 1-4 0,-4 0 1 0,3-1 0 16,-2-1-1-16,-3 1-1 0,1-3 0 16,-2 1 0-16,1 1-1 0,-1 1-1 15,-1-1 1-15,-1-1 1 0,2 1 0 0,-3 0 3 16,0 1-1-16,-3 0-1 0,2-1 2 15,1 0-1-15,-4 1-2 0,1-1 0 0,1 0 2 16,1 2 0-16,-2-2 1 0,-1 1 0 16,3 1-1-16,-2-2 1 0,-1 1-3 15,1 1 0-15,-3-1 1 0,1 0 1 0,2 1 1 16,-3 1-2-16,1 1 1 0,-2 1 1 16,0 1-1-16,1 2-1 0,-4 1 0 15,1 1-1-15,2 1 0 0,-1 1-2 0,2-1 0 16,-2 1 1-16,4-2 0 0,-1 0 2 15,2 2 1-15,-1 0 0 0,3-1 1 0,-1-2 0 16,2 2 0-16,0 1 0 0,3-1-1 16,-1 1 2-16,1-4-2 0,0 2 1 15,2-1-2-15,1 0 1 0,1 0-1 0,-3-1-1 16,4 1 1-16,0-2-2 0,2 0-2 16,-1 0-3-16,-1-1-3 0,5-1-4 0,-5 1-1 15,1-2 2-15,2 0-2 0,-1-1-1 0,-1-1-12 16,4-3-17-16,-4 2-40 0,-1-5-80 15,-3 3-126-15,3 0-83 0,-4 1-31 0,3-2-3 16,3-1 29-16</inkml:trace>
  <inkml:trace contextRef="#ctx0" brushRef="#br1" timeOffset="270937.2657">21085 4238 224 0,'3'0'334'16,"1"-3"36"-16,-3 2-5 0,2 1-69 0,-3-1-68 16,0-1-51-16,2 0-42 0,-2 1-31 15,0 1-26-15,-2-2-20 0,2 1-17 0,0 0-16 16,0 1-11-16,-3 0-5 0,3-3-6 16,-1 3 0-16,-1 0-3 0,0 0 0 15,-1 0 0-15,2 3 0 0,-5-2 0 0,1 0 0 16,0 1 0-16,-1 1 0 0,-1 1 0 15,-2 2-1-15,4-2 1 0,0 1 0 0,-1 0 0 16,1 2-2-16,-1-2 2 0,3 1 0 16,-2 0 0-16,4 0 2 0,-1 2-1 15,2-1 2-15,0 1 0 0,2 0-2 0,-1-1-1 16,1 0 2-16,3 1-2 0,1-1 0 16,2-1 1-16,0 0 3 0,0 0 0 0,2-1 3 15,0-2 1-15,-2 0 2 0,1-2 3 16,-1 0 2-16,-3-1 5 0,3 0 1 15,-3 0 0-15,2-1 3 0,-3 0 0 0,-3-2-2 16,2 3-4-16,-1-3-3 0,1 3-4 16,-3 0-2-16,2-2-6 0,0 1-10 0,-2-1-12 15,0 2-13-15,0-2-6 0,1 1-18 16,1-2-44-16,-2 2-117 0,0 1-131 0,0 0-62 16,-2 4-35-16,2 1-2 0,-1-2 33 15</inkml:trace>
  <inkml:trace contextRef="#ctx0" brushRef="#br1" timeOffset="272004.6348">20421 4916 203 0,'4'-3'338'16,"-4"-1"30"-16,0-2 25 0,-4 2-97 15,1-1-88-15,-3 1-54 0,1-1-35 0,-3 2-21 16,0-1-23-16,-1 1-22 0,1 1-15 15,-1 2-14-15,1 0-8 0,-2 0-6 0,4 2-2 16,0 1-3-16,1 0-1 0,0 1 1 16,-1 2-2-16,1-1-1 0,2 2-1 0,1-1-1 15,-1 3 0-15,3-2-1 0,0 0 0 16,0 1 1-16,0-3-1 0,2 3 1 0,-1-1 1 16,3-1-1-16,-1-1 1 0,2 2 0 15,0-2-1-15,0 0 0 0,2-2 0 16,1 1 0-16,3-1 0 0,-2-1 0 0,1 1 2 15,2-2 0-15,-1-1-1 0,1 0-1 16,0-1 1-16,-1-2-1 0,-3 1 0 0,1-1 1 16,-1-1 0-16,-3-1 5 0,0-2 2 15,-2 2 4-15,-3-1 4 0,0-1 6 16,-3 2 10-16,0-3 5 0,-2 2 4 0,-1-1 1 16,-5 2-1-16,1-2-4 0,2 0-5 15,-1 4-12-15,-1-2-12 0,4 1-18 0,0 1-19 16,2 2-19-16,0 0-9 0,-1 1-5 15,2 1-22-15,3 3-54 0,-3 1-144 0,1 2-91 16,2-2-47-16,5-1-25 0,3-1 13 16,-2-1 57-16</inkml:trace>
  <inkml:trace contextRef="#ctx0" brushRef="#br1" timeOffset="272378.4082">20654 4986 117 0,'0'2'357'0,"0"-2"36"0,0-2 28 15,0 2-44-15,0 0-123 0,0 0-86 0,-1-2-57 16,1 2-37-16,-2 0-22 0,2 0-15 16,-2 0-14-16,2 2-12 0,0-2-3 0,-1 2 0 15,-1-2-4-15,2 3-4 0,0-1 0 16,0 1 0-16,0-1 0 0,0 0 0 0,0 2 0 15,0-1 1-15,2-3-1 0,-1 3 1 16,-1-3-1-16,2 2-2 0,0-2 2 16,-1 0-2-16,3 0 0 0,0-2 1 0,-1 0-1 15,2 1 2-15,-4-2 2 0,4-1 1 0,-3 2 0 16,-1-1 2-16,1-1 1 0,-2 1-1 16,-2-1 0-16,1 1-3 0,-3-2 1 15,1 3-4-15,0-1-2 0,0 0 0 16,1 0-1-16,1 1 0 0,-3 0-9 0,4 2-28 15,0 0-43-15,0 0-92 0,0 0-126 0,0 0-83 16,0 0-33-16,4 4 5 0,0-3 36 16</inkml:trace>
  <inkml:trace contextRef="#ctx0" brushRef="#br1" timeOffset="272861.2099">20825 4945 193 0,'3'-3'327'16,"0"1"37"-16,0-1 10 0,3-2-81 16,-3 3-72-16,-3-3-52 0,4 1-37 0,-4 1-26 15,0-2-24-15,0 3-21 0,0-1-19 16,-2-1-15-16,0 1-12 0,2 2-8 0,0 1-4 16,0-1-3-16,-1 1 0 0,-1 0 0 15,2 1 0-15,0-1 1 0,-2 1-1 16,0 2 0-16,-1 2-1 0,-1-1 0 0,1 3 1 15,0-2-1-15,-2 2 0 0,4 1 1 16,-3-1 0-16,1 2 1 0,1-2 0 0,2 4-1 16,0-2 1-16,2-1 0 0,1 1 0 15,2-1 0-15,2 0 1 0,-1-1-2 0,3-1 0 16,1 0 0-16,1-1 2 0,1-2-2 16,1 0-2-16,0 0 4 0,-1-2 0 15,-2-1 0-15,1 0-2 0,-5-1 1 0,2-2 0 16,-3-2-1-16,0 0 3 0,-2 0 0 15,1-1 0-15,-4-2 0 0,-1 1-1 0,-2 0 1 16,0-3 0-16,0 1-1 0,-2 1 0 16,0 0 1-16,0-1-1 0,-1 0-1 15,0 2-1-15,1 1 2 0,0 1-2 0,2 1 0 16,1-1 0-16,-1 2 0 0,2 1-2 16,1 2-2-16,-2-2-2 0,2 2 0 0,0 0 0 15,-2 0-4-15,2 2-16 0,-1 1-26 16,-2-1-58-16,0 0-112 0,-2 3-119 0,0-3-59 15,4 1-16-15,1-3 9 0,1 0 51 16</inkml:trace>
  <inkml:trace contextRef="#ctx0" brushRef="#br1" timeOffset="273253.3383">21063 4873 60 0,'2'-1'343'0,"-1"-3"41"15,-1 3 28-15,0-1-26 0,0 0-111 0,0 1-86 16,0-1-61-16,-1 2-38 0,1 0-23 16,0 0-22-16,0 0-15 0,0 0-12 0,0 0-9 15,0 2-6-15,1 1 0 0,-1 0-3 16,0 2 0-16,0 3 0 0,0-3 0 0,2 3 1 16,-2-1 1-16,2 1 2 0,-2 1 3 15,0 1 4-15,1 0 3 0,-1 0 4 16,0-1 1-16,4 3 9 0,-4-2 5 0,1 2 5 15,1 1 5-15,-1-1 5 0,4 0 5 16,-4-2 1-16,2-2-1 0,-1 2-2 0,0-3-4 16,-1 1-8-16,1-1-4 0,-1-3-10 15,1 1-3-15,0-2-9 0,-1 0-3 0,1-1-4 16,-2 0 1-16,2-1-2 0,-2 1-1 16,0-1-2-16,0-1-6 0,0 2-14 15,0-2-23-15,0 0-26 0,0-2-22 0,0 2-12 16,0-1-7-16,0 1-28 0,0-3-94 15,0 3-127-15,-2-5-58 0,-1 3-32 0,1-1-8 16,2 3 26-16</inkml:trace>
  <inkml:trace contextRef="#ctx0" brushRef="#br1" timeOffset="274142.6871">21447 4925 283 0,'2'0'357'16,"-2"0"32"-16,0 0-4 0,0 0-102 16,-2 0-83-16,2 0-54 0,-3 0-40 0,2 0-26 15,-2 0-20-15,-4 3-10 0,2-3-15 16,1 2-9-16,-1-2-10 0,-1 2-4 0,1 1-4 15,-1-1-6-15,1 1 1 0,0-1-2 16,-3 1-2-16,4 2-2 0,-1-2 3 16,0 1-1-16,0 0 2 0,0 3-1 0,4-4 0 15,-4 2 0-15,5 0 0 0,0 2 0 16,0-4 0-16,5 4 0 0,-1 0 0 16,0 1 3-16,2-3-1 0,1 3-2 0,2-2 0 15,-1 3 0-15,1-1 1 0,-1-1 0 16,3 0-1-16,-1 1 0 0,-1 0-1 0,1 1 3 15,-2-4-1-15,0 2 0 0,-3-1-1 16,0-1 0-16,0 2 1 0,0-4 1 0,-2 2 0 16,-1-2 1-16,-1 1 0 0,-1-3 1 15,0 1-3-15,0 0 2 0,-1-2-1 16,-2 3 0-16,-4-3 3 0,-3 4-1 0,0-3 1 16,-1 1 0-16,-2 0-2 0,4-2 3 0,-3 0-3 15,2 0 1-15,2 0-2 0,1 0-1 16,2 0-3-16,2 0-2 0,0 0-2 15,0 0-1-15,3 0-5 0,2 0-10 16,-1 0-20-16,5 0-45 0,2 0-84 0,-3-2-139 16,2-1-78-16,0-1-33 0,4 1 2 0,2 1 34 15</inkml:trace>
  <inkml:trace contextRef="#ctx0" brushRef="#br1" timeOffset="274630.4349">21602 5073 5 0,'0'2'303'0,"0"-2"42"0,2 3 23 16,-1-3-25-16,1 1-103 0,1-1-79 15,0 1-46-15,2 1-29 0,2-1-15 16,-2 1-11-16,4-2-4 0,-3 2-8 16,2-2-9-16,0 1-8 0,-2-1-5 0,0 0-4 15,-1-1-1-15,0 1-2 0,0-2-4 16,-1-1 3-16,1 1-4 0,-2 0-2 0,2-1-3 15,-2-2-3-15,-1 1-3 0,0 1-1 16,-1-1 1-16,-1-1-2 0,0 2-1 0,0 1 0 16,-1-3 0-16,-1 2-3 0,0 0 2 15,-3-1 1-15,2 1 0 0,-2-3 0 16,-2 3 3-16,0-1-1 0,1 3 2 0,0-1-2 16,-2 2 1-16,-2 0 0 0,2 2 1 15,0-1 2-15,-1 4 0 0,3-2 1 0,-1 3 4 16,3-2 2-16,-1 3 0 0,1 0 0 15,0 1 0-15,3 0-2 0,-3-1 0 0,3 0-2 16,-1 3-2-16,2-3-1 0,0 2 0 16,0-2-1-16,0 1 1 0,2 2-3 0,-1-3 1 15,1 3-2-15,0-3 2 0,-1 1-3 16,3-3-1-16,1 0-4 0,-1 0 0 16,0-2-3-16,0 0-4 0,2-2-3 0,-1 0-4 15,2-1 1-15,-2 0-3 0,2 0 2 16,1-1 0-16,-1 0-9 0,1-1-18 15,2-1-37-15,2-1-71 0,-1 1-117 0,-1-3-95 16,2 2-42-16,5-1-8 0,1-2 27 16,-2 3 65-16</inkml:trace>
  <inkml:trace contextRef="#ctx0" brushRef="#br1" timeOffset="274999.3049">21937 5046 63 0,'5'-5'294'0,"0"2"41"15,-2 0 22-15,0 0-39 0,1 2-61 0,-3 1-54 16,-1 0-41-16,2-2-35 0,-2 2-30 16,0 0-25-16,-2-1-22 0,1 1-16 0,-3 0-12 15,-1 1-11-15,-3-1-4 0,-1 2-3 16,1-1-3-16,-1 2 0 0,1 0 3 0,-5 2 2 16,5-2 1-16,-1 4 0 0,-4-1 3 15,5 1 0-15,0 0 0 0,1 0-1 0,0 1 2 16,4 1 1-16,1 0 1 0,2-2 0 15,2 1 1-15,1 2-1 0,2-3-3 16,3 1-2-16,-2 0-1 0,0 0-1 0,4-3-1 16,-1 1-4-16,-1-1 4 0,0-1 2 15,0-1-1-15,1 2-2 0,1-4 1 0,-2 1 1 16,3-1-3-16,-3-1-2 0,2 0-3 16,-1-1-5-16,-1-1-3 0,-2 2-8 15,1-3-6-15,-3-1-2 0,1-1-8 0,-5 1-24 16,1-4-88-16,-2 4-156 0,-7-2-85 15,3 2-42-15,-1-3-19 0,-1 2 17 16</inkml:trace>
  <inkml:trace contextRef="#ctx0" brushRef="#br1" timeOffset="277340.1643">17720 5194 203 0,'2'2'358'0,"-1"-2"29"0,-1 0 14 16,0 0-87-16,0 0-113 0,0 0-65 0,-1 0-37 15,-1 0-18-15,0 0-9 0,2-2-9 16,-1 1-17-16,-1-1-14 0,1 2-11 0,1-1-9 15,0-1-6-15,-5 0-5 0,5 1 2 16,0 0-2-16,-3-1 0 0,3 1-3 0,0-1 2 16,-1-1 0-16,1 2 0 0,0-2 0 15,0-2 0-15,0 3 1 0,1-1-1 0,1-2 0 16,-1 1-1-16,5 1 1 0,-1-1 0 16,0-1 0-16,1 2 0 0,1 1 1 0,0 0 5 15,3 2-1-15,-4-1 0 0,2 2 0 16,1-1-2-16,-4 2-3 0,2 0 0 15,-2 1 0-15,1 1 2 0,0-1-2 0,-1 2 1 16,0-3 0-16,-1 3-1 0,-2 0-1 16,1-3 0-16,-1 4 1 0,-1-1 0 15,1-1 1-15,-2 2-1 0,0-1 1 0,0 1 1 16,-2 1-2-16,2 0 2 0,-3 1-1 16,0 0 0-16,1 0-1 0,-2 0 0 0,0-2 0 15,0 2 0-15,-4-1-1 0,3-2-2 16,0 2 1-16,-1-2 1 0,-1 0 0 0,0-2 1 15,-1-1-2-15,2 1 0 0,-3-1-1 16,0 0 2-16,3 2-3 0,0-1 0 0,1 0 2 16,0 0 0-16,2 0 2 0,-2 1-1 15,2 1 1-15,2 1-1 0,-1-1-2 16,2 3 3-16,2-1 1 0,-2 1 1 0,1 1-6 16,4 1-12-16,1-1-24 0,-1-1-45 15,0 0-90-15,-4 0-145 0,-1-1-69 0,0 0-30 16,3-3 6-16,2 3 32 0</inkml:trace>
  <inkml:trace contextRef="#ctx0" brushRef="#br1" timeOffset="277702.0948">17695 5528 189 0,'-2'5'348'0,"1"-1"32"16,-1-1 20-16,0-2-87 0,2 1-96 15,0 0-62-15,0 0-41 0,0-1-22 16,0 1-17-16,0-1-18 0,0 1-16 15,0-1-13-15,0-1-10 0,0 2-9 0,0-2-7 16,0 1 1-16,0-1-3 0,0 0 1 0,2 2-6 16,0-4-21-16,1 1-66 0,-3 1-154 15,0 0-108-15,-5 0-61 0,5 0-25 16,0 0 5-16,0 0 57 0</inkml:trace>
  <inkml:trace contextRef="#ctx0" brushRef="#br1" timeOffset="284431.1863">24492 5182 169 0,'1'0'320'16,"-1"2"19"-16,0-1 11 0,0-1-104 0,0 0-86 16,0 0-54-16,0 0-24 0,0 0-12 15,0 0-4-15,0 0-7 0,0 0-6 0,0 1-15 16,0-1-7-16,0 2-9 0,0-2-4 16,0 0 0-16,0 0-2 0,0 0 3 15,0 0 3-15,0 0 4 0,0 0 0 0,0 0 1 16,0 0-1-16,0 0 2 0,0-2-6 0,0 2-2 15,0 0-3-15,0 0-4 0,0 0-3 16,0 0-3-16,0 0-1 0,-1 0-2 0,1 0-2 16,0 0 1-16,0 0-1 0,0 0 1 15,0 0-3-15,0 0 0 0,0 0 0 16,0 0 0-16,0 0 0 0,0 0 0 0,0 0 0 16,0 0 0-16,0 0 1 0,0 0 0 15,0 0-1-15,0 0 1 0,0 0 2 0,0 0 0 16,0-1 0-16,0 1 2 0,0 0-3 15,0 0 2-15,0 0-3 0,0 0 0 16,0 0-1-16,0 0-2 0,0 0 0 0,0 0 0 16,0 0 2-16,0-1-2 0,0 1 0 15,1 0 2-15,-1 0 0 0,0 0 0 0,0 0 0 16,0 0 2-16,0 0-1 0,0 0-1 16,0-2 1-16,0 2 1 0,0 0-2 0,0 0 0 15,0 0 0-15,0 0 2 0,0 0-2 16,0 0-2-16,0 0 2 0,0 0-2 0,0 0 1 15,0 0-2-15,0 0 1 0,0 0 2 16,0 0 0-16,0 0 0 0,0 0 0 0,0 0 0 16,0 0 0-16,0 0 0 0,0 0 0 15,0 0 0-15,2 0 0 0,-2 0 0 16,0 0 0-16,0 0-1 0,0 0 1 0,0 0 0 16,0 0 0-16,0 0 0 0,0 0-2 15,0 0 4-15,0 0-1 0,0 0-1 16,0 0 0-16,1 0 2 0,-1 0 0 0,0 0-1 15,0 0-1-15,0 0 0 0,0 0 0 16,0 0 0-16,0 0 0 0,0 0 1 0,0 0 1 16,0 0 1-16,0 0-2 0,0 0-1 15,0 0 0-15,0 0-1 0,0 0-2 16,0 0 3-16,0 0 0 0,0 0 0 0,0 0 0 16,0 0 0-16,0 0 2 0,0 0-2 15,0 0-2-15,0 0 5 0,0 0-2 0,0 0-1 16,0 0 0-16,0 0 3 0,0 0-2 15,0 0-1-15,0 0 3 0,0 0 2 0,0 0 0 16,0 0 2-16,2 0 0 0,-2-1 1 16,0 1 2-16,0 0-1 0,0 0-1 15,0 0 2-15,0 0-3 0,0 0-1 0,0 0-1 16,0 1-1-16,2-1-4 0,-2 0 0 16,0 0 2-16,0 0-2 0,0 0 0 0,0 0-1 15,0 0 1-15,0 0-1 0,0 0 1 16,0 0 0-16,0-1 0 0,0 1 3 15,0 0-1-15,0 0 0 0,0 0 1 0,0 0-1 16,0 0 0-16,0 1-2 0,0-1 2 16,0 0 0-16,0 0 0 0,0 0-1 0,0 0 0 15,0 0-1-15,0 0-1 0,0 0 1 16,0 0-3-16,0 0 1 0,0 0 2 0,0 0 0 16,0 0-2-16,0 0 2 0,0 0 2 15,0 0-1-15,0 0 0 0,0 0 1 0,0 0-1 16,0 0 0-16,0 0-1 0,0 0 0 15,0 0-1-15,0 0 1 0,0 0-1 0,0 0 1 16,0 0 1-16,0 0-1 0,0 0 1 16,0 0 1-16,0 0-2 0,0 0 0 0,0 0 2 15,0 0-1-15,0 0-1 0,0 0 0 16,0 0 0-16,0 0 0 0,0 0-1 16,0 0-1-16,0 0 2 0,0 0 2 0,0 0-1 15,0 0 0-15,-2 0 1 0,2 0 0 16,0 0-1-16,2 0 0 0,-2 0-1 15,0 0 0-15,0 0 4 0,0 0 0 0,0 0-2 16,0 0 1-16,0 0-1 0,0 0-1 16,0 0 1-16,0 0-2 0,0 0 1 0,0 0 2 15,0 0-3-15,0 0 3 0,0 0-1 16,0 0-1-16,0 0 0 0,0 0 3 16,0 0-1-16,0 0-1 0,0 0 3 0,0 0 1 15,0 0 1-15,0 0 0 0,0 0 2 16,0 0 1-16,0 0-1 0,0 0 3 0,0 0-3 15,0 0-1-15,0 0-2 0,0 0 1 16,0 0-5-16,0 0 1 0,0 0-2 16,0 0-1-16,0 0 0 0,0 0 1 0,0 0 0 15,0 0-1-15,0 0-1 0,0 0 1 0,0 0 1 16,0 0-1-16,0 0 0 0,-2 0 0 16,2 0 1-16,0 0-1 0,2 0-1 15,-2 0 1-15,0 0-1 0,0 0 0 0,0 0 1 16,0 0 0-16,0 0 0 0,0 0 0 15,0 0 0-15,0 0-1 0,0 0 1 0,0 0 1 16,0 0 0-16,0 0 0 0,0 0-1 16,0 0 0-16,0 0 0 0,0 0 1 0,0 0 0 15,0 0 0-15,0 0 1 0,0 0-1 16,0 0 0-16,0 0-2 0,0 0 2 16,0 0-1-16,0 0 0 0,0 0 0 0,0 0 0 15,0 0 0-15,0 0 0 0,0 0 0 16,0 0-1-16,0 0 1 0,0-1 0 0,0 1 0 15,0 0 1-15,1 0 1 0,-1 0 0 16,0 0 0-16,0 0 1 0,0 0-2 16,0 0 1-16,0 0 0 0,0 0-1 0,0 0 1 15,0 0 1-15,0 0 1 0,0 0 0 16,0 0-1-16,0 0 0 0,0 0 2 0,0 0-4 16,0 0 0-16,0 0 2 0,0 0-1 15,0 0 1-15,0 0-2 0,0 0 3 0,0 0-1 16,0 0 2-16,0 0-3 0,0 0 1 15,0 0 0-15,0 0-3 0,0 0 1 16,0 0-1-16,0 0 1 0,0 0-1 0,0 0 0 16,0 0 0-16,0 0 0 0,0 0 0 15,0 0 0-15,0 0 0 0,0 0 0 16,0 0 0-16,0 0 3 0,0 0-2 0,0 0 2 16,0 0 1-16,0 0-2 0,0 0 1 15,0 0 0-15,0 0-2 0,0 0 1 0,0 0 0 16,0 0-1-16,0 0-1 0,0 0 0 15,0 0 2-15,0 0-1 0,0 0 1 0,0 0-1 16,0 0 1-16,-1 0-2 0,1 0 1 16,0 0 1-16,0 0 1 0,0 0 3 0,0 0 2 15,0 0 1-15,0 0 1 0,0 0 2 16,0 0 0-16,0 0-3 0,0 0 0 0,0 0-4 16,0 0 2-16,0 0-1 0,0 0-1 15,0 0-3-15,0 0 1 0,0 0 0 16,0 0-1-16,0 1 1 0,0-1-1 0,0 0 1 15,0 0-1-15,0 0-2 0,0 0 0 16,0 0 0-16,0-1 0 0,0 1 0 0,0 0 1 16,0 0 0-16,0 0 0 0,0 0 1 15,0 0 0-15,0 0-2 0,0 0 0 0,0 0 0 16,0 0 1-16,0 0-1 0,0 0 1 16,0 0 3-16,0 0-2 0,0 0-1 15,0 0 0-15,0 0-1 0,0 0-1 0,1 0-2 16,-1 0 3-16,0 0 3 0,0 0-3 15,0-2 2-15,4 2 1 0,-1-1-2 16,0-1-1-16,1 1 0 0,1-1 2 0,-2 2-2 16,0-1 1-16,1-1-1 0,-1 0 2 15,0 1-2-15,0 1 0 0,3 0 0 0,-3-1-2 16,1 1 1-16,-1-1-1 0,-1 1 1 16,1 0-2-16,-3 0 1 0,1 0 1 0,-1 0-1 15,2 0-2-15,0 1 3 0,1 0-1 16,3 2-1-16,-2 0 2 0,5 2 0 15,-1-1 1-15,2 0 1 0,-2 1 0 0,4 0 1 16,-2 0 0-16,0 0-1 0,0 0-1 16,-2 0 0-16,-1-3 0 0,-2 1-1 0,-2 1 1 15,0-1-2-15,1-3 0 0,-4 1 2 16,0 2 5-16,0 0 9 0,-2 0 6 16,-3 1 6-16,0 2 6 0,-1 0 3 0,-2 0-1 15,0 0-5-15,0 2-8 0,2-3-5 16,-2 0-5-16,4-1-3 0,-3 3-5 0,4-4-3 15,0-1 3-15,1 1-2 0,1-2-1 16,-3 0 0-16,4 1 4 0,-1-2-2 0,1 1 0 16,-3-1-1-16,3 0-2 0,-2 0-3 15,1 2-4-15,-1-2-1 0,2 0-4 0,-1 0 1 16,1 0 0-16,0 0-1 0,-2 0-2 16,2 0-5-16,0 0-7 0,2 2-4 0,-1-1-4 15,2 1 1-15,2-1 1 0,0 3 10 16,-1 1 5-16,4-2 9 0,0 1 6 15,2 2-1-15,-1-3 3 0,-2 2 1 0,1-1 0 16,-1-1 0-16,0 2-4 0,-3-2 2 16,1-1-1-16,-1 1 0 0,-1 1 1 15,-1 1 1-15,0-2 1 0,0 2 1 0,-2 0-1 16,-2-1 4-16,0 2 1 0,0-1-2 16,-1 1 2-16,-1-2 0 0,1 2-1 0,-2 0 0 15,0-2-1-15,2 3 1 0,-2-2 2 16,-2 0-4-16,2-1 3 0,0 1-3 0,-1 0 1 15,3 0-1-15,-3-3 0 0,1 1 5 16,2-1 2-16,-2-1 5 0,0 1 2 16,-1-2 3-16,1 0 2 0,-4 0 0 0,1 0 1 15,-1 0-6-15,-1-2-3 0,0 1 0 16,0-1-5-16,1-1-2 0,0 1-3 0,-1 0 1 16,-1-1-2-16,3 0 3 0,0-1-4 15,2 1 2-15,-2 3 1 0,3-4-3 0,1 3 3 16,0-3-1-16,1 4 3 0,2-3-2 15,1 3 4-15,0-2-1 0,0 2-3 16,0-2-4-16,0 2-9 0,1-1-23 0,1-1-27 16,3 0-29-16,-1-1-17 0,6-2-8 15,-2 3-1-15,1-1-4 0,4 0-25 0,-4-3-60 16,-1 2-112-16,-3 1-80 0,3-2-34 16,1 2-2-16,4-1 39 0</inkml:trace>
  <inkml:trace contextRef="#ctx0" brushRef="#br1" timeOffset="285177.672">24802 5303 230 0,'3'-3'304'15,"-2"3"27"-15,3-2-29 0,-1 0-52 0,-2 1-45 16,4-3-34-16,-4 4-27 0,-1-3-23 16,4 3-19-16,-4-2-17 0,1 0-19 0,1 1-14 15,-1-1-17-15,1 0-10 0,0 2-6 16,-1-1-9-16,1-1-3 0,-1 0-3 0,1-1-3 16,0 3-1-16,-2 0 0 0,1-2 0 15,-1 1 1-15,0 1 5 0,2-2 0 16,-2 2 1-16,1-1 0 0,-1-1-1 0,0 2 0 15,3-2-2-15,-1 2-1 0,-2-1-1 16,1 1-1-16,1-1-1 0,0 1 0 0,-1-2-1 16,2 2 1-16,1 0-2 0,2 0 0 15,-1 0 1-15,1 2 1 0,0-2 0 16,1 1 0-16,-3 0 0 0,1-1 0 0,0 2 0 16,1 1 0-16,-3-3 0 0,0 2 0 15,-1-1 0-15,0 1 0 0,-1-2 0 16,-1 3 1-16,2-1-1 0,-2 1 0 0,-2 1-1 15,2 1 1-15,-1-2-1 0,-3 2 1 16,3-1 0-16,-1 3 1 0,-1-1 0 0,-3-2 0 16,3 4 2-16,0-2-2 0,-4 1 1 15,2 1-1-15,1-1-1 0,-4 1 0 0,2-1 0 16,1 0 0-16,-2 0-2 0,3-1 2 16,-1-1 1-16,-1 2 0 0,-1-3 0 15,4 2-1-15,-2-1 1 0,1-1-2 0,0 1 0 16,3-1 0-16,-4-1 1 0,4 0 1 15,-1-1 1-15,2 0-2 0,0 1 2 0,2-1-2 16,-1 1 0-16,4 1 2 0,0-1 1 16,-2-1 1-16,3 1 3 0,-1 1 3 0,1-1 4 15,2-2 5-15,-2 1 7 0,2 0 5 16,-1 0 8-16,2-1 6 0,-1 1 5 0,-2-2 3 16,3 0 5-16,-4 0 2 0,2 0 1 15,-2 0-1-15,1 0-6 0,-3 0-7 0,2 0-9 16,3 0-10-16,-5 0-7 0,2 0-5 15,-4-2-7-15,3 2 1 0,-3 0-3 16,1 0-2-16,-2 0-4 0,0 2-2 0,0-2-14 16,0 0-26-16,0 0-33 0,0 0-31 15,-2-2-16-15,1 1-32 0,1-3-110 16,-4 1-136-16,3 0-54 0,1 3-14 0,0 0-6 16,-5 0 19-16</inkml:trace>
  <inkml:trace contextRef="#ctx0" brushRef="#br1" timeOffset="286375.9833">25375 5276 119 0,'-5'2'250'0,"1"-1"20"0,-1 1-20 0,1 0-57 15,0-1-44-15,1 1-28 0,0 0-13 0,1-2-8 16,1 3-9-16,1-3-6 0,0 4-2 16,0-3-6-16,0-1 0 0,1 2-5 15,-1-2-6-15,2 2-8 0,-1-2-7 0,1 0-5 16,1 3-7-16,4-2-4 0,0 0-4 16,4 1-7-16,2 1-3 0,6 0-8 0,1 0-4 15,0 1-5-15,3 1-3 0,3-2 2 16,0 1 0-16,3-1 4 0,-1 2 2 15,4-2 4-15,0 0 0 0,-2 2 2 0,1-2-3 16,-1 1 0-16,-1-1-1 0,-3-1-5 16,1 1 2-16,-3-1-3 0,-2 0-2 0,0 1-1 15,-1-1 1-15,0 1-2 0,-4-1 1 0,-3 0 0 16,3 1-1-16,-4-1 1 0,1-1-1 16,-3 1 0-16,-1-1 0 0,1 0-1 15,-3-1 1-15,-2 0-1 0,-1 1 1 0,1-1-1 16,-3 0 0-16,-1 0 0 0,-1 0 0 15,-1 0 2-15,0 0-2 0,0 0 2 16,0 0 0-16,0 0 1 0,0 0-3 0,-1-1-1 16,-1 0-3-16,1 0-1 0,1-1-1 15,-5 1 0-15,2-1-2 0,2-1 0 0,-4-1-1 16,0 1-1-16,-2-2-3 0,1 1-1 16,-3-3 1-16,1 2 4 0,0 1 1 0,-1 0 3 15,1-1-1-15,1-1 5 0,1 2 0 16,-2-1-1-16,4 2 2 0,0 0 0 15,1 0 0-15,1 2 0 0,1 0 0 0,-1 1-2 16,2-2 2-16,0 2-1 0,0 2 1 16,0-2-2-16,0 0 2 0,0 1 2 0,2-1-2 15,-2 0 1-15,1 0-1 0,-1 1 2 16,2-1-2-16,0 1 2 0,-1 1-2 16,-1 1 0-16,4 0-2 0,0 2 2 0,2-1 2 15,2 4-2-15,2-1 1 0,2 1-1 16,1 0 1-16,1 1-1 0,-1-2 0 0,-2 1 2 15,3-3-2-15,-4 3 2 0,-1-2-1 16,-3-2 0-16,1 1-1 0,-6-2 0 0,-1 2 0 16,-1 0 0-16,-2 2 4 0,-5 0-1 15,0 1 1-15,-2-1 2 0,1-1-1 0,0 1 1 16,1-2 0-16,-1-1-3 0,0-1 1 16,1 0-3-16,5 0 0 0,-2-1-1 15,4-2-1-15,-1 1-4 0,2-1 0 0,-2 0-1 16,2 0-1-16,2 0 0 0,0 0-13 15,1-1-38-15,2-2-101 0,-4 1-150 0,4-1-83 16,3 2-42-16,1-2-10 0,-1 0 27 16</inkml:trace>
  <inkml:trace contextRef="#ctx0" brushRef="#br1" timeOffset="286963.6606">26610 5228 285 0,'-5'0'370'0,"2"0"23"0,-2 1 15 0,0-1-122 16,1 3-103-16,-3 0-65 0,-2 0-25 15,1 2-16-15,-2 2-10 0,1 2-12 0,0 0-12 16,1-1-12-16,-1 4-11 0,0 0-5 16,3-2-6-16,1 2-3 0,0-2-2 15,4 2-3-15,-3 0-1 0,4 0 0 0,0 0-1 16,0-1 1-16,2-1 0 0,0-1 0 15,-1 0 0-15,3-2 1 0,-1 1-1 16,0-1 1-16,0-2-1 0,2 2 0 0,1-3-1 16,-1-1 1-16,-2 2 0 0,2-4-1 0,0 0-1 15,-1 0 0-15,4 1 2 0,-2-4 0 16,4 1 0-16,-2 0 0 0,1-2 0 16,-2 0 0-16,-3-2 2 0,1 0-2 0,0 0 0 15,-2-2 0-15,-3 0 0 0,3 0 0 16,-6-1-2-16,3-1 2 0,-3 2 0 15,-2-1 0-15,0 1 0 0,-1 0 0 0,-2 4 0 16,-3-2 2-16,-2 1-2 0,-1 1 3 16,0 1-3-16,-3 0 1 0,2 2 1 0,1-1 1 15,6 1-2-15,0 1-2 0,3-1 1 16,2 4-3-16,1-1 3 0,2 2-2 16,2 2-5-16,3 0-22 0,1 0-54 0,3-2-116 15,-1 1-135-15,1 1-71 0,0-1-30 16,3-1 2-16,-3-2 44 0</inkml:trace>
  <inkml:trace contextRef="#ctx0" brushRef="#br1" timeOffset="287504.6159">26825 5304 24 0,'0'1'342'0,"0"-1"34"0,0 0 16 0,0 2-5 16,0-2-142-16,0 0-93 0,-2 1-52 16,0 3-22-16,2-1-11 0,-1-1-3 0,1 3-6 15,-3-2-12-15,2 3-13 0,-1-3-8 16,0 1-6-16,2 1-6 0,-1 1-3 0,1-1-4 16,-2 2-1-16,0-2-4 0,1 4-1 15,-1-4 0-15,2 2 0 0,-1-2 0 0,1 1 0 16,0-1 0-16,-2-2-1 0,2 0 1 15,0 1-1-15,0-2 1 0,0-1 0 0,0 1 0 16,2 1 1-16,-2-3 0 0,0 0-1 16,1 3 1-16,2-3 0 0,-1 1 0 0,1 0-1 15,1 1 1-15,1-1-1 0,0-1 1 16,0 2 0-16,1-2 1 0,-1 2-1 16,2-2-1-16,-1 1 1 0,-2-1-1 0,3 0 2 15,-1 2-2-15,3-2 1 0,-2 0 2 16,-1 0-1-16,1 0 2 0,-1 0 1 15,2 0 0-15,-2 0 2 0,1 2 0 0,-3-2 0 16,3 0 0-16,0 0-1 0,0 0 0 16,-1 0-3-16,1 3-1 0,-3-3 0 0,6 2 0 15,-6 0-2-15,3-1-2 0,-1 1 2 16,0 0 0-16,1-2-1 0,-4 3 1 16,2-3-3-16,-4 0-2 0,2 2-3 0,-3-2-4 15,2 0 2-15,-2 0-2 0,-2-2-3 16,1 2-13-16,-1-3-31 0,1 1-43 0,-1-1-68 15,-1-1-89-15,-2 1-99 0,0-2-39 16,-2 0 4-16,3 1 31 0,1-2 58 16</inkml:trace>
  <inkml:trace contextRef="#ctx0" brushRef="#br1" timeOffset="287818.4489">26924 5331 38 0,'0'0'305'0,"0"1"40"0,0-1 24 16,0 0-46-16,0 0-81 0,0 2-66 0,0-2-43 15,0 1-24-15,-1-1-13 0,1 3-12 16,-4 0-12-16,4-1-18 0,-3 4-15 0,2-2-9 16,-3 4-10-16,0 1-4 0,1-1 4 15,0 2 2-15,0 0 7 0,-1 1 5 16,1 1 3-16,1 0 2 0,-1 1 0 0,3 1-1 15,-1-1-3-15,1 0-4 0,0 1-3 16,0-1-1-16,0-1-4 0,0-2-4 16,1-3-3-16,-1 1-3 0,0-2-5 0,2-2-8 15,-2 1-15-15,0-2-20 0,0 0-21 0,0-3-10 16,-2 3-22-16,2-3-90 0,0 0-162 16,-1 0-77-16,-7 2-30 0,2-3-15 15,-1 1 7-15</inkml:trace>
  <inkml:trace contextRef="#ctx0" brushRef="#br1" timeOffset="289250.7554">28672 6028 300 0,'0'1'371'16,"0"1"22"-16,0-2 17 0,0 3-124 0,-2-1-100 15,2 0-56-15,-4 3-35 0,4 0-16 16,-1 0-15-16,-1-1-19 0,1 4-17 0,1-1-13 16,-2 2-6-16,0 0-5 0,1 0-3 15,1 1 1-15,0 1-1 0,0 1-1 0,-2-2 2 16,2 1 0-16,-1-3 0 0,1 2-2 16,0-2 0-16,-2-1 0 0,2 2 1 15,-2-1-1-15,2-3 1 0,-1 2-1 0,1-2 0 16,-4 0 0-16,4-2 0 0,-3 1 0 15,3-2 0-15,-2 0 1 0,-2 2-1 0,1-3 0 16,-2 1 0-16,1-2 1 0,-1 1-1 16,-3-1 0-16,-1-1-1 0,-3-1 1 0,0 1 0 15,-1-4-1-15,-1 2 1 0,-2 0 1 16,2-1-1-16,0-1 0 0,4 1 0 16,-1 0 0-16,5 0 0 0,3 1 0 0,-1 1 0 15,3-1 0-15,-1 1 0 0,1-1 0 16,2-1 0-16,1 1-1 0,-1-1 1 0,3 1-1 15,-3-2-2-15,4 0 5 0,-2 0-1 16,3 0 0-16,-3 1-1 0,1 1 1 16,-3 0-1-16,1 2 0 0,-1-1 0 0,-1-1 0 15,0 3 0-15,2 0 0 0,0 0 0 16,-1 0-1-16,6 2 1 0,-1 1-2 0,-2-2 2 16,1 2-2-16,2 0 0 0,-2 0 2 15,-1 0 0-15,1 0 2 0,-2-1-2 16,0 1 0-16,-1 0 2 0,-2-1-2 0,1 1 0 15,-1-1 0-15,-1 3 0 0,1-3 0 16,-2 1-2-16,0 2 2 0,-1-1 0 0,2-1 0 16,-5 2 0-16,3 0-2 0,-1-1 2 15,-1 1 0-15,2-2 2 0,0 1-2 16,0-1 2-16,0 0-1 0,-2 0 0 0,2-1-2 16,0-1 0-16,0 1-1 0,-1-1 2 15,0-1 0-15,-1 0 0 0,-1 0 0 16,-1-1 2-16,-1 1-1 0,2 0 0 0,-5-2-1 15,2 1 0-15,-3-1 0 0,2-1-1 16,-2 3 1-16,3-1 0 0,-4 1 0 0,4-2 0 16,-1 2 1-16,1 0-1 0,1-1-1 15,3 1 1-15,-1 0 0 0,2 0-1 0,-1 0 1 16,3 0 0-16,0 1 0 0,1-1 0 0,1 2-2 16,0 0 2-16,0 2 0 0,0 0 0 15,0 1 0-15,1 0 0 0,3 2 3 16,-3-2-3-16,2 2 2 0,-2-2 1 0,3 2 2 15,-3-1 0-15,-1-2 0 0,2 2 4 16,-4-1 1-16,1-1 7 0,-3 1 7 0,-1-1 10 16,-4-1 5-16,0 1 7 0,-3-1-1 15,-1-1 1-15,1 0-5 0,2-1-10 16,-2 1-6-16,3-2-10 0,-2 0 0 0,1 2-8 16,4-2-1-16,1 0-5 0,-1 0-1 15,1 0-1-15,4 0-10 0,-2-2-8 0,-1 2-16 16,3 0-12-16,-1 0-14 0,0 0-1 15,1-2-26-15,-1-1-93 0,-1 0-150 0,0-1-74 16,3 4-34-16,5-5-17 0,-4-1 22 16</inkml:trace>
  <inkml:trace contextRef="#ctx0" brushRef="#br1" timeOffset="289583.5566">28478 5966 7 0,'3'-3'353'0,"1"1"43"16,-3 2 23-16,1 0 17 0,1 0-152 0,0 0-106 16,0 0-68-16,2 0-38 0,0 2-22 0,3-2-16 15,-1 3-12-15,0-3-8 0,1 2-4 16,-2-2-6-16,3 2-3 0,-1-2-6 0,0 0-11 15,5 0-27-15,-4-4-74 0,1 4-158 16,1 0-91-16,-2-3-44 0,6-1-16 0,-5-2 14 16</inkml:trace>
  <inkml:trace contextRef="#ctx0" brushRef="#br1" timeOffset="289946.6691">28783 5871 246 0,'-1'0'411'0,"-3"0"29"0,4 0 17 0,0 0-72 16,0 0-165-16,0 1-99 0,0 1-55 0,4-1-27 16,-3 0-15-16,3 4-7 0,0-2-5 15,5 1-2-15,0 3-3 0,-1-2-1 0,2 2-3 16,-2-1-6-16,0-3-3 0,0 1 0 16,-2-2-11-16,1-1-25 0,-6-1-52 0,1-3-111 15,-2 3-124-15,-5 2-70 0,-3-1-26 16,-1-2 5-16,-1 1 41 0</inkml:trace>
  <inkml:trace contextRef="#ctx0" brushRef="#br1" timeOffset="290509.8683">28210 6062 174 0,'-4'3'344'0,"3"-1"34"15,-1 3 30-15,-1-1-75 0,0 2-98 16,-1-2-64-16,1 3-45 0,-3-1-28 0,5-2-28 15,-4 2-28-15,2-2-15 0,-2 3-12 16,2-2-5-16,-1-2-5 0,1 2-4 0,2 0 0 16,-4-1-1-16,2 1 1 0,2-1 1 15,-3 1-1-15,1-2 0 0,0-1-1 16,0 0 1-16,-1 0-2 0,1-1 1 0,2 1-1 16,-4-2 0-16,4-2-1 0,-2 2 2 15,-1-3 0-15,-1 1 0 0,2 0 3 0,0-1-2 16,0 0-1-16,0 0 1 0,-3 0-1 15,3 1 1-15,-1-3-1 0,3 3 0 0,-3-1-1 16,3 0 0-16,-1 1 0 0,2 0 1 16,-1 2 0-16,1-3 1 0,0 3 0 0,0 0 0 15,0-2-1-15,0 0-1 0,0 2 1 16,0 0-1-16,0 0-1 0,0 2 0 0,0-2 2 16,0 2 0-16,0-2 0 0,0 3 2 15,0-1-2-15,0 0 1 0,0 3-1 16,0-4 0-16,-2 2 0 0,0 1-1 0,1-2 1 15,-2 1 0-15,-1 1 1 0,2-1 0 16,-2 0-1-16,0 0 0 0,0-1 0 16,0-1 0-16,-1 1 0 0,-2 1-1 0,0-3 0 15,0 1-1-15,-1-1 1 0,0-1 1 16,-1 1 0-16,3 0 0 0,-2-2 0 0,1 1 0 16,0-1 1-16,0 1 1 0,4-1-2 15,-2 0 0-15,4 0 2 0,-3 0 2 0,3-1 0 16,-1 2 1-16,2-4 3 0,0 2-1 15,0 0 3-15,0-1 0 0,0-1 6 16,2 0 2-16,-1 2 4 0,-1-2 3 16,2-2 5-16,0 2 0 0,-1-2 4 0,-1-1-1 15,2 0-3-15,0 1-2 0,1-1-4 0,-2 0-5 16,3-1-5-16,0-3-3 0,1 4-5 16,-1-1-2-16,0 0-3 0,1 0-1 15,-2 0 0-15,2 0-5 0,-2 3-7 0,0-1-15 16,0 3-14-16,-2 3-12 0,-1-3-6 15,2 4-20-15,-1-3-48 0,-1 6-123 0,0-3-110 16,-3 5-57-16,2 2-28 0,-4 5 2 16,5-2 48-16</inkml:trace>
  <inkml:trace contextRef="#ctx0" brushRef="#br1" timeOffset="290840.666">28100 6445 10 0,'-1'3'366'0,"-1"0"45"15,0-1 28-15,2-1 18 0,0 1-149 0,0-2-118 16,0 0-78-16,-2 0-46 0,-1 0-27 16,-2 0-16-16,-2 0-12 0,1 0-7 0,-5 0-2 15,1 1-1-15,1 1 2 0,-4-2-2 16,2 0 2-16,0 0-1 0,-1 0-1 0,2 0-1 15,0 0 0-15,0 0 0 0,0 0-2 16,0 0-6-16,1-2-36 0,-1-1-114 0,2 2-153 16,-2-2-76-16,3 0-45 0,-2-2-17 15,1 1 25-15</inkml:trace>
  <inkml:trace contextRef="#ctx0" brushRef="#br1" timeOffset="291203.5512">27750 6367 41 0,'-5'0'387'16,"1"-1"44"-16,0-2 22 0,0 2 13 16,3-1-159-16,-2-1-117 0,2 3-56 0,-1 0-13 15,0 0 0-15,1 0 3 0,1 1 1 16,-2-1-13-16,1 2-25 0,-1-2-28 0,0 3-32 16,1-1-36-16,-3-1-45 0,4-1-38 15,0 1-19-15,0-1-23 0,2 0-55 0,-2 0-136 16,0 0-85-16,-2-2-36 0,4-3-15 15,0 2 4-15,-1-1 57 0</inkml:trace>
  <inkml:trace contextRef="#ctx0" brushRef="#br1" timeOffset="291961.8003">27492 6085 212 0,'-2'-1'369'0,"0"1"36"15,0-2 23-15,2 2-84 0,-2 0-117 16,2 0-77-16,0 2-51 0,0-1-30 0,0 0-20 16,2 3-17-16,-2-1-13 0,2 3-5 15,0-2-4-15,0 1-6 0,1-2-2 16,0 4 0-16,0 0-2 0,4-4 1 0,-4 4-1 15,2-1 1-15,1 0 0 0,-2 0-1 16,1-2 0-16,0 0 0 0,-2 0-1 0,1-1 0 16,-3 1 1-16,2-1 0 0,2 0-1 15,-5 0-1-15,1-1 2 0,1 1 0 0,-1-1 0 16,-1 1 0-16,0 1 0 0,0-1 2 16,0-1-1-16,-1 3-1 0,-1-2 0 0,1 2 0 15,-4-1 2-15,1 2 3 0,-3-1 1 16,1 1 4-16,-4-2 2 0,1 1 2 15,-1 1 0-15,2-2-1 0,-1 2 0 0,-1-4-1 16,2 3-2-16,2-1 1 0,-1 1-4 16,2-2-3-16,1-3-3 0,0 4-1 0,0-3-2 15,3 1-4-15,-2 0-4 0,1-1-3 16,0 1-6-16,-2-1-1 0,2 0-2 0,-1 2-3 16,2-3-14-16,1 0-44 0,-4-3-85 15,0 1-128-15,-4 0-83 0,3 1-42 16,0-3-2-16,2-1 34 0</inkml:trace>
  <inkml:trace contextRef="#ctx0" brushRef="#br1" timeOffset="292366.0523">27356 6231 107 0,'-3'-3'336'0,"-2"0"37"0,0 1 24 16,0-1-54-16,-1 3-100 0,2-4-76 16,-1 3-45-16,0-1-30 0,0-1-20 0,0 0-19 15,1 3-13-15,2-2-13 0,1 0-9 16,1 2-7-16,0-3-4 0,0 3-4 15,0-2-1-15,1 0 0 0,4 1-2 0,-4-3 0 16,2 1 0-16,1 1 0 0,-1 0-1 16,2-1 1-16,-4 1-3 0,3 1 3 0,-1-1 0 15,-2 0 0-15,4 2 0 0,-4-2 0 16,1 2 2-16,-2 2-2 0,0-2 0 0,0 0-2 16,0 2 2-16,0 0 0 0,-2 1 0 15,2 0 3-15,-1 1-2 0,1 3 0 16,-5-2-1-16,4 2 2 0,-1 2-1 0,1-2 0 15,-1 1-1-15,0-1-1 0,1-1 2 16,1 0-1-16,-3-2 0 0,3 1 1 0,-4-1 4 16,1-1 0-16,-2 1 2 0,-1-1 3 15,2-1 1-15,-5 1 1 0,1-3 1 16,-1 2-6-16,5-2 2 0,-3 2-4 0,2-1-4 16,-1 1-5-16,3 0-3 0,-3 1-4 15,-1-1-2-15,4 1-2 0,0 0-4 0,0-1-9 16,-1 1-22-16,0-2-42 0,-1-1-74 15,0 2-118-15,-1-2-85 0,0 1-36 16,2-1 2-16,4 0 30 0</inkml:trace>
  <inkml:trace contextRef="#ctx0" brushRef="#br1" timeOffset="293518.569">26988 6171 70 0,'0'0'357'0,"0"0"35"0,1 0 20 0,-1 0-27 15,0 1-133-15,0 1-93 0,0-1-56 16,-1 2-30-16,-1 0-15 0,-1 2-10 0,1 0-7 16,-1 4-12-16,-2-2-10 0,-1 1-9 15,1-1-5-15,1 2-2 0,-4-2-1 16,1 1-2-16,0-1 0 0,-1 1 0 0,1-1 1 16,1 0-1-16,-3-2 0 0,2 0 0 15,1 0-1-15,1 0 1 0,0-3 0 0,-1-1 0 16,5 1 0-16,-3-1 0 0,3-1 0 15,-1 0 0-15,1-1 0 0,-1-1 0 0,0-1 0 16,1 0 1-16,1-1-1 0,-4 1 0 16,4-2 0-16,-1 3 1 0,-1-5-1 0,1 4 0 15,-3-4 0-15,2 4 0 0,-1-2 1 16,-1 1-1-16,1-1 0 0,1 2 0 0,1 2 0 16,-1-1 0-16,2-1-2 0,0 3-1 15,0-1 3-15,0 1-1 0,2 0 1 16,-1 0-1-16,-1 0 1 0,0 1 0 0,0 0-1 15,0 1 2-15,0 1 0 0,-3 0 1 16,3 2 0-16,-3-3-1 0,0 3 0 16,0 0-1-16,-2 0-2 0,-3-1 1 0,3-1-2 15,1 2 3-15,-1-3-1 0,0 3 0 16,-1-2 1-16,1 0-2 0,-1 1 2 0,-1-4 0 16,-1 3 0-16,1-1-1 0,0-2 1 15,-1 0 0-15,4 0-1 0,-1-2 2 16,-3 1 0-16,3-1 1 0,2 2 0 0,-2-5-1 15,2 2 1-15,1-1-2 0,-1-1 0 16,-1 2 0-16,2-2 3 0,1 1-1 0,1-1 3 16,-2 0 0-16,2-1 0 0,0-1 2 15,2-1-3-15,-2 1 0 0,1-1 2 0,4-2-1 16,-4 0 2-16,-1-4 0 0,3 3 2 16,-1-1 3-16,0 0 3 0,-2 1 2 0,1-1-1 15,1 4 2-15,0-3 0 16,-2 3-5-16,1 1-6 0,1 1 1 0,-1 2-8 15,-1-1-10-15,4 2-11 0,-3 0-5 0,-1 0-8 16,3 0-30-16,2-1-102 0,0 3-150 16,-2-1-77-16,0 0-38 0,2-1-17 15,-2 1 17-15</inkml:trace>
  <inkml:trace contextRef="#ctx0" brushRef="#br1" timeOffset="293878.6888">27041 5985 301 0,'0'-2'406'0,"-1"1"31"16,-3 1 17-16,4-2-106 0,-1 2-143 15,1-2-89-15,0 2-50 0,0 0-27 0,1 0-18 16,1 0-12-16,1 0-3 0,4 0-3 16,1 0-3-16,2 0 0 0,2 2 0 15,-3-2 0-15,4 0 3 0,-4 0-2 0,1 0-1 16,1 0 1-16,-2 0-2 0,-1 0 0 15,0-2-3-15,-2 2-3 0,-1 0-4 0,0 0-17 16,-2-3-27-16,0 1-66 0,1-1-110 16,-4 3-112-16,-7-4-52 0,2 4-17 0,1-3 13 15,-3 1 56-15</inkml:trace>
  <inkml:trace contextRef="#ctx0" brushRef="#br1" timeOffset="293961.638">26975 5908 333 0,'-5'-1'403'16,"2"1"30"-16,2 0 11 0,-1-2-123 0,-1 2-119 16,0-2-81-16,-1 2-47 0,1-3-26 15,0 3-19-15,1 0-9 0,1-2-7 16,-4 2-5-16,5 0-8 0,-1-2-2 16,-1 2-24-16,4-1-72 0,-5 2-176 0,3 3-96 0,-4 3-50 15,4-2-26-15,-1-1 5 0</inkml:trace>
  <inkml:trace contextRef="#ctx0" brushRef="#br1" timeOffset="294603.93">26559 6186 212 0,'-8'-2'358'0,"-1"1"24"16,3-1 16-16,-1 2-90 0,2-2-111 16,0 1-63-16,1-1-35 0,1 1-18 0,1 0-9 15,1-1-11-15,1 1-14 0,-2-1-15 16,2-1-10-16,0 2-5 0,-1-3-9 0,1 3-3 16,1-2-2-16,-1 0-1 0,0 0-1 15,2 0-1-15,-1 0 0 0,3 3 2 16,-3-3-1-16,3 1-1 0,0 2 0 0,-3-2 0 15,3 4-1-15,-3-2-1 0,1 2 1 16,-1 1-1-16,1 0-1 0,0 0 3 0,-1 2 0 16,1 0 0-16,-1 0 2 0,1 1-1 15,-2 1-1-15,-2 0 2 0,1 2 2 16,-2-1-3-16,-5 2-1 0,-1 2 1 0,-3-2-1 16,-1 1-2-16,3-3-2 0,-3 1 4 15,1 1-2-15,2-3 1 0,-2-2 1 16,4 0 0-16,1-3 0 0,1 1 0 0,1-3 0 15,1 2-7-15,1-4-26 0,2 2-76 16,-3-4-150-16,1 0-103 0,-1-1-56 0,2 1-22 16,2-3 12-16,-1 2 70 0</inkml:trace>
  <inkml:trace contextRef="#ctx0" brushRef="#br1" timeOffset="294972.6282">26346 6125 294 0,'0'3'366'16,"0"-3"24"-16,0 2 17 0,-2 1-124 0,1 1-97 16,-1-1-54-16,0-1-32 0,2 1-18 15,-1 0-19-15,-4 0-16 0,4 0-16 16,-1 0-10-16,1 1-7 0,-3 1-7 0,1 0 1 16,2-1-4-16,-1 0-3 0,-1 3 1 15,1-2-2-15,-1 4-1 0,0-4 0 0,-1 3 1 16,-1-4 1-16,0 4 0 0,-2-4-1 15,-1 2 4-15,-2 0-3 0,-3-1 0 16,-3 0-1-16,0 0 0 0,-3 0 0 0,2 0 1 16,-2-1 3-16,0-3 2 0,0-1 4 15,-2 2 5-15,1-4 2 0,-1 1 1 0,-2-1 1 16,-1 0-3-16,-1-3-3 0,1-2-2 16,-2 3-2-16,4-3-1 0,0 2 0 15,1-1-2-15,4 2 0 0,4-1 2 0,1 2 0 16,6-1 1-16,1 1 1 0,3 2-3 15,2-3-3-15,2 3-8 0,3-3-6 0,3-1-12 16,2 0-8-16,3 0-1 0,-1 0 0 16,2 0-5-16,-2-1-34 0,1 0-107 0,-7 3-141 15,1 3-77-15,-4 0-40 0,2 3-15 16,-4 2 29-16</inkml:trace>
  <inkml:trace contextRef="#ctx0" brushRef="#br1" timeOffset="295023.5981">26039 6454 114 0,'3'6'404'0,"-1"-1"37"15,0-2 17-15,-1 1 15 0,1 0-194 0,-2 1-87 16,0 0 4-16,0-1 48 0,0 1 58 16,-3 0 44-16,3-2 17 0,-2 1-17 0,0-3-59 15,1 3-80-15,1-3-92 0,0 1-114 16,0 0-132-16,0-2-127 0,0 3-76 15,1-6-59-15,-1 1-131 0,0 2-111 0,2-2 10 16,1-1 59-16,0 1 40 0,1-1 41 16</inkml:trace>
  <inkml:trace contextRef="#ctx0" brushRef="#br1" timeOffset="307468.4933">10648 5949 84 0,'0'-3'277'0,"0"0"12"0,2 1 9 15,1 1-83-15,0-1-98 0,-1 2-50 16,1-2-22-16,0 2 0 0,-1 0 5 0,0 0 8 16,-1 2 8-16,-1-2 6 0,3 0 3 0,-2 0-2 15,-1 2-5-15,0-2-4 0,0 1-5 16,0-1-8-16,-1 0-8 0,-2 2-8 16,3-2-8-16,0 0-9 0,-1 0-4 0,-1 1-7 15,0 1-4-15,1-1 1 0,-2 1-2 16,-1 0-1-16,1 0-1 0,-2 3 3 0,0-2-3 15,-4 2 3-15,1 2 1 0,0 0-1 16,-4 1 1-16,1-1 1 0,-2 2 0 16,-3 0-3-16,2-1 1 0,-2 0 0 0,0 1 1 15,-1-1-3-15,0 1 3 0,1 1 0 16,0-2-2-16,0 0-2 0,2 1 0 0,-2 0 0 16,1-2 0-16,-2 3-2 0,0-1 2 15,0 1 0-15,-2 0 0 0,0-1 0 0,1 2 0 16,-2-2 0-16,2 0 2 0,1-1 1 15,-3-1-2-15,2 0 1 0,-1 0 0 16,2-2-1-16,-1 3-1 0,-2-4-1 0,2 1-1 16,0 1 0-16,1-2 0 0,-1 1-2 15,-1-3 3-15,3 3-2 0,-3 0 3 0,3 0-1 16,-3-1-2-16,1 1 3 0,-2-2-1 16,1 1 0-16,-3 1-1 0,3-1 1 0,-3 0 1 15,2-1 1-15,0-1-1 0,0 1 1 16,-2 0 1-16,4 0-1 0,0-2-1 15,-2 2 0-15,2-3 0 0,-1 3 0 0,1-1 0 16,-1-1 0-16,2 1-1 0,-4-1-1 16,3 1 0-16,0-1 1 0,-1 0 0 0,0 1-2 15,0-2 2-15,0 1 1 0,1-1 0 16,0 2 1-16,-1-2-1 0,1 0 2 16,0 0-1-16,0 0-2 0,-3 0 1 0,3 2-2 15,0-2 2-15,-1 0 0 0,-1 0 3 16,4 1-2-16,-3-1-1 0,0 0 1 0,0 0 0 15,-1 0-1-15,0 0-1 0,1 0 1 16,2 0 0-16,-2 0 0 0,0 0 0 0,3 0-1 16,-3 0 1-16,3-1 1 0,-1-1 0 15,0 2-1-15,3-2 0 0,-1 1 0 0,-2-1-2 16,1 2 1-16,0-1-2 0,1 0 7 16,-1-1-1-16,-2 1 0 0,4-1 0 0,-3 1 2 15,1-2-1-15,-1 1-3 0,2-1-2 16,-2 2 1-16,2-2-2 0,0 0 0 15,2-2 2-15,-1 2 0 0,1-2 2 0,1 0 1 16,-1 0 0-16,3 0-1 0,-2 0-2 16,1-4 0-16,0 4 1 0,-2 0-1 0,2-2 0 15,-3 1 1-15,3 0-1 0,-1 0 2 16,0 0-2-16,1 1 1 0,-3-2 4 0,4 2-2 16,-3-2 2-16,1 2-1 0,-1-2 0 15,1 1 0-15,1-1 0 0,1 1 3 16,-1-2 1-16,3 2-1 0,2 0 2 15,-1-1-2-15,-2-1-1 0,4-1-3 0,-3-1-1 16,2 0 1-16,1 0-2 0,-2 0 0 16,2-1-1-16,-2-1-1 0,2 4 1 0,2-4-3 15,-3 3 3-15,0 1 0 0,1-3 0 16,0 4 2-16,2-3-2 0,0 2 0 0,-2 1 0 16,2-3-2-16,0 1 2 0,0 0 0 15,0 0 2-15,1 0 0 0,1 2-2 0,-1-2 5 16,2 0-2-16,0 0-3 0,0-1 3 15,2 0-2-15,1 0 2 0,0-2 1 0,0 1-1 16,0 1 3-16,2 0-4 0,-2 1 1 16,3-1-1-16,-1 0-2 0,2-1 0 0,2 1 0 15,-1 0 0-15,0 0 1 0,0 1-1 16,1 1 1-16,-3-2-1 0,2 3 0 0,-1-1 0 16,4 2-2-16,-2-1 2 0,1-1 0 15,2 3 0-15,-1-4-2 0,3 2 2 16,-1-1 0-16,3-1 0 0,-2 1 0 0,3 2 0 15,-4-2 0-15,2 1 0 0,-1 0 0 16,-1 2-1-16,1-1-1 0,-2 2 1 16,1-3 1-16,-2 2 0 0,0 2-1 0,3-2 1 15,-4 0 0-15,2 1-1 0,-1 1-1 16,-1-2 0-16,2 2 1 0,-2 0-1 0,1-1 2 16,0 1 0-16,0 0 0 0,-1 0 0 15,4-2 0-15,0 3 0 0,2-3 0 0,0-2-2 16,1 4 0-16,2-2 0 0,-3-2 2 15,3 3 0-15,-3-2-2 0,-1 2 2 16,0-2 0-16,0 1 0 0,-3 1 0 0,-1 1 2 16,1 0-2-16,-2 0-2 0,2 0 2 15,-2-2 0-15,0 3 0 0,2-3-1 16,1 2 1-16,2-1 0 0,-2 1-1 0,3-2-1 16,0 1 2-16,1 1 0 0,-1-1 0 0,3-1-2 15,0 2 2-15,2-2 0 0,-1 2 0 16,-1 0 0-16,0-1 0 0,1 2 0 15,-2-1-3-15,1 0 2 0,-3 1 1 0,1-1 0 16,-2 2 0-16,0-1 0 0,2-1 0 16,-1 1 0-16,0 0 1 0,-2 1-1 0,4-3 2 15,-1 3-2-15,0-3 1 0,0 4-1 16,1-3 0-16,1-1 0 0,0 1-1 0,2 1-1 16,-2-1 4-16,1-1 1 0,-1 3 1 15,0-3 0-15,0 1 0 0,0 1 1 0,-3-1-3 16,1 1-1-16,-1-1-1 0,3 2 0 15,-3-1-1-15,1-1 1 0,4 0-2 16,-2 2 2-16,1-1-2 0,4 1 1 0,1-1-1 16,-1 1 2-16,5-1 0 0,-1 2 0 15,-1-1 0-15,0-1 0 0,-2 2 0 0,-1 0-2 16,-2 0-2-16,-2 2-4 0,-2-1 1 16,-4-1-6-16,-1 2-11 0,1-2-21 15,-3 1-52-15,-2 1-116 0,-2-2-116 0,-1 0-58 16,2 1-23-16,0 1 4 0,-2-2 45 15</inkml:trace>
  <inkml:trace contextRef="#ctx0" brushRef="#br1" timeOffset="319548.2232">9751 5305 202 0,'1'0'251'15,"1"0"13"-15,1-1-60 0,-3 1-68 0,4-1-41 16,-4 1-22-16,2 0-10 0,-2 0-3 0,2 0-2 15,-2 0 5-15,1 0-6 0,-1 0-8 16,0 0-6-16,0 0-3 0,0 0-4 16,0 0-2-16,0 0 1 0,0-3-2 0,0 3-3 15,0 0-3-15,2-2-6 0,-1 0-5 16,1-1-5-16,0-2-2 0,-1 1-1 16,2-2-1-16,1 2-1 0,-1-2 4 0,0-1 2 15,1 2-1-15,-2-1 1 0,3-2 3 16,-2 3-1-16,2-3-2 0,-2 0-1 0,2 3-2 15,0-3-3-15,1 0 0 0,-2-1-5 16,1 0 2-16,0 2-1 0,0-2 1 16,0 0-1-16,2 0 0 0,-2-1 0 0,2-2 1 15,-1 2-1-15,3 0-2 0,-1-1 2 0,0 1 0 16,0-2 1-16,0 2-2 0,-2 0 1 16,2 0 1-16,-3 2 0 0,4-1-1 0,-4 1 0 15,1 3 0-15,-1-3 0 0,2 1-1 16,-2 2 1-16,2 0-1 0,-2 0 1 15,1 0-1-15,-1-2 0 0,2 4 2 16,0-2-2-16,1-1-1 0,2 2 2 0,0-1-2 16,0-1 0-16,1 1 1 0,3 0-1 0,-2 1 1 15,0-3-2-15,-1 2 2 0,2 0-1 16,-1 0 0-16,0-1 0 0,0 2-1 16,-1-1 1-16,-1 0-1 0,1 1-1 0,-2 0 1 15,1-1-2-15,2 0 2 0,-2 2 1 16,1-4 0-16,1 4 0 0,1-2 1 0,3 0-1 15,-2-2 3-15,2 5-6 0,0-5 3 16,1 3-1-16,-1 0-2 0,1 1 3 0,0-2-2 16,0 2 3-16,-3-1 0 0,5-1-1 15,-2 1 3-15,-1-1-2 0,1 1 3 16,-1 1-3-16,2-2 0 0,-4 3 0 0,3-3-1 16,-4 2-1-16,1-1 1 0,-3 1-1 15,3 3 0-15,-1-4 0 0,-2 3 1 0,3-1 0 16,1-1 1-16,0 1 0 0,-2 1-1 15,3 0 1-15,-3-2-1 0,2 3 0 0,-2-3 0 16,1 3 0-16,-1-2 0 0,-2 2 0 16,3-3 0-16,-1 1 0 0,1 1 0 15,-3 0-1-15,2-1 1 0,2 1 0 0,-2-1 0 16,1 1 1-16,-1-1-1 0,1 1 0 16,-1 1 0-16,2-2 0 0,-2 2 0 0,3-1 0 15,0-1 0-15,0 2 0 0,-2 0 3 16,3-2-4-16,-1 2 0 0,-2 0 0 15,2 2 1-15,-2-2-2 0,1 0-2 0,0 0 4 16,-2 0 0-16,3 0 2 0,-2 2-1 16,3-2-1-16,-1 1 1 0,0 1 0 0,0-1 0 15,1 1-2-15,-1-1 2 0,3 1 0 16,-3-1 1-16,1 1-2 0,2 0-1 16,0 0 3-16,0 1-2 0,-1-1 0 0,2 1 0 15,1-3-1-15,-2 4 1 0,3-3 0 0,1 1-2 16,-1 1 1-16,1 0 1 0,1-3 0 15,-1 2 0-15,2 0 1 0,-3 1 0 0,3-1 0 16,-4 1-1-16,1 1 0 0,-2-1-1 16,0 1 0-16,-3-1 1 0,1 0-1 0,-1 1 1 15,1-1 0-15,-1 2 0 0,2-2 0 16,-2 1 0-16,2 0 0 0,-1 0 0 16,1-1 0-16,-1 0 0 0,2 1 0 0,-1-1 0 15,-2 0 0-15,2 0 2 0,1 1-1 16,-2-1 0-16,-1-1 1 0,-1 1 0 0,3 1-1 15,-3-1-1-15,-2-1 1 0,1 0-1 16,0 1 0-16,-2 0 0 0,3-1 0 0,-4 1 0 16,4 1-1-16,-2-1-2 0,2 0-1 15,-2 1 1-15,0-1 0 0,-1 2 0 16,1-2 3-16,-1 0 0 0,1 2 0 0,-3 0 1 16,-1-2-1-16,2 1 0 0,-4-1-1 15,2 1 1-15,1 1 0 0,-3-2 0 0,0-1 0 16,1 1 0-16,1 1 1 0,-1-1 1 15,-1 0-4-15,5 1 2 0,-4-1 0 16,1 0 0-16,-1 0 0 0,1 1 0 0,-4-1 0 16,2 0 0-16,-2-1 0 0,0 1 0 15,-2-3 3-15,-3 0-2 0,2 3 1 16,-3-3 2-16,0 0 4 0,0 0 5 0,0 0 3 16,0 0 1-16,0 0 2 0,0 0 3 15,0 0-4-15,0 0-5 0,0 0-4 16,0 0 1-16,0 0-4 0,0 0-1 0,0 0-2 15,0 0-3-15,0 0 1 0,0 0-1 0,0 0 0 16,0 0 1-16,0 0-1 0,0 0 2 16,0 0-1-16,0 0-1 0,0 0-1 15,0 0-2-15,0 0 3 0,0 0-4 0,0 0 2 16,0 0 0-16,0 0 0 0,0 0 2 16,0 0 0-16,-1 1 0 0,1-1 1 0,0 0 0 15,0 0 0-15,0 0 0 0,0 0-1 16,1 0 1-16,-1 0-1 0,0 0 0 0,0 0 1 15,0-1-2-15,0 1 0 0,2 0 1 16,-2 0 0-16,0 0 2 0,0 0-2 0,0 0 0 16,0 0 0-16,0 0 0 0,0 1 0 15,0-1 0-15,0 0-1 0,0 0-1 0,0 0-1 16,0 0 2-16,0 0-2 0,0 0 3 16,0 0-1-16,0 0 1 0,0 0 0 15,2 0 0-15,-2 0 1 0,1 0-1 0,1 0 2 16,-2 0 0-16,0 0-2 0,0 0 4 15,0 0-3-15,0 1 0 0,0-1 3 0,0 0 0 16,0 0-4-16,0 0 0 0,0 0 0 16,0 0 0-16,0 0 0 0,0 0 0 15,-2 0 0-15,2 0 0 0,0 0 4 0,0 0-2 16,0 0 0-16,0 0 1 0,0 0 0 16,0 0-1-16,0 0-2 0,0 0-1 15,0 0 0-15,0 0 1 0,0 0 2 0,0 0-2 16,0 0 1-16,0 0 1 0,0 0-1 15,0 0 0-15,0 0-1 0,0 0 0 0,0 0 0 16,0 0 0-16,0 0 0 0,0 0 0 16,0 0 1-16,0 0 1 0,0 0 1 15,0 0-2-15,0 0-1 0,0 0 0 0,0 0 0 16,0 0 0-16,0 0 0 0,0 0 0 16,0 0 0-16,0 0 0 0,0 0 2 0,-1 0-2 15,1 0 0-15,0 0 0 0,0 0 0 16,0 2 0-16,0-2 0 0,0 0 0 0,0 0 2 15,-2 0 5-15,2 0-1 0,0 0 1 16,-2 1 1-16,2-1 2 0,-3 2 2 0,3 1-5 16,-3-1-2-16,1 0-1 0,1 1 1 15,-1 1-4-15,-1-1 1 0,0 2-2 0,-1-1 2 16,-1 1-1-16,0 0-1 0,0 1 0 16,0 2 0-16,-1-1 0 0,0 1 0 0,-1-1 1 15,1 3 1-15,1-2 0 0,0 1-2 16,-1 1 0-16,0-2-1 0,3 1 1 15,-2 0 0-15,3-1 1 0,-2 1 2 0,0-1 0 16,0-1 3-16,2 0-1 0,-1 3-1 16,2-3 0-16,-3 2-2 0,1 1 2 0,0-1-4 15,0 2 1-15,-1 1-1 0,1 0 0 16,-3 0 0-16,3 1 2 0,0 1 0 16,0 0 0-16,0 2-2 0,1 0 0 0,0-1 0 15,-1 1-1-15,3 1 0 0,0 0-1 16,0-1 0-16,0 1 2 0,0-1 0 0,0 0 0 15,0 1 0-15,3-2 0 0,-3 2 0 16,0 0-1-16,2-3 1 0,0 1 1 16,-2 0-1-16,1 1 0 0,-1-1 2 0,2 1 0 15,-1 2-1-15,-1-2 0 0,2-1 0 16,-2 2-1-16,2 0 0 0,-1-1 0 16,-1-1 0-16,2 2 0 0,-1-2-1 0,-1 0 1 15,0 2 1-15,3-1-1 0,-1 3 0 0,-1-2-1 16,-1-1-3-16,3 2 2 0,-3-1-2 15,2 0 2-15,1 1-2 0,-1 2 3 16,1-2 1-16,-1 1 1 0,-1 1 2 16,3-1-3-16,-3 0 0 0,2 3 0 0,-1-3 0 15,2 1-1-15,-2 1-2 0,0-1 1 16,-1 0 2-16,1 1-2 0,-1 1 1 0,-1-3-1 16,2 0 2-16,0-1 2 0,-1 1-1 15,-1-2-1-15,2-1 2 0,-1 1-1 0,1 1-1 16,0-1 1-16,-1 1 0 0,2 0-1 15,-1-1 0-15,2 2-2 0,0-1 1 0,-3 0-1 16,2-1 2-16,-1 3 0 0,-2-2-1 16,3 2 1-16,-1-3 3 0,-1 2 0 0,1-1 3 15,1 0-2-15,-1 0 2 0,1 1-2 16,0-2-3-16,-2-1-1 0,3 0-1 0,-3 1 1 16,2 0 1-16,-3 1-1 0,2 0 1 15,1-1 1-15,-3 2-1 0,2 0-1 0,-2 1-1 16,0 1-1-16,0 1 1 0,0-1 0 15,-2 2-2-15,1 1 3 0,-1-2 0 16,0-1 0-16,2 1 0 0,0 0 3 0,0-1-1 16,2-3-2-16,0 2 0 0,-1-1 0 15,2-3-1-15,-1 2 1 0,1 1 0 0,1-2 0 16,-3-2-1-16,2 3-2 0,-2-1 3 16,1-2-3-16,0 0-1 0,-1 0 4 0,1-2 0 15,-1 2 0-15,3-2 0 0,-3 1-1 16,2-2 1-16,-3 2-1 0,2-2 0 0,0 0 0 15,-1 0-1-15,1 1 1 0,-2-2-2 16,2 1 3-16,-1-1 0 0,-1 1 2 0,4 0-1 16,-4 0 0-16,2-1-1 0,0 0 0 15,-1-1-2-15,-1-1 2 0,2 1-2 16,-1-2 2-16,-1 1 0 0,0 0 2 0,2-1-2 16,-2 0-2-16,2 0 2 0,-2-2 0 15,1 1 0-15,-1 0-1 0,2 0 1 0,0-1 0 16,-1 2 0-16,-1-2 0 0,2 1 0 15,-1-2 1-15,-1 1 1 0,2 0-2 0,0-2 2 16,-1 1-2-16,-1-2 0 0,0-2 0 16,3 1 0-16,-3-1 1 0,0-1-2 15,0 2 1-15,0-2 1 0,0 0-2 0,0 0 1 16,1 0-1-16,-1 0 1 0,0 0 1 16,0 0-1-16,0-2 0 0,0 2 2 15,0 0 1-15,0 0-2 0,0-1-1 0,-1 1 0 16,1-2 0-16,0 1 0 0,0-1 2 15,0 1-2-15,0-1 0 0,0 1 2 0,0-1-1 16,1 2-2-16,-1-1-1 0,0-1 0 16,0 2 1-16,0 0 0 0,0 0 1 15,0 0 0-15,0 0 2 0,0 0 0 0,2 0-2 16,-2 0 2-16,0 0-4 0,3 0 2 16,-1-1 0-16,3 1 0 0,-2-2 0 0,3 0 0 15,3 1 0-15,-1 0 2 0,-1-1 0 16,1 1-2-16,1-1 0 0,1 1 0 0,-2-1 0 15,1 1-1-15,1-1-2 0,-1 2 3 16,-1-2-2-16,3 2 2 0,0-3-1 0,-3 3 0 16,3 3 0-16,-1-3 2 0,-1 2-1 15,-1-2 0-15,-2 0 0 0,2 0-1 0,-3 0 0 16,0 0-1-16,2 0 2 0,-2 0-1 16,0 0 1-16,-2 0 1 0,2-2-1 15,-2 2 0-15,1-3 1 0,0 3-1 0,-1 0 0 16,0 0 0-16,2 0 0 0,-2-2 0 15,1 2 0-15,-1 0 1 0,-2 0 0 0,1-2 0 16,-2 2 0-16,3-1-1 0,-3 1 0 16,3 0-2-16,-2 0 1 0,-1-2 0 15,2 2 1-15,-2-1 1 0,2 1 0 0,-2 0 0 16,1-1-1-16,-1 1 0 0,0-3 0 16,0 3 0-16,0 0-1 0,0-3 1 0,2 3 1 15,-2-1-1-15,0 1 0 0,0 0 0 16,2-1 1-16,-2 1 0 0,0-2-1 15,1 1 0-15,-1 1-2 0,0-2 2 0,2 0 0 16,-2 1-2-16,1 0 2 0,-1-2 2 16,0 3 0-16,0-3-2 0,0 3 0 0,0-2 0 15,-1-1 2-15,1 2-4 0,-2-2 2 16,2 0-1-16,0 0 0 0,-1 0-1 0,1 1 1 16,0-1 0-16,0 1 1 0,0 1 0 15,0 0 2-15,0-1 1 0,-2 1-2 16,2-1-1-16,0 1 0 0,-2-1 0 0,1-1 0 15,1 3-2-15,-2-3 1 0,0 1 1 16,1 0 0-16,-2 0 0 0,2 1 2 0,-1-1-1 16,0 1 1-16,2 0-2 0,-1-2 0 15,1 0 0-15,0 2-2 0,0 0 2 16,0-1-1-16,0 1 1 0,0 1 1 0,0-2-1 16,0 0 0-16,0 1 0 0,0 1 0 15,0-1 0-15,0 1 0 0,0 0-3 0,-2 0 3 16,2 0 0-16,0 0 0 0,0 0-1 15,0 0-1-15,0 0 2 0,0 0-1 0,0 0-2 16,0 0 3-16,-1 0 0 0,1 0 0 16,0 0 0-16,0 0 2 0,0 0-1 0,0 0-1 15,1 0 0-15,-1 0 0 0,0 0-1 16,0 0 1-16,0 0 0 0,2 0 1 16,-2 0-1-16,0 0 0 0,0 0 0 0,1 0 0 15,-1 0 0-15,-1 0 0 0,1 0-3 16,0 0 3-16,0 0 0 0,0 0 0 0,0 0-2 15,0 1 2-15,0-1 1 0,0 1 0 16,0 1-1-16,1 1 0 0,-1 0 3 16,2-2-2-16,0 2-1 0,-1 1-1 0,2-1 0 15,0 0-1-15,-1-1 2 0,1 3 0 16,-1-5 0-16,1 3 0 0,0-1 2 0,2 1 0 16,-2-2-2-16,5 2 0 0,-4-2-1 15,1 3 2-15,0-3-1 0,0 2 3 0,1-1 0 16,0 1 1-16,1 0-1 0,-1 0 0 15,0-2-1-15,-1 2-2 0,1-1 0 0,-1 1 2 16,-2 0-1-16,2-2-1 0,-3 0 0 16,1 1 0-16,-1 0 0 0,-1-2 0 15,-1 0 0-15,0 0 0 0,0 0 0 0,0 0 0 16,0 0 0-16,0 0 0 0,0 0 0 16,0 0 0-16,0 0 0 0,0 0 0 0,0 0 1 15,0 0-1-15,0 0 0 0,-1 0 1 16,1 0 0-16,0 0 2 0,0 0-1 0,0 0 3 15,-2 0 1-15,2 0 0 0,-2 0 2 16,2 0 1-16,-1 1-2 0,-1-1-1 16,0 2-4-16,-1-1 2 0,-2 3-2 0,2-4-2 15,-3 4 1-15,1 0 0 0,2 0 1 16,-2 1-2-16,2-2 3 0,0 2-3 0,0-2 1 16,0 1 0-16,-2-1-1 0,0 2 0 15,2-2 0-15,0 1 0 0,1-1 0 0,-1 0-1 16,2-1 1-16,-3 1 1 0,4 0 0 15,-3-2 0-15,2 0 2 0,-1 3 0 16,-1-3-1-16,2 1 0 0,-1-1 0 0,0 0 0 16,2 2-1-16,-1 0 1 0,-1-2-1 15,2 0 0-15,-1-1 0 0,1 2 0 0,-2-1 0 16,2 1 1-16,0-2-2 0,0 0 0 16,-2 2-1-16,2-2 0 0,0 0 1 15,0 0 0-15,0 0 0 0,-1 3 0 0,1-3 1 16,-2 0 0-16,2 2-1 0,0-2 0 15,-1 0 0-15,1 0 0 0,0 0 1 0,0 0-2 16,1 0-2-16,-1 0-1 0,3 2-6 16,-1-1-4-16,4-1-18 0,-4-3-107 0,-2 1-165 15,-3-1-87-15,-4 3-43 0,1 0-20 16,-6 0 6-16</inkml:trace>
  <inkml:trace contextRef="#ctx0" brushRef="#br1" timeOffset="322622.1043">11309 3495 113 0,'0'1'292'0,"-3"-2"15"0,3-1 8 15,3 1-89-15,0-3-103 0,0 1-57 0,0-1-32 16,2-1-16-16,0 0-7 0,-2 0-6 15,2-1-1-15,-1 0 0 0,0 2-2 0,-1-3 0 16,0 2 2-16,-1 0 4 0,1-1 5 16,0-1 4-16,-1 0 3 0,-1 0 0 0,3-1 2 15,0-1-2-15,-1 1-4 0,0-3-3 16,-1-1-1-16,1 1 0 0,0-1-3 16,-1-2 3-16,3 0 2 0,-2-1 2 15,0-2 0-15,3 0-2 0,-1 0 2 0,-2-1-2 16,0 0-5-16,2 1-2 0,-2 2-1 15,-1 2-1-15,1 0 0 0,2 2-1 0,-2 0-2 16,0-1 0-16,2 0 2 0,-2 0-3 16,3-1 0-16,-1 0-1 0,0 0 2 0,-1-2 1 15,1 3 4-15,-2-1 5 0,1 1 0 16,-1 2 2-16,0-1-1 0,-1 1 0 0,1 2-4 16,0 0-4-16,0 1-2 0,-2 1 0 15,1 0-2-15,1 0-2 0,0 1-1 0,-1 1 0 16,1 0 0-16,1 2 0 0,-1-1-3 0,0 2 3 15,4-1-1-15,-2 2 0 0,0 0 3 16,2-3-1-16,-1 3-1 0,1-2 2 0,-2 2 0 16,0 0-3-16,0 0 3 0,0 0-1 15,-2 0-2-15,1 0 1 0,-4 0 1 0,3 2 0 16,-3-2-1-16,2 0-1 0,1 3 3 16,-1-3 0-16,0 0 0 0,1 2 0 0,3 1 1 15,-1 0 1-15,1 0-2 0,2 1 0 16,0-1 0-16,0 2 0 0,1-1 0 0,-1 1 2 15,2-1-1-15,-1 1 0 0,-1 0 2 16,0 0-1-16,0 2-1 0,1-3-1 0,-1 2 0 16,-3 1 0-16,2-2 0 0,-3 1 0 15,2 1 1-15,-1 1 1 0,0-2-2 16,1 1 0-16,-2 0 0 0,0 1 0 0,1 0 0 16,-1 0 0-16,1 2 2 0,2-1-1 15,-1 1 0-15,0 0 1 0,1 1-1 0,-1-1 1 16,0 2-2-16,-1-2 0 0,0 0 0 15,1 1 1-15,-3-2-1 0,0 2 1 16,2 1 1-16,-2 0-1 0,2 1-1 0,-2 0 0 16,3 2 0-16,-4-2 2 0,3 3-2 15,-2-3 0-15,0 1 0 0,0-1 2 0,1 1-2 16,-1-2 0-16,0-2 0 0,1 2 0 16,-2-3 0-16,1 0 0 0,0 0 0 0,2-2 1 15,-2 0-1-15,2 0-1 0,-1-1 1 16,1-2 0-16,0 1 0 0,0 0 1 0,2-3 0 15,-3 0 0-15,1 1 2 0,1-1-2 16,0-1-1-16,-2 1 0 0,1-2 0 0,-2 0 2 16,0 0 0-16,-1 0 1 0,3 0 1 15,-1-2-2-15,1-1 4 0,1 0-4 0,0 1-2 16,3-5 0-16,1 5 0 0,-2-5 0 16,2 3-1-16,-1-1 2 0,2 1-1 15,-3-1 0-15,1-1 0 0,-2 2 3 0,-1-2 1 16,1 0-2-16,0 0 1 0,0-2 0 15,-1 1-1-15,1 0 1 0,-3-3-2 0,2 0-1 16,-1 2 2-16,1-2 0 0,-1-1-2 16,0-1 2-16,4 0-2 0,-4 0-1 15,3 0 0-15,-3 0 1 0,3 2-2 0,-2 1 0 16,0-2 1-16,-1 2 1 0,2 0-3 16,-1 0 3-16,0 0 0 0,-1 2 0 0,0-2 0 15,-1 1 0-15,1 1 0 0,0-3 1 16,3 2-1-16,-2-1 0 0,0-1 2 0,-1 1-2 15,2-1 1-15,0 1-1 0,-2 0 0 16,1 0 2-16,-1 2-2 0,0 0 0 16,3-1 0-16,-2 1-2 0,2 0 2 15,-1 1-1-15,0-1-1 0,1 0 2 0,-2 3-1 16,-1 0 2-16,2-2-1 0,-1 1 0 16,0 1 2-16,-1-1-2 0,0 0 0 0,0 0 0 15,2 2 0-15,-2-2-2 0,0 1 1 16,1 2 1-16,-3-1-2 0,2 1 0 0,0 1 0 15,1 0 1-15,0-1-2 0,-1 2 1 16,0 0-1-16,-2 0 2 0,5 2 0 0,-3-1 1 16,1 0 0-16,0 1-1 0,1 0 1 15,2-1 0-15,-1 1 0 0,3 0 0 16,0 0 0-16,0 1 0 0,-1 0-1 0,5 0-1 16,-2-2 1-16,1 2 1 0,-2 1 0 0,-1 1 0 15,-1-2 0-15,0 2-2 0,-2 0 2 16,1 1 2-16,-2-1-2 0,-1 5 0 0,-1-3 4 15,1 3-3-15,0 1 1 0,-1 2 1 16,-2-3-1-16,2 2 1 0,-2-2-3 16,1 0 2-16,2 1-1 0,-3-1-1 0,2 3 0 15,1-1 0-15,0-2 0 0,1 2 0 16,2-1 2-16,-1-1 0 0,2 0-2 16,0 0 0-16,-2-1 0 0,1-2-2 0,-3 2 0 15,1-1 2-15,0-2 0 0,-1 0 2 16,-1-1 0-16,0 0-2 0,1-2 1 0,-3 0 1 15,0-2-1-15,-1-1-1 0,0 3 4 16,-1-3-1-16,4 0 3 0,0-3 0 0,0 2-3 16,2 0 0-16,-2-1 0 0,3-1-3 15,-2 1 0-15,-1-1 1 0,1 1 2 16,1 0-2-16,-3-1 1 0,1 1-1 0,-2 1 2 16,2-2-2-16,0 0 1 0,-4 2 1 15,1-2-2-15,-1 0 0 0,1-2-1 16,-2 1-7-16,0-2-42 0,-3-4-95 0,-5 3-126 15,-1-2-69-15,-3 0-33 0,-5-3-13 0,1 0 31 16</inkml:trace>
  <inkml:trace contextRef="#ctx0" brushRef="#br1" timeOffset="323652.6606">11802 2725 95 0,'-1'-4'235'0,"-3"2"13"0,3-3-21 0,-4 1-80 16,4 1-56-16,-1 0-32 0,-1 0-14 15,1 0-10-15,-1 0 0 0,0 0 1 0,1 3-6 16,-1-3-1-16,1 2 1 0,-2-1 2 15,-1 1 0-15,2-1 4 0,-2 1 7 0,2-1 10 16,0 2 4-16,1-3-1 0,1 3 1 0,-1-2-3 16,0 2-8-16,2 0-8 0,-1 0-9 15,-1 0-1-15,2 0-3 0,0 0-6 16,2 0 0-16,-1 0-6 0,-1 0-5 0,0 0-4 16,0 0-1-16,0 0-2 0,2 0-4 0,-2 0 2 15,3 0 1-15,-1 0-2 0,4 2 0 16,1 1 1-16,3-3 1 0,0 2 0 0,4-1 1 15,1 1 1-15,2-2 1 0,-1 0 0 16,3 0 1-16,0 0-1 0,3-2-3 0,1 1 2 16,1 1-1-16,3-2 2 0,-3-1-3 0,4 1 0 15,-1 2 2-15,-2-2 2 0,1 1-2 16,-1 1-1-16,-3 0 3 0,0 0-1 16,-1 0 1-16,-2 1-2 0,1-1-1 0,-1 2-1 15,0-2 1-15,0 0-1 0,0 2 0 0,0-2 0 16,-2 0 0-16,-2 3 0 0,2-3 0 15,-4 0 0-15,-1 0-1 0,-4 0 1 0,0-3 1 16,-4 3 2-16,-1 0 0 0,-2 0 1 0,1 0 12 16,-2 0 7-16,-2 0 9 0,2 0 9 15,-1-2 0-15,-1 2 2 0,1-2-9 0,-3-1-7 16,3 0-10-16,-4-1-10 0,3 1-3 16,-3-1 0-16,2-1-3 0,0 2-2 0,-3-1 1 15,3-1 0-15,-2 1 0 0,0 0-2 16,0-2 0-16,2 1 2 0,-3 1 0 0,3-1 0 15,0 1 0-15,0 2 0 0,1-1 2 16,-1 1-2-16,1 0 2 0,1 1-2 0,-3-3 2 16,3 3-2-16,-2-3 0 0,-2 4-1 0,2-3 0 15,-2-1 1-15,2 1-2 0,-2 1 2 16,4 2 0-16,-1-3 2 0,0 3-2 0,2-2-2 16,-1 2-1-16,1 2 0 0,1 1 1 15,-1-1-1-15,2 1 1 0,1 1 1 0,0 1 0 16,2 0 0-16,-1 0 1 0,0 0 0 0,2 0 0 15,-1-1-2-15,0 1 2 0,-2-3 0 16,2 3-2-16,0 0 2 0,-1-2-2 16,-1 1 2-16,0-3 0 0,1 4 2 0,-3-3-2 15,3 0 0-15,-3 1 0 0,1-1 0 0,-1 1 2 16,1 1-2-16,-2-1 0 0,2 1 0 16,-1 2 0-16,-1-2 0 0,0 2 0 0,-1 0 0 15,-1-1 2-15,0-1 0 0,-1 1 0 0,-2-1 0 16,2 0-1-16,0-1 1 0,-2 2-1 15,-1-3 2-15,3 0-2 0,-2 0-1 0,3 1-4 16,-2-3-12-16,0 0-30 0,-2 0-79 16,-3 2-150-16,-4-1-86 0,-1-1-44 15,1 0-11-15,-4-3 16 0</inkml:trace>
  <inkml:trace contextRef="#ctx0" brushRef="#br1" timeOffset="324187.3807">11943 2576 51 0,'0'0'282'0,"0"2"22"0,-1-2 13 0,1 0-70 16,0 0-87-16,0 0-66 0,0 0-39 0,0 0-20 15,0 2-7-15,0-2-3 0,0 1-1 16,0-1-2-16,0 0 0 0,0 0 4 0,0 0 3 16,0 0 1-16,0 0 6 0,0 0 6 0,-2 0 7 15,2 0 3-15,0 0-6 0,-3 0-4 16,0 0-5-16,-2 0-11 0,-2 2-10 15,-2 0-6-15,-1-2-4 0,2 3-2 0,-1-1 0 16,-2 1 0-16,1 1-2 0,2-1 1 0,-4 2 0 16,4-3-1-16,0 2-1 0,2-1-1 15,1-1 3-15,2-1-1 0,1 1 0 0,2-1-1 16,0-1-1-16,0 0 1 0,0 1-2 16,0 1-2-16,0 0 3 0,0 2 0 0,0-1-2 15,0 1 2-15,0 1 0 0,0 0 0 0,0 0 0 16,0 2 0-16,0-2 0 0,0 2 2 15,0-2-2-15,0 2 3 0,2-1-2 16,0-2 1-16,-1 0 0 0,4 3 0 0,-1-3 3 16,3 0-3-16,-1 1 0 0,2 0-1 0,3-1-1 15,0 1-3-15,2 0 1 0,1-2-22 16,-3 1-85-16,0-1-152 0,-5-1-80 0,-4 1-44 16,-7 2-21-16,-1-5 12 0</inkml:trace>
  <inkml:trace contextRef="#ctx0" brushRef="#br1" timeOffset="328584.1823">17154 4728 181 0,'-3'0'190'0,"2"0"-20"0,-1 0-36 15,0 0-32-15,1 0-22 0,-1 0-15 16,2 0-7-16,0 0-9 0,0 0-7 16,0 0-11-16,0 0-6 0,0 0-5 15,0 0-5-15,2 0-4 0,-2 1 0 0,1-1-2 16,1 2-1-16,0-2-3 0,-1 0 1 0,1 1-1 15,-1-1-1-15,1 2 0 0,0-1-3 16,-2 0 4-16,1-1-1 0,-1 2 5 16,0-2 1-16,2 0 3 0,-2 2 0 0,1-2 1 15,-1 1-3-15,2-1 2 0,2 0 0 16,0 0 3-16,-1 0 4 0,3 0 4 16,1 0 0-16,3 0 3 0,3 0 1 0,0 2-2 15,4-2-3-15,2 0-3 0,-3 0-5 0,4 3-2 16,-2-3-5-16,3 3-1 0,-4-2 1 15,0-1-2-15,-1 1 1 0,-2 1-2 16,0 1 0-16,-1-1-2 0,-1-1-1 0,-2 1 2 16,-2 0-1-16,0-2 0 0,1 0-1 15,-4 3 1-15,2-3 1 0,-1 0-1 0,2 0 0 16,0 2 0-16,1-2 0 0,-1 0 0 16,3 0 2-16,-1 0-4 0,-1 0 5 0,2 0-4 15,0 0 2-15,-1 0 0 0,2 0 0 16,-2 0-1-16,3 0-1 0,-1 0-2 15,1 0 2-15,1 0 0 0,-1 0-2 0,1 0 0 16,-1 0 3-16,1 0-3 0,-1-2 2 16,-1 2-2-16,1 0 0 0,-2 2-2 15,1-2-1-15,0 2 3 0,-3-2-2 0,0 1 0 16,3 1 2-16,-4-2-2 0,0 2 2 16,-1-2 0-16,1 3 2 0,-3-3-2 0,2 0 2 15,0 2 0-15,-1-2-2 0,-1 0 2 16,2 0 2-16,-1 0 1 0,3 2 5 0,-1-2 6 15,0 0 3-15,3 0 1 0,0 0 1 16,-1 0-1-16,2 0-5 0,1 0-8 16,1 0-1-16,-1 0-5 0,-2 0 1 0,3 0 0 15,-1 0-2-15,3 0 1 0,-4 0 2 16,1 0-2-16,-2 0 0 0,0 0 1 0,2 0-1 16,-5 0 1-16,1 0 1 0,0 0 1 15,-1 0-1-15,-1 0 3 0,-1-2-1 0,3 2 1 16,-2 0 2-16,-1 0 0 0,2 0 0 15,-3 0-1-15,3 0 0 0,-3 0 1 16,-1 0-4-16,0 0 2 0,-3 0-2 0,2-2-2 16,-1 2-1-16,1 0 2 0,-1 0 0 15,1 0-3-15,-2 0 2 0,1 0 0 0,-1 0 7 16,1 0 3-16,0 0 5 0,-1 0 2 16,2 0 0-16,1 0 0 0,-3-3-4 0,4 3-4 15,-2 0-3-15,2 0-2 0,-2 0-2 0,0-2-1 16,-1 2 0-16,1 0-1 15,-2 0-1-15,1 0 2 0,0 0-2 0,-1 0 0 16,-1 0-1-16,2 0 3 0,-1 0 0 16,-1 0-2-16,0 0 2 0,0 0-3 0,0 0 2 15,0 0-2-15,-1 0-2 0,1 0 0 16,0 2-1-16,1-2-2 0,-1 3 3 0,2-1-15 16,1-2-34-16,2 3-65 0,-8 1-129 15,-2-1-83-15,-1 0-44 0,-1 1-11 16,-1-1 25-16</inkml:trace>
  <inkml:trace contextRef="#ctx0" brushRef="#br1" timeOffset="332967.9446">25007 5773 14 0,'0'-1'198'0,"0"1"13"0,2-2-25 0,-1 2-58 15,2 0-44-15,1 0-28 0,-3 0-10 0,2 0-4 16,-1 0 0-16,0 0-6 0,-2 0-3 16,1 0-7-16,-1 0-5 0,0 0-2 0,0 0 1 15,-1 0 0-15,1 2 7 0,0-2-1 16,-2 1 0-16,2-1-5 0,0 0-3 16,0 0-6-16,0 2-6 0,0-2 0 0,0 0 0 15,-2 0 0-15,2 0 13 0,0 1 11 16,0 1 9-16,-1-2 6 0,1 1 5 0,-2 1 2 15,2-1-7-15,-1-1-4 0,1 2-2 16,-4 0-3-16,1 3-3 0,-2-3-3 0,2 4-5 16,-3-4-1-16,1 5-5 0,1-2-4 15,-1-2-2-15,0 2-1 0,0 2 0 16,-1-3-2-16,5 1 1 0,-3 0-3 0,1 1 1 16,0-1-5-16,1 1 0 0,-1 0 0 15,1 0-3-15,-1-1 2 0,2 3 1 0,-3-1-3 16,3-2 2-16,-2 2 1 0,2-2-4 15,1 2 3-15,-2-2-3 0,2 0 0 16,2-1-1-16,-2-1-1 0,0 1 1 0,1 0-3 16,2-1 2-16,-2 0 1 0,-1-2 0 0,2 1-1 15,0 0 4-15,-1-2-1 0,2 2 0 16,-1-2 0-16,1 1 1 0,1-1 2 0,-1-1-4 16,-2 1 3-16,3-2-2 0,0 1 1 15,1 0 3-15,-2-2-2 0,-2 0 1 16,3 1-2-16,-1-1-1 0,-1 0 2 0,-1 0-3 15,2 0 1-15,-3 0 1 0,0 2 1 16,0-2 2-16,0-1-4 0,0 2 3 16,-1-1-2-16,-1 0-1 0,1-2 0 15,-1 3 1-15,0-3-2 0,1 2 1 0,-3-1-1 16,1 1 0-16,2 1 2 0,-1-1 2 0,-1 1 1 16,0 0-1-16,2 1 2 0,1-1-5 15,-2 1-1-15,0 0 0 0,1-1 0 0,1 2 0 16,-2-1 0-16,1 1 1 0,-3 0 3 15,3-2-1-15,-1 2 2 0,0-1-2 16,1 1 0-16,-1 0 1 0,1 1-2 0,-3 1 0 16,-1-2-2-16,1 3 2 0,-1-1 1 15,2 0 0-15,-2 1-3 0,1 0 5 0,-1 1-2 16,1-1 0-16,-1 2 0 0,1-1-1 16,1 1 2-16,0-2-2 0,0 2 0 0,0-2 0 15,-1 1 0-15,3-1-2 0,-3-1 4 16,2 1-2-16,0-2-2 0,1 2 0 0,-1-1 0 15,0-1 0-15,1-1 0 0,-2 1 2 16,1 1 1-16,-1 1 0 0,0-3 1 0,-2 2-3 16,0-2 2-16,1 1-2 0,-3 1 2 15,4-2-1-15,-2 0 1 0,0 0 2 16,-1 0 0-16,2 0-1 0,0 0 1 0,0 0 0 16,0-2-2-16,3 1 1 0,-3 1-1 15,3 0 0-15,-1-2 0 0,2 2 4 16,0-1-2-16,0-1 0 0,0 0 1 0,2 0-3 15,-1 0-1-15,3-1-2 0,-3 0 0 16,3 0 0-16,-3 0-2 0,1 0 2 0,-1 1 0 16,3 0 2-16,-4-1-1 0,1 1 1 15,1 1-2-15,-1-1 2 0,-1 0-2 0,0-1-2 16,3 3 2-16,-3-2-1 0,2 2 1 16,-2 0-1-16,0-2 1 0,0 2-1 15,1 0 1-15,-1 0-2 0,0 2 0 0,0-2 0 16,0 0-3-16,0 0 2 0,0 0-2 15,0 2 3-15,0-2 0 0,2 0 0 0,0 0 2 16,-2 3 1-16,0-3-1 0,0 2 0 16,0 0 0-16,0-1 1 0,0 1-1 15,0 1 1-15,0 0 2 0,0 1 4 0,-2 1-3 16,0 1 1-16,2-2-1 0,-1 1 2 16,-1-1-3-16,-1 2-1 0,2 0 3 0,-1-1-2 15,1 0 0-15,-1 0 0 0,0-1-1 16,1 1-1-16,-1 2-1 0,-1-3 5 15,1 0 1-15,1 1 1 0,-3-1 1 0,0 1 0 16,-1-1 3-16,1 1-1 0,-3-1-1 0,1 0 0 16,-1 1-1-16,-2-2-3 0,0 1 1 15,0-1-1-15,-3 1-2 0,2-3-3 0,1 1 1 16,-2 0 0-16,1-2-2 0,2 3-3 16,0-3-11-16,-1 2-19 0,4-4-45 15,1 2-69-15,0 0-115 0,4 0-90 0,0 0-40 16,2-3-5-16,1-1 28 0</inkml:trace>
  <inkml:trace contextRef="#ctx0" brushRef="#br1" timeOffset="333436.3389">24875 5750 231 0,'0'-7'302'0,"0"2"18"0,0 1-19 16,0-1-92-16,0 4-67 0,0-2-34 0,0 2-14 15,0 1-9-15,0 0-13 0,0 0-10 16,0 0-14-16,0 0-17 0,0 1-11 0,0-1-8 15,0 0-8-15,0 1-2 0,0-1 0 16,0 2-2-16,0-1 1 0,0 1 1 0,1 1-1 16,-1-1-1-16,0 0 0 0,3-2 0 15,-3 3 0-15,0-1 0 0,0 0-4 16,0-1-25-16,1 1-49 0,-2-2-73 0,-2 2-124 16,-2-2-67-16,0 3-29 0,1-1 6 15,-4 0 39-15</inkml:trace>
  <inkml:trace contextRef="#ctx0" brushRef="#br1" timeOffset="333951.4399">24715 5833 97 0,'0'2'261'0,"0"-2"13"0,-2 2-7 16,0-1-88-16,2-1-72 0,0 2-46 16,0-2-20-16,0 1-10 0,-1 0 6 0,1-1 11 15,0 3 5-15,-2-3 1 0,2 3 1 16,0-1-4-16,0 1-16 0,-1 0-7 0,1 0-11 16,0-1-5-16,-2 2-6 0,2-1-1 15,-2 0-1-15,2 0 0 0,0-1 0 0,-1 1-1 16,1-1-1-16,-2 1 2 0,2-1-4 15,0 0 3-15,-1-2 9 0,-1 3 4 0,0-1 6 16,0 0 4-16,0-1 5 0,1 1 1 16,-3-2-8-16,1 0-2 0,-2 2-2 15,2-2 1-15,-2 0-1 0,0 0-1 0,1 0 4 16,-1 0 1-16,2 0-3 0,-2 0-1 16,4 0 0-16,-3 0-1 0,1 0-5 0,2 0 3 15,1 0-2-15,-4 0 2 0,2 0-3 16,0 0 1-16,0-2-1 0,1 2-1 0,-1 0-1 15,1-2-3-15,-3 2 2 0,0-1-1 16,-1-1-1-16,-2 0-3 0,1 2 0 0,0-3-1 16,1 3-4-16,0-2-1 0,0 2 1 15,2 0 2-15,-1 0-1 0,2 0-2 16,1 0 2-16,-1 0-2 0,2 0 0 0,-1 2 0 16,1-2 1-16,-2 3-1 0,0-3 0 15,1 4 0-15,1-1 0 0,-2-1 0 0,1 1 1 16,-1 1 1-16,0 1 1 0,1-1-3 15,-3 0 3-15,3 2-2 0,-1 0-1 0,1 0-1 16,-4-1 0-16,5 1 1 0,-1-2 0 16,1 1 0-16,0-2 0 0,1 2 0 15,-1-3-1-15,5 0-3 0,-2 1 2 0,2-1-2 16,1-2-9-16,2 0-36 0,4-4-70 16,-5 1-101-16,-1 1-112 0,1-3-61 15,0 3-19-15,-2-4 19 0,-2 0 58 0</inkml:trace>
  <inkml:trace contextRef="#ctx0" brushRef="#br1" timeOffset="334411.1536">24708 5785 159 0,'3'-3'316'0,"-3"0"23"0,2 2 17 15,0-2-86-15,-2 3-88 0,-2 0-53 0,0-2-24 16,2 2-11-16,0 0-12 0,-1-1-9 15,-1 1-15-15,2-2-9 0,0 2-15 0,0 0-8 16,0 2-3-16,0-2-9 0,0 0-6 16,0 0-2-16,2 0-3 0,-1 0-2 15,-1 0-2-15,0 0-2 0,0 1-2 0,2-1-12 16,0 0-31-16,-1 0-64 0,3-1-98 16,-4 1-117-16,0 0-60 0,0 0-19 0,0 0 15 15,0 0 51-15</inkml:trace>
  <inkml:trace contextRef="#ctx0" brushRef="#br1" timeOffset="341053.1965">26799 6709 209 0,'-1'0'302'0,"1"-1"13"0,-2 1 6 16,1 0-138-16,-1 1-83 0,-1 1-45 0,-2-2-24 15,2 4-10-15,0-1-4 0,-2 0-2 0,0 4 1 16,-3-2-2-16,2 2 0 16,-2 3-5-16,0 0-1 0,2 2-1 0,-5 2-2 15,5-1-1-15,-2 3 1 0,0 1 2 16,-3 0 1-16,1 2 5 0,1 1 10 0,-5 1 5 15,-1 1 2-15,0 0 2 0,0 1 2 16,-4 1-9-16,2 0-3 0,0 0-5 16,-4 2-4-16,3 0-4 0,-3 2-2 0,0-2-1 15,0 3-3-15,2 0 1 0,1-1 3 0,2 2 3 16,-2-1 1-16,2 0 2 0,-1 1-1 16,3 1-2-16,-3-3 1 0,0 2-2 15,0 1-2-15,-1-3-2 0,1-1-2 0,-1 0-2 16,2 1 0-16,-5 0 1 0,3 1-1 15,-3 0 1-15,0 0-2 0,1 0 0 0,2-3 0 16,-1 1 0-16,5-2 0 0,0-2-2 16,3 2 2-16,-2-1-1 0,5 0 1 15,0 1 1-15,2 0-1 0,-3 0 0 0,1 1 2 16,1-2 0-16,-1 0 0 0,-2-1 0 16,0-3 1-16,-1 3 0 0,-3-3-2 0,1 0-1 15,-4 0 0-15,-1 0 0 0,1 0 0 16,-2-1 1-16,1 1 3 0,1 0-1 0,-1-1-3 15,3 2 2-15,2-3-2 0,-1 0-2 16,4 0 2-16,1-2 0 0,0 1-1 0,1-2-1 16,0-1 2-16,-1 1 0 0,0-1 0 15,1 1 0-15,-1-1 0 0,-2 3 0 16,0 0 0-16,-1 0-2 0,2-4 2 0,-2 3 2 16,0-1 1-16,1-1-3 0,-2 3 2 15,1-4-2-15,-1 1 0 0,1 0 0 0,-1-1-2 16,1 1 2-16,2 0 0 0,0-1 2 15,0-2 0-15,0 2 2 0,2-1-3 0,-2-2-1 16,-1 1 1-16,3-1-1 0,0 1 0 0,-3-1 1 16,0 2 1-16,0 1 4 0,-1-1-1 15,0 1 1-15,-2 0-1 0,3 1-1 16,-2 0 0-16,-1 3-2 0,0 0 1 16,-2-1-2-16,3-1 0 0,-1 0 0 0,2 1 0 15,0 0 0-15,2-3-1 0,2 1 0 0,-1-3 0 16,2 1 2-16,1 1-2 0,-1-2 0 15,1 0 0-15,-1-1 0 0,0 0 3 16,2-2-2-16,-2 4 5 0,-1-3 1 0,-1-1 2 16,0 2 1-16,-3 0 1 0,2 0-2 15,-2-2 2-15,3 4-3 0,-2-4-3 0,1 4 0 16,2-2-3-16,-1 0-1 0,1-1 1 16,3 0-2-16,1-1 0 0,0-1 0 15,3 0 1-15,-3-2 1 0,4 0-2 0,-1 0 1 16,-2-3-1-16,3 3 3 0,-1-2 0 15,-1 1-1-15,0-1 0 0,1 0 0 0,-1 0-1 16,1 2 1-16,-3-2-2 0,3-1 0 16,-2 3 0-16,-1-2 1 0,3-1 0 15,-3 2 2-15,3-3 0 0,-2 2-1 0,2 1 0 16,1-3-1-16,0-1-1 0,0 2 0 16,0-2 0-16,0 0 0 0,0 0 0 0,0 0 0 15,0 0 2-15,1-2 0 0,2 1-1 16,0-3 0-16,-1 1-1 0,3 1 2 0,-2-4-1 15,2 1 0-15,-2-2 0 0,2-1-2 16,0 1 1-16,2-1 1 0,-2 0-1 0,1-1 0 16,1 1 0-16,0-4 0 0,0 4 0 15,-3-1 0-15,3-2-1 0,-2 3 1 0,1-2 0 16,-3 1-1-16,-2 1 1 0,1 0 1 16,-2 1-1-16,-2 0 0 0,1 2 0 15,-2-1-1-15,-2-1 1 0,4 4 0 0,-1-2-1 16,0 2-1-16,1 0 2 0,1 2 0 15,0-2-1-15,0 3-1 0,0 0 1 0,0 0-1 16,0 0 2-16,1 0 0 0,-1 0 0 16,0 0 3-16,0 0-3 0,0 0 0 15,0 0-3-15,0 0 3 0,0 0 0 0,0 0-2 16,0 0 2-16,0 0 0 0,0 3 0 16,0-3 0-16,2 1-3 0,0 0 2 15,-1 1-1-15,-1-1 2 0,0-1-1 0,2 0 1 16,-2 2 0-16,3-2 0 0,-3 0 0 0,0 2 0 15,0-2 0-15,0 0 1 0,0-2 4 16,0 2-3-16,0 0 1 0,0-2 0 0,0 1-2 16,0-1-1-16,1 0 0 0,1-1 2 15,-2 3-2-15,1-4 0 0,-1 3 0 16,4-3 2-16,-3 4-1 0,-1 0-1 0,2-3-1 16,-1 3 0-16,1 0 2 0,-2-2-1 0,2 2 1 15,-2-2-1-15,0 2 4 0,1 0 0 16,-1 0-1-16,2-1 1 0,-1 1 0 15,-1-2-2-15,4 2 2 0,-4-2 0 0,3 1-2 16,0-1 1-16,0 0-3 0,0 2 0 16,0-3 0-16,-1 3 0 0,-1 0 0 15,1 0 0-15,-2 0 1 0,2 0 1 0,-2 0 4 16,0 3 4-16,0-1 0 0,0 3 0 16,-2-2 2-16,0 4-1 0,1-3-3 15,-1 1-3-15,1 0 1 0,1 0-3 0,-4 1 1 16,4-2 1-16,0 1-2 0,-3 1 0 15,3-2 1-15,-1 1 0 0,1-1 0 0,-3 2-2 16,1-2 0-16,2 1 4 0,-1-1-4 16,1-1 3-16,-4 1-2 0,4 1 0 0,-3-2-2 15,2 1-1-15,-1 1 0 0,-1-1 0 16,1 0-1-16,1 1 1 0,-1-1 0 0,0 1 0 16,1-1 1-16,-1 1-1 0,1-2 0 15,1-3 0-15,0 4 0 0,-3-3 0 16,1 1 1-16,2-1-1 0,0-1 0 0,0 0 0 15,0 0 0-15,0 0-1 0,0 0 1 16,0 0 0-16,0 0 0 0,0 0-1 0,0 0 0 16,0 0 1-16,0 0 1 0,0 0 0 15,0 0-1-15,2-1 0 0,1-1 0 16,-3 1 1-16,3 0-1 0,-2-2 0 0,3 0 1 16,-3-2-1-16,2 2 2 0,1-3-2 15,0 2 1-15,1-1 0 0,1 0-1 0,1-2 0 16,-3 2 0-16,1 0 0 0,2 0 0 15,-1 0-3-15,2 1 0 0,-4-2 3 0,3 2-2 16,-2 1 0-16,1 0 2 0,-2 1 0 16,0-1 0-16,-3 1-1 0,3 1 1 0,-3 1-1 15,1-1 0-15,-1 1 1 0,-1 0 0 16,4 0 1-16,-3 0 0 0,1 0-1 16,-1 0 0-16,3 1 0 0,0 0 0 0,1 1-1 15,0 0 0-15,-2-1 1 0,2 1 0 16,-2-2 0-16,0 1 1 0,1-1-1 0,-2 2 1 15,-1-2 0-15,-1 0 1 0,2 0-1 16,-2 0-1-16,-2 0 0 0,2 0 0 0,0 0-3 16,-3 0 1-16,1 0-6 0,0 0-27 15,-1-2-70-15,0 1-134 0,-2-1-110 16,-2-1-59-16,7 3-24 0,0 0 12 0,4-3 61 16</inkml:trace>
  <inkml:trace contextRef="#ctx0" brushRef="#br1" timeOffset="348053.835">23701 14520 97 0,'0'0'243'0,"0"-2"19"0,-1 1-23 0,1 1-59 16,-2-2-43-16,0 2-32 0,2-1-19 15,0-1-11-15,-1 2-3 0,-2-1-1 16,2-1-5-16,-1 1-5 0,-1 1-2 0,0-2-10 16,-4 2-9-16,1 0-9 0,-3 2-5 0,-3-1-6 15,1 1-3-15,-5 1-4 0,0 0 1 16,-2 0-2-16,-3 1 0 0,-1-1 2 15,-3 2-5-15,-1-3 2 0,-2 3-2 0,-1-3-2 16,3 0 1-16,-4 0-2 0,1-1 1 0,-1-1-2 16,0 0 0-16,-1 0-2 0,1-1-3 15,0 1 2-15,-1-2 2 0,1 0-2 16,0 2 0-16,-1-3 1 0,-1 1-2 16,1 0 4-16,-3 0-4 0,3-3 1 0,-3 4-2 15,3-4-2-15,-1 1 2 0,2 1 0 0,0-2 2 16,2 2 0-16,-1-1-1 0,2 2 0 15,1-3-2-15,-3 2 0 0,-1-2 1 16,3-2 1-16,-3 3 2 0,0-4-1 0,5 3 3 16,-5-3-2-16,3-1-1 0,-2 0-2 15,1 0 0-15,1 1 0 0,-1 0 0 0,-1-1 0 16,-1-1 0-16,0 0 0 0,-1 3 0 16,-1-4-1-16,0 2 0 0,1 0-1 15,1 0 2-15,1 1-1 0,1-2-1 0,1 1 2 16,0-1 1-16,3-1 0 0,-1-1-1 0,1 1 1 15,1-3 2-15,3 2 0 0,0-2 1 16,0 1 0-16,2-1 6 0,-1-3-2 0,0 2-1 16,3-2-2-16,-2-3 0 0,1 1-1 15,0-2-3-15,3 1 0 0,-2-1 0 16,3 1-1-16,-1-2 0 0,3 1-1 0,1 1-1 16,0-1 1-16,2-1 2 0,0 0-1 15,-1 0 2-15,2 0-1 0,1 1 1 0,1-1-1 16,-2 3-2-16,3-1 1 0,-1 0-2 15,2 2 2-15,2 1-2 0,1-3 1 16,1 0 1-16,1-3-2 0,3 1 1 0,2-2 2 16,1-1-1-16,0-3-1 0,4 3 0 15,1 1 1-15,0 0-1 0,4 3-3 0,1-1 2 16,-1 0 0-16,5 2-1 0,0-1 0 16,2-1 3-16,2-2 0 0,2 1 0 15,0-3 0-15,2 0 0 0,0-2 0 0,0 2 0 16,2-3 0-16,1 3 2 0,2-1 0 15,-2-1 0-15,3 3-1 0,-1-2 0 0,0 0-1 16,-2 6 0-16,1-3-1 0,-4 2-1 16,0 4-1-16,0 4 1 0,0 0-1 15,0 4 0-15,1 1 1 0,4 6 0 0,3 3 1 16,5 3 2-16,-2 4 0 0,3 0-1 16,0 4 0-16,4 1 1 0,-1 3-1 0,4 0-1 15,2 2 1-15,2 2 0 0,1-1-2 16,0 0-1-16,-3 0 3 0,2-1-2 0,-1 3-2 15,-3 0 4-15,-1 0 0 0,1-1 0 16,-4 2 3-16,2 0-1 0,-3 1 2 0,-2 0-2 16,-1 0 1-16,1 1-2 0,-1 1-1 15,-2-1 0-15,2 1 0 0,-4 0-1 16,-2 3-1-16,-2-1 1 0,-4 3 1 0,-1 0 0 16,-3 0 0-16,-2 2 0 0,-3 1 1 15,-1-1 1-15,-7-2-2 0,1 0 0 0,-1-1 0 16,-3-2 0-16,0-2-2 0,-2 1 2 15,-1-3 0-15,-1-1 2 0,0-2-2 16,-4-2 0-16,2 0 1 0,-3 0-1 0,0-1 0 16,-1-1 0-16,1-2 0 0,-2 2-15 15,0-2-43-15,0-1-90 0,-3 0-132 0,-4-2-69 16,2-1-38-16,-4-2-4 0,3 1 31 16</inkml:trace>
  <inkml:trace contextRef="#ctx0" brushRef="#br1" timeOffset="350805.426">15166 7533 52 0,'-2'-2'228'0,"-1"2"19"16,0-3-10-16,3 2-66 0,-3 1-55 16,0-2-25-16,0 1-12 0,-1-1-6 0,1 2 2 15,0-1-2-15,1-1-3 0,-1 2-5 16,3-1-12-16,-3 1-16 0,3 0-8 0,0 0-11 15,3 1-9-15,-1-1-4 0,1 2 1 16,2-1-3-16,0-1 0 0,1 0 1 16,0 0 2-16,5 0-3 0,-3 0-1 0,2 0 1 15,0-1 2-15,0 1 0 0,1-2-1 16,3 1 1-16,-4-1 0 0,4 2 0 16,-3-1 0-16,1 1-4 0,-2-2 4 0,1 2-4 15,-1 0 0-15,-1 0 1 0,-1-1 0 16,-3 1 0-16,2 0 0 0,-3 0 0 0,-1 0 0 15,0 0-1-15,-3 0-1 0,3 1 0 0,-3-1-1 16,0 0 0-16,2 2 1 0,-2-1-1 16,0 1 1-16,-2-1-12 0,2 2-27 15,-3 0-39-15,-2 0-56 0,0 2-97 0,-3-2-69 16,-1 2-21-16,1 2 5 0,-1-2 32 16</inkml:trace>
  <inkml:trace contextRef="#ctx0" brushRef="#br1" timeOffset="351311.162">15172 7616 175 0,'0'2'251'0,"0"0"8"0,0-2-48 0,0 1-75 16,0-1-53-16,2 0-29 0,-1 2-19 16,3-1-4-16,0-1-5 0,0 0-1 15,0 1 1-15,4-1 3 0,-2 3 0 16,1-3 1-16,-1 0 5 0,3 0 2 0,-1 0 1 15,0-3-5-15,0 2-3 0,2 0-4 0,-2-1-3 16,1 1-8-16,2-1-6 0,0 0-3 16,-1 2 0-16,1-1-1 0,-2 1-2 0,1 0-3 15,-3 0 1-15,1 0 2 0,-3 1-3 16,-1-1 0-16,0 0 0 0,-2 2 0 16,1-2 0-16,0 2 0 0,-2-2 0 0,1 0-2 15,0 0 2-15,-1 0 2 0,-1 0-5 16,3 0-13-16,-1 0-25 0,0-2-43 15,1 0-55-15,0 1-84 0,0 0-57 0,-1-2-18 16,3 3 8-16,1-5 35 0</inkml:trace>
  <inkml:trace contextRef="#ctx0" brushRef="#br1" timeOffset="351844.284">15575 7374 105 0,'0'-3'205'16,"0"0"-4"-16,0 0-40 0,0 1-55 16,2 1-39-16,-2-1-19 0,0 2-5 0,0-2 5 15,0 2 11-15,0 0 11 0,0 0 6 16,0 0 2-16,0 0-3 0,-2 2-5 0,2-2-8 16,0 0-3-16,0 2-7 0,0-2-4 15,0 1-5-15,0-1-5 0,0 0-8 0,0 0-6 16,0 0-8-16,-1 3-4 0,-1-1-2 15,0 2-1-15,-2 2 3 0,0-1 6 0,-3 5 1 16,1 0 1-16,1 2 2 0,0-2-2 16,0 3 0-16,0 1-5 0,-1 0 0 15,3 1-2-15,1-1 0 0,-1 1-4 0,0-1 2 16,3-2-2-16,-2 2-1 0,1-1-2 16,-1-1 2-16,2-2-1 0,0 1 0 0,0-3-3 15,0 2 2-15,0-4 2 0,0 2-2 16,0-4-1-16,0-1 0 0,0 0 1 0,0-1-2 15,0 1-2-15,0-1-2 0,0-2 0 16,0 0 0-16,0 0 2 0,0 0-2 0,0 0 1 16,2 0 0-16,-1 0-1 0,1-2 0 15,1 2 0-15,2-3 0 0,0 1 0 16,1-1-2-16,0-1-10 0,-3 1-22 0,2-4-27 16,-1 2-35-16,-1 0-42 0,-2-2-50 15,4 2-67-15,-5-1-54 0,1 1-9 0,-1-1 12 16,3 0 31-16</inkml:trace>
  <inkml:trace contextRef="#ctx0" brushRef="#br1" timeOffset="352466.1737">15678 7468 87 0,'0'-4'249'0,"3"1"13"15,-1 0-11-15,-2-1-80 0,1 3-72 16,1 0-36-16,-1-1-14 0,-1 2-5 15,2-1 4-15,-2 1 3 0,2 0 5 0,-2 0-2 16,0 1-1-16,0-1-8 0,0 2-5 0,-2-2-5 16,2 0-5-16,-2 1-5 0,2 0-1 15,-1 3 3-15,-1-1-3 0,1 1 2 16,-1 1-1-16,-1-1 1 0,2 3-6 0,-1-2-8 16,0 1-2-16,2 0-4 0,0 0-1 15,-1 0-1-15,2 0-1 0,-1-1-2 0,0 1 5 16,2-2-3-16,1 1 0 0,3 0-2 15,1 0 2-15,-1-2-2 0,2 1 1 0,3-1 0 16,-2-1-2-16,1 0 0 0,2-2 1 16,-2 1 0-16,-2-1-1 0,4 0 1 15,-3 0 0-15,0-1-1 0,0 1 0 0,-1-2 0 16,-1 1 3-16,-1 0-3 0,-1-2 2 16,-1-1 12-16,-1 1 6 0,-1 0 2 15,1-1 5-15,-3-2 4 0,2 2 4 0,-2 0-8 16,0-2-4-16,-2 0-3 0,2 0-4 15,0 0-5-15,-3 0-2 0,3-1-2 0,-2 0-1 16,1 0-2-16,-1-1-1 0,1 3 4 16,-2-3-1-16,1 4 1 0,-1-2 2 15,2 1-1-15,-3 0 2 0,1 1 0 0,2 1-2 16,-3 0-3-16,1 2-2 0,-2-1-3 16,2-1 2-16,-4 3-2 0,-1 0 0 0,-1 0 0 15,-3 3 0-15,2-3 0 0,-2 2 0 16,-4-1 0-16,2 1 2 0,-4 1-2 0,6 0 2 15,-4-2-2-15,1 0 0 0,3 1 0 16,1 0 0-16,1-1 0 0,1 2 0 0,4-1 0 16,1-2 0-16,4 3-2 0,0 0 2 15,1 1 0-15,4 4-2 0,3-1 2 0,4 3-2 16,3 0 0-16,2 0-6 0,1 2-11 16,0 0-18-16,3-1-31 0,-3 2-48 15,-1-2-91-15,-4-1-113 0,-4 1-46 0,-1-2-19 16,1-3 15-16,-1-3 42 0</inkml:trace>
  <inkml:trace contextRef="#ctx0" brushRef="#br1" timeOffset="353718.2804">16079 7461 47 0,'2'-5'223'15,"1"2"21"-15,-1-1-19 0,1-1-54 16,0 2-39-16,0 0-21 0,-1 2-11 0,0-1-1 15,-1 0 5-15,1 0 0 0,1 2-6 16,-3-2-5-16,0 2-11 0,0-1-9 16,0 1-10-16,-3 0-7 0,3-2-4 0,-2 2-5 15,2-1-8-15,0 1-6 0,-1 0-5 16,1 0-7-16,0 0-6 0,0 0-6 0,0 1-3 16,1 1-1-16,-1 2-5 0,5-1 0 15,-4 3 0-15,1 2 0 0,1-1-1 16,0 2 1-16,0 0 0 0,-1 3 0 0,1-1 1 15,0 0-1-15,-1 0 1 0,1 1-1 0,2-2 0 16,-4 2 0-16,1-2 0 0,-1-3 2 16,1 2-2-16,0-3 2 0,-2 0-1 15,0-1-1-15,0-2 3 0,0 0-2 0,0-3 0 16,0 1 1-16,0-1 0 0,0 1-1 16,0-1 1-16,0-1-2 0,0 0 1 0,0-1 0 15,0-1-1-15,0-1 1 0,0-1 0 16,0-1 0-16,-2 0 1 0,2 0 0 15,0-3 0-15,0 1 0 0,2 0 0 0,-2-4 0 16,0 3 0-16,1-2-2 0,1 1 0 16,-1-1 0-16,1 1 1 0,0 2-1 0,-1 0 0 15,1 0 0-15,-1 3 0 0,-1 2-1 16,0-1 1-16,2 1-1 0,0 1 1 0,-2 1-2 16,1-1 1-16,-1 2-1 0,5 0 0 15,-4 0 0-15,-1 2 0 0,3-1 2 16,-1 1-2-16,1 1 2 0,0 1 0 0,-1 0-1 15,1 3-1-15,1-2 1 0,-3 3 0 16,2 0 1-16,-1 0 0 0,0 2 1 16,0-2 2-16,1 2-2 0,-1-1-1 0,1-3 0 15,-3 2 0-15,3-1 2 0,-1-2-2 16,0-1 2-16,-1 0-2 0,1 0 0 0,-2-4 0 16,2 2 2-16,-2-2-2 0,0 3 0 15,0-3 2-15,0 0-2 0,0-3 2 0,0 3-1 16,0-2 0-16,1 2 1 0,-1-4-1 15,2 1 3-15,-1-2-3 0,-1 1 3 0,2-2-2 16,2-1 0-16,-2 0-2 0,-1 0 0 16,3-2-2-16,-3 2 0 0,3-2-1 0,-3 2 2 15,2-2 1-15,-1 1 1 0,1 1 1 16,0 2-1-16,-1 0 1 0,0 1-2 0,-1 2 0 16,3 1-2-16,-4-2 2 0,2 3 0 15,-2-2 0-15,3 1-1 0,-3 1-1 16,4 0 1-16,-3 0 1 0,2 0-1 0,1 1-1 15,-1 1 1-15,2-1 2 0,0 2-1 16,-1 0 0-16,1 0 0 0,-1 2 0 16,1 0 2-16,0 0-2 0,-2 2 5 0,2 0 3 15,-4 0 2-15,2 2 0 0,1-2 2 16,-3 1 0-16,-1 1-1 0,2-1-3 0,-2-1 0 16,0 1 1-16,-2 0-3 0,2-3 1 15,0 1-3-15,-1-1-1 0,1-1-1 0,0 1-1 16,0-3-1-16,0 2 1 0,0-3-1 15,0 1 0-15,0-1 0 0,0-1 0 0,0 0 2 16,0 0 0-16,0 0-2 0,0 0 1 16,0 0 0-16,0 0-2 0,0 0 0 15,0 0-3-15,0 0 3 0,0-1-2 0,0-1-9 16,1 1-13-16,1-3-29 0,1 2-46 16,3-1-57-16,-1-2-83 0,0 2-104 15,-4 0-42-15,1 1-3 0,1-2 30 0,0 1 46 16</inkml:trace>
  <inkml:trace contextRef="#ctx0" brushRef="#br1" timeOffset="354272.8328">16513 7446 139 0,'4'-3'240'0,"-2"0"14"16,3 0-40-16,-2 1-58 0,1-1-36 15,0 0-13-15,-1 2-1 0,-2-2 6 0,1 3 1 16,0-2 1-16,-2 1-8 0,0 1-12 16,0-2-16-16,-2 2-10 0,0 0-14 15,-1 0-12-15,2 0-8 0,-3 0-8 0,0 0-7 16,-1 0-6-16,2 0-3 0,0 0-3 16,0 0-1-16,-2 2-3 0,2-1-3 0,-5 2 2 15,3 0-1-15,2 1-1 0,-2 0-1 16,0 0 1-16,2 1-2 0,-2-1 2 0,1 0-1 15,1 3 0-15,0-3 1 0,-1 1-1 16,1 0 1-16,2 1 0 0,1-2 1 0,-2 1-1 16,4 0 1-16,-1 0 0 0,2 1-1 15,2 0 0-15,0 0 0 0,4 0 3 0,-1-1-3 16,-1 2 0-16,2-2 0 0,-1 3 0 16,0-1 0-16,-2-3 1 0,2 3-1 15,-2-1 1-15,-1 0-1 0,0 0 0 0,0 2 0 16,0-2-1-16,-4-1 2 0,3 2-1 15,0-3 1-15,-3 1 1 0,-1-2 0 16,0 2 3-16,0-2 5 0,-1-2 5 16,-3 2 5-16,0 0 1 0,-1-1 1 0,0 1-1 15,-1-1-1-15,0 0-7 0,-4-1-3 0,4-1-1 16,0 2-1-16,-1-2-4 0,2 0 1 16,1 0-2-16,2 0-1 0,-1 0 0 0,3 0-2 15,0 0 0-15,0 0-2 0,0 1 2 16,3 1-2-16,-1-2-1 0,2 1 3 15,0 1-7-15,0-2-4 0,1-2-16 16,2 1-33-16,-1-4-51 0,3 0-85 0,-1 0-127 16,-3-2-63-16,2 0-22 0,2-1 11 15,-1 3 45-15</inkml:trace>
  <inkml:trace contextRef="#ctx0" brushRef="#br1" timeOffset="354894.7569">16661 7557 209 0,'-2'-1'293'0,"2"-2"16"16,0-1-22-16,0 4-91 0,2-3-71 0,0 3-43 16,-1-1-23-16,-1 1-15 0,2-2-11 15,0 2-5-15,-1 2-8 0,2-2-7 0,2 1-6 16,-2 1 0-16,2-1-2 0,0-1-1 16,-2 0 3-16,2 1 11 0,-1-1 8 0,1 0 1 15,1 0 3-15,-3 0-1 0,2-1 3 16,2 1-12-16,-3-1-4 0,1-1 0 15,-2 1 1-15,3-1-1 0,-2 0 4 0,-3 1 5 16,2 0 4-16,1-2 4 0,-3 0 2 16,1 3 1-16,-1-2-1 0,-1 0-3 0,0 0-2 15,0 0-5-15,0-1-5 0,0 2-6 16,0-2-1-16,0 1-4 0,-1-1 0 16,-1 2 0-16,1-1 0 0,-1 0 0 0,0 0-1 15,-1 2 0-15,2-2-3 0,-3 1-1 16,-2 1-3-16,3 0-1 0,-2 0 2 0,-1 0-1 15,0 0 1-15,-1 1 1 0,-2 1-2 16,1-2 5-16,2 2-5 0,-4 0 3 16,4 1-2-16,0 0 3 0,-3 0-2 0,3 0 1 15,-1 0 0-15,0 0-2 0,2 2 1 16,0-2-3-16,2 2 0 0,-2 2 1 0,1 1 0 16,3-3 0-16,-3 4-1 0,1-1 2 15,1 1-2-15,2 0 0 0,0-1 1 0,0 2 0 16,0-3-1-16,0 3 0 0,2-3 0 15,0-2 0-15,-1 0 0 0,3 0 0 16,-3-1 0-16,3 1 0 0,0-2 0 0,0 0-1 16,5 0 1-16,-1 0-1 0,-1 0-2 0,3-2 3 15,-2 1 0-15,1-1 0 0,2-1-1 16,-3 0 1-16,2 0 1 0,-1 0-1 16,-3 0 3-16,2-1-3 0,-3-1 2 0,1 2-2 15,-3-1 0-15,1-1 1 0,-3 1-1 16,2-2 0-16,-1 0-1 0,0 0 0 0,-1-2-4 15,2 1-11-15,-3-2-21 0,2-1-44 16,1-1-63-16,-1 1-78 0,0-1-105 16,-2-1-61-16,2 4-13 0,1-1 24 0,1-1 53 15</inkml:trace>
  <inkml:trace contextRef="#ctx0" brushRef="#br1" timeOffset="355362.2023">16982 7488 144 0,'3'-3'261'0,"0"-1"34"0,-1 1-21 0,-1-1-54 15,1 3-43-15,-2-2-31 0,2 3-25 16,-2-2-16-16,0 0-16 0,0 2-11 16,0 0-7-16,0 0-3 0,-2 0-7 0,0 0-8 15,1 0-6-15,-1 0-11 0,-4 0-5 16,3 2-8-16,-3 0-5 0,-1-1-5 0,-1 2-1 15,-3 4-3-15,2-3-2 0,1 3 1 16,-3 1-2-16,5-1 0 0,-1 2 0 16,1 0-1-16,1-1-2 0,-1 2-1 0,3 0-2 15,1-2 0-15,1 1-2 0,1 0 2 16,0 0 0-16,1-1 2 0,1-1-1 0,1 1 1 16,3-3 0-16,-1 3-1 0,0-4-1 15,1 3 1-15,0-2 0 0,-1 0 2 0,3-2-3 16,-3 2 0-16,-1-2-3 0,3-1 1 15,-1 0 1-15,2 1-1 0,-2-3 2 0,2 2 0 16,-3-1 0-16,3-1 0 0,-2 0 0 16,-3 0 3-16,0 0-1 0,-1 0 1 0,1-1 1 15,-3 1 1-15,4-2-2 0,-4 2-2 16,0 0 0-16,1-1 0 0,-1 1-1 16,0 0 2-16,2-2-2 0,-1 2 0 0,-1 0 0 15,5-2-8-15,-4 2-41 0,-1-2-118 16,0 2-145-16,-3-2-77 0,-1-2-40 15,-3 1-13-15,-1-4 27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2:49:42.2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2060"/>
    </inkml:brush>
  </inkml:definitions>
  <inkml:trace contextRef="#ctx0" brushRef="#br0">4383 7072 7 0,'2'2'295'0,"-2"-2"39"0,2 1 26 0,-2-1-33 15,0 0-83-15,0 2-64 0,0-2-40 16,0 0-26-16,0 1-19 0,0-1-13 0,0 0-13 16,0 0-13-16,0 1-13 0,0-1-13 15,0 2-6-15,0-2-9 0,0 0-7 16,0 0-3-16,0 0-2 0,0 0-3 0,0 0 0 16,2 0 0-16,-2 0 1 0,0 0 0 0,0 0 1 15,0 0-2-15,1 2-2 0,-1-2 1 16,0 1 1-16,0-1 1 0,0 0-1 15,0 0 3-15,0 0 2 0,0 0-2 0,0 0 2 16,-1 0-3-16,1-1 2 0,-2-1-3 16,2 2-1-16,0-2 0 0,0 1-4 0,0 0 1 15,0 1-2-15,0-3 2 0,2 1 0 16,-1 1 3-16,1-2 0 0,-2 1 0 0,3-1 0 16,-3 3 1-16,0-3 1 0,0 3-1 15,2-1-1-15,-2 1-1 0,0-2-2 16,0 2 2-16,0 0 0 0,0 0 1 0,0 0-1 15,0 0 1-15,0 0 0 0,0 0 0 16,0 0-2-16,0 0 2 0,0 2 0 0,0-2 0 16,0 0 2-16,0 1-1 0,0-1-1 15,0 2 0-15,-2-1 0 0,2 1-3 0,0 1 2 16,-1 0 1-16,-1-2 0 0,2 2 1 16,0 0 1-16,0 0-1 0,0-1-1 0,2 1 0 15,-1-3 0-15,-1 2-1 0,0 0-1 16,2-1 2-16,-2 1-1 0,0-2 0 15,1 2 2-15,-1-2 0 0,0 0-1 0,0-2 0 16,0 2 0-16,0 0 0 0,0 0-1 16,0-2-2-16,0 2 3 0,2-1-1 15,0-3 1-15,1 2 0 0,0-1 0 0,0-1 0 16,1-1 0-16,1-1 0 0,0 2 0 16,0-2 0-16,0 1 0 0,0-1 0 0,1 1 0 15,0 0 0-15,-3 1 0 0,2 1 0 16,-2-2 1-16,-1 2-1 0,0 1 0 15,-1 0 0-15,1 1-1 0,-1 1 1 0,-1 0 0 16,0 0 0-16,2 0 0 0,-2 1 0 16,2 1 0-16,-1 0 0 0,2 2-1 0,0 0 1 15,0 1 0-15,0 0-2 0,1-1 0 16,-1 2 2-16,0 0 0 0,2-1-2 0,-2-1 2 16,0 1 2-16,0-1 1 0,0-1-2 15,-1 0 0-15,1 0-1 0,0-1 0 16,-1-1-1-16,0 1 1 0,-1-2 0 0,-1 0 1 15,2 0-2-15,-2 0 1 0,0 0 0 16,1-2 0-16,1 1-1 0,-2-1 0 0,2-1 1 16,-1 0 1-16,2 0 0 0,-2 2-1 15,1-4 0-15,1 2 0 0,1 0 1 0,-1-1-1 16,-2-1 0-16,3 2 0 0,-1 0 0 16,-2 0 0-16,1 1 0 0,1 0 0 0,-1 2 0 15,-2-1 0-15,2-1 0 0,0 2-1 16,0 0 1-16,-1 0 0 0,1 0 0 15,1 2 1-15,-1-1 0 0,1-1 1 0,2 2-1 16,-2 0-1-16,2 1-1 0,1-3-1 16,-3 3 2-16,2 2 0 0,-2-2 2 0,0 0-2 15,0 0-2-15,1 0 2 0,-1 0 2 16,0-2-1-16,0 2-1 0,-2-1 1 0,1-2-1 16,1 1 2-16,-3-1-2 0,0 0 0 15,2 0 1-15,-2 0-1 0,1 0 0 0,1-1 0 16,0 1 0-16,-1-2 0 0,1 1 0 15,1-1-1-15,-1 1 1 0,-1 1 0 16,1-2-2-16,1 2 2 0,-2 0 0 16,1 2 0-16,-1-2 0 0,3 3 0 0,-3-2 0 15,2 1 0-15,2 1 0 0,-3-2-1 0,3 2 1 16,-2 0-1-16,3-1 1 0,-3 2-2 16,2-3 2-16,1 3 0 0,-1-1 2 15,0-1-1-15,1 1 0 0,-1 0-1 16,1-2 0-16,-1 0 0 0,0-1 0 0,2 0 0 15,1 0 0-15,0-2 0 0,2-1 0 16,-1-1 0-16,1 0 2 0,1-1-1 0,0-1-1 16,-2 1 2-16,0 1 1 0,-2 0-1 15,-2-1 0-15,0 2 0 0,-2 0 0 0,-2 2 0 16,1-1-1-16,0 1 0 0,-2 1-1 16,0-2 2-16,0 2-2 0,0 0 1 0,0 0-1 15,0 2 2-15,0-2-1 0,0 1 1 16,1 1-2-16,-1-1 0 0,0 2 0 0,0 0 0 15,2 2 0-15,-2-2 0 0,2 1 0 16,-1 1 0-16,-1-2-2 0,2 1 2 0,-1-1 0 16,2 0 0-16,-1 0 2 0,-1-2 0 15,2 2-1-15,1 0 0 0,0-2 1 16,1 0-2-16,2 1 0 0,0 0 3 0,1-2-2 16,-1 0 1-16,-1 0-1 0,3 0-1 15,-4 0 1-15,3-2 0 0,-3 2 0 16,0 0 0-16,2 0 2 0,-3 0 0 0,-1 0-1 15,0-2-1-15,0 2 0 0,0 0-1 16,-1-1 0-16,1 1 0 0,-1 0-1 0,1-1 0 16,0 1 0-16,0-3 1 0,0 0 0 15,0 2 0-15,2-2 0 0,2 0 1 0,-1-2-1 16,3 1 0-16,-1 1 0 0,2-3-1 16,-1 2 1-16,-1-1 0 0,-3-1 0 0,1 2 0 15,-1-1 0-15,1-1 0 0,-3 3 0 16,0-1 1-16,-1 1 0 0,1-1 0 15,-1 1 1-15,0 0-1 0,-1 2-1 0,2 0 0 16,-3-1 0-16,2 1 2 0,-2 1-2 16,3-2 4-16,-3 2-2 0,0-2-1 15,0 2 2-15,0 2 1 0,0-2-1 0,0 2 1 16,0-2 0-16,0 0-1 0,0 1 0 16,0 1-3-16,3-1 0 0,-2 3 0 15,3 0-2-15,-1-1 1 0,0 0 1 0,0 1 0 16,1-1 1-16,-1 0-1 0,-2-1 0 0,1-1-1 15,1 1 1-15,-3-2 0 0,3 0-1 16,-3 0 1-16,1-2 5 0,1-1 0 16,0 0 0-16,1-2 1 0,2-3 0 0,-2 0 2 15,2-1-5-15,0 0-1 0,0-1 0 16,2-1 0-16,-1 1 0 0,1 0 1 0,-1-2 1 16,2 0 3-16,-2 2 2 0,-1 1 1 15,1 0 3-15,-1 2 0 0,-3 1 3 0,2 1-1 16,-2 0 0-16,-1 3 0 0,1 1-4 15,-2-1-2-15,0 0-5 0,0 2-4 0,2 2-2 16,-1-2-5-16,-1 3 2 0,2-1 0 16,-1 3 0-16,3 1 2 0,-1 0 0 0,0 2-2 15,0-1 1-15,2 0 1 0,-1 0 0 16,-2 2-1-16,3-4 2 0,-2 2 2 16,0 1-1-16,1-3-2 0,0 0 0 15,-2-1-1-15,2 1 0 0,-2-2-4 0,1 0 3 16,-1 0 0-16,-1-3-2 0,1 1 5 15,-2-1 1-15,1 0 3 0,1 0-2 0,0-1 0 16,1-1 3-16,0-1 2 0,5-1 0 16,-2-4 2-16,2-1 0 0,-1 2 1 0,-1-4 0 15,3 0 1-15,-2 0-4 0,-1-3 1 16,2 4-1-16,-2-3-1 0,0 3-1 0,-1 1 0 16,-2 1 1-16,1 4 2 0,-3-1 0 15,1 3-2-15,1 2 0 0,-3-2-4 16,3 1-1-16,2 1-3 0,-2 0 3 0,0 1-4 15,2 1 2-15,1-1 1 0,-3 2 2 16,2 2-1-16,-2-3-1 0,0 5 4 0,0 1 1 16,1-3-2-16,-1 4 0 0,0-1 0 15,0 2 0-15,-1 1-2 0,1-1 1 16,0-1 0-16,2 0 0 0,-2 0 0 0,0-2 0 16,-1 1 0-16,-1-3-1 0,1 1 0 15,1-3 0-15,0 1 1 0,1-2-2 0,0 2 2 16,4-1-1-16,-2-1 1 0,2-1-2 15,0 0 1-15,0-1 1 0,0-1 0 0,0 0 0 16,1-1 0-16,-4-1 1 0,1 0 2 16,-1-1 0-16,0-1 1 0,-2-2 0 0,0 1-1 15,-1-1 0-15,2-2-1 0,-2 1 1 16,-2-2-2-16,3 3 1 0,-1 0-2 16,-1 1 0-16,1 1 0 0,0 1-3 0,-1 1 0 15,1 1 2-15,-2 2-2 0,1 0-1 0,-1 0-1 16,2 2 1-16,-2-1-2 0,2 2 3 15,-1 2 0-15,2 1 0 0,-1 0 2 16,2 0 0-16,-2 1 0 0,0 1-1 0,-1 1 1 16,1-1-1-16,-1 0 0 0,1 1 0 15,-2 0 0-15,3-1 2 0,-3-1 0 0,2 0 0 16,-2 0 0-16,1-3 0 0,1 0 2 16,-2 0-2-16,0-1 0 0,2-1 2 15,-1-1-2-15,-1-1 1 0,2 0 0 0,-2-1 4 16,0-1-2-16,3 0 2 0,0 0 0 15,0-4 1-15,0 1-2 0,0-2 0 16,-1 2-1-16,1-3-1 0,0 1 1 0,1-2-3 16,-3 0 2-16,3 1-1 0,0-2 2 0,-3-1-1 15,3 1-2-15,-3-1 0 0,1 2 0 16,-1 2 2-16,1-1-2 0,1 2 0 0,-3 1-2 16,2 3 2-16,-1 1-2 0,1-1-2 15,1 2 1-15,-1 0-4 0,1 3 4 0,3-1-1 16,-3 3 0-16,2 3 4 15,0-1 0-15,1 4 0 0,2-1 0 0,-2 2 2 16,2 2-2-16,-3-1-2 0,3 1-1 0,0-1 3 16,-2 1-1-16,-1-1-1 0,1 0-3 15,-1-3 0-15,1 2 0 0,-1-3 1 0,0 0 0 16,-2-2 2-16,0 0 0 0,2 0 1 16,-2-2 1-16,3-1-1 0,-3-1 0 15,2 0 0-15,0-1 1 0,1-2 1 16,4 0 0-16,-1 0 1 0,-1-2 2 0,2-1 1 15,1-1 1-15,-2-2-2 0,-1 1 0 16,1-4 2-16,-2 1 0 0,-1-1 0 0,-1-1 1 16,0-1-3-16,1-2 0 0,-1-1-2 15,-2 2 0-15,2-1-4 0,-2 1 2 0,2-2 0 16,0 4-3-16,-1 0 0 0,2 1 1 16,-2 4 0-16,0 0-2 0,0 2 1 0,-1 0 0 15,2 2 0-15,0 1 1 0,0 0-2 16,-1 3 2-16,0-1-2 0,1 3 4 15,-2 1-2-15,2 2 0 0,0 0 1 0,-2 1 0 16,0 1 1-16,0-1 0 0,0 3 0 16,-1-2 0-16,1 0-2 0,-1 2 2 0,1-2 0 15,0-1 2-15,0-2-1 0,-1-2 2 16,-1-1-1-16,-1-2 3 0,2-1-1 16,-2 1 0-16,1-4 0 0,-1-1 0 0,2-1 0 15,1-2-2-15,2-2-2 0,-2-2 0 16,4-1-1-16,-1-2 0 0,0 1-3 0,-1-3 4 15,1 1 1-15,-1 0 2 0,3-1-1 16,-4 1 0-16,1 0 1 0,2 1-2 0,-4 1-1 16,0 2 2-16,0-2 0 0,2 5 2 15,-4 0 2-15,1 2 1 0,-1 2-1 0,1 2-3 16,-2-1 0-16,0 1-3 0,2 1-3 16,-1 1-1-16,1 1-1 0,0 4 1 15,1-2 2-15,0 4-2 0,0 2 3 0,2 4-2 16,1-2 0-16,0 3 1 0,-1 0-1 15,0 1 0-15,3 1 3 0,1 1-1 0,-1 0-1 16,0-3 0-16,1 5 0 0,-1-6 2 16,-1 3 0-16,2-4 0 0,-1 0 2 0,0-2-1 15,-2-3-1-15,1-2-1 0,-1-2 1 16,-1-1 0-16,-1-3 0 0,0-3 1 16,-1-2-1-16,3-4-1 0,-1-1-2 15,1-2 0-15,-3 2 0 0,2-4-2 0,-2 2 1 16,2-2 2-16,-2-2 1 0,1 3 0 15,-1-2-1-15,1 1 2 0,1 3 2 0,-4-2-2 16,3 2 0-16,-3 1 0 0,1 1 1 16,1 2-1-16,-3 1 0 0,3 3 0 0,-3 0-1 15,0 1-1-15,0 1 1 0,2 1-3 16,-2 1 0-16,0 1 0 0,0 2 0 0,0 2 1 16,-2 3-1-16,1 0 2 0,-1 1 1 15,-1 2 0-15,1 3 0 0,1-4-1 16,-3 1 0-16,3 2 1 0,-1-5-1 0,-1 4-2 15,3-4-1-15,-2-2-1 0,2 1-1 16,2-2 1-16,0-1-2 0,-1-2-1 0,1-2 3 16,-1-1 1-16,3 0 0 0,-1-1 4 15,2-4 1-15,0 1 0 0,2-4 0 0,-2 3 0 16,0-3 0-16,0-1-1 0,1 1-3 16,-1-1 3-16,2 2-2 0,-2-1 1 0,3 1 0 15,-3 1-3-15,4-2 3 0,-2 3-2 16,-1 0 0-16,2 1-2 0,-3 1 2 15,1-1 1-15,-3 3-2 0,0-1 2 0,0 4 0 16,1-1 0-16,-1 0 2 0,-2 5-2 0,3-4 3 16,-1 5-2-16,1 0 2 0,1 0 0 15,0 2 0-15,0 2 0 0,3-1 0 16,1 1 0-16,0 0-1 0,4-2 1 0,1 2-2 16,-1 0 1-16,1-2 0 0,2-2-2 15,-2-1 3-15,1 0-2 0,0-1 2 16,-2-4 0-16,1 1 0 0,-1-4 0 0,-2 1 0 15,1-4 0-15,-2-1 0 0,0-1-1 16,0-1-1-16,0-1 1 0,-2 2 0 0,1-1-1 16,-2 1 0-16,-1 0-1 0,1 0 2 15,-1 1-1-15,1-1 2 0,0 4 0 16,-2-2 0-16,0 4 0 0,-1-2 0 0,-2 0 0 16,1 1-1-16,-2 1 0 0,-1 1 0 15,0 0 1-15,2 0 0 0,-2 1 1 16,1 1-1-16,1 1 0 0,1 0 0 0,-1 1 1 15,1 1-1-15,0 0 0 0,1 3 1 16,0-1-1-16,2 0 2 0,-2 0-1 0,0-1 2 16,1 2-1-16,0-2-2 0,-2 0 0 15,2 0 2-15,-1-2-2 0,0 1-2 0,-3-3 2 16,2 1 0-16,-1-1 0 0,0 0 0 16,-1-1 0-16,-1 1 0 0,0-2 0 15,2 0 2-15,-2 0-1 0,0 0 2 0,0-2 0 16,0-1 1-16,0 0-1 0,1-1 0 15,-1 2-1-15,2-1 0 0,-2-1 0 0,0 1-1 16,0 1-1-16,2 1-3 0,-1-1 3 16,-1 1 0-16,0 1-1 0,0-2-2 0,0 2 3 15,0 0 0-15,0 0 0 0,0 0-1 16,0 0-1-16,0 0 2 0,0 2 0 0,0-2-1 16,0 0 1-16,0 1-1 0,0-1 2 15,0 2-1-15,2-1 0 0,0 1 0 16,-1-1 1-16,3 2-1 0,-2-2-1 0,1 1 1 15,0 1 1-15,2-1-1 0,-3 0 0 16,1 1 0-16,0-1-1 0,-1 0 0 0,1-1 1 16,1-1 0-16,-2 0 0 0,0 0 3 15,-1-1 3-15,2-1-2 0,1-1 1 0,-1-1 0 16,0-1 0-16,2 1-1 0,-2-2 1 16,3 0 0-16,-3 1-1 0,2-1 3 15,0 0-2-15,-2 3 0 0,2-2-3 0,-2 0 3 16,-1 2-2-16,-1-1-1 0,2 4 0 15,-1 0 0-15,-1-3 0 0,-1 2-2 0,0 1 3 16,0 0-1-16,0 0-1 0,0 1-1 16,2-1 0-16,-2 3 0 0,0-3 0 0,3 3 0 15,-1-2 0-15,-1 2 2 0,1 0 1 16,1-1-2-16,0 3-1 0,-1 0 0 16,3-1 0-16,-1 2-1 0,1 2 1 0,1-2 0 15,-1-1 0-15,0 2 0 0,0-3 1 16,2 1-1-16,-5-1 0 0,3-3 0 0,-4 2 0 15,3 0 1-15,-3-2 0 0,1-1 0 16,-1 0 0-16,3 0 1 0,-1 0-2 16,1-1 1-16,3-2 0 0,-1-1 1 0,0 1-2 15,1-2-2-15,2 0 1 0,-3 0 0 16,-1 1 1-16,-2-1 0 0,1 1 0 0,-1-1 0 16,-1 1 2-16,-1 1 1 0,2 0-3 15,-2 0 0-15,-1 0 0 0,2 1-1 0,0-1-2 16,-1 1 2-16,-1 2 0 0,0 0-3 15,2 0 2-15,-2 0-1 0,3 0 0 0,-1 2 1 16,-1 1-1-16,1-3 3 0,0 2-2 16,-1 1 2-16,2-2-2 0,-3 2 0 0,2-1-2 15,-2 1 3-15,0 0-2 16,2 0 0-16,-1 0 3 0,2 1 0 0,-2 1-3 16,1-3 1-16,1 3 1 0,-3-3 0 0,3 3-2 15,1-1 0-15,-3-1 3 0,1-2 0 16,1 0 0-16,-3 2-1 0,2-3 1 15,-1 0 1-15,-1 0 1 0,2-3-2 0,1 1 2 16,0-5 1-16,0 2-2 0,2 0-1 16,-2-2 0-16,2 1 0 0,0-2 0 0,0 2 0 15,0-1 0-15,0 0 2 0,0 0 0 16,0 2-2-16,1-2 0 0,-2 2 0 0,0 0 1 16,1 3-1-16,-2-3-3 0,0 3 3 15,0-1-2-15,1 1 1 0,-1 1-3 0,0-1 3 16,0 2-1-16,0 0 2 0,0 2-1 15,0-1-1-15,1 1 1 0,-1 1 0 16,0 1 0-16,0 1 0 0,-1-1 1 0,3 2 1 16,-2 1 0-16,1 0 0 0,-1-2 1 0,2 3-1 15,-2-2 0-15,2 2-1 0,-3-2 0 16,3 0 0-16,-2-2 0 0,1 1 0 16,-1-2 0-16,-1 1 0 0,1-3 0 0,-1 1 0 15,-1 0 2-15,1-2-1 0,0 0 0 16,-1 0 1-16,1-4-1 0,1 1 0 0,2-1-1 15,-1-1 0-15,1 0 2 0,0-1-2 16,-2 1 2-16,2-2-2 0,-2-2 0 16,2 0 1-16,-1-1-1 0,-1-2 0 0,2-1 1 15,-3 1 3-15,0-4-3 0,-1 1-1 16,1 0 0-16,-1-2-1 0,-1-1 1 0,2 3 0 16,1-2 2-16,0 0 1 0,3-1 0 15,-1 1 0-15,2 1-2 0,-1-3 1 16,2 3-1-16,1 0-2 0,1-3-1 0,-2 3 2 15,3-2-1-15,-2 0 1 0,-1 0 0 16,3-2 0-16,-3 1 0 0,0 1 0 0,0 0 0 16,0 1 1-16,-2 0-1 0,2-1 0 15,0 0 0-15,0 1 0 0,-2 2 0 0,2 0 0 16,-1 2 0-16,0 1-1 0,1 0 1 16,-3 1-1-16,3 2 1 0,-2-1-2 0,2 3 1 15,-2 2 0-15,-1-1-1 0,2-1 0 16,0 5 1-16,-4-1-2 0,2 1 0 15,0 1 2-15,-2 2-1 0,0 1 0 0,-1 1 0 16,1 3-2-16,-3 1 0 0,0 4 0 16,0 1 0-16,-3 1-2 0,0 4 1 0,-2 1 3 15,2 0-1-15,-2 3-2 0,0 1 1 16,-2 2 3-16,0 1 1 0,2 3 0 0,-1-1 1 16,3 2 2-16,-2 0-2 0,2 1 2 15,0 2-3-15,1 1 0 0,-1 1-1 16,0 0-1-16,1 2 0 0,1-2-1 0,-1-1 1 15,-1-2 1-15,1 1 0 0,2-4-1 16,-1-1 2-16,2-2 0 0,-1 0-1 0,0-3-2 16,2-3 2-16,-1 2-4 0,1-5-1 15,1-1-1-15,-1-2-2 0,1 1-1 16,2-3-1-16,-2-2 1 0,3-2 1 0,-1-1 1 16,-2-1 0-16,2-3 2 0,1 1 0 15,-2-3 1-15,-1-1 0 0,4-3 2 0,-3-1 3 16,0-1 0-16,-2-3 0 0,1-1 0 15,0-2 0-15,-1 0 0 0,0-1 0 16,-1-3 0-16,1 1 0 0,2-5 0 0,-1 1 0 16,2-4 0-16,0-1 0 0,1-3 0 15,1-3 0-15,4-1 0 0,-3-1 0 0,1 1 0 16,0-2 0-16,-1 1 0 0,2 1 0 16,-2 1 0-16,1-1 0 0,-1 0 0 15,0 1 0-15,-3-1 0 0,3-1 0 0,-2 1 0 16,-1-1-2-16,0 1-1 0,0 2 3 15,0 0-2-15,2 4 1 0,-1 1-1 0,-1 3 1 16,2-3 0-16,2 6 0 0,-3 0 1 0,2 3 0 16,0 2-2-16,1 1 2 0,-1 1 0 15,-1 2 0-15,1 2 0 0,1 0-2 0,-4 3 4 16,-2 1-2-16,0 2-2 0,1-1 2 16,-1 2 0-16,0 2 0 0,1-1-1 15,-1 2 2-15,2 1 1 0,-2 3 1 0,1 1 1 16,-1 2-3-16,0 4 3 0,-1 1-4 15,-1 2 1-15,-1 2-1 0,-1 5-3 16,-1 1 3-16,2 1-2 0,0 5 1 0,2 0 2 16,-1 2 1-16,1 0 3 0,1-1-1 15,0 2 1-15,0-1 1 0,3 2-3 0,-1-2-2 16,2 1-1-16,0 2 0 0,0-2 1 16,-1 3-1-16,1-1 1 0,-1 0-1 15,0-2 0-15,0-1 0 0,-1-1 0 0,0 0-1 16,0-4-2-16,-2-1 2 0,1-2 0 15,0-4 0-15,-1-1 0 0,-2-3-1 0,1 0 2 16,0-5 0-16,-1-1 0 0,2-1-1 16,1-2-1-16,-1-4 2 0,4-1 0 0,-2-1 0 15,2-4 3-15,-1 0 5 0,2-3-2 16,-2 2 2-16,0-3 0 0,-1-2-2 0,2-3-4 16,-2 1-1-16,-1-3-1 0,2-1 0 15,1-1 0-15,-1-3 0 0,2-3 2 0,0 0-1 16,0-1 0-16,-2-2-1 0,2-3 0 15,1-2 0-15,-2-2 0 0,-1-4 0 16,2-1-1-16,1 0 0 0,1-3 0 0,-2 0 0 16,1 1 0-16,-1 1 0 0,0 1 0 15,2 0-1-15,-1 2 0 0,-1 2 0 0,3 1-2 16,0 2 0-16,2 0-1 0,2 3 2 16,0 1-1-16,2-1 3 0,-1 2-2 15,0 2 3-15,0-2 0 0,-1 4 0 0,-2 2 0 16,-1 0 1-16,1 1 0 0,-5 2-1 15,2 3 0-15,-4 3 0 0,0 2 0 16,-4 1-1-16,1 2 1 0,0 1 0 0,1 3 0 16,-1 0 0-16,1 3 2 0,1 1-1 0,0 4-1 15,1 0 0-15,1 3 0 0,0 1 0 16,1 3-3-16,-1 2 1 0,-2 3 1 16,1 0 0-16,1 3-2 0,0 2 2 0,-1 2 1 15,2 1-2-15,1 2 4 0,-2 3 3 16,1-2 1-16,-2 4 0 0,2-2 0 0,-2 2 2 15,-1 0-6-15,2-3 0 0,-3 3-2 16,4-1-2-16,-2 0 2 0,1 3-2 0,-1-3 0 16,2-1-1-16,1 2 0 0,-1-5 1 15,0 0-2-15,3-1 0 0,-3 0 2 0,0-3 2 16,0-1-3-16,1-1 1 0,-1-3 1 16,1-3 1-16,0-2-1 0,-3-1-2 0,-1-4 3 15,1-2 0-15,-2-1 0 0,-1-5 0 16,1 0 2-16,-1-5-2 0,2-1 2 15,0-3-1-15,1-1 4 0,1-4-1 0,0-1-2 16,0-1-1-16,-1-1 2 0,2-4-3 16,1 2-1-16,-2-3-1 0,-1-3 4 0,2 0-1 15,-3-2-1-15,4-2 0 0,-4-1 2 16,1-2-2-16,-1-3 0 0,4 1 0 16,-4-3 2-16,3 3-2 0,0-1 0 0,3 2-2 15,-1 0 0-15,1 1-1 0,1 4 2 16,1-1-1-16,1 4 1 0,2 2 0 15,1 1-1-15,-1 2 2 0,0 3 0 0,-2 3 0 16,-3 2 0-16,0 3 2 0,-3 0-4 0,-1 3 2 16,-1 0-2-16,-3 2 0 0,2 1 0 15,-2 1 2-15,0 2 1 0,0 2 0 0,1 2 0 16,-1 2 1-16,0 3-1 0,-2 2-2 16,1 1 1-16,-1 1 1 0,-2 4-1 0,-1-1-1 15,1 3 1-15,-2-1 0 0,0 4-1 16,-1-1 0-16,1 1 2 0,3 1 0 15,-3 1-1-15,3-2 1 0,3 0-1 0,-1 2 0 16,1-4-2-16,2 0 0 0,2-2 1 16,1-2 1-16,-1-1 1 0,-1-3 0 0,3 0 0 15,-2-1 1-15,-1-2-2 16,2-3 2-16,1 0-2 0,-2-2 0 0,-1-3 0 0,1 1-2 16,0-3 2-16,-2-2-2 15,0 0 2-15,1-3 2 0,-1-3-2 0,2 0 3 16,0-5 0-16,0 1-2 0,-3-2-1 0,3-2-3 15,-4-2 3-15,0-2 0 0,3-2-1 16,-3-2 0-16,1-1-1 0,-1-2 2 16,0 3 0-16,2-2-1 0,1 4-3 0,0 1 3 15,2 0-1-15,0 2-1 0,3 1 1 16,-1 3 1-16,-1 1 1 0,2-1-2 0,-1 4 1 16,-2 4 0-16,1-2-1 0,-1 5 2 15,-2-1 2-15,-1 1 0 0,0 2-2 16,0 2 0-16,-2 1 2 0,3 1-2 0,-3 1-2 15,0 4 1-15,-1-1 2 0,0 2-1 16,1 2 0-16,-2-1 0 0,1 3 3 0,1-1-3 16,0 2 0-16,-3-1-1 0,5 0-1 15,-2 1 2-15,0-2 2 0,0 1 1 0,2 0 0 16,0-1 0-16,3-3 1 0,1 2 0 16,-1-1-1-16,0-3-2 0,3 0 2 0,-1-4 1 15,-1 0-2-15,2-3 0 0,-3-2-2 16,2-3 0-16,-2-1 0 0,2-3 0 15,-3-1 3-15,1-1-2 0,-1-1-1 0,1 1 0 16,-1 0 0-16,-1 1 0 0,1-2 0 16,-1 0-2-16,-1 2 0 0,1 0 2 0,-1 2-2 15,0-1 2-15,-1 2 0 0,-1 1-1 16,0 2 1-16,-1-2-3 0,1 3 3 0,-3 0-2 16,0 2 1-16,2 0-1 0,-1 0 2 15,-1 2 0-15,0 3 0 0,0 0 0 16,2 0 2-16,-2 3-2 0,0 1 1 0,2 0-1 15,-1 1 0-15,1 0-1 0,-1-1 1 16,1 3 0-16,1-4-2 0,-3 1 2 16,2-1 0-16,2-2 0 0,-2 0-1 0,-1-3-1 15,-1-1 2-15,2 0 2 0,-2-2-2 16,3 0 1-16,0-2 2 0,1 0-1 0,0-3-2 16,1 1-2-16,1-2-1 0,-1 0 2 15,0 0 1-15,-2 1-2 0,2-2 2 0,-2 1 0 16,0-2 2-16,-1 2-2 0,2-1-2 15,-1 2 2-15,-1-1 0 0,0 2 0 0,-1-1 0 16,2 2 0-16,-3 0 0 0,2 2 0 16,-2-1 0-16,2 1 0 0,-2 1 0 0,1 1 0 15,1 1 0-15,0 1 0 0,-1 0 0 16,2 3 0-16,-1-2 0 0,0 2 0 0,0 3 0 16,1-1 0-16,-3 1 0 0,2 1 0 15,1-2 0-15,-1 2 0 0,-1-1 0 16,3 1 0-16,-1-1 0 0,0 1 0 0,2-1 0 15,2-1-1-15,-2 0 1 0,2 0 1 16,-1-4 1-16,-1-1-2 0,2 0 3 16,0-3-2-16,-2 0-1 0,1-3-3 0,1-1 2 15,0-2 1-15,0-2-2 0,-1 1 2 0,2-3 0 16,1 0 0-16,-1 0-1 0,-1-1 0 16,1-1-1-16,-1 2 2 0,3-2-1 15,-4 2 1-15,2-2 0 0,0 4 1 0,-2 0-1 16,-3 2 0-16,2 0 0 0,-3 3 0 15,1 0 0-15,-1 2 0 0,-1-1 0 0,1 2 0 16,2 2-1-16,-1 1 1 16,-1 0 0-16,3 1 1 0,-2 2-1 0,0 1 0 15,-1 2 0-15,1-1 0 0,-1 3-1 0,-1-1-1 16,1-1 1-16,-2 0 1 0,0 2 0 16,0-3 1-16,0 1 1 0,0-1-1 15,0 2-1-15,3-3 0 0,-3 0 0 0,1-2 0 16,-1 1 0-16,2-3 0 0,-1 0 0 15,1-2 0-15,-2 1 0 0,3-2 0 0,-1-2 0 16,1-1 0-16,0-1 0 0,1-2 0 16,0-2 0-16,-2 1 0 0,2 0 0 0,-1-3-1 15,-1 1 0-15,1 0-2 0,-1 0 2 16,1 2 1-16,0-2 1 0,-1 4-1 16,0-3 0-16,-1 2 1 0,1-1-1 0,1 1 0 15,-3 1-1-15,4 1 1 0,-2-1 0 0,0 3 0 16,-1 0 1-16,1 1-1 0,-1 1 0 15,-1 1 0-15,2 1 0 0,-2 2 0 16,0 1 0-16,0 0 2 0,0 4-2 0,0 1 0 16,0 0 1-16,0-2-2 0,-2 2 0 15,1 1-1-15,1-2 2 0,-2-1 0 0,2 1 0 16,0-1 0-16,2-1 1 0,-1 0-1 16,1-3 0-16,-2 1 1 0,2-2-1 0,-1 0 1 15,-1-2 0-15,2-1 0 0,-2 0-1 16,1-1 0-16,1-2 2 0,-2-3-1 15,0 0 0-15,3-1-1 0,-3-1 0 0,3 0 2 16,2-3-2-16,-2 2 1 0,2-2 1 16,0 2-1-16,-1-5 1 0,3 2 0 15,0 2-1-15,-2-2-1 0,2 1 0 0,-1 2 0 16,-1-1 0-16,2 2 0 0,-2 0 1 16,-2 3 5-16,1 0 1 0,-3 3 0 0,2-2 1 15,-3 4 2-15,2 0-3 0,-2 0 0 16,0 4-4-16,0 0 1 0,0 2-3 0,-2 1 1 15,2 1-1-15,0 2-1 0,0 2 0 16,0-1 0-16,0 3 1 0,0 1-1 16,0-2 0-16,-1 0 0 0,-1 0 1 0,1 3-1 15,-1-4-1-15,0 1 1 0,-1-1-2 16,3-1 2-16,0-1 0 0,-1-2-2 16,1-4 2-16,0 1 0 0,0-4 0 0,0 1 0 15,1-2 2-15,-1-2 1 0,0-1-1 16,3-2 0-16,-1-2-1 0,1 0 0 0,0-2-1 15,1 0-1-15,1-2 0 0,0 1 1 16,2-2-1-16,-1 0 0 0,-1 0 2 0,3-2-1 16,1 1 1-16,-1-2 0 0,0-1 0 15,-1 2 0-15,0 0 2 0,1-1-2 0,-3 2 3 16,2 1-2-16,0 0-1 0,-2 0 2 16,1-1-2-16,-1 2 1 0,-2 1-1 15,2 2-1-15,-2 1 1 0,2 3-1 0,-4-1-1 16,3 4-2-16,-3-1 2 0,4 4-3 0,-2-1 2 15,0 4-2-15,1 2 2 0,-3 3-1 16,-1 0 1-16,0 5-1 0,-3 0 2 16,0 5 0-16,-2-1 1 0,0 4 0 0,0-2-1 15,2 3 0-15,-3-3-1 0,1 0-2 16,2-2 1-16,-2 0-1 0,2-3 2 16,2-3-3-16,-1-1 3 0,0-5-2 0,1 1 0 15,1-5 0-15,-2 1 2 0,2-1 2 16,0-3 0-16,-3 0 4 0,3-3 0 0,0-1 0 15,0 0 2-15,0-3 2 0,3 0-3 16,-3 0 2-16,3-1 0 0,-3-2-2 0,4-1 1 16,-3 1-1-16,2-4 3 0,1 1 1 15,0-2-1-15,-2-3 2 0,3 0 0 0,-1-1 4 16,-1-3 0-16,-1 1 1 0,1-3 3 16,-3 2-1-16,3-1 2 0,-1 2 2 15,1 2 0-15,0 2 3 0,-1 2 1 16,1 3 1-16,-1 3-1 0,2 1-1 0,-1 3-6 15,-1 1-5-15,1 1-5 0,-1 3-4 0,-1 0-3 16,1 2-2-16,1 1 0 0,-3 2 1 16,0 2 2-16,2 3-1 0,-2 3 5 15,-2 2-1-15,2 3 0 0,-1 4-3 0,-3 2 0 16,1 2 1-16,0 1-2 0,0 1 0 16,-5 0 0-16,3 1 1 0,-3 0 0 0,2 0 1 15,-2-3-1-15,2-1-1 0,0-1 0 16,1-2 1-16,0-4 1 0,3-2-2 15,1-4 0-15,-1 0-1 0,2-5 0 0,0 0-1 16,0-4 1-16,0 0 1 0,0-2 2 16,0-1 0-16,2-1 3 0,-1-4-3 0,3-1-1 15,0-3-2-15,1-1 0 0,2-4 0 16,0-2-1-16,1-2-1 0,3-4 0 0,0-3 1 16,0-2-3-16,2-4 2 0,3-2-3 15,-2-4 3-15,3 3-1 0,-2 0 3 0,-1 2 0 16,-1 2 0-16,-1 5 0 0,1 2 0 15,-5 5 0-15,1 4 0 0,-4 2-2 16,1 5 4-16,-4 2-2 0,0 2 0 0,-2 1 0 16,-2 2 0-16,0 4 0 0,-1 1 0 15,-2 3 0-15,0 4 0 0,-4 2 0 0,3 4 0 16,-2 1 0-16,1 3-2 0,-2 1 1 16,5 2 1-16,-3 4 0 0,2 0 1 15,0 1-1-15,1-1 0 0,1-1 2 0,0-1-5 16,1-1-1-16,1-2-7 0,-1-1-2 15,2-6-1-15,2-2-2 0,-1-3-3 0,-1-3 0 16,2-2 1-16,-1-3 5 0,-1-1-1 16,0-3 2-16,2-3 2 0,0-2-1 0,-1-2 5 15,5-4-1-15,-1-2 0 0,0-1 3 16,1-7-1-16,5 0 3 0,-1-3 0 16,1 1 2-16,1-4 0 0,-1 4 2 0,-1-1 0 15,-1 3 3-15,-1 3-2 0,-3 1 1 16,0 4-1-16,-2-1-1 0,0 1 0 0,-1 4 4 15,-2 0-2-15,3 2 0 0,-2 3-4 16,1 1 2-16,-1 0-4 0,-1 2-4 0,2 2 0 16,1 1-2-16,0 1 4 0,1 2-1 15,0 3 1-15,-2 1 4 0,3 3-1 16,-2 1 1-16,-2 4 0 0,-2 3 0 0,-2 1-1 16,-2 6-2-16,2-2 1 0,-2 0 0 15,0 2 0-15,0-2-2 0,2-2 0 0,-1-1 0 16,2-4-2-16,1-3-2 0,-1-2 1 15,0-4-2-15,2-3 1 0,0 1 2 0,0-7 2 16,2 3 2-16,0-6 1 0,-1 0 0 16,5-2-1-16,2-4 2 0,-1 1-1 15,2-4 0-15,2-1 0 0,0-2 1 0,2-3-1 16,-1-3 1-16,1-2 0 0,1-3 0 16,-1 0 0-16,-1-3 2 0,-2 2 2 0,-2 2 2 15,0 2 2-15,-4 3 6 0,-2 6 3 16,0 2 0-16,-1 3 1 0,-1 3-4 0,0 1 0 15,0 2-6-15,0 2-5 0,0 1-4 16,0 1-1-16,0 4 0 0,0-1-2 16,0 4 2-16,-1 3 2 0,-1 5 0 15,0 2 0-15,-2 3 0 0,-1 1 0 0,-1 3 0 16,-2 0 0-16,0-2 2 0,-1 1-2 0,2-1 0 16,-1-2 0-16,2-2-2 0,0-2 2 15,1 0-1-15,4-5-1 0,-1 0 0 16,2-5-1-16,0 0-3 0,0 0 0 0,2-4 0 15,-2-1-1-15,1 1 3 0,-1-3-1 16,0-3 3-16,3-1 0 0,-1-1 0 0,2-2 2 16,1 0-3-16,0-5-2 0,1 0 4 15,2-1-2-15,1-2 1 0,0 1 1 16,-1-1 1-16,1-2 1 0,-1 3 0 0,-2-2 3 16,-1 3 2-16,1 4 1 0,-4 1 0 15,2 2 1-15,-4 3 1 0,2 0-3 16,-2 2-3-16,0 1-2 0,0 1 1 0,0 2-2 15,-2 3-2-15,2 0 2 0,0 1-1 16,-2 2-2-16,0 1 3 0,2 0-2 0,0 2 2 16,0-1-1-16,0 1-2 0,0-1 3 15,0 1 2-15,0 3-2 0,2-4-2 0,0 1 2 16,-2 0 0-16,2-3 0 0,0 0 0 0,1-3-1 16,-2 0 1-16,1-3 1 0,1 1-1 15,-1-4 0-15,1 0 4 0,-1 0 0 16,1-4 0-16,0 0-2 0,1-5 1 0,0 2 0 15,0-1-3-15,0-3 2 0,0-1-1 16,0-1 0-16,2-2-1 0,0-2 0 0,2 1 0 16,2-1 0-16,-1 0 0 0,0 0-1 15,1 5-2-15,0-2 3 0,-3 4-1 16,-2 2-2-16,-2 4 1 0,-1-1 0 0,0 4 0 16,-2 2 2-16,-2 4 0 0,-3 2 2 15,2 1 2-15,-5 4 0 0,4 0-2 0,-1 2 0 16,0 1-2-16,0-1 0 0,3-2 0 15,-1 2 0-15,2-2 0 0,1 1 0 16,1-1-1-16,-1 2 1 0,3-2 0 0,-3 0 0 16,4 1-1-16,1-1 1 0,-2-1 0 15,3-1-2-15,0-2-1 0,2-1 2 0,0-1-1 16,0-3 0-16,1-1 0 0,-1-2 2 16,-3-2 0-16,2-1 0 0,-3-3 2 0,4 0-2 15,-5 0 2-15,2-4-2 0,0 0 5 16,-2-2-4-16,2 1-1 0,1-3 2 15,-1 1-2-15,-1 0 1 0,1-1-1 0,0-3-1 16,2 2 2-16,-2-1-1 0,2 1 1 16,-2 0-1-16,-1 1 2 0,0 1 2 0,-1 2 1 15,-1 2 4-15,-1 3 3 0,-1 2-2 16,3 1 0-16,-3 1-2 0,0 1-5 16,-3 2-2-16,3 3-4 0,-3-1 3 0,1 5-2 15,-1 1 1-15,0 0 1 0,0 2-2 16,-1 0 2-16,3 1-3 0,-1 1 3 0,-1-3-1 15,3 1 1-15,-2-2-2 0,2 0-1 16,0-2 2-16,2 0-2 0,-2 1-1 0,3-4-2 16,-1 1 5-16,-1-1-3 0,1-3 1 15,1 1 0-15,0-2 1 0,-1-2 1 0,3-1-1 16,1-1 1-16,-3-4 1 0,2 0 0 16,-2-1 0-16,0-3 1 0,0-1 1 0,1-1 1 15,-3-4 0-15,1-2-3 0,1 0 3 16,-3-4 1-16,0 0-3 0,0-2 2 15,0 3-1-15,0-1 2 0,0 4 0 0,0 2 2 16,0 1 2-16,3 4-1 0,-2 1-1 16,1 3-3-16,1 1-1 0,-1 3-7 0,1 1 0 15,0 3-2-15,-1-1-1 0,1 1 3 16,-1 2-1-16,-1 1 0 0,3 2 2 16,-3 1-2-16,3 2 2 0,-2 0-1 0,-2 2 1 15,3 1 1-15,-1 2-1 0,-1 0 1 16,1 0-1-16,1 3 0 0,1-1-1 0,0 1 1 15,-2 2 2-15,1-2 0 0,3 0 0 16,-3 0 1-16,-1 2 1 0,1-4-1 0,-1 2 1 16,-1-1 0-16,3-2 0 0,-1-2 0 15,-2 0 0-15,1-3 0 0,1 0-2 16,1-4 2-16,-2 0-1 0,-2-1-1 0,3-1 2 16,-1-1 0-16,1-3 2 0,2 0-1 15,-2-3-1-15,2-1 0 0,-2-3 0 0,5-2 0 16,-3 1 0-16,1-6-1 0,0 2-2 15,4-6 0-15,-2 0 0 0,1 0-1 0,1 1-2 16,2-2 2-16,1 3 0 0,-1 1-1 16,1 3 1-16,-3 2 0 0,-1 4 1 15,-1 2 0-15,-3 2 0 0,0 3 2 0,-2-1-2 16,0 1 0-16,-2 2 3 0,1 2-1 16,-1 2 1-16,-1 1 1 0,0 2 2 0,-1 2 0 15,-1 4 1-15,1-2 0 0,-4 4-2 16,2 0 0-16,0 2 0 0,-2 3-2 0,2-1 0 15,-2 3 1-15,0 0-1 0,1 3 0 16,-1-1 0-16,2-3 3 0,1 1-2 16,1-2 0-16,2-2 1 0,-1-2-1 0,4-2-1 15,-1-4 0-15,0-1 2 0,1-3-1 16,-1-3 2-16,2-1-1 0,-1-1-2 0,0-2 4 16,1-1-1-16,3-4-2 0,-2 2-1 15,-1-4 0-15,1 0 2 0,-1 0 0 0,0-1-2 16,1-3 1-16,0 3 0 0,-1-3 1 15,0 0 0-15,1-1-2 0,2 1 1 16,0-3-1-16,-2 4 0 0,2 0-1 0,-2 1-1 16,1 1 2-16,-4 2 0 0,0 2 2 15,0 1 0-15,-3 1 2 0,2 3 0 16,-2-3-3-16,2 6-1 0,-2-3-1 0,0 4-1 16,0 2 2-16,-2 1-2 0,2 2 2 15,-2 3 0-15,1 0 0 0,-1 1 2 0,1 3 1 16,1-1-2-16,1 0-1 0,1 1 0 15,3-1 0-15,0 0 0 0,2-1 0 0,1-2 0 16,0-2 2-16,0-1-2 0,0-1 2 16,-2-1 0-16,2-2 1 0,-3 0 0 0,1-5-1 15,0 3 2-15,1-2-2 0,-1-2 1 16,2-2-2-16,1 0 2 0,-1-1-1 0,0-1-1 16,3 0 2-16,-3-3-2 0,0 1 1 15,2-2 0-15,-3 0-1 0,1 1-1 16,0-2 3-16,-3 0-1 0,0 3 0 0,1 0-1 15,-3 2 2-15,0 1 1 0,-1 1 0 16,0 1-2-16,-1 1 2 0,-1 1-2 0,0 0-2 16,0 0 0-16,0 0-1 0,0 1-2 15,0 1 1-15,0 1 0 0,2 1 2 16,-1 1-2-16,-1 0 1 0,0 2 1 16,0 1 0-16,2-1 0 0,1 0 0 0,-1 1 0 15,4 1-1-15,-1 0 1 0,-1-1 0 16,3 1-1-16,-1 1 1 0,2-1 0 0,-2-3 1 15,-1 1-1-15,2-5 1 0,-1 1 1 16,1-2-1-16,-2-1 2 0,0-1 0 0,0-1-1 16,1 1-1-16,-1-4 4 0,1 1-2 15,-1 1 0-15,-2-4-2 0,2 3 1 0,-2-2 0 16,2-1-2-16,-2 2 0 0,3-1 0 16,-1-1 1-16,-2 2-1 0,0 1 0 0,1-2 0 15,-1 3 0-15,-2-2 0 0,1 2 0 16,1 1 2-16,-1 0-1 0,0-1-1 15,0 1-3-15,0 1 0 0,-1 1 0 0,1-1-1 16,1 1 2-16,0-3 0 0,-1 3 1 16,1 0-1-16,0 3 1 0,-1-3 0 0,1 1-3 15,2 0 1-15,-4 1 1 0,1 1-1 16,-1-1 2-16,1 3-1 0,1-2 2 0,-1 2-3 16,-1 1 3-16,1-2-1 0,0 1 1 15,-1-1-2-15,2 1 2 0,-1-1 2 0,-2 1-2 16,3-1 0-16,-1 1 1 0,2-2 2 15,-1-1 0-15,-1 1 1 0,1-3-1 0,0 3 3 16,2-3 0-16,-1-3 0 0,0 3 0 16,2-5 3-16,1 0-1 0,-1-2-1 15,-1 2 1-15,1-2-5 0,2-1 1 0,-3 1-4 16,1-2 0-16,-1-1-1 0,1 2 1 16,2-1 0-16,-2-1 0 0,1 0 0 0,-1 1 0 15,-1 2 1-15,2-1-1 0,-3 2 0 16,1 0 0-16,-2 4 0 0,0-1 2 15,0 1 1-15,0 2-3 0,-1 0 0 0,4 0 0 16,-3 3-1-16,0-1-1 0,-1 3 1 16,1-2 1-16,-1 2 0 0,-1-1-1 0,1 2 1 15,0 0 1-15,-1 0 0 0,-1 0-1 16,2 1 0-16,-1 0 0 0,1 1 2 16,0 1-4-16,-1-1 2 0,2 0 0 0,0 1 0 15,2 0 2-15,0-2-1 0,0 1 1 16,1 1-1-16,3-5 1 0,-1 3-1 0,2-3 2 15,-1-1-2-15,1-1 2 0,-2-2 2 0,0 0-1 16,-1-2-2-16,1-1 2 0,-3 0-1 16,0-1 0-16,1-4-3 0,0 1 1 15,-1 0 0-15,0-2 0 0,1 2 2 0,-1-2-4 16,3 1 2-16,-2 0-1 0,1 1-1 16,-1 2-2-16,-1-3 3 0,2 3 0 0,-3-1-1 15,0 3 1-15,-2 0 0 0,0 2 0 16,-1-1-1-16,-1 2 1 0,0 0-2 15,0 0-1-15,0 2 1 0,0 0 1 0,0 3-1 16,0-1 0-16,2 1 2 0,-1 1 0 16,-1 1 0-16,2-3-2 0,1 3 0 0,0-1 2 15,2-1 1-15,-2 1-1 0,2-2 1 16,-2-1 1-16,0 0-2 0,0-1 2 16,-1-1 2-16,1 1-1 0,1-4 2 0,1 1 3 15,0-2 0-15,2-2-1 0,-1-1 0 16,1 0 1-16,2 0-3 0,-1-2-3 0,1-1 1 15,2-1-3-15,0 0 2 0,-1-1-2 16,2 2 0-16,-4-1 0 0,2 2 0 16,-1-2 2-16,-1 0-1 0,-3 3 0 0,1 0-1 15,1-1 0-15,-1 2 0 0,0 0 0 16,-3-1 0-16,2 2 0 0,0-1 0 16,3 0-1-16,-2 1 0 0,0-1-1 0,1-1-2 15,-1 3 1-15,0-1 0 0,-1 1-1 0,1 2 3 16,-1-1-4-16,-1 3 2 0,-3-2-1 15,2 4-2-15,-1 0 2 0,-2 1-3 16,0 4 1-16,-2 0 1 0,-1 5 2 0,2 1-3 16,-4 2 4-16,0 1-2 0,0 2 4 15,0 0-1-15,1-1-2 0,2 1 1 0,-1-4 1 16,1 2-2-16,1-3-1 0,1-2 1 16,0-4-1-16,1 1 2 0,1-2-2 0,1-2 3 15,-1-1 0-15,4-1 1 0,0-4 0 16,-1 1-1-16,3-3 1 0,1 0 0 0,-1-2-2 15,2-1 1-15,2-2-2 0,-1-2 3 16,-1-3-1-16,4-1 0 0,-3-1 1 0,2-2 0 16,-2-4 1-16,2-1-1 0,-1-2 1 15,-1-2 1-15,-1-2-1 0,4-1 0 16,-3 2 3-16,3-2 2 0,-1 3 2 0,-2 0 0 16,3 4 3-16,-1 0 0 0,1 4-1 15,-1 2-3-15,2 4-3 0,-2 0 1 0,1 5-4 16,-1-2-1-16,0 5-1 0,1 0-2 15,0 4 0-15,-1 0 0 0,-2 2-2 16,0 0-2-16,-3 2-1 0,-2 1-2 0,2 2 0 16,-3 1 0-16,-1 1 1 0,1 4 2 15,-3 0 3-15,-1 4 3 0,1 3 1 16,-2 3 0-16,-2 2 0 0,1 6 0 0,-2 1 1 16,-1 5 0-16,0 2-1 0,3 1 0 15,1 1 0-15,0 1-1 0,3-2 0 0,1-1-1 16,1 0 2-16,1-1-3 0,2 0 1 15,1-2 2-15,1-3 1 0,-2 2 0 0,2-5-1 16,2 0 4-16,-2 0-2 0,2-3-1 16,-2-2-2-16,-1-1-5 0,2-5 1 0,-3-3-4 15,-1-3 1-15,-1-2-1 0,-1-3 0 16,-1-1 2-16,-1-5 3 0,-1-1 1 16,4-1 2-16,-2-6 1 0,0-2 0 0,1-3 0 15,3-3-2-15,-3-3 0 0,1-3-1 16,2-3-2-16,-1-4-2 0,2-4-2 0,-1-1-2 15,1-4 2-15,4-1 1 0,0-3 1 16,-1 0 4-16,1-1 1 0,0-1 1 0,2-1 1 16,1 1 0-16,0-1-2 0,3 3-1 15,-3 1-1-15,4 2 4 0,-2 4-4 16,2 1 1-16,0 1 0 0,-2 4 2 0,1 1 1 16,-3 4 0-16,1 0 1 0,0 3-1 15,-2 1 2-15,0 4 0 0,0 2-2 0,0 2 0 16,-2-1 0-16,0 5 0 0,-1 2-4 0,-2 3-1 15,2 2-1-15,-4 4-2 0,1 4 2 16,-3 2 2-16,-1 5 0 0,1 3 4 16,-3 4 0-16,0 5 0 0,-3 2 3 0,0 5 0 15,0 4-1-15,0 3-2 0,0 1 0 16,0 1 0-16,3 1 0 0,-1 1-4 16,1-2 0-16,0-2-2 0,1 0 0 0,0-3-1 15,2 1 3-15,-1-1-1 0,0-3 1 0,1-1 3 16,1-3-2-16,2-2 1 0,-1-1 0 15,0-3-3-15,4-3-3 0,1-1-4 0,1-6-1 16,-1 2-5-16,2-5-1 0,0-4 2 16,-2 0 0-16,2-4 5 0,0-2 3 0,-1-2 2 15,0-5 3-15,0-1 0 0,-1-5 2 16,1-1 0-16,-1-5-2 0,3-1 0 16,-5-3 1-16,0-5 2 0,1 1 1 0,-2-4 0 15,1-2 4-15,0 2-2 0,-1-3 3 16,-1 0 0-16,2-1-3 0,-3-2-2 0,3 0 2 15,0-2-1-15,0 1-1 0,2-3-3 16,0 3 2-16,1-2-1 0,3 4-1 16,4-3-1-16,-2 4 1 0,4-1 0 0,1 4 2 15,1 1 1-15,-1 3 0 0,0 4 3 16,0 3-1-16,-6 3 0 0,0 3-2 0,-2 5 0 16,-2 1 0-16,0 2 0 0,-1 4 0 15,-2 1-2-15,3 1 2 0,-3 4 0 0,2 0 0 16,-4 5 0-16,1 2 2 0,2 2 2 15,0 2-2-15,-3 2-1 0,4 6 1 0,-4 1-1 16,-1 1 1-16,5 3-2 0,-5 5 0 16,-2 2 0-16,3 4 0 0,-4 0-2 0,-2 3 2 15,0-1 0-15,1 1 0 0,0-1 0 16,1-1-2-16,6 1 0 0,-1-2 0 16,4 0 1-16,-2-3 0 0,3-1 1 0,5-2 1 15,-1-1-1-15,2-2 0 0,1 0 0 16,3-4-1-16,0-3-3 0,1 0 1 0,-1-3 2 15,1-3-1-15,2-3 2 0,0-1-1 16,4-2-3-16,-2-4-1 0,2 0-1 0,-1-4 0 16,-1-1-2-16,2-3 2 0,0-1 0 15,-1-4 1-15,-1-1 3 0,2-2-5 16,1 0 6-16,-3-3-1 0,-3 2 1 0,3 0-1 16,-2 0 2-16,-1 0 0 0,-2 2 0 15,-3 1 0-15,-5 1 0 0,-5 2 0 0,-3 1 0 16,-5 0 0-16,-3 0-2 0,-1 2 1 15,-5 2-5-15,-6 0-73 0,-3 3-52 0,0 6-131 16,-7-1-99-16,-1-2-53 0,-6-8-25 16,2-2 56-16,1 2 45 0</inkml:trace>
  <inkml:trace contextRef="#ctx0" brushRef="#br0" timeOffset="2520.6634">4476 6420 135 0,'-1'0'228'0,"-1"1"-2"0,2-1-17 0,0 0-42 16,-2 0-48-16,-1 2-30 0,0 0-23 16,1-2-15-16,-1 0-7 0,0 0-4 15,3 0 1-15,-2 0-1 0,2 0-4 0,0 0-1 16,-1 0-2-16,1 0-2 16,0 0-3-16,0 0 0 0,0 0-4 0,0 0-1 0,0 0-5 15,0 3-6-15,1-3-3 0,-1 0 1 16,2 2 3-16,1 0 6 0,2 3 7 15,1-1 7-15,5 0 12 0,4 2 2 16,5 2 4-16,2-2 1 0,2 0-3 0,6-1-1 16,0 2-4-16,3-2-4 0,3 2-3 15,-1-2-6-15,2 0-1 0,-1-2-6 0,-1 2-3 16,1-3-6-16,0 3-3 0,-1-2-2 16,0 0-6-16,-2 2-2 0,-1-1-1 0,1 1-1 15,-3-1-1-15,2 1 1 0,-2-1-2 16,0 2 4-16,0-2-2 0,-2 1 1 0,-1-2-1 15,1 1 0-15,1 1 0 0,-2-2 2 16,1 2 1-16,-1-3-1 0,0 3 1 0,0 0 2 16,-2-1-1-16,2-1-4 0,-2 0 1 15,-1 0 0-15,-2 0 3 0,0-1-4 0,-1 1 0 16,-5-2 0-16,-2 1 0 0,-5 0-1 16,0-2-1-16,-4 2 1 0,0-2 2 15,0 1-2-15,-2-1 0 0,2 2 1 0,-2-2 0 16,2 2-1-16,-2-2 0 0,-2 1 0 15,1-1 1-15,0 0-2 0,-1 2 2 16,-1-2 3-16,0 0-3 0,2 0 0 0,-2 0 1 16,3 0-1-16,-1 0 0 0,1 0 1 15,0 0 1-15,0 2 0 0,1-2-1 0,0 0-1 16,-1 0 0-16,-1 0 0 0,-1 2 0 16,2-2 0-16,-1 0-2 0,1 0 2 0,-1 0 0 15,0 0 0-15,-1 0-2 0,4 0 2 16,-2 0 1-16,3 0-1 0,-1 0-2 15,1 0 1-15,1-2 1 0,-1 0-2 0,0 2-1 16,-1 0 1-16,0 0 0 0,-2 0-1 0,0 0 3 16,0 0 2-16,1 0-2 0,-1-2 0 15,1 2 1-15,1 0 1 0,0 0-2 16,0 0 1-16,1 0-1 0,-1 0 0 0,4 0 0 16,-1 0-3-16,0 0 3 0,-3 0-1 15,2 0-1-15,-2 0 2 0,-2 0-1 0,1 0 1 16,-3 2-1-16,1-2-2 0,-2 0 0 15,0 0 0-15,-2 0 0 0,2 0-1 0,-3-2 0 16,1 2-2-16,-1-1-3 0,0-1-25 16,1-1-52-16,-5 0-117 0,2 0-122 15,0-1-66-15,0-1-27 0,-1 1 0 0,1 1 45 16</inkml:trace>
  <inkml:trace contextRef="#ctx0" brushRef="#br0" timeOffset="7142.2235">5949 6670 167 0,'0'0'267'0,"0"2"27"16,2-2-31-16,-1 0-61 0,-1 0-45 16,0 0-29-16,0-2-20 0,0 2-15 0,0 0-9 15,-1 0-6-15,-1-3-9 0,2 3-6 16,0-2-7-16,-3 2-6 0,3 0-6 0,-2 0-6 15,-1 0-8-15,3 0-2 0,0 0-6 16,0 0-2-16,0 0-6 0,2 0-2 16,-2 0-3-16,1 0-5 0,-1 2-2 0,2-2 3 15,-2 3-1-15,0-3 2 0,1 0 0 16,-1 0 0-16,0 0 2 0,0 0-2 16,0 2 0-16,0-2 0 0,0 0 0 0,0 0 4 15,-1 1-2-15,1-1 1 0,0 0-1 16,0 0-1-16,0 0 3 0,1 0-3 0,1 0-4 15,-2 2 2-15,0 1-1 0,0 0 0 16,2 0-2-16,-1 1 1 0,-1 1-1 16,0-1-1-16,0 1 1 0,0 1 0 0,0-1-1 15,-1 2-1-15,-1 1 3 0,2 2 0 16,-3-1-3-16,3 3 0 0,-2 0 1 0,1 0-1 16,-1 1-1-16,0 1 1 0,-1 1-2 15,3 0 1-15,-2-1-2 0,0 3 2 0,2 0-2 16,-2-1 1-16,-1 1 1 0,1-2-2 15,1-1 2-15,-1 1 1 0,1-1 0 0,-3-2-1 16,3 0 0-16,-1 1 1 0,-1-1 1 16,1 0-1-16,-1-1 0 0,2 1-2 15,-2 0 2-15,1-1-2 0,2 2-3 0,-1-2 4 16,-1 1 0-16,2 0 1 0,-2 0-1 16,1 0-1-16,-1 0 0 0,2-1 2 15,-3 0 0-15,3 0 0 0,-2-1 0 0,1 1 0 16,-1-1 2-16,1 2 1 0,1-1-1 15,-2-1-2-15,2 1 0 0,-2-2 0 0,2 1 0 16,0-1-2-16,-1 1-1 0,-1-1 1 16,2 1-1-16,-1-3-1 0,-2 1 0 0,3 0 2 15,0 0 2-15,-2 0 0 0,2-1 0 16,0 1 0-16,0-1 0 0,0 0 0 0,0-2-2 16,-1 2 2-16,1-2 2 0,-2 1 0 15,0 1-1-15,1 0-1 0,-1-1 0 16,1 0 2-16,-3 0-2 0,3 0-2 0,-1 0 1 15,1-2 1-15,-1 0-1 0,0 0-2 16,1-1 0-16,-1 0 3 0,2-1 0 0,0 0-1 16,0 1 1-16,0-3 1 0,0 0-1 15,0 0 0-15,0 0-1 0,0 0 1 16,0 0-1-16,0 0 0 0,0 0 1 0,0 0 0 16,0 0 0-16,0 0 1 0,0 0 0 15,0 0 0-15,0 0-1 0,0 0 2 0,-2 0-1 16,2 0 1-16,-2 0-2 0,0-3 2 15,-1 3 1-15,0-2-2 0,-2 2 0 0,2-2-2 16,-2 0 1-16,0 1-1 0,-2-1-1 16,0 1 0-16,1-3 1 0,-2 4 1 0,-3-4 0 15,1 1-2-15,-1 0 2 0,-3 0 0 16,0-1 0-16,-2 1 0 0,2 1 0 0,-4-1 2 16,2 0 0-16,-1-1 1 0,0 1-1 15,1 1 2-15,-1 1 0 0,1-2-1 0,-1 1-2 16,0-1 0-16,0 0-1 0,3 2 0 15,-3-2 0-15,1 1 0 0,-2 1 0 16,1-1 0-16,1-1 1 0,-4 1-1 0,2 2 0 16,-2-4-1-16,1 3 1 0,0-2 0 15,-2-1 0-15,1 1 0 0,2 1-1 16,-2-1 1-16,1-2 0 0,-2 1 0 0,2 1 1 16,3-2 0-16,-2 2 2 0,3-1-2 15,-2 1-1-15,2-2-1 0,0 2 0 16,0 0-1-16,0-1 1 0,2 1 1 0,-3 0 1 15,4 1 1-15,-1-1-2 0,0 1-2 16,1 0 2-16,-1-1 3 0,2 1-2 0,-3 1-1 16,1 0 0-16,-1-2 0 0,-2 3-1 15,1-3-3-15,0 2 4 0,-2-2 1 0,4 2 1 16,-2 1-1-16,2-4 0 0,-1 1 3 0,1 1-3 16,2 2 0-16,-2-3 2 0,2 3-2 15,-1-2-1-15,2-1 0 0,-1 2 1 0,0 1 0 16,0-3-1-16,1 1 1 0,-1 1 0 15,3-1 1-15,-1 2-2 0,-2 0 0 16,5 0 2-16,-3 0-2 0,3 0 1 0,-3 0-1 16,4 0 0-16,-3 0-3 0,3 0 3 15,-3 0 0-15,2 2 0 0,0-2 0 0,-1 0 0 16,1 1 0-16,-3-1 0 0,1 0 0 16,1 2 0-16,-4-2 0 0,2 0 0 15,-1 0 0-15,1 1 0 0,-2-1 0 0,1 0 3 16,1 0-2-16,-2 0-1 0,3 0 0 15,0 0 0-15,1 0 0 0,0 0 2 0,2 0-1 16,0 0 1-16,-1 2 1 0,1-2 0 16,-1 0-2-16,1 0-1 0,0 1 0 0,1-1 4 15,-1 1-2-15,0 1-2 0,2-2 3 16,-1 2 0-16,0-2-1 0,1 0-1 0,0 3 0 16,0-3-1-16,1 0 0 0,0 0 0 15,-1 0 1-15,3 0 0 0,-1 0-1 0,1 0-2 16,0 0-2-16,0 0-2 0,0 0-1 15,0 0-1-15,1 0 3 0,-1-3-1 16,3 3-4-16,-1-5-17 0,3 1-35 0,0-2-65 16,2-4-84-16,-2 2-95 0,0-2-73 15,0 2-26-15,1-6 13 0,2-1 53 0</inkml:trace>
  <inkml:trace contextRef="#ctx0" brushRef="#br0" timeOffset="8153.7593">4598 6587 145 0,'0'-2'243'0,"-3"-1"16"15,1-1-35-15,-1 0-68 0,1 1-46 16,1 2-30-16,1-3-15 0,0 1-11 15,0 1-5-15,1-1-7 0,-1-1-5 0,2 3-1 16,-1-1-2-16,1 1-3 0,-2 1 0 16,2-1-1-16,-2 1 0 0,0 0 0 0,0 0-1 15,0 0 2-15,0 0 1 0,0 0 0 0,0 0-3 16,-2 0-1-16,2 0-1 0,0 0-4 16,-2 0-5-16,2 0-3 0,-1 0-1 0,-1 0-4 15,2 0-3-15,-3-2-1 0,1 1 4 16,-1 1-2-16,0-3 4 0,-4 1 1 15,0 1-1-15,2-3 4 0,-3 2 5 0,2-1 5 16,-2-2 1-16,2 2 3 0,3 0 0 16,-1 0-2-16,1 1-3 0,2 0-6 0,-1 1-4 15,2-3-3-15,0 3-3 0,0-1-2 16,2 0 2-16,-2 2-2 0,1-3 1 16,-1 3-2-16,0 0 0 0,0 0-3 0,0 0 3 15,0 0-1-15,0 3-3 0,0-3 0 16,0 0 1-16,0 0 0 0,0 2-1 15,0 0 1-15,2-1 0 0,-2 1 3 0,0 1-2 16,0-1 1-16,0 0-2 0,0 1 4 0,-2 0-4 16,2 0 0-16,0 2 0 0,-1-2 2 15,-1 1-1-15,2 2-1 0,0 0-1 0,-2 0-2 16,1 1 0-16,-1 3 3 0,-1 0-1 16,0 2-1-16,0-1 3 0,0 1 2 15,-2 1 2-15,0 2-6 0,-1 1 1 0,-2 0-3 16,2 2 0-16,-1-1-1 0,-1 2-1 15,-1 0 1-15,1 1-1 0,0-3 2 16,-2 2 0-16,1 2-1 0,1-2 1 0,0 2-1 16,-4 1 1-16,4 0-1 0,-2-1 1 15,2-1 0-15,-3 0 0 0,3 0 0 0,0-4-1 16,1 0 0-16,2-1-2 0,0-1 2 16,2-2 0-16,0 0 1 0,1-2 0 15,-1 1 0-15,1-2-1 0,2 0-1 0,0-1 1 16,-1-1 1-16,-1 1 0 0,2-1-1 15,-3 0-2-15,2 0 3 0,-1 3 0 0,-1 0-2 16,1-1 1-16,-1-1-1 0,0 0 2 16,-2 1 2-16,2 0 0 0,1-2-2 0,-1 0 0 15,-1 1 1-15,1-1-1 0,1 2 0 16,-1-4 0-16,1 3 0 0,1-2 0 0,-1 0 1 16,2 0-1-16,-2 0 0 0,2-1 0 15,-1 2-1-15,1 0 0 0,-2-1-3 0,2 1 1 16,0-2-2-16,0 1 1 0,0 0 2 15,0-1 1-15,2-1 1 0,-2 1 0 16,0-2 0-16,1 0 2 0,-1 0 2 0,2 0-1 16,0-2 0-16,2 1-8 0,1-2-31 15,-2-3-97-15,3 3-161 0,-4-2-87 0,-2 2-44 16,0-6-19-16,-2 0 21 0</inkml:trace>
  <inkml:trace contextRef="#ctx0" brushRef="#br0" timeOffset="10773.6297">5851 6638 87 0,'0'2'223'0,"0"1"14"16,0-1-33-16,2 1-59 0,-1-2-41 15,1 3-25-15,-1-4-12 0,1 2-4 16,0 0 1-16,-1-2 2 0,1 1 1 0,1-1 1 15,-1 0 3-15,1 0 0 0,-3 0-1 16,4 0-5-16,-4-1-3 0,0 1-2 0,0 0-2 16,0 0-5-16,0 0-6 0,2 0-7 15,-1 0-10-15,-1 0-10 0,0 0-6 16,4 1-8-16,0-1 1 0,1 2-1 0,3 0 1 16,6 1 1-16,1-3 0 0,2 5-1 15,5 0 2-15,0-2 1 0,5 3 2 16,0-2 0-16,1 1 1 0,2 1 4 0,-1-3 0 15,1 3-1-15,0-3-1 0,0 1-1 16,0 1-4-16,2-4 0 0,-1 2-1 0,-1-2-3 16,2 2 1-16,-2-3 1 0,-2 0 2 15,-1 2-4-15,-2-2 2 0,-2 0 1 0,0 0-1 16,-2 0-2-16,-1 0-1 0,-4 0 0 16,1-2-3-16,-4 2 3 0,-1 0-2 0,0-3-1 15,-1 2 1-15,0 1 0 0,0-1 0 16,-1-1-1-16,5 2-2 0,-3 0 0 0,0 0 0 15,2 2-2-15,-4-1 0 0,4-1 1 16,-3 4 0-16,3-4 1 0,-3 2 2 0,2 0-2 16,0-1 0-16,-4 1 0 0,1 1 0 15,1-3 0-15,-3 2 0 0,0 0 0 16,1-2 1-16,-1 3 0 0,3-3-2 0,0 0 0 16,2 0 0-16,1 0 0 0,0 0 1 15,-1 0-1-15,1 0 1 0,1 0 0 0,-2 0 1 16,-1 0-1-16,-2 0 1 0,0 0 0 15,-2 0 1-15,0 0-2 0,-2 0 0 16,0 0-1-16,1 0 1 0,-1 2 0 0,1-1 1 16,0-1 0-16,0 2-1 0,-1-2 0 15,1 1-1-15,2 1-1 0,-3-2 0 0,4 1 1 16,-2 1 1-16,3-2 0 0,-2 3 1 16,1-2 0-16,2 0 1 0,-4 1-2 15,0 0 1-15,-3-1 0 0,1 1-1 0,-1-2 0 16,0 1 0-16,-2 1 1 0,2-2-1 15,-2 0 0-15,4 1 0 0,-3-1 0 0,-1 0-1 16,2 2 1-16,-2-2 0 0,-1 0-3 16,-1 1 1-16,1-1 2 0,-2 0-2 0,1 0-2 15,-1 0 0-15,0 0 2 0,0 0 2 16,0 0 0-16,0 0 1 0,0 2 0 0,0-2 1 16,0 0-1-16,0 0-1 0,0 0-1 15,2 1 1-15,-2-1-2 0,2 1 1 0,-1 1 0 16,2 1-2-16,-2-1 3 0,1 0 0 15,1 0-1-15,-1 1 1 0,-2 0 1 0,3 0-1 16,-1 1 1-16,-1 0 3 0,1-1 0 16,0 2-2-16,-1 0 3 0,-1 1-3 15,0 2 0-15,0 1-1 0,-1 0-1 0,1 0 3 16,-2 1-2-16,2 2 1 0,0 0-2 16,-2-1 1-16,2 1-1 0,-3-1 0 0,2 1 0 15,-3 3 0-15,1-4 0 0,0 1 0 16,-1 0 0-16,0 0 3 0,-2 1 2 0,3-1-2 15,-2 2 0-15,0-2 2 0,-1 2-2 16,1-1-3-16,2 2 1 0,0-1 0 16,1 1-1-16,-1 0 0 0,0 1 0 0,1 1-2 15,1 0 1-15,-1 0-2 0,2 0 2 16,0 0-1-16,-2 0 0 0,2 0 0 0,0-1-2 16,0-1-1-16,-4 0 0 0,4 0 1 15,-1-1 1-15,-1-1 0 0,0-1 3 0,1-1 0 16,-1 2-1-16,0-2 0 0,1-1 1 15,-1 1-2-15,1-2 1 0,-1 0 0 16,0 0 0-16,2-1 2 0,0 1 0 0,0-1 0 16,0-1 1-16,-1 0-2 0,1 0 0 15,0-1 0-15,1 2 0 0,-1-2-3 0,0-1 2 16,-1 2 1-16,-1-2-1 0,2 3 0 16,-3 0-1-16,3 0 2 0,-2 0 0 15,-1 1 0-15,-1 0 0 0,2 2 0 0,-1-5 2 16,1 4-1-16,-1-3-1 0,2 0 0 15,-1-1 0-15,0-4 0 0,2 3-1 0,-1-2-1 16,1-1 2-16,-2-1 0 0,2 1 2 16,0-1-1-16,0 1 0 0,0-2 0 0,0 1-2 15,0 0 1-15,0-1 0 0,0 2 1 16,0-2-1-16,0 2 0 0,0-2 0 0,-1 0-1 16,1 0 0-16,-2 0-3 0,2 0 1 15,0 0 3-15,-2 0 0 0,2-2-1 0,-6 2 1 16,2-2 0-16,-1 1 1 0,-2 0 1 15,1-1-1-15,-3 1-1 0,2-1 0 16,-1 1 0-16,0-1-3 0,-4 1 2 0,1-1 0 16,-5 0 2-16,0-1-1 0,-1 3 0 15,-2-2 0-15,-5 0 0 0,2 1 0 0,-3-1-1 16,-2 1 0-16,1 0 0 0,1-2-1 16,-2 3 4-16,2-3-2 0,2 2 0 15,0-2 0-15,1 2 1 0,0-1 1 0,0 0-2 16,3 0 0-16,-2 2 0 0,1-3 1 15,2 3-1-15,0 0 0 0,1 0 2 0,0-3-2 16,4 3-2-16,-4 0 2 0,4-2 0 16,-4 0 0-16,4 1-1 0,-4 0-1 15,1-2-3-15,-3 0 3 0,2 0 0 0,1 1 0 16,-1-1 2-16,-1 0 0 0,1 1 0 16,4 0-1-16,-2-1 0 0,0 1-1 0,1-1 2 15,3 2-1-15,0-1 0 0,0-1 0 16,1 3-1-16,2-2-1 0,-1 0 3 0,1 0 0 15,0 1 0-15,-1-1 0 0,3 2 2 16,-4-1-2-16,2 0-2 0,-1 1 2 0,1-3 2 16,-2 3-2-16,2-3 1 0,-1 2-1 15,1 1 2-15,1-1-2 0,1-1 0 16,-2 2 0-16,2-1 0 0,1-1 0 0,0 0 0 16,1 1-2-16,-1 1 2 0,-1-1 0 15,1-2 0-15,0 3 0 0,2 0 0 0,-2 0 0 16,2 0-1-16,-1-3-2 0,-1 3 3 15,0 0-1-15,2 0 1 0,-2 0 0 0,0 0 1 16,2 0 5-16,-3 0-3 0,3-2-6 16,1 0-48-16,-3 1-167 0,2 1-121 15,0-1-64-15,6-4-35 0,2-2-10 0,3-1 35 16</inkml:trace>
  <inkml:trace contextRef="#ctx0" brushRef="#br0" timeOffset="12821.468">7258 6720 110 0,'0'0'225'0,"0"-2"9"0,3 0-39 0,-3 1-74 15,2-1-50-15,-2 0-27 0,1 2-11 16,-1-2-2-16,-1 2 3 0,1 0 2 0,-2 0-1 16,2 0-1-16,-3 0-2 0,1 2-3 15,-1-2-5-15,0 2 1 0,1 0 2 16,-1-1 3-16,0 1 3 0,-1 0 2 0,2-1 5 16,0-1 2-16,1 2 3 0,-1-1-2 15,1-1 0-15,1 1-2 0,0-1-5 0,0 3-1 16,0-3-6-16,1 0-3 0,1 2-1 15,-1 1 0-15,3 1 4 0,1-3 4 16,2 3 3-16,1-1 4 0,0 0 7 0,6 0 1 16,-1 0 2-16,4 2 0 0,2-3-5 0,5 3-2 15,1 0-9-15,5-2-5 0,3 1-8 16,2 1-4-16,0 0-5 0,1-2-5 0,0 2-1 16,1-1-5-16,-4 1 1 0,0-2 0 15,-1 2-2-15,1-3 1 0,-3 3-1 16,-3 0 2-16,1-2-2 0,-1 0 0 0,-3 0 2 15,1 1 0-15,-4-1-1 0,3-1-1 16,-2 1 3-16,0 0-1 0,-3-2-2 0,4 1 3 16,-2-1 0-16,-2-1 3 0,1 1-2 15,2 1 0-15,-4-2 1 0,-1 0-5 16,-1 0-3-16,0 0 1 0,-3 0 2 0,-1 0 0 16,-1 0-1-16,-1 0 2 0,2 2 1 15,1-2-2-15,1 1 0 0,-1 1 0 16,1-2 0-16,1 2-2 0,0 0 2 0,0 1-1 15,0 0 0-15,3 0 2 0,-1 1 0 0,2 0-1 16,0-1 0-16,1 2-1 0,0-3 1 16,0 1-1-16,-1 2-1 0,-3-2 2 15,3-2 0-15,-3 1 0 0,-1 1-1 0,0-3 0 16,-1 1 0-16,-3-1 1 0,-3 0 0 16,3 0 0-16,-5 0 0 0,1 2 0 0,-1-2 0 15,-1 1-1-15,2-1 0 0,-2 2 1 16,0-1-1-16,0-1 1 0,-2 2 0 0,2-1 1 15,-1 1-1-15,-2-1 0 0,1-1 1 16,-1 2 0-16,-1-1-1 0,2 1 0 0,-1-2 0 16,1 1-1-16,1 2 0 0,0-1 0 15,1-1 1-15,-1 1 1 0,1 0 1 16,0 1 0-16,0 1-1 0,1-3-1 0,0 2 0 16,-1-3 0-16,0 4-1 0,-2-4-1 15,0 3 1-15,-1-3 2 0,-2 0 0 0,2 1-1 16,-2-1 0-16,0 0 1 0,0 0 0 15,0 0-1-15,-2 1 3 0,2 3 0 16,-2-1 0-16,-1 2-2 0,0 0 3 0,0 1-3 16,-1 1 0-16,1 2 1 0,-3 0 0 15,3 3 0-15,-2 1 0 0,0 1 0 0,2 0 1 16,0 1-3-16,1-1 1 0,-1 4-1 16,-1-2-1-16,4 0 1 0,-2 2-1 15,2-1-1-15,-1 0 1 0,-1 0-2 0,-1 1 3 16,1-2-1-16,-1 3-2 0,0-3 1 15,-2 1-2-15,0 1 2 0,-1-1-2 0,1-3-2 16,1 1 4-16,-1-1-2 0,0-2 4 0,2 0-2 16,1-1 0-16,-2-2 1 0,2 1 0 15,2 0 0-15,0 1 1 0,2-1-1 16,-2 0-1-16,4 2 1 0,-2-2 0 0,-1 2-1 16,3-2 1-16,-3 1 1 0,1-3 0 15,-1 2 1-15,-1-4 1 0,0-1-2 16,0 2 0-16,2-4 0 0,-2 2-2 0,0-3 1 15,0 3 1-15,0-2 0 0,0-2 1 16,0 1-1-16,0-1 2 0,-2 1-1 0,2 0-1 16,0 0 1-16,-1-2-1 0,-1 3 2 15,1-1-2-15,-3-1 0 0,1 1 1 0,-1-1-1 16,-1 1 0-16,0-2 0 0,0 1 0 16,-1-1 0-16,0 0 1 0,-4 0-1 15,2 0 0-15,0-1-1 0,-4-1-2 0,2 1 1 16,-3-1-1-16,0 1 1 0,-4-1 2 15,-1 2-1-15,-4 0 2 0,-2 0-1 0,-2 2 0 16,-2-1 0-16,-2 1 0 0,1 1 2 16,1 0-2-16,1 0 0 0,-1-2 0 15,3 0 1-15,-1 1-2 0,2 0 1 0,-2-2-2 16,0-2 2-16,1 0 0 0,0 0-3 0,1 0 1 16,0-1 1-16,2 0-1 0,0 0-1 15,0 0 2-15,3 0-2 0,-1 0 2 0,-1 2 0 16,2-2 0-16,0 1 1 0,0 1 0 15,-2-1 0-15,1 1 0 0,-2-1 0 16,3-1 0-16,-3 3 0 0,0-2-2 0,1 0 1 16,-1 0 1-16,-2 1 0 0,2-1 0 15,3 1 0-15,0 0 0 0,0-2 0 0,3 0 0 16,0 2 0-16,2-2 0 0,3 2 1 16,-1-1-1-16,2 0 0 0,0 1-1 15,1 0-1-15,0-2 1 0,-1 3 1 0,-2-3 0 16,0 3 0-16,1-2 0 0,-3 2 3 15,1 0-2-15,-2-2 1 0,0 2-1 0,0 0 0 16,0 0-1-16,0 0 0 0,2 0 0 16,2 0 0-16,0-1 0 0,1 1 0 15,1 0 0-15,0-1 1 0,-1 1 4 0,-1 0 0 16,3-2 2-16,0 2 1 0,3-1-1 16,0 1-5-16,0-2-18 0,3 1-54 0,0-2-143 15,-1 1-127-15,3 2-67 0,5-3-31 16,2 2-5-16,1-3 45 0</inkml:trace>
  <inkml:trace contextRef="#ctx0" brushRef="#br0" timeOffset="14991.7464">5119 7438 176 0,'0'-1'311'0,"2"-1"18"0,-2 2 1 0,1 0-106 15,-1 0-84-15,0 0-54 0,0 0-33 16,0 2-13-16,0-2-1 0,0 1 4 15,0-1 1-15,2 3 2 0,-2-1-4 16,0-1 1-16,0 1-2 0,1 1-4 0,-1 0-4 16,0-1-5-16,0 2 3 0,-1 2 0 0,1 0 1 15,-2-1-3-15,2 3-2 0,-1 1 4 16,-1 0-4-16,-1 2-1 0,0-1-3 16,0 1 1-16,1 2-3 0,-1 1-2 0,-2 1-4 15,0 0-4-15,1-1-4 0,-1 3-1 16,-3 2-2-16,2-1-2 0,-1 2-1 0,1 1 0 15,-3 0-1-15,2 0-2 0,1-1 0 16,1 2-2-16,0-1 1 0,-2 0 0 0,2-2 2 16,2 2 1-16,-2-1-1 0,0 1 0 15,2 1 1-15,-3 0-3 0,1 0-1 16,0 0 2-16,-1 2 2 0,1-2 2 0,0-1 2 16,-1 3-1-16,0-3 0 0,1-1 2 15,0 0-3-15,-1 2-2 0,-2-2 2 0,2 0-2 16,0 0 1-16,-1-1-1 0,1 0 0 15,-2 1 2-15,3 0-2 0,0-1-2 0,1 0 4 16,-1 1-2-16,2-1 1 0,-2 1 0 16,2 1 2-16,0-4 2 0,0 3-5 0,-2-3 3 15,3-1-2-15,-1 1 1 0,0-4 0 16,1-1-2-16,-1-1 1 0,0-1-1 16,0-1-3-16,2 0 0 0,-1-1 2 0,2 0-1 15,-2-1 0-15,2 1 2 0,0-3-1 16,0 2 1-16,-1-2 0 0,-1 2-2 0,2-2 2 15,0 1 0-15,0-1 2 0,-2 0-2 16,2-1 1-16,-1-1 1 0,1 0 0 16,0-3-2-16,-2 3 1 0,2-2-1 0,0 0 0 15,0-1 0-15,0 0 0 0,0 0 0 0,2 0 0 16,-2 0 0-16,0 0 0 0,0 0 0 16,0-1 0-16,0 1 0 0,0-1 0 15,1 1 0-15,-1-3-1 0,0 3-1 0,0-2 0 16,0 1-1-16,0-2 2 0,0-1-2 15,-1 2 0-15,1-3 1 0,-2 1-1 16,-1-1 1-16,1 1-1 0,-1-2 2 0,-2 1 0 16,1-2 0-16,-1 0 0 0,2 0 1 15,-2 1 1-15,2-1-1 0,-2 2 0 16,2-2 0-16,-3 1 0 0,1-2-3 0,2 1 3 16,-2 1 0-16,2-1-1 0,1 2 1 15,-1 1 0-15,1-1 1 0,1 0-3 0,-1 3 0 16,2-1 2-16,0 1-1 0,0-1 1 15,0 3 0-15,2-3 0 0,-2 3 0 0,0 0 0 16,1 0 0-16,1 0 0 0,1 0 0 16,1 3 0-16,0-3 0 0,1 3 0 15,2-1-1-15,0 1-1 0,1-1 0 0,0 0 2 16,1-1 0-16,-1 3 0 0,0-4 3 16,1 0-1-16,1 0 1 0,0 0-1 0,-2 0 2 15,4 0 1-15,-4 0-3 0,2-2 1 0,-1 0-1 16,-1 1 1-16,0-1-2 0,0 2-1 15,-2-2-1-15,-1 2 1 0,-2 0 0 0,0 0-3 16,-3 0 3-16,2 0 2 0,-2 2-1 16,-2 0-1-16,1 1-1 0,-1 2 1 15,-3-1 0-15,-1 1 0 0,2 0 0 0,-1-2-2 16,-2 4 2-16,1-2 0 0,1 1 0 16,-4 0 2-16,4-2-2 0,0 3 1 15,-1-4-1-15,3 1 1 0,-2-1-1 0,2 0-1 16,2-1 0-16,-1-1 1 0,2-1 2 15,0 0-2-15,0 0-30 0,3-5-92 0,-6 4-169 16,-2-1-90-16,-3 0-49 0,2-4-23 16,-3-1 17-16</inkml:trace>
  <inkml:trace contextRef="#ctx0" brushRef="#br0" timeOffset="15737.7152">4079 7983 245 0,'-1'-2'289'0,"1"-2"19"0,1 1-36 0,-1 0-69 15,2 1-46-15,1 1-24 0,-3-1-9 16,1 1-8-16,-1-1-6 0,2 2-17 0,-2 0-12 16,0 0-17-16,1 0-13 0,-1 0-14 15,-1 0-6-15,1 2-7 0,-2 1-8 16,1 1-1-16,-2 1-5 0,1 1-1 0,1 1-2 15,-1 1 0-15,1 1 0 0,-1 2-3 0,-1-1-2 16,-2 2 4-16,2 1 1 0,-2 0-2 16,2 2 1-16,-3-1 1 0,1-2 0 15,2 2-2-15,-2-2 0 0,3-2-1 0,-1 0 0 16,3-2-1-16,0 1 1 0,0-4-4 16,0-1 0-16,2 0 0 0,-1 0 0 0,1 0-3 15,1-2-1-15,0 1 0 0,1-2 1 0,-1 1-2 16,3-1 1-16,-3-1 2 0,3 1 2 15,-1-1 0-15,0-1-2 0,0 0 2 16,2-1 1-16,-2 1-1 0,3-2 1 0,-1 1-1 16,2 1 2-16,-3-2-1 0,4 1 1 15,-2 0-2-15,1 1 0 0,-3 0 0 0,1 1 0 16,-2-2 0-16,-2 2 0 0,2-1 1 16,-3 1-1-16,0 0 2 0,0 0-2 15,-2 0-2-15,0 0-1 0,0 0 0 0,0-1-7 16,0 1-12-16,0-2-20 0,-2 0-34 15,2-1-56-15,0-2-79 0,-2 0-104 0,2 1-63 16,-2-3-17-16,4 1 13 0,0-1 45 16</inkml:trace>
  <inkml:trace contextRef="#ctx0" brushRef="#br0" timeOffset="16082.5106">4310 7991 10 0,'2'-1'270'15,"-1"0"35"-15,1-2 22 0,-2 3-43 0,0-3-76 16,0 3-52-16,0 0-34 0,0 0-24 16,0 0-17-16,0 0-14 0,0 3-4 15,0 0-9-15,-2 1 1 0,-1 2-1 0,1 2 0 16,1 0-5-16,-3 4-6 0,3-1-5 16,-1 1-8-16,-1-1-5 0,0 2-7 15,2 1-2-15,-1-2-5 0,1 0-5 0,-1 0-1 16,0-3-2-16,1 4-3 0,-2-2 1 15,1 0 1-15,-1-2-1 0,1-3-1 16,0 2 0-16,1-3 0 0,1-1 0 0,0-1 0 16,0-1 0-16,0-1-1 0,0 1 1 0,0-2 1 15,0 0-1-15,0 0 0 0,0 0-1 16,0 0-1-16,0 0-5 0,0-2-11 0,1-1-12 16,1 1-22-16,0-2-27 0,-1 1-42 15,1-3-44-15,0 1-50 0,-1 0-60 16,-1 0-62-16,0-3-14 0,0 1 19 0,0 0 35 15</inkml:trace>
  <inkml:trace contextRef="#ctx0" brushRef="#br0" timeOffset="16528.2368">4308 8003 210 0,'0'-5'317'0,"0"1"28"15,0 0-21-15,0 0-75 0,0 1-70 16,2 1-53-16,-2-1-39 0,0 2-21 0,3-2-14 15,-1 0-12-15,1 0-11 0,0 0-5 16,0 1-3-16,2-1-5 0,-2 0-1 0,0 2-2 16,2-1-1-16,0 1-1 0,-2 1-4 15,3 0 1-15,0 0-2 0,1 0-2 16,-1 0-2-16,1 0-2 0,-2 0 2 0,2 0-2 16,-2 1 2-16,1-1-2 0,-1 2 0 15,0-2 1-15,2 1-2 0,-2 0 2 0,0 1-1 16,-2 1 3-16,2-1 4 0,-3 1 5 15,-1 0 4-15,1 1 2 0,0 1-1 16,-1-2 1-16,-1 4-6 0,-1-1-2 0,-1 1-2 16,0 3-1-16,-3-3-1 0,2 2-3 15,-3 0 1-15,3 0 4 0,-2-1-2 16,-1-2-2-16,1 1 0 0,0-2 0 0,-1 0-1 16,-1-1 0-16,0-1-2 0,-1-2 0 15,-2 1 1-15,-1-2-1 0,0 0-1 0,0 0 0 16,0-2 4-16,3 1-4 0,0-1 0 15,3 1 0-15,-2 0 2 0,5-2-5 16,2 3-6-16,2 0-8 0,5-3-14 0,1 3-22 16,4 0-43-16,3-1-55 0,-2 1-84 0,3 0-96 15,-5 0-41-15,3 0-6 0,-1-1 26 16,-2 1 49-16</inkml:trace>
  <inkml:trace contextRef="#ctx0" brushRef="#br0" timeOffset="17057.0491">4669 8043 243 0,'1'-3'277'0,"1"-2"22"15,-2 2-34-15,1-1-49 0,-1 1-36 16,0 0-19-16,-1 1-18 0,1 0-17 16,0-1-19-16,0 1-19 0,0 0-16 0,0 1-12 15,-2-1-14-15,2 2-6 0,-1-1-8 16,-1 0-6-16,0-2-6 0,1 3-6 0,1 0-8 16,-2-3 0-16,-2 3-5 0,2-1-1 15,-1 1-1-15,0 1 1 0,-2 2-1 0,-1-3 0 16,-1 3 1-16,-2-1-2 0,1 1 2 15,0 1-2-15,-1 1 2 0,1 0-2 0,1 1 0 16,1 0 0-16,-1 1 2 0,0 2 1 16,2-1 3-16,0 0-1 0,1 1 2 15,0-2 3-15,1 1-6 0,3-1-1 0,0-1-1 16,0 1-1-16,3-1 0 0,2 1 0 16,0-2-2-16,3 3 3 0,-1-4 0 0,0 2-1 15,1-2 0-15,0 0-2 0,1-3 2 16,-1 1 0-16,-1-1 0 0,2 1 2 15,0-2 0-15,-1 0 0 0,1 0-1 0,-3 0 1 16,3-2-1-16,-3 2 0 0,-1 0-1 16,0 0 1-16,-2 0 0 0,2 0 0 0,-2 0-1 15,-2 0 0-15,1 2 1 0,0-2 2 16,-1 2-2-16,1-2-15 0,1 0-58 0,-3 0-124 16,0 0-131-16,0 0-72 0,0 0-38 15,0 0 0-15,0 0 45 0</inkml:trace>
  <inkml:trace contextRef="#ctx0" brushRef="#br0" timeOffset="20499.9273">4930 9394 193 0,'0'0'237'0,"0"2"8"0,0-2-48 15,1 0-51-15,-1 0-18 0,0 0-7 0,0 0-3 16,-1-2 3-16,1 2-2 0,-2 0-14 16,2-1-15-16,-1-1-11 0,-1 2-12 0,0-1-5 15,-1-1-7-15,2 2-5 0,-1 0-5 16,0-1-5-16,1-1-5 0,-1 0-7 15,2 1-4-15,-2 0-3 0,2 0-4 16,0-1-7-16,2-1-4 0,-2 1-1 0,3-3-1 16,-1 2-3-16,1-1-1 0,0-1 0 0,-1 2 3 15,1-2-2-15,3-3-1 0,-1 2 0 16,0-2 0-16,0 1 0 0,-1 1 0 0,1-1 0 16,-2-1 0-16,3 0 0 0,-2 3 2 15,0-2 2-15,1 2-2 0,0-2 1 0,0 2 0 16,2 2-1-16,-2-2-2 0,-2 3 1 15,1 1 1-15,-1 1-1 0,0 0 1 16,2 0 1-16,-2 1 0 0,1 1-2 0,-2 1 0 16,1 0 1-16,-1-1-1 0,1 3 1 15,-1 0 1-15,-1-2 1 0,-1 1-1 16,0-1 0-16,0 4 1 0,0-5-1 0,0 3 2 16,0 0-2-16,0 0-1 0,-1-2-1 15,1 2 1-15,1-2-4 0,-1 2 5 0,0-1-2 16,2 1-2-16,-1-2 2 0,1 0-1 15,-2 2 0-15,0-2-2 0,0 1-1 16,0-1 3-16,-2 2-1 0,1-3 1 16,-1 0 0-16,-1 1 0 0,3-1 1 0,-3 1-1 15,0-1 1-15,-1 1 2 0,3-1-1 0,-2 0 0 16,0-1-1-16,0-1 0 0,-2 0 0 16,3 0-1-16,-3 2 0 0,1-2 0 15,-1 0 0-15,-3 0 2 0,2 1-4 0,1-1 2 16,-1 0 0-16,-1 1 0 0,-2-1 0 0,3 1 0 15,-1-1 0-15,2 0 0 0,-1 0 0 16,2 0 0-16,0 0 0 0,0 0 3 0,2 0-2 16,-1 0-1-16,1 0 0 0,-1 0 0 15,1-1-2-15,2 1 0 0,-3-1 1 0,0 1 1 16,2 0 0-16,-1-1 0 16,-1 1 1-16,1-2-1 0,-1 2 0 0,1-1 0 15,-1-1 2-15,2 2-2 0,-1-2 0 16,-1 1 1-16,1-1 0 0,-1 0 1 0,0 2-2 15,3 0 1-15,-3-3-1 0,2 3 0 16,-1 0 0-16,2 0 0 0,-2-2 0 0,2 2 2 16,0 0-1-16,0-2-1 0,-1 2 0 15,1-1-3-15,0 1 2 0,-2-2-2 0,2 2 0 16,0-2 2-16,0 2-2 0,0 0 1 16,0 0 1-16,0 0-2 0,0 0 2 15,0 0 1-15,0 0 1 0,0 0 2 0,0 0-1 16,2 0 2-16,-1 2-3 0,1-2-2 15,3 2-16-15,2-2-26 0,-2 1-53 0,1 1-75 16,-1-2-104-16,-5 0-93 0,0 0-39 16,2 0 0-16,3 0 39 0</inkml:trace>
  <inkml:trace contextRef="#ctx0" brushRef="#br0" timeOffset="21203.912">4833 9390 97 0,'2'0'234'0,"0"-2"16"0,-1 2-31 16,1-1-47-16,-1-1-46 0,-1 2-21 16,0-2-3-16,3 1 3 0,-3 0 2 0,0 1-2 15,0-1-6-15,0 1-10 0,0-2-13 16,-3 2-15-16,3 0-11 0,0 0-6 16,-1 0-6-16,-1 0-10 0,1 0-5 0,-1 0-5 15,2 0-5-15,-2 0-3 0,2 0-1 16,0 0 0-16,-3 0 2 0,3 0 1 0,0-1-1 15,-2 1 0-15,2-2 2 0,-1 0 1 16,1 2-4-16,-2-1 0 0,1 1 4 16,-1-2-2-16,0 2-2 0,2 0 0 0,-3-2 1 15,2 2-1-15,-1 0 0 0,2 0-2 16,-2 0-1-16,2 0-2 0,0 0-2 0,0 0 3 16,0 0-4-16,0 0 1 0,0 0-2 0,-2 0 1 15,0 2-1-15,0-2 1 0,1 3-2 16,-2-1 2-16,1 0-1 0,-1-1 0 15,1 1 3-15,-1-1-2 0,1 0 1 0,1 0-1 16,-1 1-1-16,1-2 0 0,-1 2-1 16,2-1 1-16,0 1-1 0,0-1 1 0,0 1 0 15,-2-1-1-15,2 1 1 0,-2-1-1 16,0 1 2-16,0 0 0 0,1 0 0 16,-1 1 1-16,-1 0-3 0,1-1 4 0,1 2-4 15,-2-1 0-15,-1 0 0 0,1 0-1 16,0 1-1-16,-1-1 1 0,0-3 1 0,1 4-1 15,-2-3-1-15,1 1 2 0,-1 0 0 16,-2-2-2-16,0 3 2 0,0-3 0 16,1 2 2-16,-1-2-2 0,0 0 0 0,2 0-2 15,0 0 0-15,2 0 2 0,0 0-1 16,1-2-1-16,1 2 1 0,1 0 3 16,0 0-1-16,0 0-8 0,1 0-21 0,2 0-50 15,2 0-78-15,-5 0-123 0,0-3-93 16,2 1-42-16,3-3-1 0,1 0 32 0</inkml:trace>
  <inkml:trace contextRef="#ctx0" brushRef="#br0" timeOffset="21462.8754">4947 9157 102 0,'2'0'330'0,"-1"-1"41"0,-1 1 30 16,2 0-58-16,-4-1-83 0,2 1-67 0,0-2-52 15,-1 2-36-15,1 0-28 0,0-1-25 0,0-1-18 16,0 0-15-16,0 2-10 0,1-1-4 16,-1-1-3-16,0 2 0 0,2-1-2 15,-1 0-19-15,-1-2-40 0,2 3-74 0,-4 0-127 16,-2 0-102-16,0 3-54 0,1-2-12 15,0 3 22-15,0 1 69 0</inkml:trace>
  <inkml:trace contextRef="#ctx0" brushRef="#br0" timeOffset="21998.07">4746 9215 196 0,'0'-2'261'15,"-1"2"11"-15,1 0-22 0,-2-2-47 0,2 2-35 16,-3 0-27-16,3 0-22 0,-2 2-14 16,-1 0-8-16,3-2-15 0,-3 3-10 0,1 2-3 15,-1 0-4-15,0-1-8 0,1 1-7 16,-2 2-8-16,1-1-8 0,1 0-8 0,-1 2-8 16,0-1-3-16,0 0-5 0,1 0-4 15,0 1-5-15,-1-3 1 0,3 3-2 16,0-2-2-16,-2 1-5 0,2-2-7 0,0-1-13 15,0 2-17-15,0-4-27 0,-1 3-40 16,-1-3-61-16,-4-1-84 0,0 3-80 0,-2-3-32 16,1-1 2-16,4 0 31 0</inkml:trace>
  <inkml:trace contextRef="#ctx0" brushRef="#br0" timeOffset="22731.1128">4610 9310 156 0,'2'0'310'0,"-1"-2"33"15,1 2-3-15,-2 0-72 0,2-1-69 0,-2 1-49 16,1 0-38-16,-1 0-26 0,0 0-18 16,0 0-9-16,0 1-11 0,-1-1-9 0,1 2-13 15,-2 1-6-15,2 0-6 0,0-1-6 16,-3 1-1-16,3 0-6 0,-2-1 1 0,2 3-2 15,-1-2 0-15,-1-1-1 0,0 3 0 16,-1-2 1-16,-1 2-2 0,2-1 0 0,-1-1 1 16,-2 1-1-16,2-1 1 0,0-1-1 15,-2 1-1-15,2-1 0 0,-5 0-2 0,3-1-1 16,1-1 2-16,-1 2-1 0,0-2-1 16,0-2 0-16,-1 2 1 0,3-3 2 0,-2 1 1 15,2-1 2-15,0 1 0 0,1-1 0 16,1-1 0-16,-1 1 0 0,4-1-1 0,-1-1-1 15,1 1 2-15,-1-2 3 0,1 2 2 16,1-1 0-16,-3 1 3 0,2-1 1 16,1 2-2-16,-3 0 1 0,2 0-1 0,-1 2 2 15,-1 0 0-15,0-1 3 0,0 2 2 16,0 0 0-16,0 0 0 0,0 2 1 16,-1-1-2-16,-1-1-3 0,2 1 1 0,-2 2-4 15,1-1 1-15,-1 1-4 0,2-2-1 16,-1 2-2-16,-1 0 0 0,2 0-1 0,-2 0 1 15,1 0 1-15,-1 0-2 0,-1-1 2 16,1 2-2-16,-1-1 0 0,0 2 0 0,0-2 0 16,-2-1 1-16,-1 1 1 0,1 1-2 15,-3 1 2-15,-3-2-1 0,0 1 0 16,-3 1 0-16,-2-2 1 0,-1 0-1 0,-1 1-2 16,-1-1 1-16,0-2 0 0,0 2 0 15,1-3 0-15,0 0 1 0,-1 0-1 0,3-1 0 16,-1-1 2-16,1-1-1 0,2 0 1 15,1 1 2-15,-1-1-1 0,1 0 0 16,1-1-3-16,2-1 0 0,-1 2 0 0,0 1-1 16,3-3-1-16,0 3 2 0,-1-3 0 15,1 0 0-15,2 0 0 0,-1 0 0 16,2 0 0-16,-2 0-1 0,4 1 2 0,-1-2 0 16,1 3 1-16,0-2-2 0,3 2 2 0,0 0-2 15,0-1 0-15,0 1-4 0,0 1-13 16,3-1-19-16,2 3-53 0,0 0-95 0,2 0-138 15,0 0-67-15,-1 3-31 0,4-1 4 16,-1 1 39-16</inkml:trace>
  <inkml:trace contextRef="#ctx0" brushRef="#br0" timeOffset="22986.9578">4212 9571 28 0,'1'3'348'16,"1"-1"42"-16,-2 0 29 0,0-2-14 15,0 0-120-15,-3 0-105 0,1 0-66 0,-1-2-42 16,1 0-24-16,-2 2-22 0,1-1-30 0,3 1-53 15,0-2-86-15,0 2-130 0,0 0-89 16,0 0-45-16,2-5-7 0,-1 3 31 0</inkml:trace>
  <inkml:trace contextRef="#ctx0" brushRef="#br0" timeOffset="23160.3705">4277 9583 178 0,'5'2'362'16,"1"-1"40"-16,3 1 30 0,-1-2-86 15,2-2-92-15,2 1-82 0,1 1-58 0,-2-4-36 16,2 4-29-16,-4 0-19 0,1-3-14 16,2 3-6-16,-4-2-10 0,-3 0-22 0,0 1-59 15,-5-1-113-15,-5 2-134 0,-3-2-73 16,0-1-32-16,-1 2-1 0,2 0 46 0</inkml:trace>
  <inkml:trace contextRef="#ctx0" brushRef="#br0" timeOffset="24589.7933">2557 9385 55 0,'-1'3'256'0,"1"-1"25"0,-2-1-6 15,2 1-64-15,0-2-64 0,0 1-42 0,2-1-28 16,-2-1-7-16,1 1 1 0,-1-2 3 16,0 2 5-16,2 0 7 0,-2-1 1 0,0 1 0 15,0-2-3-15,3 2-2 0,-3 0-6 0,2-1-12 16,0-1-10-16,0 0-16 0,1-3-10 16,0-1-12-16,2-1-4 0,0-2-6 15,0-1-4-15,0 0 2 0,0 0-3 0,0 0-1 16,0 0 0-16,0-1 1 0,-2 1 1 0,2 1-1 15,-2-1-1-15,0 3 1 0,0-1-1 16,-1 3 0-16,-1 0-1 0,1-1 1 0,0 1 0 16,-1 0-3-16,1-2 2 0,-1 4 1 15,3-2-1-15,-3 1 0 0,2-1 0 0,1 0-1 16,0 0 2-16,1 0 2 0,-2 2-2 0,0 0 0 16,0-1 1-16,1 2-2 0,-1-1 1 15,-2 1-2-15,1 1 0 0,0-1 2 0,-1 1-1 16,2 1 1-16,-1 0 0 0,-1 0 0 15,1 0 0-15,1 0 0 0,-1 1 0 0,-1-1-1 16,1 2 0-16,1-1 1 0,-1 1 0 16,-1-1 1-16,1 2-2 0,1 0 1 0,-1 2-1 15,2-2-1-15,-2 2 2 0,-1 0-2 0,2 2 2 16,1-4 0-16,-1 4 0 0,0-2 1 16,0 4-1-16,1-4 1 0,-1 1-1 0,3 0 0 15,-3 1 0-15,2 0 1 0,-2-1-1 16,0-1-1-16,0 0 1 0,-1 2-1 15,1-3 0-15,-1 1-1 0,-1-2 1 0,1-1 2 0,2 1-1 16,-4 2-1-16,2-2 1 0,-2-2 0 16,0 2 0-16,1 0 1 0,-1 0-1 15,2-1 0-15,-2-1 2 0,2 1-2 0,-2 1 0 16,1-3 0-16,-1 1 0 0,0 0 1 0,0-1 0 16,0 0 2-16,0 0-1 0,0 0-1 15,2-1-2-15,-2 0 0 0,0-1-1 0,2-1 1 16,-1 0 1-16,1 0 0 0,-1-2 1 0,1 0-1 15,1 0 0-15,0 0 0 16,3-2 0-16,-1 2-1 0,-2-2 1 0,1-1 0 0,-1 3 0 16,0-3 0-16,2 2 0 0,1-1 1 15,-3 0-1-15,3 1 0 0,-1-3 2 0,0 1-1 16,0 1-1-16,2-3 1 0,0 1-1 16,1 0 0-16,-2 0 0 0,3-1 0 15,-1-1 0-15,0 1 0 0,2 1 0 0,-2-1 2 16,-2 3-4-16,-1 1 2 0,-2 3 0 0,0 0-2 15,-1 2 2-15,0-1-1 0,-1 2 2 16,-1 0 0-16,0 0 0 0,0 2 1 0,0-1 1 16,2 3-1-16,-2 1 2 0,0 0 0 0,0 2-2 15,0 1 2-15,0-1-3 0,0 0 3 16,2 1-2-16,-2 0-2 0,0 1 3 0,0-2 0 16,-2 2-2-16,2-1 2 0,0 1-1 15,-2-1 2-15,1-1-2 0,-1 0 1 0,2 0-3 16,-2-1 0-16,2-1 0 0,-3 1-1 15,3 0-1-15,-2-1 2 0,1-1 0 0,-1 1 0 16,1 0 0-16,-1 0 0 0,2-1 0 0,-2 1 0 16,1 0 0-16,1-3 0 0,0 1 0 15,0-1-2-15,-2 1 2 0,2-3 0 0,0 2 0 16,0 0 0-16,0-2-2 0,0 1-5 16,0-1 0-16,0 0 1 0,0 0-2 0,0 0 1 15,0 0 0-15,0-1-27 0,2-1-86 0,-5 0-134 16,-1-1-106-16,-1 1-54 0,1-1-25 15,1 3 11-15,0-2 77 0</inkml:trace>
  <inkml:trace contextRef="#ctx0" brushRef="#br0" timeOffset="24886.5585">3102 9278 58 0,'4'0'308'0,"-3"0"41"0,1 0 24 0,1 0-55 0,-2 0-78 16,2 0-63-16,2-2-47 0,-2 0-30 16,2 1-17-16,0-1-15 0,2 0-12 15,0 1-13-15,-1-1-8 0,3 0-9 0,-1-1-5 16,1 3-6-16,-1-2-4 0,-2 2-4 0,2-1-4 16,1-1-1-16,-2 1 2 0,-1 1-3 15,2-2 3-15,1 2-3 0,-2 0 2 0,1-2-1 16,-2 2-2-16,2 0-2 0,-3 0 2 15,-2 0-1-15,-2 0 1 0,1 0 1 0,-2 2-17 16,0-2-36-16,-3 0-73 0,-2 2-116 16,-7 1-112-16,-3 0-60 0,1 0-13 0,3-1 19 15,0 3 64-15</inkml:trace>
  <inkml:trace contextRef="#ctx0" brushRef="#br0" timeOffset="25134.4055">3131 9326 186 0,'3'2'332'0,"0"0"37"16,3-1 11-16,-4-1-76 0,3 0-69 0,-2 0-58 16,3-1-45-16,-1-1-32 0,4 0-25 0,-1 0-22 15,0 2-18-15,-1-2-12 0,2 1-10 16,-3-1-6-16,2 2-2 0,-3-1-2 16,0 1 3-16,1-2-2 0,-3 2 1 0,2 0 0 15,-2 0-1-15,2 0-2 0,-2 2-1 16,2-2-1-16,1 0 0 0,0 1 0 0,1-1 0 15,1 0-3-15,1 2-13 0,-1-2-28 16,-2 0-57-16,-1-2-98 0,-5 2-131 16,0 0-68-16,0 0-26 0,0 0 7 0,-5 0 47 15</inkml:trace>
  <inkml:trace contextRef="#ctx0" brushRef="#br0" timeOffset="25524.855">3391 9213 146 0,'2'-3'301'0,"1"-1"36"0,-1-3 11 16,1 2-69-16,-1 1-52 0,-1 0-39 0,1 1-33 16,0 1-26-16,-1-1-25 0,1 0-22 15,-2 2-24-15,0 1-19 0,0-2-12 0,0 2-14 16,0 0-8-16,0 0-5 0,0 0-1 15,0 2 0-15,0-2 1 0,0 1 0 16,0 2 2-16,1 2 3 0,-1 1 1 0,0-1 4 16,0 4 2-16,-1 1 2 0,1 0 2 15,-3 0 1-15,-1 3 0 0,1-3-1 0,0 3-2 16,1-1-2-16,-3 0-2 0,2-2-1 16,-1 0 0-16,2-1-2 0,-1-1-1 15,2-2-2-15,-1 1-1 0,2-2-1 0,0 0-1 16,0-2-1-16,0-3-2 0,0 2-3 15,0 0-7-15,0-2-7 0,0 0-6 0,0 0-3 16,0 0-1-16,0 0 2 0,-2 0-15 16,2-2-31-16,-3 0-64 0,0-1-98 0,-2 3-114 15,-1-2-60-15,0 0-11 0,4 1 21 16,4-4 60-16</inkml:trace>
  <inkml:trace contextRef="#ctx0" brushRef="#br0" timeOffset="26051.5307">3480 9274 28 0,'2'-1'271'15,"1"-3"36"-15,0 1 28 0,2-2-40 0,1 3-59 16,-1-1-40-16,1 0-29 0,-1 0-23 16,-2 0-22-16,0 0-23 0,-1 3-19 15,-1-3-20-15,1 3-17 0,-2-1-15 0,0-1-13 16,0 2-8-16,0 0-5 0,0 0-2 15,0 0 0-15,0 2 0 0,0-2 0 0,0 1 1 16,0 2 0-16,0 0 0 0,2 1-1 16,-2 1 0-16,1 0 0 0,1 0 0 15,-1 0 0-15,1 2 0 0,2-4 0 0,1 4 0 16,-3-2 0-16,4-1 0 0,-1-1 0 16,0 0 0-16,2 0-2 0,-2-1 2 0,3 0-3 15,0 1 2-15,-1-3 0 0,2 2-2 16,1-1 3-16,-1-1 0 0,0 0 0 0,1-1 1 15,-2-1 1-15,-2 1-1 0,2-1-1 16,-3-1 1-16,-2 2-1 0,0-3 2 16,-1 0-2-16,-2-1 1 0,0 0-1 0,0-2 1 15,-2 4 0-15,1-4 0 0,-3 1 3 16,1 2-1-16,0-2 0 0,0 0 1 16,-3 0-2-16,3-2-1 0,-1 3-1 0,0-2 0 15,0-1 2-15,-2 3-2 0,1-2 1 0,1 0 1 16,-1 2 1-16,0 0 0 0,0 3 1 15,0-1 0-15,-1 2 1 0,0-1 0 0,-2 4-1 16,0-1-2-16,0 1-2 0,1 1 0 16,0 1-1-16,2 2-4 0,2 1-3 15,1 0-2-15,2 1 2 0,4 2-2 0,2 0-22 16,2-1-66-16,-2 2-148 0,-3-3-107 0,-1 4-62 16,1-4-26-16,-3 3 6 0,-2-1 60 15</inkml:trace>
  <inkml:trace contextRef="#ctx0" brushRef="#br0" timeOffset="27244.5715">2764 9869 237 0,'0'0'330'16,"2"0"24"-16,-2-1-20 0,0 1-88 16,0 0-74-16,0 0-61 0,-2 0-37 0,0 0-22 15,-1 0-10-15,0 0-8 0,-2 1-3 16,-1-1 1-16,3 2-2 0,-2 0 4 0,-1-2-1 15,3 0 0-15,-4 1-2 0,1-1-2 0,0 2-6 16,1-2-5-16,-1 0-5 0,-1 2-3 16,1 1-6-16,0-3 0 0,1 0 0 0,2 0-3 15,0 0 0-15,1 0-1 0,0 0 1 0,2 0 0 16,-1 0 0-16,1 0 1 0,0 0-1 16,0 0 2-16,0 0-2 0,0 0 3 15,1 0-2-15,-1 0 2 0,0 0 0 0,0 0 0 16,0 0 1-16,0 0 3 0,0 0-2 0,0 0 2 15,0 0-1-15,0 0-1 0,0 0 2 16,0 2 0-16,0 0 1 0,-1 1-2 0,1-1-1 16,0 1 2-16,0-1-3 0,0 1 0 0,0 1-2 15,0 0 1-15,1 0-3 0,-1 2 2 16,0-1-2-16,-1 2-1 0,-1 1 0 0,2-1-1 16,-1 1 0-16,-1 4-1 0,-1-2-1 15,0 2 0-15,0 2-1 0,1-1 1 0,-1 1 0 16,0 3 1-16,1-3-1 0,-1 3 3 15,1-2-1-15,1-1 0 0,-1 1 1 0,0 2 1 16,1-5 0-16,-2 2-1 0,3-2 0 16,-3 0 0-16,3 0 1 0,0-2-1 0,-2 1 0 15,1-1 0-15,1 1-1 0,0-1 0 0,0-1-3 16,-2 1 2-16,2-1-1 0,-1-1 0 16,-1-2 3-16,0 2 0 0,2-2 0 0,-1 1 0 15,1-3 0-15,0 3 0 0,-2-2 1 0,2 0-1 16,0 0 1-16,0 0 0 0,0-1 0 15,0-1-1-15,0 0-2 0,0-1 0 0,2 0 2 16,-2 1-2-16,0-3 2 0,1 0 0 16,1 3 1-16,0-1 0 0,-1-1-1 0,-1-1 1 15,2 2-1-15,-2-1 0 0,3-1 0 0,-1 2 0 16,-1-2-1-16,2 1 1 0,0 1 0 16,2-2 2-16,-2 0 0 0,2 0-2 0,0 0 1 15,1-2 0-15,3 2-1 0,-2-1 0 16,2 1 0-16,-1-2 0 0,0 2 0 15,-2 0 0-15,1-1 0 0,-1 1-1 0,2 0 0 16,-3 0 2-16,-1-2 0 0,1 2 1 0,-1 0 3 16,-1 0-4-16,-2 0 3 0,2 0-1 15,-1 0-1-15,-2 0 2 0,0 0 0 0,0 0 2 16,0 0 0-16,0 0 0 0,0 0 0 0,0 0-2 16,0 0-1-16,0 0 0 0,1 0-3 15,-1 0 0-15,0 0 0 0,0 0-2 0,0 0 0 16,0 0-4-16,0 0-1 0,-1 0-3 15,-1 0 0-15,2-1-6 0,-4-2-52 0,2 1-128 16,-3-1-132-16,-1 3-67 0,-1 3-38 0,1-3-14 16,0 0 42-16</inkml:trace>
  <inkml:trace contextRef="#ctx0" brushRef="#br0" timeOffset="28659.1469">2939 9975 38 0,'2'0'253'16,"0"-2"42"-16,-2 2 8 0,1 0-40 0,-1 0-47 15,0 0-37-15,2 0-33 0,-2 0-30 16,0 0-24-16,0 0-19 0,1 0-13 0,-1 0-11 15,0 0-11-15,0 2-2 0,0-2-7 16,0 2 0-16,2-2 3 0,-2 1 4 0,0 1 0 16,0 0-1-16,0 1-2 0,0-1-7 0,0 1-8 15,0 0-10-15,0 0-2 0,0 1-6 16,2 1-2-16,-1-1-2 0,-1 1 1 0,0 0 0 16,0 2 3-16,2-2 0 0,0 4 3 15,-1-4 2-15,-1 3 0 0,0-1 2 0,0-1-1 16,0 0 2-16,0 2 0 0,0-1 2 15,-1 0 0-15,-1 0 0 0,0 2-1 0,1-1 1 16,-1-1 0-16,0 0-3 0,1 1-1 16,-2-2 5-16,1-1 0 0,0 2-1 0,1-1 1 15,-1-2 0-15,1 1-1 0,-1-2-2 0,2 2 0 16,0-1-2-16,-2-1 1 0,2-1-1 16,0 1-4-16,0-3 2 0,0 2-3 15,0 0 1-15,0-1-1 0,0-1 0 0,0 0 0 16,0 0-1-16,0 0 0 0,0 0-1 0,0 0-2 15,0 0-5-15,0 0-7 0,0 0-7 16,0 0-7-16,0 0-4 0,0 0 4 0,0-1 2 16,2-1 1-16,0 2-12 0,-1-2-44 0,1-1-71 15,-1 3-105-15,-1 0-104 0,-1 5-50 16,-1-2-7-16,2-3 30 0,0 0 68 0</inkml:trace>
  <inkml:trace contextRef="#ctx0" brushRef="#br0" timeOffset="29285.497">3146 10178 161 0,'2'0'286'0,"-2"-2"33"0,0 2-22 0,0 0-64 16,-2 0-51-16,1 0-39 0,-1 0-38 0,0 0-20 15,-2 0-14-15,3 0-9 16,-1 0-4-16,-1 0-7 0,3 0-4 0,-2 0-8 16,4 0-9-16,-2 0-8 0,3 0-9 0,-1 0-4 15,1-2-3-15,3 1-5 0,-1-1 2 16,1 0-2-16,-3 1 2 0,2-1 0 0,-2 1 1 15,1 0 3-15,0 1 5 0,1-2 2 0,-2 2 4 16,0 0 2-16,-1 0 2 0,-1 0-1 16,1 2-1-16,-2-2 0 0,0 2-5 0,-2 1-1 15,-1 1-5-15,-2-1-2 0,0 4-3 0,-2 0-3 16,2-2-1-16,0 3-1 0,-1-1 1 16,3-1 0-16,-1 2 1 0,1-1 0 0,-1 1-2 15,2-1-1-15,-1-2-2 0,3 2 0 0,-3 0-1 16,1-4 1-16,2 2 2 0,-1-1 1 15,-1-3 1-15,0 2-1 0,1 1 1 0,-1-4-1 16,2 2-2-16,-1-1 2 0,-1 2 0 16,2-3 2-16,-2 2 0 0,2-2-3 15,2-2-18-15,0 1-46 0,1-2-85 0,-3 3-129 16,0 0-91-16,0 0-45 0,5-2-10 0,1 2 34 16</inkml:trace>
  <inkml:trace contextRef="#ctx0" brushRef="#br0" timeOffset="30235.8154">3466 10131 37 0,'2'0'296'0,"-1"-1"38"0,-1-1 20 16,0 2-52-16,0-1-78 0,-1 1-66 15,1-2-55-15,0 0-36 0,0 2-20 0,0-1-22 16,1 1-13-16,-1 0-16 0,0 0-12 16,0-2-10-16,2 2-13 0,-2 0-12 15,1 2-13-15,1-2-16 0,1 1-13 0,0-1-13 16,0 0-10-16,0 0-9 0,2 2-8 15,0-2-6-15,1 0-2 0,2-2 5 0,-2 2 5 16,1-1-1-16,-1 1-17 0,-1 0 2 16</inkml:trace>
  <inkml:trace contextRef="#ctx0" brushRef="#br0" timeOffset="30434.6951">3641 10131 198 0,'8'0'333'0,"-1"-1"39"0,2-1 5 0,-3 2-83 16,-1-1-60-16,0-1-61 0,-2 2-41 16,3-2-32-16,-3 2-24 0,-1-1-19 15,1-1-20-15,2 0-18 0,-2 2-18 0,2-3-17 16,-2 3-25-16,3-2-38 0,-1-1-52 16,0 3-67-16,-2-2-99 0,0 4-68 0,2-2-22 15,0 1 14-15,2-2 39 0</inkml:trace>
  <inkml:trace contextRef="#ctx0" brushRef="#br0" timeOffset="30605.5928">3893 10111 167 0,'6'0'275'0,"-3"0"18"0,0 0-21 0,0 0-90 16,1 0-66-16,-1 0-47 0,0 2-32 15,0-2-25-15,0 0-20 0,1 2-15 16,0-2-17-16,-1 0-14 0,0 0-16 0,1 0-20 15,0 0-38-15,1 0-59 0,0 0-34 16,4 3-12-16,-1-3 6 0</inkml:trace>
  <inkml:trace contextRef="#ctx0" brushRef="#br0" timeOffset="30769.4878">4115 10113 202 0,'2'0'319'0,"1"0"41"0,0 2-6 0,-1-2-68 16,-2 0-56-16,3 0-46 0,-1 0-48 15,-1 0-30-15,3 0-29 0,-1-2-24 16,0 2-22-16,3-2-17 0,-1 1-23 0,0-1-45 16,-2 0-89-16,-3 2-153 0,6 0-78 15,-3 2-41-15,5-4-9 0,-3 2 29 16</inkml:trace>
  <inkml:trace contextRef="#ctx0" brushRef="#br0" timeOffset="30948.379">4482 10153 82 0,'5'0'399'0,"-2"-2"46"0,0 0 33 15,-1 0 30-15,-2 1-164 0,0-1-115 16,-2 1-65-16,2-1-39 0,-3-1-42 0,1 2-54 16,1-1-54-16,-2 2-37 0,1-7-118 15,-4 2-185-15,0 2-89 0,-1 5-26 16,-1-1 1-16,-1 3 1 0</inkml:trace>
  <inkml:trace contextRef="#ctx0" brushRef="#br0" timeOffset="31846.4204">4849 9916 113 0,'3'2'351'0,"-1"-2"46"0,-1 0 30 15,1 0-59-15,-1 1-93 0,1-1-85 0,1 0-62 16,2 0-42-16,1-1-28 0,-1 1-20 16,1 0-16-16,2 0-11 0,-1 0-5 0,0 0-5 15,0 1-1-15,-1-1-2 0,1 0 0 16,-3 2 0-16,4-1 1 0,-5 1-2 15,2-2 1-15,0 1 2 0,-2 0-3 0,-1-1 3 16,1 2-1-16,-2-2 1 0,2 2-2 0,-1-1 2 16,-1-1-1-16,-1 2 1 0,2-1 0 15,-2 1 0-15,0 1 1 0,-2-1 2 16,1 3 0-16,-1 0 2 0,-2 0 0 0,1 4 1 16,-1-4 0-16,1 5-1 0,2-2 0 15,-3 0 1-15,3 2 2 0,-1-1-1 0,-1 2 1 16,1 1 3-16,-1-2-1 0,0 2 5 15,2-1 0-15,-1 2-1 0,-1-3 2 16,1 4-4-16,1-2 4 0,-1 3-2 16,1-3-1-16,-1 3-2 0,4-3-3 0,-1 4 0 15,1-4-1-15,-1 1-4 0,3-2-2 0,-1 2 2 16,-2-4 0-16,2-1-3 0,-3-1 0 16,0-2 0-16,0 2 0 0,-3-4 0 15,2 1 0-15,-1-1 1 0,1 0 1 0,-3 0-1 16,1-1 2-16,0 1-1 0,-2-2 0 15,-1 1-1-15,-2 0 1 0,2 2 0 0,-1-3 3 16,-1 1 1-16,-1 1 4 0,1-2 1 0,0 1 2 16,0 0 1-16,-1 0 3 0,-1-1 5 15,2 1-1-15,-4 0 6 0,4-2 1 16,-2 0 1-16,1 0-3 0,3 0-2 0,-1-2-6 16,2 0-14-16,0 1-25 0,2 1-27 15,-1-2-26-15,1 2-11 0,1-2-17 16,4-3-72-16,-7 4-164 0,3-1-74 0,-4 4-28 15,1-4-17-15,0 2 0 0</inkml:trace>
  <inkml:trace contextRef="#ctx0" brushRef="#br0" timeOffset="39682.3402">4658 11112 126 0,'0'0'308'0,"0"1"28"0,3-1 11 16,-2 0-85-16,-1 0-73 0,0 0-50 15,0 0-35-15,0 0-18 0,2 0-2 0,-2 0-5 16,0-1-3-16,0 1-9 0,0 0-13 16,0-2-8-16,0 2-11 0,0 0-10 0,0 0-7 15,0 0-6-15,0 2-2 0,0-2-3 16,0 1-2-16,0 1 1 0,0-1-4 16,0 1 1-16,-2-1-1 0,2 1-2 0,0 0 0 15,0 0 0-15,0 0-1 0,-4 1 1 16,4 0-2-16,-2-2 2 0,1 2 1 0,-1-1 0 15,-1 1-1-15,1-2 1 0,1 2-1 16,-3-1 0-16,3-2 1 0,-2 3 1 16,-1-3 0-16,0 2 0 0,-4 0-1 0,3-1 0 15,-3 1 0-15,-4 0 0 0,2-2 2 16,1 1-2-16,-4-1 2 0,4 2 0 0,-1-1-3 16,2 0 0-16,0-1 0 0,2 3 0 0,1-3 0 15,2 0 2-15,1 0 0 0,1 3 0 16,1-3-4-16,0 1 2 0,0 0 0 15,0 2-1-15,1-1-2 0,-1 0 3 0,2-2 2 16,-2 5-2-16,0-3 1 0,2-1 2 16,-2 4-3-16,0-2 0 0,1-1 0 15,-1 3 1-15,-1 0-1 0,-1-1-1 0,2 1 1 16,-2-1 0-16,1 1 0 0,-3 0 0 16,0 0 0-16,1-1 0 0,0 3 0 0,-2-1 0 15,0 1 0-15,2-4-2 0,-2 2 2 16,-4-1-4-16,3 1 3 0,-3 1-1 0,0-2 0 15,-2 1 1-15,0 1 0 0,0-3 1 16,0 1 0-16,3-1-1 0,1 0 2 16,0-1-1-16,2 0 0 0,2-2-1 0,0 3 2 15,-1-3 0-15,3 0-1 0,-1 3-7 16,-1-3-23-16,1 0-42 0,2-3-85 0,0 3-124 16,-7 3-90-16,4-2-45 0,3-1-3 15,0 0 28-15</inkml:trace>
  <inkml:trace contextRef="#ctx0" brushRef="#br0" timeOffset="39944.1795">4575 11398 174 0,'2'2'302'0,"0"-1"38"0,-1-1-6 16,-1 2-58-16,0 0-48 0,0-2-36 0,0 0-33 15,0 0-28-15,0 0-26 0,0 0-26 16,0 0-26-16,0 0-21 0,0 0-16 16,0 0-9-16,0 0-7 0,0 0 1 0,2 0-1 15,-2 0 0-15,0 0 2 0,0-2 0 16,0 2 1-16,0 0-1 0,0 0-12 0,1-2-28 16,1 1-69-16,0-1-107 0,-2 2-127 15,-4-2-64-15,1-1-24 0,3-1 12 16,-3 0 56-16</inkml:trace>
  <inkml:trace contextRef="#ctx0" brushRef="#br0" timeOffset="40503.8355">4365 11125 35 0,'-5'-2'252'16,"-1"0"35"-16,2 0 11 0,-1-1-49 0,2 3-54 0,-1-1-48 15,1 1-33-15,0 0-26 16,1 0-21-16,1 1-10 0,-1-1-3 0,-1 0-1 15,2 2 4-15,-1-1-2 0,1 1-3 16,-1-1-3-16,2 0-3 0,-2 1-6 0,2 0-3 16,0 1-4-16,0-2-3 0,0 2-6 15,2 0-4-15,-2 0-5 0,2 0-3 0,-1 0-3 16,-1-1 1-16,2 1-3 0,2 2-3 16,-2-1 2-16,-1 0-2 0,-1 0-2 0,2-1-2 15,-2-1 0-15,2 1 0 0,-1 1 0 16,-1-2-2-16,0 1 1 0,-1-1-2 15,-1-1 2-15,2 2-2 0,-2 0 3 0,-1 0 0 16,-3 2 0-16,0-2 0 0,-2 3 3 16,-2-2-3-16,1 0 0 0,-1 0 0 0,1 3 1 15,-2-2 2-15,3-1 0 0,1 0 0 16,1 0 0-16,0-1-1 0,1-2 1 0,2 1-1 16,1 0-2-16,1-2 2 0,1 0-2 15,0 0 0-15,0 0 0 0,1 0-2 0,1 0-4 16,1-2-8-16,1 0-14 0,-1 1-24 15,-2-1-37-15,2 0-47 0,-3-1-52 0,0 0-63 16,0 1-62-16,-3-1-40 0,2-1 3 16,-1-1 31-16,1 2 46 0</inkml:trace>
  <inkml:trace contextRef="#ctx0" brushRef="#br0" timeOffset="40821.6786">4234 10984 12 0,'0'2'275'15,"0"-2"38"-15,0 1 29 0,-1 1-45 0,1 1-59 16,-2-1-44-16,-1 3-33 0,1-1-24 15,-3 3-19-15,-1 1-21 0,1 1-18 0,0-1-19 16,-2 1-20-16,0 0-13 0,3 0-8 16,-1 2-7-16,2-3-5 0,-1 1-2 0,2 1-1 15,0 0-3-15,0-4-1 0,1 3 3 16,1-3-3-16,0 0-5 0,0-1-6 0,1-1-19 16,-1 1-30-16,2-1-55 0,-2-1-81 15,-2 0-116-15,2-3-70 0,-1 3-22 0,1-3 9 16,0 0 42-16</inkml:trace>
  <inkml:trace contextRef="#ctx0" brushRef="#br0" timeOffset="41053.5328">4109 11206 139 0,'-4'2'332'0,"-1"1"36"0,0 0 26 15,0 0-71-15,-1-1-86 0,-2 2-64 0,3-1-42 16,-1 1-27-16,1 1-25 0,-1-1-21 0,-2 0-15 15,2 1-11-15,-1 0-12 0,2 2-6 16,1-4-5-16,-4 2-1 0,3-1-3 0,-1 1-1 16,-1 1 0-16,0-2-3 0,-1 1-2 15,1-1-6-15,1-2-11 0,0 1-23 16,-2 0-44-16,3-2-75 0,0-2-103 0,1 1-99 16,0-3-42-16,1 3-10 0,0-3 31 15,3-2 67-15</inkml:trace>
  <inkml:trace contextRef="#ctx0" brushRef="#br0" timeOffset="41448.2906">3891 11206 257 0,'-5'-1'320'16,"-1"-1"31"-16,1-1-27 0,-1 0-74 15,1 0-55-15,2 0-41 0,-2 0-28 0,4 0-19 16,-1-2-22-16,0 1-13 0,4 0-17 15,-2 0-16-15,3-1-11 0,-1 0-10 16,1 2-1-16,-1-1-7 0,3 1-1 0,-1-1 0 16,-1 2-2-16,-1 0 1 0,-1 1-4 15,1-1 2-15,-2 2-1 0,2 0-2 16,-2 0-1-16,1 2 1 0,1-1-3 0,-1 1 0 16,1 0 0-16,0 2 0 0,-1-1 1 15,1 2-1-15,-2 0 2 0,0 2 0 0,-2 0 0 16,-1-2-2-16,1 3 3 0,-4 1-1 15,1-1-2-15,-2 1 1 0,0 0 0 0,1-2 0 16,-1-1 0-16,1 1 1 0,-2 0-1 16,2-2-2-16,-1 0 1 0,1-2 0 0,-3 2 0 15,2-2 0-15,1-1 0 0,0 2 1 16,-1-3-2-16,0 1-2 0,2-1-7 16,0-1-26-16,0-1-55 0,0-1-110 0,0 1-132 15,-2-1-71-15,2 0-28 0,2-2 2 16,0 0 49-16</inkml:trace>
  <inkml:trace contextRef="#ctx0" brushRef="#br0" timeOffset="41899.4452">3771 11144 272 0,'0'0'321'0,"-2"-1"21"0,1 1-41 0,-1 0-75 16,-1 0-70-16,0 0-42 0,-2 0-27 15,0 0-10-15,1 1-7 0,-1 1-6 16,2 0-6-16,-2-2-7 0,2 0-7 0,-2 3-8 16,2-3-3-16,-3 4-4 0,1-1-1 15,-1-1-3-15,-1 1 0 0,1-1-5 0,-2 1-1 16,0 1-6-16,0-1-3 0,-3 0-2 16,3-1 0-16,0 3-1 0,0-3 0 0,1 1-2 15,2 1 2-15,0-2-3 0,2 4-1 16,0-3-2-16,1 1 1 0,0 1-1 15,1 0 0-15,1-1 0 0,1 2 0 0,1 0-1 16,-2-1-1-16,2 1 1 0,-2-1 0 16,0 1 0-16,0 0 0 0,-2 0 1 0,-1 2 0 15,0-2 1-15,-3 0-2 0,-1 1-1 16,1-2 1-16,-2 2-1 0,-3-2 0 0,1 0-2 16,1 0 2-16,-2 0-1 0,-2 2 2 15,2-4 0-15,0 0 0 0,3 0 2 0,0 0 1 16,-1-2-1-16,4 3-2 0,0-3 1 15,2 1-2-15,0-2 1 0,3 0-7 0,0 0-15 16,0 0-29-16,0 0-51 0,3 0-62 16,-3 0-88-16,0 0-107 0,-1 1-39 15,-1 2-3-15,2-3 36 0,3 3 54 0</inkml:trace>
  <inkml:trace contextRef="#ctx0" brushRef="#br0" timeOffset="42126.1472">3654 11443 55 0,'-3'5'276'0,"-2"-2"41"15,0-3 12-15,-3 4-42 0,-1-1-57 0,1-1-48 16,-2-1-35-16,0 2-24 0,-2-2-19 16,3 2-11-16,-3 0-17 0,2-2-14 15,0 0-11-15,1 2-11 0,3-1-12 0,-1-2-11 16,4 2-3-16,-2-2-6 0,2 0-2 15,1 0-7-15,-2 0-12 0,4-2-26 0,0 0-62 16,-2-2-105-16,-1 3-129 0,0-2-65 16,0 3-25-16,3-5 5 0,0 0 51 15</inkml:trace>
  <inkml:trace contextRef="#ctx0" brushRef="#br0" timeOffset="42417.9625">3755 10952 306 0,'-5'0'373'0,"1"0"19"0,2 0 11 15,-1 1-137-15,3-1-118 0,-3 2-67 0,1-2-32 16,-1 0-16-16,0 2-5 0,-2 1 2 15,0-1 2-15,-1 1 6 0,-2 0 1 16,-3 0 0-16,0 1-3 0,0-2-3 0,1 1-7 16,1 0-5-16,1-2-7 0,0 1-11 15,3-1-19-15,-2 1-29 0,2-2-55 0,0-2-98 16,0-1-116-16,0 0-70 0,2-1-24 0,3-2 7 16,2 1 42-16</inkml:trace>
  <inkml:trace contextRef="#ctx0" brushRef="#br0" timeOffset="42579.877">3675 10871 331 0,'-2'-6'402'0,"0"2"28"0,-1 3 20 15,0-3-132-15,0 3-120 0,-2-3-73 16,2 4-47-16,0-2-29 0,1 1-17 0,2-1-17 16,0 2-7-16,0 0-16 0,2 2-25 15,1-1-65-15,-3 1-123 0,0-2-121 0,-1 5-61 16,-1 2-27-16,-3 1 5 0,-3-1 54 15</inkml:trace>
  <inkml:trace contextRef="#ctx0" brushRef="#br0" timeOffset="43443.9973">3381 11056 70 0,'1'-1'330'0,"1"1"45"0,2 0 30 16,-4 0-41-16,2-2-90 0,-2 1-75 0,-2 1-57 15,2 0-37-15,0 0-30 0,0 0-22 16,-1 0-18-16,-2 0-13 0,3 0-7 16,0 3-8-16,-2-2-1 0,1 4-3 0,-1-1-2 15,2 0 0-15,-1 3-1 0,-1 0 0 16,2-1-3-16,-2 1-2 0,1 0-4 0,-1 0-1 16,2-1-1-16,-2 1-2 0,1 0 0 15,1 0 0-15,-2-2 1 0,1 1 0 0,-1-3 0 16,-1 1 4-16,1-1 1 0,-4 0 3 15,3 0 2-15,-2 1 0 0,0-1 2 0,1-2 3 16,-1 0 2-16,0 1 2 0,1 1 1 16,0-3 2-16,1 2-1 0,2-2-2 0,-1 2 0 15,2 1-1-15,-2-3-4 0,1 2-1 16,1-1 1-16,-2 2-1 0,2 0-1 16,2 1 0-16,-2 0 0 0,0 0-1 0,1-1-1 15,1 2 2-15,0-2 0 0,-1-1-2 16,1 2 1-16,1-1-1 0,0 2 1 0,0-1-3 15,0-1 1-15,-1 2 1 0,-1-2 1 16,1-1-1-16,-2 1 2 0,0 1 0 16,0 1 2-16,0 0 1 0,-2-1 0 0,1 0-2 15,-1 3 0-15,2-1 2 0,-3 0-4 16,-3 0-2-16,3 2 2 0,-2 0 1 0,-1 0-1 16,-1 0 1-16,0 2 0 0,0-3 1 15,-1 1 0-15,0-1 0 0,1-2 4 16,0 1-3-16,-1-3-1 0,0 2-1 0,-1-1 2 15,-1-1-2-15,2-1-2 0,-1 1-1 0,-2-3 3 16,3 0-2-16,-2-3 2 0,-2 3 0 16,2-1 0-16,0-2 3 0,0 2-1 0,0-3 2 15,2-1 2-15,1 2 1 0,0-1 0 16,2 0-3-16,2 0 2 0,2-1-2 0,-1-1-1 16,4 0-2-16,-1 0-1 0,2-2 0 15,2 0 0-15,0 0 0 0,0-1-2 0,1 2 0 16,-3-1-1-16,2 1 0 0,0-1-2 0,-2 1 3 15,0-1 1-15,0 3-1 0,1 0 0 16,0-2-1-16,-1 3 3 0,0-2 0 0,0 2-1 16,2-2-1-16,0 2 0 0,0-1 2 15,1 0 0-15,0-1 0 0,2-1 0 0,-1 1 2 16,2 1 1-16,0-4 2 0,1 1-2 0,1 0-24 16,-1-1-59-16,-1 1-102 0,-1 2-140 15,-2 0-77-15,-1 0-35 0,0 0 3 16,1 0 46-16</inkml:trace>
  <inkml:trace contextRef="#ctx0" brushRef="#br0" timeOffset="43756.8059">3593 10790 187 0,'1'0'348'0,"1"0"31"0,-2 0 17 16,2 0-94-16,-2 0-91 0,0 0-68 0,-2 3-41 15,0 0-19-15,-3-1-11 0,-1 5-14 16,-2 0-10-16,-3 2-11 0,-2 1-11 0,2 1-9 16,-3 0-5-16,1 1-5 0,1 0-2 15,2-4-3-15,1 1-1 0,-2-1-1 0,4-1 0 16,1-2-1-16,1-1-6 0,0 1-1 15,1-5-14-15,2 1-22 0,1-2-44 0,-1 1-57 16,2-5-57-16,0 1-66 0,0-2-71 16,2-2-29-16,1 1 11 0,1-1 41 15,3-4 52-15</inkml:trace>
  <inkml:trace contextRef="#ctx0" brushRef="#br0" timeOffset="43917.707">3499 10810 229 0,'3'-5'270'0,"-1"0"22"15,-2 1-29-15,-2 1-50 0,-1 0-36 0,0 3-25 16,-2 0-20-16,-1 3-23 0,-1-3-16 15,-2 4-13-15,1 1-6 0,0-2-13 0,2 2-10 16,0-2-12-16,1 2-7 0,2-1-12 0,0 1-7 16,1-1-8-16,0 1-7 0,2-1-15 15,0 0-24-15,-1 0-55 0,-3-1-103 16,0 1-121-16,-4 1-58 0,0-2-25 16,-2 2 9-16,0 2 44 0</inkml:trace>
  <inkml:trace contextRef="#ctx0" brushRef="#br0" timeOffset="44213.5243">2998 11187 83 0,'0'-2'320'15,"-2"2"29"-15,-1-5 18 0,1 1-50 0,0 0-107 16,2-3-71-16,-2 2-38 0,2-2-21 16,0 2-8-16,0-3-6 0,0 2-7 0,0-3-7 15,2 3-5-15,0-1-6 0,0 0-9 0,1 0-3 16,-1-1-6-16,1 1-7 0,-1 0-1 16,-1 0-5-16,3 0-2 0,-1 0-8 0,0-2-5 15,0 0-17-15,3 0-45 0,1-1-74 0,-4 0-105 16,-2 0-106-16,-1-1-55 0,2-1-14 15,-2 0 26-15,3 2 67 0</inkml:trace>
  <inkml:trace contextRef="#ctx0" brushRef="#br0" timeOffset="44573.6553">3153 10749 191 0,'3'-3'336'0,"-3"1"31"15,3 1 15-15,-3-1-95 0,0 2-90 16,0 0-57-16,0 0-35 0,-3 0-25 0,3 0-16 15,0 2-15-15,-3-1-14 0,1 1-14 16,-1 1-8-16,1 1-8 0,1-1-2 0,-3 3-3 16,2-1 0-16,0-1 2 0,-1 1 0 0,0 0-1 15,0 0-2-15,-2-1-1 0,0-1-4 16,-1 2 0-16,-2-1-5 0,2-1-2 0,-1-1 2 16,-1 1 0-16,2-3 0 0,0 0 1 15,1 0 1-15,0 0 1 0,2 0 1 0,-2 0 0 16,-1 0 3-16,3-3 4 0,0 3 0 15,-2-2 2-15,2 2 1 0,-4 0 0 0,2-2 4 16,0 2 4-16,0-1 1 0,-2 1 2 0,1 0 3 16,1 1-3-16,1-1 1 0,1 0-2 15,1 2-6-15,0-2 3 0,1 0-4 0,-1 0 0 16,2 0-2-16,0 2-4 0,0 1-9 16,2-3-19-16,-1 3-44 0,3 0-68 0,-4 0-131 15,0-3-86-15,-2 5-38 0,2-5-6 16,-2 7 30-16</inkml:trace>
  <inkml:trace contextRef="#ctx0" brushRef="#br0" timeOffset="45226.1708">2864 11041 209 0,'-2'0'330'0,"2"0"24"0,0 0-3 15,-1 0-86-15,1 0-85 0,1 0-58 16,-1 0-34-16,0 0-18 0,2 0-9 0,-2 2-14 15,0-1-9-15,3 1-6 0,-3 1-7 0,3 0-5 16,-3 1 0-16,0 1-2 0,0-1-2 16,-3 2 1-16,3-1-1 0,-3 2-1 0,1 0-2 15,-1 1-1-15,0-1-4 0,-2 1 0 16,3-2-3-16,-2 2 0 0,0-1-4 0,0 1 1 16,-1-2 0-16,2-1-2 0,-2 3 0 15,2-1-1-15,-2-3 1 0,2 2 1 0,0-2-1 16,-3 1 0-16,3-1 2 0,-2-1-2 0,0 1 2 15,-2 1-2-15,-2-2 3 0,1 3-2 16,0-3-1-16,-1 1 1 0,-2 0-1 0,1-1 2 16,1 2 1-16,-2-3 2 0,1 1-1 15,1 0 2-15,-2-2 0 0,3 2 0 0,0-3-4 16,-1 0 3-16,1 0-1 0,-2 0 0 16,3 0-2-16,-2-3 1 0,3 2 1 0,-2 0 1 15,1-2-2-15,0-1 2 0,1 2-2 0,-1-4 2 16,2 2 0-16,0 0-3 0,2 0 0 15,-4-2 0-15,5 1 0 0,-1-1-2 16,1 0 0-16,-1 0 0 0,3 2 0 0,-2-2-2 16,2-1-2-16,0 3 3 0,2-1-3 0,0 0 2 15,-1 0 2-15,1 1-1 0,1-1-1 16,-1 1 2-16,1-1 0 0,1 0 0 0,-1 1 0 16,1 1 0-16,-1-3-1 0,3 3 1 0,-1-1 1 15,4 1 2-15,-1 0-3 0,0-1-13 16,2-1-37-16,1 0-67 0,-3-2-116 0,-2 4-117 15,1-3-59-15,-1-2-17 0,0 2 16 0,-1 0 58 16</inkml:trace>
  <inkml:trace contextRef="#ctx0" brushRef="#br0" timeOffset="45412.0427">2745 10897 322 0,'3'-1'396'0,"-1"-1"31"0,-2-1 18 16,0 2-125-16,0-1-120 0,0 1-77 0,-2-1-45 15,2-3-30-15,0 3-19 0,0 2-15 16,0-1-8-16,0-1-3 0,0 2-3 0,0 0 0 16,-3 0 3-16,3 0-2 0,-1 2-10 15,1-2-33-15,0 0-56 0,0 0-80 0,-5 1-132 16,0 1-76-16,-1-2-32 0,-1 5 9 16,1-5 45-16</inkml:trace>
  <inkml:trace contextRef="#ctx0" brushRef="#br0" timeOffset="46213.5652">2571 10977 271 0,'-5'4'324'16,"1"-1"21"-16,2 0-27 0,1-1-96 0,1 1-80 15,0-2-47-15,0 2-25 0,3-1-13 16,-1 1-7-16,0-1-7 0,0 1-6 0,-1-1-7 15,1 1-7-15,-2 0-8 0,0 1 1 0,-2-1 2 16,1 3 2-16,-1-3 0 0,-2 2 2 16,1-2-1-16,1 0-3 0,-3 2-3 0,4-4-1 15,-1 1-1-15,-1 1-3 0,1-3 0 16,1 1-3-16,-1-1-3 0,0-1 0 0,1 1-3 16,1-3-1-16,-2 1-2 0,-2 1-1 15,2-1-1-15,-1 1 3 0,0-1-1 0,0-1 0 16,-2 2 1-16,2-1-1 0,-4 2 3 15,1-5 1-15,1 5 2 0,2-2 4 0,-3 1 4 16,3 1 3-16,-1-2 1 0,1 0-1 16,-1 2 1-16,2-1-2 0,1 1-2 0,-1 0-4 15,0 0 2-15,1 0-2 0,-1 1-3 0,-1 1 0 16,1 1-1-16,-1-1-2 0,0 3-2 16,0-3 0-16,-2 2 1 0,2 1-1 0,-2 1-1 15,2-2 1-15,-3 2 3 0,4 0 0 0,-1-1-2 16,1 0 3-16,2 2-1 0,0-2-2 15,0 1-3-15,2-1-5 0,1-1-1 16,-1 1-4-16,4 1-2 0,-1-3-4 0,0 0 0 16,1 0 4-16,0-1 0 0,-3 1 5 0,2-2 1 15,-2 1 5-15,1-1 0 0,-3 1 0 16,1-1 1-16,2 1-3 0,-4-1 2 0,0 1 3 16,0 0 4-16,0 2 2 0,-4-1 3 15,2-1 3-15,-1 3 1 0,-2 0-2 0,0 0-2 16,-1-1 1-16,1 0-5 0,-1 0 1 0,-2 1-1 15,2-3 1-15,-1-1-3 0,0 2 2 16,0-1 2-16,3-1 0 0,-3 1 1 0,2-1 1 16,0 0 4-16,-2 1-2 0,2 0-1 15,-1 1-1-15,-1-3-1 0,-2 3-2 0,3 0 0 16,-1 0-4-16,1 0 1 0,-1 3-2 0,2-3-1 16,0 2 0-16,-2 0 0 0,2-1 2 15,1 3-2-15,-1-3-2 0,-3 2 2 0,2-1 0 16,-1-1 0-16,1 2-1 0,-3-1 1 0,2-1 0 15,1 1 0-15,-2-2 0 0,2 1 0 16,-2-1-3-16,3-1 3 0,-1 1 0 16,1-3-2-16,-1 3 0 0,1-2 0 0,0-1 2 15,2 0 0-15,0 0 0 0,-2 0 0 16,2 0 3-16,0-1 0 0,-2-2 1 0,2 3-4 16,0-3-4-16,0 3-8 0,1-2-16 0,1-1-30 15,-1-1-45-15,0-1-56 0,1 1-64 0,-1-1-65 16,-1-1-71-16,-2 0-17 0,1 0 22 15,4-3 42-15</inkml:trace>
  <inkml:trace contextRef="#ctx0" brushRef="#br0" timeOffset="46566.3513">2144 11173 244 0,'2'-12'281'0,"3"-1"25"15,-2 1-28-15,0 1-54 0,0 2-35 16,1 3-21-16,-3-1-13 0,1 2-19 0,-1 0-26 16,2 2-32-16,-3 2-23 0,0 0-20 15,2-1-15-15,-2 1-7 0,1 1-3 0,-1 0-7 16,0 0-3-16,0 0 0 0,2 1 0 0,-1-1-2 15,1 2 0-15,0-2 1 0,-1 1-1 16,1 0 1-16,1-1 1 0,0 3 1 0,2 0 1 16,0-1 1-16,-1 0 3 0,1 1 0 15,-3 1 1-15,1-1 2 0,0 3-1 0,-1-1-2 16,1 1 1-16,0 0-1 0,-3-2-3 0,0 2 0 16,2-1 0-16,-2-2 1 0,-2 2-2 15,2-1 0-15,0-1 2 0,0-1 0 0,-1 1 0 16,-1-3 1-16,2 0 1 0,-3 0 1 0,1 3-1 15,-3-3-1-15,2 0 0 0,-3 0-3 16,0 0 2-16,1-3-3 0,0 3 2 16,0 0-1-16,-1-3 1 0,4 1-2 0,-1 0 0 15,-1 1-1-15,2-3 0 0,2 1-1 0,0-2-3 16,2 1-6-16,4-1-11 0,-3-3-20 16,3 0-50-16,-1 0-73 0,-3-2-123 0,-1 2-83 15,1 0-36-15,0-1-3 0,-1 2 36 16</inkml:trace>
  <inkml:trace contextRef="#ctx0" brushRef="#br0" timeOffset="46764.7931">2349 10798 24 0,'7'0'384'16,"-4"-1"43"-16,-1 0 26 0,-1-2 12 0,1 3-152 15,-2 0-138-15,0 0-81 0,0-3-44 16,0 3-24-16,0 0-16 0,0 0-3 0,0 0-4 15,0 0-3-15,2 0 0 0,-1 0 2 16,-1 3 0-16,2 0-6 0,1-1-21 0,2 3-57 16,-2-3-98-16,3 3-141 0,-3 1-75 0,-1 0-35 15,-2 2 0-15,-2 1 48 0</inkml:trace>
  <inkml:trace contextRef="#ctx0" brushRef="#br0" timeOffset="47018.6378">2352 11468 195 0,'-2'4'410'0,"1"-1"35"0,-1-2 17 0,2 1-40 15,0 0-176-15,2-2-112 0,-2 0-65 0,0 0-32 16,1 0-20-16,-1 0-9 0,0 0-5 15,0 0-2-15,0 0-1 0,0 0 0 16,0 0 0-16,0 0 2 0,0-2 0 0,0 2 0 0,0-2-14 16,0 1-62-16,4-3-108 0,0-2-141 15,-1 2-78-15,3 1-37 0,1-1-6 0,-1 1 48 16</inkml:trace>
  <inkml:trace contextRef="#ctx0" brushRef="#br0" timeOffset="47402.4378">2516 11487 196 0,'3'0'334'16,"-1"1"30"-16,-1-1 18 0,1 0-97 0,0 0-80 15,-1 0-59-15,-1 0-35 0,3 2-26 0,-1-1-18 16,4 1-18-16,0-1-12 0,1-1-11 16,1 0-8-16,2 0-5 0,0-1-8 0,0-1 3 15,2 1-2-15,-1-1-2 0,1 1 0 0,-2-1 1 16,0 0 2-16,-4-1 0 0,2 1 1 15,-5 0-1-15,0-1 3 0,-1 2-3 16,0-3 3-16,-1 1 0 0,-1 1-3 0,-1-1-1 16,-1-2 1-16,0 1-1 0,-1-1-2 15,-3 1-1-15,3-2-3 0,-2 1 3 0,0 1-2 16,-1-2-1-16,1 1-1 0,-1 1 0 0,0-1-1 16,-2 1 2-16,1 1-1 0,-1 1 0 15,-1 0-1-15,1-1 0 0,-2 3-2 0,0 0 3 16,0 3-1-16,2-1-1 0,1 1 2 0,2 1 1 15,0 1-1-15,3-2 1 0,-1 2 2 16,1-1 0-16,2 2 0 0,2 0-2 16,0-1-14-16,1-1-35 0,0 1-79 0,0-2-134 15,-3 2-102-15,2 2-53 0,4-2-16 0,-3 3 20 16,-1-4 72-16</inkml:trace>
  <inkml:trace contextRef="#ctx0" brushRef="#br0" timeOffset="53459.9217">8010 7633 168 0,'0'-2'291'0,"0"-1"15"16,0-1 9-16,0 3-120 0,3-1-83 16,-1 1-40-16,0-1-15 0,-1 0-1 0,1 1 4 15,-1 0 5-15,1 1 3 0,-2-3 0 16,0 3-2-16,2 0-8 0,-1 0-9 0,-1 0-5 16,0 0-3-16,0 0-6 0,0 0-5 15,0 0-4-15,0 0-4 0,0 0 0 0,0 0-8 16,0 0-1-16,-1 0-2 0,1 0-3 15,0 0 1-15,0 0 3 0,0 0-3 0,0 0-2 16,1 3-1-16,-1-3-2 0,0 0 0 16,0 2-3-16,0 0 6 0,0 1-3 0,2 0 2 15,-2 1 2-15,3 1-2 0,-2 2 2 16,1 0-3-16,1 2 2 0,0 0 2 16,2 3-4-16,0-3-1 0,1 4 4 0,0-1-1 15,2 0 0-15,-1-2-1 0,1 3 0 16,1-3 0-16,-3 2-1 0,2-2 0 15,0 0-2-15,-2 0 0 0,2 0-1 0,-3 0-1 16,3-1-1-16,-3 0 0 0,4-1 0 16,-4 4-1-16,3-3 1 0,-2 1 0 0,2 0-2 15,0 2 2-15,0-1 0 0,-2 0-1 16,2 2 0-16,0 0 1 0,-2-2 0 16,-1 1 0-16,2 1 0 0,0-1 1 0,-2 2-1 15,1-1 1-15,1-2 1 0,-2 1 2 16,2 0 0-16,0-1 2 0,-1 1 0 0,-1-4-1 15,1 3-3-15,2-2-2 0,-3 0 0 16,0 0 0-16,1-2 0 0,-1 3 1 0,1-2-2 16,-2 1 1-16,3 1-1 0,-2-1 1 15,0-1-1-15,2 1 0 0,-4 0 1 0,2-1 1 16,-2 0-1-16,1 1 1 0,-1-2-1 16,0-2 0-16,0 0 1 0,-3-2-1 0,2 2 0 15,-1-2-2-15,2-2 2 0,-1 2-1 16,-2-1 1-16,0-1 2 0,0-1-2 0,0 2 1 15,1-2-1-15,-1 0 1 0,0 0-1 16,-1 0-1-16,1 0 1 0,0-2 0 16,0 2-1-16,-2-1 1 0,2-1 0 0,-3 0 0 15,2 0-1-15,1-1 1 0,-2 0-1 16,1-2 0-16,-1 0-2 0,2 1 3 16,-2 0 0-16,1 0 2 0,-1-3 0 0,2 2-1 15,0 0 1-15,0 0-1 0,3 0-1 16,-1 1-1-16,0 0 1 0,-1-2-1 0,2 1-2 15,0 0 0-15,0 1 3 0,-1 1 0 16,-2 1 0-16,2-1 2 0,-1 1-1 0,-1-1 1 16,0 1-1-16,0 2-1 0,0-1 0 15,0 1 0-15,0 0 0 0,0 0 0 16,0 0-2-16,0-1-2 0,0 1 4 0,0 0-1 16,0 0 1-16,0 0-1 0,0 0 2 15,2 1 0-15,-2-1-1 0,0 0 0 0,0 0 0 16,0 0 0-16,0 0 0 0,0 0 0 15,0 1 0-15,0-1 3 0,0 2-3 16,0 1 1-16,-2-1-2 0,2 3 0 0,0-3 1 16,0 1-2-16,0 0 2 0,0 1 0 15,-1-1 0-15,-1 0 0 0,2 2 0 0,0-2 0 16,0 1 0-16,-2-1 0 0,2 2 0 16,0-2 0-16,0 2 0 0,-1-2 0 15,1 2 0-15,0-1 0 0,0 1 0 0,0 0 0 16,0 0 2-16,-2-3-1 0,2 3 0 15,-3-2 0-15,2 0-1 0,1-1-1 0,-2 0 0 16,2 1 0-16,0-1-1 0,-1-1 1 16,-1 1 1-16,2-1 1 0,0-1-1 0,0 0 0 15,-2 2 0-15,2-2 0 0,-1 0-1 16,-1 0-2-16,1 0 3 0,-1 0 0 0,0 0 0 16,-1-2-2-16,-2 2 1 0,2-1-2 15,-3-1 3-15,3 1-2 0,-2-1 2 0,2 1-1 16,-2-1 1-16,0-1 0 0,2 2 0 15,-3-2 0-15,3 0 0 0,-2 0 0 0,2 1 0 16,0 0-2-16,-1-1 1 0,1 1 1 16,0 0 0-16,0 1 1 0,0-1-1 15,0 1 3-15,0 1-3 0,1 0 0 0,-1 0 0 16,1 0 0-16,-1 0-1 0,1 0-1 16,2 1 2-16,-1 1 3 0,-1 1-1 0,4 2-8 15,-1-1-34-15,3-1-98 0,-3-1-160 16,-1-2-90-16,2 2-45 0,-2-2-17 15,0 0 21-15</inkml:trace>
  <inkml:trace contextRef="#ctx0" brushRef="#br0" timeOffset="55303.1969">8586 8560 196 0,'1'-2'251'0,"-1"2"6"15,0 0-34-15,2 0-52 0,-2 0-30 0,1 0-21 16,-1-1-7-16,2 1-4 0,-2-1-3 15,0 1-8-15,0-1-5 0,2-1-6 16,-1-1-9-16,-1 1-6 0,0 1-6 0,0-1-9 16,2 2-9-16,-2-2-7 0,0-1-9 0,0 3-10 15,0-2-2-15,0-1-7 0,0 1-6 16,1 0-2-16,-1 2-3 0,0-3-2 16,0 1 0-16,-1 0 0 0,-1-1 0 0,2 1 1 15,0-1 1-15,0 1-1 0,-3-1 0 16,3 0 1-16,-2 3-1 0,-1-3-2 15,0 1 1-15,1 0 0 0,-3 0 1 0,1 0-1 16,1 1 1-16,0-1 0 0,0 1 0 16,-1-1-1-16,1 1-1 0,0 1 1 0,0-2-1 15,-1 2 1-15,-3 0 0 0,2 0 1 16,-3 0-1-16,0 0 0 0,1 2 0 16,0-1 1-16,1 2 1 0,-1-3-2 15,2 2 2-15,-2 1-2 0,0-1 0 0,3 3 0 16,-1 0-1-16,0 0 1 0,-1 0 0 0,1 2 1 15,2 0 1-15,1-2 0 0,-1 2 0 16,0-1-2-16,1 1 0 0,1-1 0 0,-1 2 2 16,2-1-2-16,0-2 0 0,0 0 1 15,2 2 2-15,-1-2-2 0,-1-2 2 16,2 1-3-16,0-1 2 0,-1-1-2 0,2 1 0 16,-1-1 0-16,3 1 2 0,1-1-1 15,0 0 0-15,1-1 1 0,-1 2 0 0,2-2-1 16,0 0-1-16,-2 1 1 0,1-2-1 15,-3 0 0-15,0 0 2 0,1 0 0 16,0 0-1-16,-2 0 0 0,2-2 0 0,0 0 0 16,-2 1 0-16,2-1-1 0,-1 1 0 15,1-3-1-15,-2 1 0 0,2 1 1 0,-1-1 0 16,0-2 0-16,0 1 1 0,1-3 1 16,-1 1-1-16,-1-1 0 0,2 1-1 0,-2 0 0 15,-1 0-2-15,-1 1 2 0,2-1-1 16,-3 2-1-16,2 1 2 0,0-2-1 0,-1 3 0 15,1-1-2-15,-2 1 1 0,0-1 1 16,2-1-2-16,-2 4 3 0,2-3-2 0,-2 1 2 16,0 0-2-16,0-1 0 0,0 3 0 15,0-2 2-15,0 2-1 0,2 0-1 16,-2-1 2-16,0 1-1 0,0 0 1 0,0 0 0 16,-2 1-2-16,2-1 2 0,0 2 2 15,-2 1-2-15,0 1 1 0,0-1-1 0,1 2 0 16,-1 2 0-16,0-2 0 0,-1 2 2 15,3-2-2-15,-3 3 0 0,3-1-2 16,-2 1 2-16,2-2 0 0,2-1 0 0,-2 2 0 16,0-2 0-16,3 0 2 0,-1-1-1 15,-1 1-1-15,1-2 2 0,1 1-2 0,1-1 0 16,1-1 2-16,-1 1-1 0,0-1 0 16,1-1-1-16,0 1 2 0,3-1 0 15,-2 1-1-15,-1-2 0 0,0 0 1 0,-2 0 1 16,0 0-1-16,0-2 2 0,-1 2-1 15,2-1 3-15,-4-1-4 0,2 1 2 0,-1-1-1 16,1 2 0-16,-2-2-3 0,2 1-2 16,-1 1-3-16,-1-1 0 0,3 1-1 0,-1 0-14 15,1-3-40-15,-1 2-105 0,-2 1-150 16,0 0-80-16,-3-2-43 0,-4-3-7 16,-1 3 31-16</inkml:trace>
  <inkml:trace contextRef="#ctx0" brushRef="#br0" timeOffset="55800.7516">8426 8418 63 0,'1'-3'245'16,"-1"0"22"-16,0 1 0 0,0 0-67 15,2 1-57-15,-2 1-28 0,0-1-10 16,0 1-1-16,0 1-1 0,0-1-4 0,0 1-4 15,-2 1-6-15,-2 0-14 0,1 1-8 16,0 1-10-16,-1 1-6 0,-2-1-5 16,1 1-7-16,-3-2-4 0,-1 4-6 0,-1-1-5 15,-1 2-3-15,-3 0-3 0,1-1-6 0,-1 2 2 16,-2 0-4-16,-1 0 0 0,1 0 1 16,0 2-4-16,-1-2 1 0,4 1-1 0,-1 0-2 15,2-2-2-15,0 1 0 0,0 0-1 16,4-2-2-16,0 1 3 0,0-3-2 0,2 2 1 15,1-2-2-15,0 2 0 0,2-2 1 16,0-3-1-16,1 3 0 0,1-3 0 0,-1 1-1 16,2-2-5-16,0 0-5 0,0-1-6 15,2 0-14-15,-1-1-35 0,1 0-48 0,0-2-83 16,-2 3-127-16,1-2-63 0,4-1-19 16,1-1 10-16,2-1 42 0</inkml:trace>
  <inkml:trace contextRef="#ctx0" brushRef="#br0" timeOffset="56408.3656">8837 8501 174 0,'0'0'280'0,"0"0"22"0,0 0-21 0,0 0-69 16,0 0-55-16,0 0-27 0,0 0-18 15,-2 2-10-15,1 0-11 0,-1-1-8 0,-1 1-7 16,0 1-10-16,-2 2-9 0,1 0-11 16,-1 2-5-16,0 0-7 0,0-2-6 15,0 5-4-15,0-2-3 0,-2 2-3 0,2 0 2 16,-3 1 0-16,-2 1 0 0,-2 0-2 16,1 2-3-16,-3-3-1 0,3 2-4 0,-2 0-4 15,-1 1-1-15,1-2-1 0,-1-2 0 16,3 0-4-16,0 1 2 0,-2-1-1 0,4-1 2 15,-2 0-2-15,3-2-2 0,1 2 0 16,1-2-2-16,1-1 0 0,1-1-4 16,1 0 0-16,1-2 4 0,2 0-7 0,0 0-28 15,0-1-78-15,3 0-172 0,1 2-91 16,-4-1-46-16,-2-6-20 0,-3-2 15 0</inkml:trace>
  <inkml:trace contextRef="#ctx0" brushRef="#br0" timeOffset="59141.991">10214 6483 105 0,'3'1'271'0,"-2"1"16"0,1-2 7 15,-1-2-101-15,3 2-86 0,-3 0-48 0,2-1-20 16,-3 1-7-16,2-2 7 0,-2 2 11 0,0 0 7 15,0 0 6-15,-2 0-2 0,2 0-4 16,-3 2-11-16,0-1-7 0,0 1-6 0,-3 2-5 16,1 1-2-16,-1 0 0 0,1 2-2 15,0-1-1-15,-1 1-1 0,1 2 3 16,1 0 4-16,0 3 2 0,-1-1 4 0,-1 3 5 16,3 1 2-16,-2 2-1 0,-1 0-4 15,1 2-4-15,0 1-7 0,2 2-7 16,-3 1-4-16,-2 1-3 0,3 3-2 0,-3-2 1 15,0 3-3-15,-1 0 0 0,1 0 0 0,-1 1-2 16,0-1-2-16,-3 0 1 0,1 0 0 16,-1-1 0-16,0-2-2 0,1 1 0 15,-1-4-2-15,2 3-1 0,-1-5-1 16,0 1 1-16,1-2 0 0,2 0 1 0,-1-3 1 16,1 1 2-16,3-2-4 0,-1 0 2 15,3-1-2-15,-2-1 1 0,2-1 0 0,3 0-2 16,-3 0 0-16,1-3-1 0,2 2 1 15,-1-2-1-15,-1-2-1 0,1 2 3 0,-1-2 0 16,2-1 0-16,-2 0 2 0,2-2-2 16,-3 0 0-16,3-1 0 0,0-3-1 0,0 3 0 15,0-2 0-15,0 0-2 0,0 1 2 0,0 0-2 16,0-1-3-16,0 1 3 0,0-1-2 16,0 3 1-16,0 0 1 0,0 0 0 15,-1 2 0-15,-3 0 3 0,1 3-2 0,-1 0-1 16,-1 0 1-16,0-1-1 0,0 2 0 15,1-3 1-15,0 1-3 0,1-1-5 0,1-2-13 16,2 0-18-16,2-1-50 0,1-2-102 16,2-1-129-16,3 0-62 0,6-1-23 15,4 2 0-15,2-4 38 0</inkml:trace>
  <inkml:trace contextRef="#ctx0" brushRef="#br0" timeOffset="60694.8856">10351 6440 196 0,'2'-5'263'0,"-2"0"23"0,0 3-28 16,1-1-83-16,-1-1-49 0,0 3-23 0,2 1-12 16,-2 0-9-16,0 0-9 0,0-2-6 15,0 2-10-15,0 0-8 0,0 0-9 16,0 0-10-16,0 0-7 0,0 2-8 16,2-2-3-16,-1 0 2 0,1 1 0 0,1 3 1 15,6-1 6-15,-1-1 6 0,5 3 0 0,6-2 2 16,3 1-3-16,3 1 0 0,2-1-4 15,3 1-3-15,3-1-4 0,2-1-2 0,1 2-3 16,3-1 0-16,3 2-3 0,-1-1 2 16,4-2-2-16,0 2 2 0,1 0 0 0,0-1 2 15,-2 1 2-15,0 0-3 0,-2 0 4 16,-3-3-4-16,0 3-1 0,0-2-3 16,-5 0-2-16,-2 0 2 0,-2 0 0 0,-3-2 1 15,0 2 0-15,-4-1 2 0,-2-1 2 16,-2 1-4-16,1-2-1 0,-4 1 1 0,2 1-4 15,-2 1-1-15,-1-2 0 0,0 0 0 16,0 1-1-16,-2-1-1 0,-1 1 3 0,1 1-1 16,-3-1 1-16,2-2-1 0,-2 4-2 15,2-1-1-15,-2 0 1 0,-2 0-1 16,4 1 1-16,-4 0 0 0,2 1 2 0,0-2 3 16,0 2-2-16,0-2 0 0,1 2 1 15,-2-1-4-15,-1 0 0 0,-1 1 2 0,-2-2-2 16,1 2 1-16,-2-3-1 0,0 3 0 15,-1 0 0-15,0-1 0 0,-1 2 2 0,-1 1-4 16,1 0 2-16,-2 3 0 0,-2 1 0 16,1 1-1-16,-3 4 1 0,0-1 1 15,-3 3 1-15,1 0 1 0,-2 1 0 0,-1 1-2 16,-1 1 3-16,-1-1-3 0,0 1-1 16,-1 3 0-16,2 0 0 0,0 1 1 0,4 3-1 15,-2 0 0-15,2 0 0 0,3 2 0 0,0-1 0 16,-1 1 0-16,1 0 0 0,-2-1 0 15,-1 2 2-15,0-3-2 0,0 0 0 16,-1 1-2-16,-2-3 0 0,1 1-2 0,3-4 3 16,-1 2-2-16,-1-1 0 0,0-3 3 15,2 1-2-15,0-2 1 0,0 0 1 16,2-2 0-16,1 1 0 0,-1-1 0 0,3 0 1 16,0-2-1-16,0 1 0 0,2-2 0 15,-2-1 0-15,1 1 0 0,-1-4 0 0,-1 0 0 16,-1-2-1-16,1-3 1 0,-4 0 0 15,2-3 0-15,-2 1 0 0,0-3 0 16,-3-1 0-16,-1 0 0 0,1-1 1 0,-3 0-2 16,-3-2 1-16,1 0 0 0,-6 1 0 15,2 1-2-15,-5-1 1 0,-2-1-2 0,-1 2 3 16,-3-2-2-16,-2 0-1 0,-2 1 2 16,-3-1-3-16,-1 0 3 0,-3-1 1 0,-3-2-2 15,-1 1 1-15,0 0-1 0,-2 0 1 16,2-2-2-16,-1 2 2 0,1 0-1 0,2 1 2 15,3-2 0-15,0 1 0 0,0 2 1 16,-1-1-1-16,2 1 2 0,1 0 4 16,-1-2-2-16,1 2 2 0,2 0 0 0,-1 0-1 15,3 2 0-15,-1-1-2 0,0 1-3 0,1-1 1 16,0 2-2-16,2 0 1 0,2 0-3 16,0 2 1-16,1-2-1 0,2 0 2 15,4 0 1-15,2 0-2 0,4-2 2 0,2 2 0 16,3 0 0-16,3-3 0 0,0 3 0 15,4-2-1-15,-2 2 2 0,3 0-1 0,1 0 0 16,-3-2 0-16,3 2 0 0,-4-2 0 16,3 1-1-16,-3 1 1 0,1-2 1 15,1 2-1-15,-2 0 2 0,2 0-2 16,1 0 1-16,-1 0-1 0,2 0-3 0,-1-1-9 16,2 1-24-16,3 0-50 0,-3 1-112 15,0-1-131-15,3 2-71 0,7 1-27 0,2-1 4 16,1 0 37-16</inkml:trace>
  <inkml:trace contextRef="#ctx0" brushRef="#br0" timeOffset="61313.5568">10733 8106 107 0,'2'-6'322'0,"0"1"24"16,-1-2 16-16,1 1-61 0,0 2-117 0,-1-1-66 15,2 1-32-15,-1 1-9 0,-2 1-5 16,2 2-2-16,-2-3-2 0,0 3-12 0,-2 0-7 15,0 3-10-15,-1-2-5 0,0 3-5 16,-2 0-3-16,-4 1-1 0,1 0-4 16,-2 2-5-16,0 0-3 0,-2 2-5 0,-1-2 0 15,1 1-2-15,-1-1-3 0,-1 1 0 16,1 2-1-16,0 0-2 0,0-1 0 0,-2-1-2 16,1 1 2-16,1 0-2 0,-1-1 0 15,3-1 1-15,-1 1 0 0,1-1 4 0,1 0 0 16,-1 0 1-16,2 1 2 0,0-1-1 15,0 0 1-15,3-1-5 0,1 0 1 0,2-1-2 16,1-3-2-16,-1 2 2 0,3-3 0 16,-2 1 2-16,2-2-1 0,0 0 0 15,2 3-1-15,-2-3-5 0,3-3-12 0,1 3-27 16,0-2-52-16,3-1-78 0,0 0-132 0,-2-3-79 16,3 2-34-16,0-4 6 0,3 4 36 15</inkml:trace>
  <inkml:trace contextRef="#ctx0" brushRef="#br0" timeOffset="61824.1187">10789 8206 181 0,'6'-1'279'0,"-1"-1"31"0,-3 2-16 16,-1 0-61-16,-1 0-46 0,2 0-28 0,-4-2-20 15,2 2-18-15,-3 0-16 0,0 0-22 16,-5-1-16-16,3 1-15 0,-1 1-15 0,-2-1-5 16,3 0-8-16,-2 2-7 0,3-2-4 15,0 3-5-15,0-1-3 0,1-2-3 0,-2 3-1 16,4 2 0-16,-1 0-1 0,0 2 0 15,2-3 2-15,-1 2-1 0,1 1 0 16,1 0-1-16,-1-2 4 0,4 1-4 0,-1 0-1 16,0-1-1-16,4-1 2 0,-1 1-1 15,3-2 2-15,-1 0 1 0,3-2-2 0,0 0 0 16,0 1 0-16,1-2 0 0,0 0-3 16,-1-2 3-16,-3 0 1 0,0-1 2 0,-2 0-2 15,-1-4-1-15,0 2 0 0,-5-3 2 16,0 1 1-16,0-1 4 0,-3 0 1 15,-1 1 4-15,-2 2-1 0,1-4 3 0,-1 1-3 16,0 3-2-16,-1 0-3 0,1 1-3 16,0 1 0-16,-2-1-2 0,2 1 1 15,-1-1-2-15,2 2 0 0,-2 0 1 0,4 1-1 16,-1 0-3-16,3-1-3 0,-1 2-10 16,-1-2-23-16,3 2-42 0,0 0-60 0,0-1-97 15,0 1-109-15,0 0-49 0,3 1-11 16,2 1 27-16,3 1 51 0</inkml:trace>
  <inkml:trace contextRef="#ctx0" brushRef="#br0" timeOffset="62240.8619">11091 8172 202 0,'8'-4'279'0,"-4"-1"21"0,1 0-22 15,0 0-70-15,0 1-41 0,-2 1-23 16,0-2-8-16,0 4-5 0,-1-3-10 0,-1 4-11 16,-1-3-19-16,0 3-18 0,-1 0-15 15,-1 0-14-15,-1 0-12 0,-1 0-8 0,-1 3-7 16,-2 0-6-16,-1 1-4 0,-1 2-1 15,0 1-2-15,-1 2-1 0,-1-1 0 0,0 4 1 16,1 0-1-16,-2-1-3 0,2 4 3 16,1-2-3-16,-4-1-1 0,4 2-1 15,-3-1 1-15,0-2 1 0,2 2 0 0,-2 1 0 16,2-2 0-16,-1-2 0 0,-1 1 0 16,1-1 0-16,-1 0 0 0,0 0-2 15,2-1 1-15,-2-1-2 0,4-1 3 0,1 0 0 16,1 1-1-16,3-2 2 0,0-2-1 15,0 2-8-15,6-4-31 0,0 4-74 0,-2-4-166 16,-1 3-96-16,2-3-48 0,3-6-19 16,-4-1 15-16</inkml:trace>
  <inkml:trace contextRef="#ctx0" brushRef="#br0" timeOffset="68370.9111">23932 9740 168 0,'6'-2'280'16,"1"-3"34"-16,-2 3-19 0,-1-3-58 0,1 2-37 16,0-2-24-16,-1 2-25 0,0 0-15 15,-1 0-16-15,-2 0-17 0,1 0-19 16,-2 1-19-16,2 1-19 0,-2 0-13 0,0 1-13 15,-2 0-11-15,2-2-4 0,0 2-4 0,0 2-1 16,-2-2-4-16,2 1 0 0,0 0 1 16,0 1 0-16,0 3 2 0,0-1 1 0,2 0 0 15,-2 3 1-15,0 1 6 0,2 1 3 16,-2 1 8-16,0 0 5 0,0 4 10 16,0-1 7-16,0 1 6 0,0 0 5 0,0 2 1 15,0 0 4-15,-2 1 5 0,0 0 2 16,1 0 0-16,1 1 3 0,-3 0 1 0,1-1-1 15,-1 2-2-15,0-1 0 0,1 0 0 16,-1-1-1-16,3-2-4 0,-1-1-3 16,-1-1-7-16,0-3-7 0,2-1-10 0,-1 0-5 15,1-3-9-15,0-2-3 0,0 1-4 0,0-2-5 16,0-1-3-16,0 0-12 0,0 1-12 16,0-3-27-16,0 0-35 0,0 0-36 15,-2 2-37-15,2-2-19 0,0 0 0 0,-1-2 19 16,1 2 25-16,0 0 8 0,0-3-14 15,-4-1-47-15,-4 1-86 0,-4 1-99 16,-3 2-48-16,-3 0-1 0,2 0 35 0,-2-3 65 16</inkml:trace>
  <inkml:trace contextRef="#ctx0" brushRef="#br0" timeOffset="68646.7401">23681 10035 336 0,'-2'-4'385'0,"2"4"31"0,-1 0-5 16,1 0-104-16,-4 0-100 0,3 0-69 15,-2 0-47-15,-1 0-29 0,-3 0-22 0,2 0-17 16,-1 4-11-16,-2-1-7 0,-3-1 1 16,1 5 3-16,-3-1 1 0,-1 1 3 15,-2-1 0-15,1 3 0 0,0-1-3 0,0 0-1 16,0 0-4-16,1-1-1 0,1 0 0 15,1-2-1-15,3 2-2 0,-1-4-4 0,3 1-5 16,0-1-4-16,2-1-1 0,0-2-6 16,2 0-27-16,0-2-84 0,0-1-154 15,-1 2-89-15,4 1-51 0,4-4-23 0,-1-3 15 16</inkml:trace>
  <inkml:trace contextRef="#ctx0" brushRef="#br0" timeOffset="68961.5454">23739 9646 205 0,'-4'-3'388'15,"-3"0"32"-15,0 0 21 0,2 0-72 0,0 0-132 16,2 2-93-16,-1-1-54 0,4 0-34 15,0 1-15-15,0 1-15 0,0 1-10 0,0 1-6 16,2 1-4-16,0-1-2 0,-2 1-1 0,1 0 0 16,-1-1-3-16,2 1 0 0,-2 1 0 15,0-1-3-15,0-1 2 0,0-2 1 16,0 0 0-16,0 0 0 0,0 0 0 0,0 0 1 16,0 0-1-16,0 0 0 0,2-2-3 15,-1-1-22-15,2-1-69 0,-3 0-140 0,-3-2-117 16,3-2-62-16,0 3-27 0,-1 0 3 15,-1 1 59-15</inkml:trace>
  <inkml:trace contextRef="#ctx0" brushRef="#br0" timeOffset="69430.7">23321 9636 178 0,'3'-5'299'16,"-2"-1"40"-16,4 2-1 0,-4-1-65 15,1 2-44-15,0-2-31 0,-1 4-34 0,-1-1-28 16,2 0-29-16,-1 2-28 0,-1 0-24 16,-1 2-22-16,-1 0-12 0,1 1-11 0,-3 5-5 15,3-1-5-15,-5 4 0 0,3 1-3 16,-4 1 1-16,2 4 2 0,0-1 2 0,1 2 2 15,-4 1 2-15,3 2 1 0,1 1 4 16,-1-2-3-16,0 4 0 0,2-2-1 0,-3 0-2 16,3-1-2-16,-1-2-5 0,3-3-4 15,-1-3-3-15,-1-1-1 0,1-4 2 0,1 1-7 16,-3-4-32-16,4-2-61 0,-1-3-90 16,-2 2-123-16,-2-2-78 0,1 0-33 0,-3-2 14 15,2-1 53-15</inkml:trace>
  <inkml:trace contextRef="#ctx0" brushRef="#br0" timeOffset="70196.5866">23132 9778 294 0,'0'-2'357'0,"-1"2"35"16,-2-1-16-16,-1 1-81 0,-2 1-77 15,0-1-59-15,1 2-43 0,-1 1-29 0,1 0-23 16,0 0-21-16,-1 1-17 0,5 3-10 16,-3-2-8-16,1 2-3 0,0-2-2 15,-2 2-1-15,2-1 2 0,0-1-2 0,-4 2 1 16,-2-1-2-16,3-2-1 0,-6 1 2 16,2-1-2-16,-2-1 1 0,1 0-1 15,2-2 0-15,-1 1 0 0,6-2-1 0,-3-2 2 16,3 1-2-16,1 0 1 0,-1-1 1 0,4-2-1 15,-1-1 0-15,1-1 0 0,1 0 0 16,-1 0 1-16,2-1-1 0,0 2 0 16,-2 0 0-16,1-2-2 0,-1 2 0 0,-1 0 1 15,1 2-4-15,0-1 1 0,-2 1 2 16,0 1-1-16,1 0 2 0,-1 2-1 0,1 0 2 16,-1 2 0-16,0-1 0 0,1 0 0 15,-1 2 2-15,1 1-1 0,1-1 2 16,-2 2 1-16,0 2-2 0,1-2 2 0,-1 5-2 15,1-3 4-15,-4 2-4 0,4 0 0 16,-4 3 0-16,0-1-2 0,0 1 1 16,-1 0-1-16,2-2 0 0,-1 2 0 0,-2-1-1 15,4-1 2-15,-2 0-2 0,2 2 0 16,0-4 1-16,-3 1 0 0,3-1 0 0,-1-1-2 16,0 1 2-16,-1-1 0 0,-2-1-1 15,-2 0 0-15,1 1 1 0,0-3 1 16,-3 1 0-16,-2 0 0 0,2-2 0 0,-3 2-1 15,1-2-1-15,0 1 0 0,-4-2 0 16,0 1 0-16,1-2 0 0,-4 1 0 0,-1-2 0 16,0 0 0-16,0-2-2 0,-3 2 3 15,0-3-2-15,2 0 2 0,-2-2 0 0,1-2 0 16,-1-1 1-16,3 1 0 0,-1 0 2 16,3-1 0-16,5-1 0 0,3 0 2 0,0 0 1 15,4 0 4-15,3 0 4 0,0 1 3 16,3-1 3-16,1 1 2 0,1-1 1 0,4 0-1 15,-2 0-2-15,4 0-5 0,-1 2-2 16,2-3-5-16,-2 3-1 0,1 0-3 16,-2 0 0-16,1 1-1 0,0 0-2 0,-1 0-3 15,0 0-8-15,1 2-7 0,-1-2-12 16,2-1-8-16,0 2-2 0,2 0 3 0,3 0-10 16,3 2-51-16,0-4-85 0,-1 2-139 15,-5 1-73-15,4-1-41 0,-2 0-8 0,2-1 47 16</inkml:trace>
  <inkml:trace contextRef="#ctx0" brushRef="#br0" timeOffset="70397.9515">22789 9574 348 0,'3'-8'408'0,"-3"1"35"16,0 1-1-16,-3 0-116 0,0 2-115 0,0-1-84 15,-1 0-53-15,0 3-32 0,3 1-14 16,1-1-12-16,-2 2-4 0,0 0-7 0,2 2-5 15,2-1 0-15,0 3-24 0,1 1-96 16,0 1-170-16,0-1-92 0,-3 5-45 16,-3-3-29-16,-3 6 6 0</inkml:trace>
  <inkml:trace contextRef="#ctx0" brushRef="#br0" timeOffset="70633.813">22624 10246 288 0,'-7'2'405'0,"-1"-1"33"0,-3 1 17 16,2-2-110-16,-3 0-125 0,-1 0-92 16,-4-2-55-16,-1 1-34 0,0 1-15 15,-2-2-11-15,-1 0 1 0,3-1 2 0,0 3 0 16,3-2 1-16,1 0 1 0,5-1-2 15,-4 3-6-15,7-3-9 0,-1 3-8 0,3-1-5 16,-1-3-5-16,2 2-30 0,0-4-108 16,-4 4-156-16,1-1-77 0,-4 0-44 15,-2-1-22-15,-1-2 17 0</inkml:trace>
  <inkml:trace contextRef="#ctx0" brushRef="#br0" timeOffset="71408.7825">22195 9832 263 0,'2'-14'414'16,"-1"2"30"-16,3 4 17 0,-3-1-77 0,3 1-161 16,0 1-103-16,-3 2-58 0,1 2-30 0,-1 0-15 15,-1 0-10-15,2 1-6 0,-2 2 0 16,-2 0 3-16,2 4 1 0,-3-1 1 0,3 1-1 15,-3 3-2-15,1 1 0 0,-2-1-2 16,3 1-1-16,-3 1 2 0,4 1-1 16,-3 2-1-16,2-1 0 0,-1 1 0 0,0-1-1 15,1-1-2-15,-3 1 0 0,1-1 0 16,-2 0 1-16,-5-2-2 0,0 1 0 0,-1 0 3 16,-3-1-1-16,-1-3 2 0,1 2-1 15,-2-2 1-15,-2-1 1 0,-1 1-1 16,0-2 2-16,-3-1-2 0,1 0 4 0,2-1-3 15,-2-1 1-15,0 0-1 0,0-1 0 16,-1-3 0-16,0 1-1 0,0-1 0 16,2-1 1-16,-2 0 3 0,5-3-1 0,-1 2 2 15,1-3-2-15,3 2 2 0,0-2-3 0,3 0-2 16,3 1 2-16,1 1 0 0,3 0 1 16,2 0-1-16,1 1 2 0,2 0-2 15,4 2 0-15,-4-1-2 0,2 2 0 0,2 0-1 16,-2 2-1-16,2-1 2 0,-1 2 0 15,-3 0 0-15,-1 0 0 0,0 0 0 0,0 0 2 16,0 0 0-16,0 2 0 0,-3 1-2 16,0-1 2-16,-1 3-2 0,0 1 0 15,-3-2 0-15,3 4-2 0,-1-1 2 0,0 2 0 16,0-1 0-16,2 4-1 0,0-3 1 16,-2 2 0-16,1 0 1 0,1 4-1 0,-4-3 2 15,2 1 0-15,1-1-1 0,-3 0-1 16,-2-1 1-16,1-1-1 0,-3 2 0 15,-2-2 0-15,-1 2 3 0,-3-1-2 0,1-1 0 16,-5 0 0-16,3 0 1 0,-2-3-1 16,1 0-1-16,0-2 0 0,0-2 1 0,1-3 0 15,-2 0 1-15,0-3 0 0,0 1-1 16,-1-5 0-16,0 2-2 0,-1-3-2 0,5-3 0 16,-1 0 2-16,4 1-2 0,0 0 0 15,4-3 2-15,2 1-2 0,1 2 0 0,4-3 1 16,-1 1 1-16,6-3-1 0,3 2 0 15,4-2 1-15,2 2 0 0,4-1-1 16,3 3 0-16,4 2 0 0,-1 0-3 0,3 2 3 16,1-2 1-16,-1 4-6 0,-1 0-33 15,-2 0-78-15,-5 4-157 0,-3 2-99 0,-6 2-52 16,1 2-23-16,-5 2 18 0</inkml:trace>
  <inkml:trace contextRef="#ctx0" brushRef="#br0" timeOffset="71767.8688">21618 10510 60 0,'10'3'387'16,"-1"0"39"-16,-1 0 19 0,0-1 14 0,1-1-176 15,-2 1-124-15,1-2-71 0,-2 1-36 16,2-1-18-16,-4 0-9 0,1 0-10 15,2 0-5-15,-1-1-6 0,2-1-2 0,-2-1-2 16,0 0-3-16,3 0 0 0,-3-3 2 16,3 2-4-16,-3-4-1 0,3 2-2 15,0-3 3-15,-3 2-2 0,1-2 4 0,-3 0 0 16,0 1 3-16,-3-1 1 0,-2 1 2 16,1 1 3-16,-7-2 0 0,1 1 10 0,-7 0 8 15,0 1 10-15,-4 2 14 0,-2 0 15 16,-1 4 11-16,-1 2 3 0,4 2-6 15,3 3-7-15,2 2-21 0,6 0-31 0,4 4-36 16,6 0-32-16,4 2-20 0,3 0-15 16,8-3-73-16,1 1-173 0,1 0-82 0,-1 0-30 15,1-2-12-15,-5 0-4 0,-4-1 70 16</inkml:trace>
  <inkml:trace contextRef="#ctx0" brushRef="#br0" timeOffset="73391.8984">20494 9865 16 0,'4'1'233'0,"0"-1"26"16,2 2 13-16,-1-2-41 0,0 0-36 16,-2 0-13-16,4 0-9 0,-4 0-4 15,3 0-13-15,-5 0-18 0,1 0-23 0,-1 0-27 16,1 0-17-16,-2 0-19 0,0 0-15 0,0 0-11 15,0-2-11-15,0 2-5 0,0 0-5 16,0 0-5-16,0 0-4 0,-2 0 1 16,2 0 2-16,-3 0-1 0,-1 0 0 0,-1 0 0 15,-1 0 2-15,-2 0-1 0,-3 0 1 16,0 0-1-16,-1 0 0 0,-1 0 0 0,0 2 1 16,0-1 1-16,0 1-1 0,2 1 1 15,-1 1-1-15,2-1 1 0,2 4-1 16,-1-2 0-16,4 0 0 0,0 3 0 0,1-2 0 15,0 0-2-15,3 1-1 0,1 1 3 16,-2-2 0-16,2 1 0 0,0-2 4 0,0 4-3 16,0-1-1-16,-1-1 3 0,-4-1-1 15,2 1 1-15,-2 1 0 0,-3-1 4 16,0 1 0-16,-3-3-1 0,0 3 2 0,-3-1 0 16,3-2-4-16,-2-1-1 0,-1 1-1 15,0 0-1-15,-2-2-1 0,2 1 0 0,-2-1 0 16,2-1 0-16,-2-1 0 0,3 2 0 15,-1-1-3-15,5 1 0 0,-1-2-2 0,2 2 2 16,2-2-1-16,1 1-19 0,5 1-52 16,0-3-75-16,0 0-123 0,7 3-100 0,-3-1-51 15,7 1-8-15,0-3 37 0</inkml:trace>
  <inkml:trace contextRef="#ctx0" brushRef="#br0" timeOffset="73642.5636">20251 10169 336 0,'3'4'412'0,"-3"-3"33"0,3 1 15 16,-3 3-127-16,4-5-136 0,-4 2-80 16,0 0-45-16,0-1-26 0,0 1-15 0,0-2-2 15,0 2-4-15,0-2-6 0,0 0-9 16,0 0-15-16,0-2-6 0,-4 0-6 0,4-3-29 16,-3 2-74-16,2-1-126 0,-3 3-109 15,-1-3-59-15,2 3-29 0,-2-3 10 16,-2-1 68-16</inkml:trace>
  <inkml:trace contextRef="#ctx0" brushRef="#br0" timeOffset="73942.7231">20098 9844 227 0,'-9'-7'410'0,"1"-2"32"0,1 1 19 15,1 3-65-15,-1-2-157 0,1 0-105 0,0 4-62 16,1-2-34-16,0 2-19 0,4 0-12 16,-1 2-5-16,2-1-3 0,-2 4 1 0,2-1 0 15,0 2 0-15,0 1 0 0,2 3 1 16,-2 2 1-16,2-1-2 0,-1 1 0 16,-1-1 0-16,3 1 0 0,-3 0 0 0,2 0 0 15,0 0 0-15,-4 1 0 0,0-1-1 16,1-1 0-16,-1 1 0 0,-1 0 1 0,-2-1 0 15,0-1 1-15,0-1 0 0,0 0-1 16,-4 0 0-16,0-2 1 0,-2 3-1 0,1-4 0 16,2 2 0-16,-1-3 0 0,-2 1 3 15,3 1-2-15,-2-3 2 0,1-1 0 16,1 0-1-16,2 0-10 0,-1-1-24 0,0-3-44 16,2 1-59-16,0-2-74 0,0 1-98 15,0-1-71-15,2 0-24 0,3-2 22 0,2-1 45 16</inkml:trace>
  <inkml:trace contextRef="#ctx0" brushRef="#br0" timeOffset="74199.5201">19965 9649 135 0,'0'-8'333'0,"0"3"39"16,0-1 28-16,1 1-80 0,-1 2-71 15,-1 2-64-15,1-1-47 0,-4 2-32 16,0 2-26-16,-1 2-23 0,-3 4-18 0,-1 0-16 15,-2 7-11-15,0-1-8 0,1 4-4 16,-1 0 0-16,3 2 3 0,2-1-3 0,-1 1 2 16,1-1-1-16,2 0 1 0,-1 0-2 15,2-3-2-15,-2-1-1 0,1-3 3 16,0-1 3-16,-1-2-6 0,2-1-22 0,-2-4-67 16,0-3-118-16,-3 3-128 0,-4-3-71 15,4-1-31-15,-2-1 6 0,0-1 55 0</inkml:trace>
  <inkml:trace contextRef="#ctx0" brushRef="#br0" timeOffset="74463.6248">19672 9893 144 0,'-13'4'382'0,"-4"1"45"16,-1 0 26-16,-2 1-58 0,0 3-117 15,2 0-108-15,-1-1-74 0,2 1-43 0,3-1-25 16,0 1-16-16,3 1-7 0,-1-3-4 0,0 2 0 16,2-1-1-16,1-2 1 0,-2 0-1 15,1-1 0-15,2 2 0 0,-2-2-1 16,0 0-1-16,0 0 2 0,0 0 0 0,-2-3 0 16,3 1-1-16,-4 1-15 0,5-3-32 0,3-1-64 15,-3 0-99-15,-1 0-127 0,1 0-66 16,2-1-20-16,3-3 16 0,-1-1 49 15</inkml:trace>
  <inkml:trace contextRef="#ctx0" brushRef="#br0" timeOffset="74857.7312">19264 9876 200 0,'-7'-5'380'0,"0"-4"37"0,4 2 24 15,-2 1-95-15,2-2-95 0,1 2-95 16,1-1-58-16,-1 2-37 0,2 0-21 0,0 2-13 16,2-2-9-16,-1 1-9 0,1 1-4 15,0 1-2-15,1 0-3 0,0-1 1 0,2 1-1 16,0-1-1-16,-2 3 1 0,3 0 1 16,-1 0-1-16,-2 0 2 0,0 0-4 0,0 2 2 15,2 1-1-15,-2 2-2 0,2 0-1 16,-2-1 0-16,0 4 0 0,0-3 2 15,-1 3-4-15,0 1 5 0,-4 0 1 0,-1 1 0 16,-4 0 0-16,-2 2 0 0,-4 0 0 16,-2 2 1-16,-3 0-1 0,1-1 2 15,-1-3-2-15,1 2-2 0,1 0 1 0,0-3 1 16,-1-1 0-16,4-2-3 0,2-1 3 16,0-1 0-16,3-1 0 0,0-1 1 15,4-1 1-15,-4 1-1 0,2-2-9 0,1 0-30 16,-2-2-53-16,-3 1-70 0,2-1-97 15,-5 0-102-15,-1 1-46 0,1-2 1 0,3 0 36 16,1-3 62-16</inkml:trace>
  <inkml:trace contextRef="#ctx0" brushRef="#br0" timeOffset="75234.7622">19067 9818 127 0,'0'-3'366'16,"-2"-1"42"-16,1-1 24 0,-1 2-54 15,-3 1-109-15,2-1-100 0,0 1-58 0,-1-1-38 16,-1 1-25-16,0 2-14 0,0 0-16 16,-1 0-8-16,-1 2-7 0,-2 1-6 0,3 0 1 15,-1-1-1-15,-1 5 1 0,-1-2-1 16,3 0 3-16,-1 4 0 0,-1-3-2 0,2 4 2 16,0-3 0-16,1 2 0 0,-1-2 0 15,-1 1-2-15,-2 1 2 0,3-2-1 16,-4 3 0-16,-1-3 1 0,0 1 0 0,1-1 0 15,-2-1-1-15,6 0 0 0,-2 1 2 16,1-2-2-16,1 0-1 0,1 0 2 0,1 0 0 16,-1 2 2-16,0-3-1 0,0 2-1 15,-1 1 0-15,0-2 0 0,-1 1 1 16,-1 1 0-16,-2-1-1 0,0 0 0 0,0 2 1 16,-4-5 1-16,3 2-2 0,1 0 0 15,-4-1 0-15,5-1 0 0,-2-3 0 0,3 2 0 16,3 0 1-16,2-1-12 0,1-2-66 15,-1-1-135-15,3 2-125 0,0 0-66 16,8 2-36-16,-1-1-6 0,-1 3 56 0</inkml:trace>
  <inkml:trace contextRef="#ctx0" brushRef="#br0" timeOffset="75491.608">18893 10213 90 0,'2'3'399'0,"-4"0"39"0,-1 0 20 15,-2-1 1-15,-3-1-178 0,-2 0-134 16,-2 3-67-16,-1-1-39 0,-1 0-13 0,-2 0-6 16,1-1 0-16,-1 0-2 0,-1-1 0 15,-1 1-4-15,2-2-3 0,3 0-4 16,-1 0-6-16,5-2-8 0,-2-1-11 0,3 2-3 16,0-2-1-16,2-1-7 0,-2-1-34 15,3-2-72-15,0 1-115 0,2 1-106 0,0 0-59 16,1 0-24-16,4-2 22 0,0-3 69 15</inkml:trace>
  <inkml:trace contextRef="#ctx0" brushRef="#br0" timeOffset="75758.4399">19162 9494 372 0,'-5'-3'419'16,"-1"-2"23"-16,-4 5 18 0,-2-2-140 15,0 1-137-15,-3 1-83 0,0-2-43 0,-2 2-25 16,1 2-16-16,1-1-7 0,-2 1-5 16,-1 1-5-16,1-1-1 0,0 0 1 0,0-1 1 15,4 3-1-15,2-1 1 0,0-1 2 16,3 1 2-16,4-3-6 0,-1 0-20 0,3 2-58 15,1-4-99-15,-2 2-140 0,1-5-75 16,1-2-34-16,2-1-2 0,4 2 47 16</inkml:trace>
  <inkml:trace contextRef="#ctx0" brushRef="#br0" timeOffset="75980.2362">18987 9368 346 0,'5'-8'420'0,"-3"-1"27"0,1 2 15 16,-3 2-127-16,2 0-144 0,-2 1-85 15,1 0-52-15,-1 2-28 0,0-1-15 16,2 3-4-16,0-2-3 0,3 2-10 0,-2 2-42 16,2-2-73-16,-5 1-121 0,-4 3-108 15,-4 3-61-15,-3 0-22 0,-4 2 25 0,-5 3 66 16</inkml:trace>
  <inkml:trace contextRef="#ctx0" brushRef="#br0" timeOffset="76612.9859">18670 9573 38 0,'-3'-4'331'0,"0"-1"49"0,0 0 36 15,-1 1-38-15,4 0-86 0,-4 2-76 16,4-1-71-16,0 1-50 0,0 1-33 15,0-1-22-15,3 2-18 0,-2 0-9 0,-1 2-10 16,2-1-2-16,0 2-1 0,-2 1 1 16,1 1 1-16,2 1-1 0,-1-2 1 0,1 3-1 15,0 1 2-15,-1-3-3 0,1 2 0 16,1 2 0-16,-4-3 1 0,1 2-1 16,2 0 1-16,-3-2 1 0,-3 1-1 0,2-3 0 15,-3 3-1-15,1-2 0 0,-3 0 0 16,-1 0 1-16,-2 0-1 0,-1-1 0 15,-1 1 0-15,-3-1 0 0,1 0 0 0,-1 1-3 16,0-1 3-16,-2 1 1 0,0-1 1 16,2 2 0-16,3 0 0 0,1 0 3 0,1-1-2 15,5 2 0-15,-3 0-2 0,2 1 3 16,2 1-2-16,1 0 1 0,-1 0-1 0,3 2-1 16,2-3 0-16,-1 4 1 0,3-3-1 15,0 1-1-15,1-2 1 0,2 0 1 16,0 1-1-16,0 0-2 0,-1 0 1 0,-3-1 0 15,1 4 0-15,-4-3-2 0,-4 0 1 0,-1 0 1 16,-1 0 0-16,-5 0 0 0,2-2 1 16,-3 1 0-16,-2 0-1 0,0-1 1 15,-2-2-1-15,2 0 0 0,-3 2 0 0,2-2 0 16,-2-2-2-16,3 2 0 0,-3-2 0 16,2 1 1-16,-2-1-3 0,1-1 2 0,-3-1-2 15,5-1 2-15,-2 0 2 0,3-3 0 16,-1 1 0-16,5 0 0 0,0-3 2 15,0-1-2-15,5 0-2 0,0-1 1 0,1-3-2 16,3 1 0-16,3-3 0 0,2-1 1 16,2-2 2-16,3 1 2 0,0-3-2 0,1 0 0 15,3 0 0-15,-1 1 0 0,3-1-2 16,-4 2 2-16,2 1 0 0,-1 1 0 16,1 2 0-16,-1-1 0 0,3 2 2 0,-3 2-1 15,-1-1 1-15,1 1-1 0,0 1-1 16,-1-1-1-16,-1 1 1 0,0-1 0 0,3 1-11 15,-1-2-57-15,1-2-120 0,-3 3-136 16,-1-4-74-16,2 2-42 0,-4 0-8 16,1-1 45-16</inkml:trace>
  <inkml:trace contextRef="#ctx0" brushRef="#br0" timeOffset="77054.8229">19159 8983 46 0,'5'-10'357'0,"-4"1"47"0,2 4 28 0,-3 4-10 16,-3 1-128-16,-2 3-108 0,-4 7-68 16,-4 4-48-16,-3 1-26 0,-1 4-24 15,-1 3-10-15,0 2-7 0,-2-2-3 0,2 2 0 16,-3-4 0-16,5 2 0 0,-3-3 0 15,3-1 0-15,-1-2-1 0,3-4-1 0,-2 0 2 16,3-5-1-16,-1 0 1 0,6-4 1 16,0 0 2-16,2-2-3 0,3-1-11 15,1-2-18-15,4-3-36 0,1-4-37 0,3 2-37 16,1-3-22-16,1-5-7 0,1 1 11 16,5-3 35-16,-1 0 44 0,1-2 50 15,-3-1 49-15,3 3 44 0,-3 1 40 0,-1 3 26 16,-3 4 16-16,-3 4-1 0,-1 0-10 0,-3 2-25 15,0 1-30-15,-2 2-25 0,-3 3-23 16,-2 1-16-16,-1 3-10 0,0 1-3 16,2 1-4-16,-2-1 0 0,3 1 2 0,0-2-2 15,1 3 1-15,0-3 0 0,1 3-3 16,-3-3-21-16,3-2-76 0,-3 3-150 0,-6 0-105 16,-3-1-59-16,0-2-25 0,-2 1 5 15,-3 0 66-15</inkml:trace>
  <inkml:trace contextRef="#ctx0" brushRef="#br0" timeOffset="77833.1258">18008 9483 372 0,'-5'-5'427'0,"4"1"25"16,-3 1 14-16,1 0-134 0,2 0-146 0,1 1-84 16,0-1-50-16,0 1-24 0,1 2-16 15,2 0-5-15,2 2-5 0,3 0 1 0,0-1-2 16,0 2-1-16,0 0 0 0,2 2 0 16,0-1 1-16,-2 1-1 0,4 1 1 15,-2-2 2-15,-2 1-2 0,2 0 0 0,1-2-1 16,-2 1 0-16,-2 1 2 0,-1-2 0 15,2-1 3-15,-2 3 0 0,-1-2-1 0,-2 0 0 16,-3-1-1-16,0 2-1 0,0-1 0 16,-3 1-2-16,-2 1 0 0,-3-1 0 15,-1 1 0-15,-4-1 0 0,-1 2 0 0,0-1 1 16,-2 3-2-16,0-4 1 0,1 1 0 0,0 0 0 16,-1 2-1-16,4-4-2 0,-3-1 4 15,0 1-1-15,0-1 0 0,1-2-2 0,0 0 0 16,-2-2 4-16,3 0-4 0,-1 0 2 15,3-2 0-15,1-3 0 0,1 0 0 16,1 0 0-16,0-3 0 0,3 1 0 0,1-2-1 16,2 3 0-16,-1-2-3 0,3 4 0 15,3-3 1-15,-1 1 0 0,6 1-1 16,-4-2 1-16,3 4 2 0,-1-1 2 0,3 1-1 16,-1 2 0-16,0 2 0 0,1 1 0 15,0 0 1-15,-3 0-1 0,2 1 0 0,-1 2 2 16,2 2-1-16,-3-2 0 0,-1 5-1 15,-2 1 2-15,0 1 2 0,-1 0 1 16,-4 0-2-16,1 1 1 0,-2 0 3 0,-2-1-5 16,-2 3-2-16,1-5 1 0,2 1 0 15,-3 1-1-15,1-2 0 0,-1-2 1 0,0 1-1 16,-1-2-1-16,0 0 0 0,0-1-1 16,-3 0 0-16,0 0 1 0,-1 1 1 0,-2-2-1 15,2 4 1-15,-6-2 0 0,2 5-4 16,-1-3 0-16,-2 2 0 0,3 0-3 0,2 0 3 15,0 0 0-15,0 1-1 0,1-1 3 16,0 3-1-16,1-1 1 0,1 0-1 0,-3 2 3 16,1 1 3-16,-3 0 4 0,0-1 6 15,-3 2 5-15,0-2 8 0,-3 2 5 16,2-3 1-16,-1-2-2 0,0 0-4 0,3-3-7 16,2 1-24-16,-2-4-15 0,9-1-26 15,-1 0-176-15,3 0-139 0,0-3-69 16,6-6-26-16,-3-3-12 0,0-1 13 0</inkml:trace>
  <inkml:trace contextRef="#ctx0" brushRef="#br0" timeOffset="79166.7565">17216 9494 77 0,'2'-1'336'16,"-1"-1"51"-16,-1 0 38 0,-1-1-60 0,-1 1-81 15,0 1-73-15,1-2-73 0,-1 1-54 16,-1 0-34-16,-2 2-24 0,2 0-14 0,-3 2-5 16,1 1-1-16,0 0-4 0,-1 3-1 15,0 0-1-15,-4 1 0 0,4 1 2 16,-2 1 0-16,0-1 0 0,-3 2 0 0,2-1 2 16,-1 0-1-16,-2-1-1 0,0 1-2 0,-2-1-2 15,1-4-1-15,2 1 1 0,-1 0 1 16,2-2-2-16,1-1 1 0,1 0 2 15,3-2 0-15,0 0 0 0,1-2-1 0,2 0 1 16,0-1 1-16,-1 1 1 0,2-3-2 16,-1 0 2-16,-1 0 0 0,3 1 0 15,0-1 1-15,-3 0-1 0,1 0 2 0,-1 1-3 16,-2 0-1-16,1 2-1 0,-4-1-2 16,-3 1 3-16,0 2 0 0,-5 0 3 15,3 2-2-15,-2 1 2 0,0-1-1 0,0 2-2 16,0 2 0-16,2-1 0 0,3 2 3 0,1 1-1 15,5-1-1-15,-1 0 3 0,1 4-3 16,0-2 1-16,4 1-2 0,0 1 2 16,0-1 0-16,4 0-1 0,-2 2 1 0,1-2-1 15,1-1 1-15,-1 0-2 0,0 0 2 0,0 0-1 16,-1-2-1-16,0 3 1 0,-1-5 1 16,-1 2 2-16,-1-3-4 0,1 1 3 15,-2-2-2-15,0-1 0 0,-3-1-1 0,2 1 0 16,-2 1 0-16,0-3 0 0,-2 2-1 0,1-1 1 15,-1-1-1-15,1 0 0 0,-3 0-1 16,-1 2 2-16,2-1-2 0,-4 1 0 16,0 1 0-16,-2 1 1 0,0 1 1 0,-2 1 0 15,-1 3 0-15,-4-1 0 0,2 4-3 16,-6 0 3-16,-2 2-5 0,-1 1 4 16,-4 0 1-16,-1 4 6 0,-2-2 10 15,0-1 8-15,-1 2 12 0,1-2 10 0,5-1 14 16,3-3 5-16,6-3-2 0,1-2-6 0,5 1-8 15,3-4-11-15,4-1-19 0,3 0-20 16,2-1-25-16,3-2-21 0,0 0-18 16,2-2-11-16,1 0 3 0,0-1 6 0,4-1 1 15,-1 0-26-15,-1-3-48 0,-1 0-71 16,-1-2-101-16,-3 2-79 0,-3-1-27 0,3-1 19 16,3-1 50-16</inkml:trace>
  <inkml:trace contextRef="#ctx0" brushRef="#br0" timeOffset="79533.2254">16344 9700 276 0,'0'-6'406'15,"0"0"33"-15,0 0 21 0,0 1-102 16,0-2-130-16,0 2-93 0,0 0-59 0,0 1-33 16,0 1-19-16,1-1-14 0,2 3-7 15,0-1-2-15,0 0-1 0,2 4 0 16,-2 0 2-16,4-1 2 0,-2 3-2 0,1 1 2 15,-2 2-1-15,-2-2 1 0,1 3-2 16,0-1-2-16,-3 2 3 0,0-2-2 16,-3 4-2-16,0-2-3 0,1 1 2 0,-2-1 1 15,-2 1-4-15,1-3 5 0,-2 2 0 16,-1-3 0-16,-1 0 0 0,-2-1 2 0,1-2 0 16,-2 0-3-16,2-3 1 0,-1 0 0 15,0 0 0-15,2-2 0 0,2-1-1 0,1 0-1 16,0-2 2-16,4 1 0 0,2-2-1 15,2-2 0-15,4 0 1 0,0-2 1 16,-1 1 0-16,3-4-1 0,3 1 0 0,-1 2 2 16,-1-3-4-16,4 3-13 0,-1 0-56 15,1-2-116-15,1 0-143 0,-1 1-71 16,1 1-37-16,1-1-10 0,-2 2 49 0</inkml:trace>
  <inkml:trace contextRef="#ctx0" brushRef="#br0" timeOffset="79814.0444">16786 9307 202 0,'0'-7'413'0,"-2"0"31"0,-1-1 18 15,-2 1-42-15,2 2-184 0,-4 0-112 16,2 1-61-16,0 1-32 0,2 0-15 0,1 1-6 16,1 2-3-16,-1 3-14 0,2-1-59 15,-2 3-120-15,1 3-138 0,-1-1-73 0,-2 5-40 16,-4 1-7-16,-3 3 45 0</inkml:trace>
  <inkml:trace contextRef="#ctx0" brushRef="#br0" timeOffset="80109.317">16424 10131 172 0,'0'4'412'16,"0"1"33"-16,0-2 17 0,0 0-7 0,0-3-203 15,0 1-100-15,-2 1-49 0,2-2-20 16,0 0-16-16,0 0-9 0,0 0-18 16,0 0-22-16,0 0-31 0,0 0-20 0,0 1-10 15,2-1-31-15,1 0-91 0,-1 3-162 0,0 0-74 16,-1 2-37-16,4-4-22 0,2 1 17 16</inkml:trace>
  <inkml:trace contextRef="#ctx0" brushRef="#br0" timeOffset="80376.1447">16666 10241 109 0,'2'0'401'0,"1"0"38"15,0 0 22-15,0-1-17 0,5 0-159 16,0-2-133-16,1 1-74 0,5-1-38 16,-1 2-21-16,4-3-12 0,-1 3-4 15,2 0-3-15,-2-2-1 0,1 3 0 0,-3-2 1 16,2 1 0-16,-3-1 0 0,-1 1 0 0,-1-1 0 15,-1 1 0-15,1-1 1 0,-2-1 0 16,-4 1 3-16,0-1-2 0,1-1 1 16,-3-1-2-16,-3 2 0 0,-2-2 3 0,-2 1-2 15,1-1-1-15,-2 0 1 0,-3-1-1 16,0 2-1-16,-3-2-1 0,2 2-1 0,-1 2-1 16,-1-1 2-16,2 3 4 0,1 0 6 0,-1 1 9 15,2 1 12-15,1 0 6 0,2 0 6 16,0 3-3-16,2-1-8 0,0-1-14 15,1 1-20-15,-1 0-21 0,2-1-10 0,0 2-6 16,-2-5-31-16,0 2-111 0,-3 3-146 16,-1-3-72-16,-2 1-40 0,-5-3-17 0,0 0 20 15</inkml:trace>
  <inkml:trace contextRef="#ctx0" brushRef="#br0" timeOffset="80703.1593">15902 9518 290 0,'0'-8'389'0,"0"-1"30"16,0 2 16-16,0 3-110 0,2 0-114 0,-2 1-77 16,0 1-48-16,0 1-31 0,0-1-21 15,0 2-17-15,2 3-10 0,-1-1-4 0,1 1-2 16,-2 5 4-16,-2 4 7 0,1 0 14 15,-3 5 16-15,0 1 11 0,-1 5 9 0,-3 1 7 16,0 2 0-16,2 4-5 0,-1-3-10 16,-2 4-11-16,3-2-10 0,-1-1-12 0,2-3-9 15,1-1-10-15,-1-3-14 0,2-3-23 16,2-3-16-16,-1-3-21 0,0-3-8 16,1-2 0-16,-1-4 1 0,2-1-18 0,-1-2-67 15,-4-1-111-15,-2 1-96 0,-3 0-51 16,3 0-20-16,-1-3 21 0,0 2 77 15</inkml:trace>
  <inkml:trace contextRef="#ctx0" brushRef="#br0" timeOffset="80976.4017">15661 9906 253 0,'-10'4'407'0,"-4"2"31"16,1-1 18-16,-2 2-85 0,-3-1-142 15,-1 1-102-15,0 0-56 0,-2 1-31 0,1-3-21 16,-2 2-7-16,4 2-7 0,3-5 0 15,2 2-2-15,2-2-3 0,5-1-1 0,1-1-5 16,0-1 5-16,4 1 1 0,-1-4-7 16,4 1-48-16,-1-2-92 0,2-2-154 15,2 2-84-15,2-4-46 0,0-3-13 0,1-2 35 16</inkml:trace>
  <inkml:trace contextRef="#ctx0" brushRef="#br0" timeOffset="81227.3249">15673 9626 127 0,'0'-7'404'0,"0"0"39"0,0 2 25 15,-3 1 27-15,3-1-202 0,-3 4-106 0,1-1-57 16,1 0-39-16,-1 2-47 0,2 0-40 16,2 0-44-16,-5 2-175 0,4 3-153 15,-1 0-77-15,3-4-19 0,-3-1-10 0,0 0 12 16</inkml:trace>
  <inkml:trace contextRef="#ctx0" brushRef="#br0" timeOffset="83207.832">14978 9784 275 0,'-2'3'323'0,"1"0"38"0,-1-2-33 0,-1 2-61 15,1-1-41-15,2 0-41 0,0-2-35 0,0 0-32 16,0 0-30-16,-1-2-25 0,-1 0-22 16,1-1-14-16,-1 2-4 0,0-3-1 15,1-1 1-15,1-1-2 0,1-1-5 0,3-3-9 16,-1 0-9-16,3 0-8 0,1-4-5 15,3-1-4-15,0 2 0 0,2-3 2 16,0 1 2-16,0-2 4 0,2 2 4 0,-1-2 3 16,1 3 0-16,-1-2 1 0,1 4 2 0,-3 0 0 15,1 3 1-15,-2 3 0 16,-2 0 0-16,0 2 0 0,0 2 0 0,3 0 0 16,-4 2 0-16,-1 2 0 0,0 0 0 15,0 1 1-15,-3 1-1 0,2 1 2 0,-1-1 2 16,-3 2-2-16,-1 1 0 0,0 0 0 15,-1 1 2-15,-4 1-1 0,0 3 2 16,-3-1 3-16,0 0-1 0,0 1 1 0,-1-2-1 16,0 0-3-16,-3-1 0 0,1-1-1 0,0 0 1 15,-2-1-2-15,-2-1 2 0,-1-1-1 16,-3-1 0-16,-3 2-1 0,3-3-2 16,-2 0 0-16,3 0 0 0,2 0 0 0,0-1 0 15,5-2-2-15,1 0 1 0,-1-2-2 16,3-1-1-16,0 0 1 0,2 0-1 0,-2-1 0 15,4-1 2-15,-1-1-2 0,-2 0 1 16,2-2 1-16,1 3 0 0,-4-3 1 0,3 1 1 16,-1 0 3-16,-4 4 0 0,1-2 3 15,-4 0 0-15,-1 3 0 0,-2 1 5 0,-3 2 2 16,2 1 1-16,-4 3 2 0,-1-2 1 16,3 2-1-16,2 2-3 0,2 0-3 0,3 0-1 15,2-1-6-15,6 2-2 0,-1 0-2 16,3-1-5-16,4 2-4 0,1 0-3 15,0 2-3-15,2-1 2 0,0 0-1 0,0 0 3 16,0 0 3-16,-1 1 1 0,-3-3 0 16,1 4 1-16,-2-3 2 0,-2-2 2 15,2 1 1-15,-1-3 1 0,-2 0 1 0,2-1-1 16,-4-2 0-16,1 1 1 0,-2-1 0 16,0 2 0-16,-4-3 2 0,1 2-1 0,1 0 1 15,-2-1-1-15,1 0 0 0,-1 0 0 16,-1-1-2-16,0 1 1 0,0-2 1 0,-1 0 0 15,1 0 0-15,-1-2 2 0,-2-1-1 16,3 1 1-16,-1 0 0 0,0-1 0 16,4-1 0-16,0-1 0 0,-1 1 0 0,4-2-2 15,1-1-2-15,0 2-1 0,1-3-4 16,2-1-1-16,1-1-2 0,0 3 0 0,1-1 0 16,2 0 2-16,-1 2 0 0,0 2 1 15,-1-1 6-15,-1 4-1 0,0-1 0 0,0 0 1 16,0 2 1-16,-1 2 2 0,-1 0 1 15,-1 2-1-15,0-1 2 0,-1 2-1 0,-2 1-2 16,3-2 0-16,0 3 1 0,-2 0-3 16,2-4-1-16,0 6-1 0,-2-4 2 15,-1 3 0-15,3-1 0 0,-4-2 0 0,3 3 3 16,-3-2 0-16,1-2-2 0,-5 1 2 16,5-1 0-16,-4-1-2 0,1 0-1 0,-1-2 1 15,2-1 0-15,2-1-1 0,-3-1 1 16,0 0 1-16,3 0-1 0,0-2 1 0,0-1 1 15,3 2-1-15,-1-1-1 0,1-1 0 16,3-1-1-16,0 1 0 0,2-2 0 16,-1 2-1-16,1-3 0 0,1 1-1 0,-1 2 1 15,-1-2-1-15,1 2 1 0,2 0 2 16,-2 2 1-16,-1 0 2 0,-1 2 2 0,0-2 4 16,0 3 5-16,0-2 2 0,-1 4 4 15,-1-2-2-15,-2 3-1 0,1-2-4 0,-4 4-2 16,2-1-4-16,-1 2-4 0,0-2-2 15,-2 3-2-15,0-2 1 0,0 2-1 16,2-2 0-16,-7 2 2 0,2-1 3 0,-3 1 3 16,0 1 3-16,-2-3 10 0,-2 3 3 15,0-2 8-15,-3 0 10 0,0-1 5 16,-2 0 4-16,-3 2 2 0,1-5-5 0,-2 1-1 16,0-3-2-16,0 0-3 0,0-3-2 15,-1 3 5-15,0-5 1 0,-1 1 5 0,2-3 3 16,2 2 11-16,0-2 10 0,2 0 12 0,2-1 11 15,2 1 2-15,3-1-2 0,2 1-13 16,2 0-10-16,4-1-18 0,-1-1-20 16,4 6-12-16,1-4-16 0,0 3-22 0,3-2-19 15,1 1-27-15,1 3-30 0,1-3-34 16,3 1-37-16,-2-1-27 0,5 1-21 16,-4-2-2-16,1-1 20 0,0 0 3 0,2-3-83 15,-4 0-116-15,0-1-49 0,1 0-22 16,-4 0-13-16,3 1 23 0</inkml:trace>
  <inkml:trace contextRef="#ctx0" brushRef="#br0" timeOffset="83495.4725">13794 9490 209 0,'0'-4'411'0,"0"-2"30"0,2 1 16 15,-2 1-50-15,2 1-177 0,0 1-104 16,-2 1-48-16,3-1-23 0,0 1-10 0,4-1-3 15,3 2-2-15,3-2-5 0,0 1-8 16,6 0-4-16,0 0-6 0,2-2-4 0,1 1-5 16,0 0-9-16,-1-1-14 0,-1 1-14 15,0 2-5-15,-4 0-27 0,-6 2-152 0,-4 0-135 16,-8 1-67-16,-3 4-27 0,-8 5-18 16,-4 5 16-16</inkml:trace>
  <inkml:trace contextRef="#ctx0" brushRef="#br0" timeOffset="83818.2761">14029 10258 48 0,'0'7'437'0,"-3"-4"69"0,0 1 37 15,-2-3 20-15,4 1-157 0,-3 0-135 0,3-2-87 16,-1 0-39-16,2-2-17 0,-2 2-12 15,2 0-33-15,0 0-66 0,-2 0-90 0,0-2-66 16,4-3-86-16,-5 2-186 0,-2-2-103 16,-2 1-17-16,1-1 26 0,-3-2 13 0,-1 2 55 15</inkml:trace>
  <inkml:trace contextRef="#ctx0" brushRef="#br0" timeOffset="84474.874">13506 9660 245 0,'-1'-4'419'16,"-3"-3"32"-16,1 1 15 0,0 2-56 16,-3-2-186-16,1 1-107 0,2 1-56 15,0-1-33-15,0 1-13 0,-1-1-10 0,1 1-3 16,1 0-2-16,1-1 0 0,-2 1 1 0,3-1 1 16,0 0 0-16,0 3-1 0,4-3 3 15,0 0-2-15,1 0-1 0,-2 1-1 0,2 0 0 16,-1-1 0-16,1 3 0 0,1 0 0 15,1-1 0-15,-3 1 0 0,3 2 0 0,-1 0 0 16,3 0 0-16,-2 2 0 0,-2-1 0 16,-1 2 0-16,-2 0 0 0,1 3 0 15,-3-1 0-15,-3 0 0 0,1 0 0 16,-4 2 0-16,-2 2 0 0,1-2 3 0,-3-1-1 16,0 1-4-16,0 1 1 0,0-2-1 0,-1 1 1 15,1-1-2-15,-1 0 2 0,1 0 2 16,-1-2 0-16,-1 3-1 0,1-2 2 15,-2 0 1-15,0 2-2 0,2-3-1 0,-3 2 0 16,3 0-3-16,-3 0 2 0,3 0-1 16,-2 1 2-16,4 0-1 0,-1 0 0 0,2 2 1 15,2-1-2-15,1-1 2 0,2 0-2 16,2 2 2-16,-1-1 1 0,2-1-1 0,2 1 1 16,-2 1-1-16,1-1 2 0,-1 1-4 15,2-1 2-15,-2 2 0 0,0 0 0 16,0-2 0-16,0 2-1 0,-2-2 1 0,1-1 0 15,-1 0 0-15,0 0 0 0,-1-2 1 16,-2-2 1-16,0 2-1 0,0-1-1 0,-2-1-1 16,1 0-1-16,-2-1 2 0,-3-1-1 15,1 2-1-15,-1-1 2 0,-3-2 1 16,3 0 1-16,-1 0-2 0,-1-2 0 0,1-1 2 16,-2 0-1-16,3 0 0 0,-1-2 1 15,1-2-1-15,1 2 2 0,-1-2 2 0,3 2 1 16,0-3 1-16,2-1 1 0,0 1 0 15,3-2 1-15,1 1-2 0,4-1 1 0,2-4-3 16,2 2 0-16,2-3-2 0,0 0 2 16,2 0 1-16,2-1 0 0,-2 2 2 15,2 0-3-15,0 1 3 0,-3 2-2 0,4 1-1 16,-4 0-2-16,4-2-3 0,-1 4 0 16,1 0-3-16,1 1-5 0,-1 0-5 0,1 2-4 15,-1 2 1-15,-2 0-2 0,1 1-14 16,-3 1-51-16,-3-1-94 0,-6 2-141 15,-3-2-78-15,-4 2-41 0,-1-1-6 0,-2 1 45 16</inkml:trace>
  <inkml:trace contextRef="#ctx0" brushRef="#br0" timeOffset="85009.5601">13037 9576 65 0,'-3'5'328'0,"-2"-5"41"0,0 4 33 0,0 1-44 16,0-2-89-16,-1 1-80 0,-1 1-54 15,0-1-33-15,1 2-26 0,1 1-17 16,0-1-16-16,-1 3-12 0,1-2-12 0,2 5-8 16,-2-4-3-16,0 3-7 0,2-1-1 0,-3 1 0 15,1-3 2-15,1 2-2 0,-3-2-2 16,-1-1 1-16,-1-2-4 0,-1 2 1 0,2-2-2 15,-4-3 4-15,4 1-3 0,0-3 4 16,-3 2 1-16,5-4 0 0,-1 1 0 16,3-1 0-16,-1-3 2 0,1 1-2 0,3-1 0 15,-1-2 0-15,2-1 3 0,2 3 0 16,-2-3-3-16,1 4 0 0,1-1 0 0,0 1 2 16,-1 1-4-16,3 1 2 0,0 0 0 15,0 1 2-15,0 2 0 0,1 1-3 0,-1 1 2 16,1 0-1-16,-3 2 0 0,1 0-2 15,0 0 0-15,-1 1 2 0,1 0-3 0,-3 2 0 16,0-3 1-16,0 4-1 0,-1 1 0 16,-3-2-3-16,1 3 5 0,-2 0 1 0,0 0 3 15,-4-1 2-15,1 4 3 0,-1-2 4 16,-2-1 2-16,1 0 1 0,-3 1 3 16,1-2 4-16,-1 0 0 0,-1-1 4 0,1 1 0 15,-2-3 2-15,2 1-1 0,0-2-4 16,1-2-4-16,-1 1-8 0,2-1-17 15,3-1-13-15,2-1-14 0,-1 0-7 0,2-2-4 16,3 0-7-16,0 0-35 0,6-2-71 16,-4-3-125-16,2-1-94 0,1 0-48 15,5-1-17-15,0-3 29 0</inkml:trace>
  <inkml:trace contextRef="#ctx0" brushRef="#br0" timeOffset="85267.7844">12959 9336 296 0,'7'-10'401'0,"-1"2"31"0,-3 0 20 0,5 1-109 16,-3 1-131-16,-1-1-83 0,3 0-53 16,-1 2-30-16,3-2-18 0,1 2-7 15,0 0-1-15,2 2 4 0,3 0 4 0,0 1 5 16,1 0-1-16,1 0-6 0,1 2-6 0,-1-2-10 15,0 1-17-15,-4-1-12 0,0 1-8 16,-4-1-4-16,-1 1-8 0,-3 1-24 16,-3 0-45-16,-5 1-68 0,-6 2-116 0,-4 3-88 15,-7 0-43-15,-2 2 6 0,0-1 38 16</inkml:trace>
  <inkml:trace contextRef="#ctx0" brushRef="#br0" timeOffset="85543.1208">12681 9377 300 0,'-2'1'395'0,"-4"2"33"16,3 1 22-16,-2 7-118 0,1 1-124 15,0 3-83-15,1 2-49 0,2 0-31 0,-3 2-25 16,1 4-6-16,1 1-2 0,0-1-2 15,0-1-2-15,1 0 4 0,-3 0 1 0,1-3-6 16,0 1-1-16,0-3-2 0,-1-2-2 16,-2 1-4-16,0-3-2 0,1-2-1 0,-1-3-2 15,3 1-11-15,-2-4-44 0,0-2-87 16,-6 1-130-16,3-1-94 0,-3-1-49 0,0-2-14 16,3 0 30-16</inkml:trace>
  <inkml:trace contextRef="#ctx0" brushRef="#br0" timeOffset="86036.5422">12474 9668 296 0,'-2'0'396'15,"-1"0"31"-15,2 0 19 0,-1 0-112 0,-1 0-116 16,-2 2-85-16,2 3-52 0,0-2-33 16,-2 2-21-16,2 3-12 0,1 0-10 15,1 1-3-15,-1-1-2 0,1 2 1 0,-1-1 2 16,0 1-3-16,-2-2 0 0,2 1 1 0,-1-2-1 15,0 0 0-15,1 1 0 0,-1-3-1 16,-2-1 1-16,0 1 0 0,1-2 1 16,-4-1-1-16,3 1 0 0,-1-3-1 0,-1 0 0 15,1 0-1-15,-3-3 1 0,4 1 1 16,-3 0 0-16,3-3-1 0,-4 1-1 0,4-2 0 16,0 0 0-16,-1 0 2 0,3-1 0 15,-2-2 0-15,1 1 2 0,2-2-2 0,-1 0 2 16,1 1-1-16,1 1 0 0,-1 0 0 15,2 2 0-15,0 2 5 0,0-1-2 0,0 2 2 16,0 3 2-16,0-2 0 0,0 1 2 16,2 1-1-16,-2 1 2 0,0 1 8 15,0 3 5-15,0 1 10 0,-2 1 5 0,0 2 7 16,-2 3 10-16,-3 0 3 0,1 0 7 16,-2 2 1-16,0-1 2 0,0 2 4 0,-3-2 0 15,0 2 0-15,0 0 0 0,-3 1-6 16,3-1-5-16,-2-3-8 0,2 2-10 15,3-2-12-15,-1-4-9 0,4 1-6 0,-1-3-8 16,-1 0-9-16,4-3-16 0,0 2-28 16,1-4-36-16,1 0-40 0,1-1-35 15,0 0-9-15,1-2-13 0,1-4-82 0,-1-1-134 16,1-1-54-16,1 0-13 0,-3 0-11 16,3-4 15-16</inkml:trace>
  <inkml:trace contextRef="#ctx0" brushRef="#br0" timeOffset="86297.3818">12450 9403 352 0,'5'-12'426'0,"-2"3"35"0,-1 2 27 16,-2 0-85-16,-2 2-123 0,-1 0-37 16,-2 0-7-16,2 1-4 0,0 3-17 0,1-3-30 15,-1 3-63-15,3 1-102 0,0 0-107 16,5 0-76-16,6 0-80 0,2 1-224 0,-1-1-95 15,-4 4-8-15,-2-6 34 0,-2 4 27 16,-1 1 58-16</inkml:trace>
  <inkml:trace contextRef="#ctx0" brushRef="#br0" timeOffset="87769.1557">11810 9778 217 0,'3'2'337'0,"-3"-1"51"0,2-1-10 16,-2 0-60-16,2 0-53 0,-2 0-61 15,1-1-62-15,-1-1-49 0,0 2-34 0,0-2-22 16,-1 1-11-16,-1 0-6 0,0-2 1 0,1-2 2 16,-1 1 1-16,-1-1-4 0,1 0-2 15,1-2-5-15,-1 0-7 0,2 0-3 16,0-3-4-16,-1 1-7 0,1 0 1 0,1 0-4 15,-1-2 2-15,3 1-1 0,2-2 1 16,0 0 2-16,3 0 0 0,4-1 0 16,1-3-2-16,1 3 0 0,2-1-2 0,1-1 1 15,-2 4 0-15,2 2 1 0,-4 1 2 0,-1 2 1 16,-2 2 2-16,-4 4 1 0,2 0 3 16,-5 0 1-16,0 4 5 0,-3 2 2 0,-1 0 3 15,-1 3-2-15,0 2 0 0,-2-1-2 16,-1 1 0-16,2-1-2 0,-2 1-2 15,0-1 0-15,-1 0 1 0,0 3-1 0,0-3 0 16,-1 1 1-16,1-1 2 0,-2 1-1 16,-3-2 0-16,1 0 0 0,1-2 1 15,-4 2 0-15,2-1-2 0,-1-3 1 0,-1 2-3 16,-1-2 0-16,1-2-2 0,0 1 0 16,-2-1 0-16,0-1 2 0,-2-1-1 0,1 1 2 15,-3-2-3-15,2 0 2 0,3 0-2 16,0 0-2-16,1-2 0 0,2 2 2 0,0 0 0 15,1-1 0-15,2 1 0 0,3 0 0 16,-1 1 0-16,0-1-1 0,1 3 1 0,0-2 0 16,0 2-3-16,-2 3 2 0,-1-1 0 15,2 2 1-15,-3-1 1 0,2 3 3 0,-1-1 2 16,2 1 4-16,-4 1 2 0,1 1 1 16,-1 1 3-16,0 0 4 0,-2-1 5 15,-1-1 6-15,-1 2 3 0,1-2 4 0,-2-1 2 16,0 0-3-16,0-1-4 0,2-1-7 15,0-2-9-15,2 0-13 0,3-2-23 0,4 1-25 16,-1-3-23-16,3-1-7 0,2 0-21 16,5-3-85-16,-3 0-152 0,-1-1-75 15,-1-1-33-15,7-3-23 0,-3 1 7 0,4-2 84 16</inkml:trace>
  <inkml:trace contextRef="#ctx0" brushRef="#br0" timeOffset="88096.9942">11796 9381 32 0,'1'-6'390'15,"1"-1"41"-15,-4 0 21 0,2 2 14 0,-1 2-155 16,1-2-147-16,0 1-79 0,-2 1-38 16,2 1-23-16,0-1-11 0,0 3-5 0,0 0-6 15,0 0-58-15,-3 0-129 0,3 0-136 16,-4-2-73-16,-3 2-42 0,-1 2-16 15,-3 2 45-15</inkml:trace>
  <inkml:trace contextRef="#ctx0" brushRef="#br0" timeOffset="88392.9786">11530 9382 151 0,'-8'6'399'0,"-1"2"37"0,-1 2 23 16,-2 2-36-16,-2 3-165 0,1 2-117 15,-3 4-66-15,3-1-36 0,-1 4-18 0,3-2-8 16,1 0-3-16,1 0 0 0,1 0-3 16,4-3-2-16,0-1-3 0,1-2-2 15,1 0 2-15,2-5-1 0,-1 0 0 0,2-2-17 16,-1-3-50-16,0-1-87 0,-5-3-137 16,0-2-91-16,-2 0-47 0,3-1-9 0,-3 0 38 15</inkml:trace>
  <inkml:trace contextRef="#ctx0" brushRef="#br0" timeOffset="88770.5977">11236 9619 192 0,'-3'0'388'0,"0"-3"40"16,1 3 23-16,2-1-69 0,-1-1-128 0,-1 2-100 16,1 0-65-16,-1 2-39 0,0 1-25 15,1 0-15-15,-1 2-5 0,-2 0-5 0,1 3 0 16,-1-1 0-16,0 0 0 0,0 1 0 15,0-1 3-15,0 2-1 0,-2-3 0 0,0 2-1 16,1-2-1-16,0 0 0 0,-1 2 0 16,-2-4 1-16,0 2-1 0,0-3 1 0,0 1-1 15,-2-1 0-15,0-1 0 0,2 0 0 16,-3-1 1-16,3-2-2 0,-2 1 1 16,0-4 0-16,2 4 0 0,0-5-1 0,1 2-1 15,2-2 0-15,-2 1 2 0,5-1-2 16,-1-1 2-16,3 2-2 0,0-1 2 0,0 1 0 15,3-1 0-15,-1 0-1 0,0 2 1 16,-1-2 0-16,3 1 0 0,-2 4-2 0,0-3-1 16,-1 3 3-16,1-2 0 0,-1 2 0 15,-1 0 0-15,0 2 3 0,0-2-1 0,0 3 3 16,-1 1-2-16,-1 1 0 0,-1-1 2 16,1 0 0-16,-2 1-1 0,-1 1-1 15,0-2-1-15,1 1 1 0,-1-1 0 0,-2 1 0 16,0 0 1-16,-3 0 3 0,-1 2 3 15,-5 0 1-15,-1 0-1 0,-4 1 3 0,-2-1-1 16,-4 2-1-16,0-2-4 0,0 1 1 16,-3-1 0-16,3 0 0 0,-6-4 1 15,2 2 5-15,-1-1 3 0,2-4 2 0,0 0 5 16,0-2 3-16,4 0 2 0,1-3 1 16,3-2-4-16,3 2 0 0,3-4-5 15,1 0-8-15,3 0-6 0,4-1-3 0,1-2-6 16,2-2-3-16,2 0-3 0,1-2-6 15,4 1-7-15,1-1-8 0,4 2-11 0,0 0-8 16,3 1-3-16,1 2-2 0,1 1-47 16,1 2-116-16,1 3-129 0,0 3-64 0,0 4-33 15,-2 5-15-15,-3 2 41 0</inkml:trace>
  <inkml:trace contextRef="#ctx0" brushRef="#br0" timeOffset="89116.5821">10675 10023 129 0,'0'3'410'15,"0"2"37"-15,2-1 25 0,-2-3 12 0,0 1-207 16,0 0-103-16,-2-2-53 0,2 0-32 16,0 0-24-16,0 0-34 0,0 0-36 0,0 0-22 15,3-2-82-15,-3 2-177 0,0 0-113 16,0 0-44-16,0 0-16 0,-3 2-10 0,1 1 58 15</inkml:trace>
  <inkml:trace contextRef="#ctx0" brushRef="#br0" timeOffset="89175.1548">10841 10158 1 0,'14'1'385'0,"-3"1"43"15,2-4 23-15,-2 2 18 0,2-1-121 0,2-1-140 16,-2-1-62-16,3 3-22 0,-2-2-3 15,2 0-5-15,-2 0-9 0,2 1-19 16,0 1-20-16,1-2-20 0,-2 1-21 0,0 1-15 16,0-2-27-16,0 2-25 0,-2 0-34 15,1-1-24-15,-1-1-11 0,-3 1-1 0,0-1-5 16,-2-3-60-16,-8 2-135 0,-3-1-79 16,-3 3-41-16,-3-3-23 0,-4 1 7 15,-6 1 75-15</inkml:trace>
  <inkml:trace contextRef="#ctx0" brushRef="#br0" timeOffset="90057.2911">9139 9633 26 0,'-2'-9'310'0,"-1"1"51"0,0-1 33 0,0 2-40 15,-1 0-79-15,3 2-65 0,-3-2-59 16,2 4-41-16,0-1-29 0,2 1-18 15,0 1-19-15,0-1-13 0,0 2-14 0,0 1-11 16,0 0-2-16,-1 3-3 0,-1 2 6 16,0 3 7-16,-2 1 10 0,0 7 9 0,-2 0 6 15,0 3 5-15,1 3 1 0,0 0-3 16,-1-1-1-16,1 4-1 0,0-4-4 0,-1 1-4 16,3 0-5-16,-2 0-4 0,2 0-4 15,0-1-5-15,0-1-6 0,1-3-1 0,-1-2-3 16,3-2-1-16,0-2-3 0,0-2-3 15,2-4-4-15,-1 2-4 0,4-2-3 0,-2-3 1 16,4 1-2-16,-1-3-1 0,5 0 2 16,-2 0 5-16,1 0-1 0,4-3 4 15,-3 3 1-15,3-2 4 0,-1 0 0 0,-1 1 0 16,1-3 1-16,0 4 1 0,1-5 0 16,-1 5-3-16,1-3 1 0,0-1 1 15,2 1-2-15,-2 1 2 0,-1-1 0 0,-2 0 0 16,0 0 0-16,-2 1 2 0,-2 0-1 0,-2 1 2 15,-2 0-3-15,0 1 2 0,0-2 0 16,-1 2-2-16,-2 0-2 0,3 0-10 16,-2 0-16-16,-1 0-20 0,0-1-6 0,0-1-2 15,2 2-2-15,-1-3-3 0,1 2-18 16,0-4-31-16,-1 2-54 0,-1-2-86 0,-1 1-110 16,-3-1-44-16,3 0 4 0,-1-5 31 15,5 0 52-15</inkml:trace>
  <inkml:trace contextRef="#ctx0" brushRef="#br0" timeOffset="90375.0947">9431 9636 114 0,'3'-5'376'0,"-1"-1"44"15,-2 3 29-15,0 0-48 0,0 0-116 0,0 2-110 16,0-1-72-16,2-1-47 0,-2 3-27 16,1 0-11-16,1 0-3 0,1 5 3 0,-1-1 7 15,1 5 11-15,0 2 18 0,0 3 21 16,0 1 22-16,-3 5 19 0,0 3 17 0,0 1 6 15,-3-1-4-15,0 3-6 0,1 1-17 16,-1-1-18-16,0-2-21 0,3-4-15 16,-2 1-14-16,1-5-14 0,1-3-10 0,0-3-6 15,0 0-17-15,0-3-20 0,0-2-15 16,0-3-23-16,0 1-20 0,0-3-29 0,0 2-26 16,0-4-20-16,1 2-12 0,1-5 8 15,-2-2 1-15,3-1-41 0,-3-3-102 0,-3 0-89 16,-2 1-40-16,2 0-23 0,-2-3 1 15,0 1 58-15</inkml:trace>
  <inkml:trace contextRef="#ctx0" brushRef="#br0" timeOffset="90704.1902">9431 9641 265 0,'2'-8'368'15,"-1"-3"31"-15,-1 1 6 0,0 0-102 16,2 1-84-16,0-1-71 0,-1 3-45 0,2-1-26 15,-1 2-20-15,0-1-16 0,1 1-13 16,0 1-12-16,3-1-7 0,0 3-6 16,1-1-2-16,1 1-7 0,1 2-1 0,-1-1 1 15,2 2 2-15,-1 0 0 0,2 2 2 0,-3 1 4 16,3 0 4-16,0 2 1 0,-1 1 1 16,-1-1 1-16,2 1-1 0,0 1-3 0,-3 2-2 15,3-2 0-15,-3 3 0 0,-3-1 1 16,-2 0-4-16,-3-2 4 0,-3 4-1 15,-2-1 1-15,-5 4 1 0,-2-2-1 0,-1 1 4 16,-2 1-2-16,-3-1-2 0,1-1 1 16,-1 0 1-16,1-1 1 0,1-3-2 15,0 1 0-15,3-4 2 0,1-2 0 0,4-1-2 16,0-1-4-16,1-2-7 0,0-1-6 16,2 0-6-16,2 0 0 0,2-1-2 0,1-2-24 15,1 0-76-15,-2 2-168 0,-1-2-87 16,2 1-50-16,0-1-26 0,3 0 14 15</inkml:trace>
  <inkml:trace contextRef="#ctx0" brushRef="#br0" timeOffset="91144.2057">9976 9562 283 0,'2'-3'407'0,"-2"-1"32"0,0-1 21 0,0 1-105 16,-2-1-132-16,1 1-94 0,-3 0-58 0,0 1-30 15,1 0-21-15,-2-1-3 0,0 3-3 16,-1-1 5-16,1 2 9 0,-4 0 5 0,1 2 9 16,0-1 2-16,-3 4 2 0,0-1 3 15,-2 2-3-15,-1 2-4 0,-2 1-2 0,-1 1 5 16,0 3 3-16,-1-1 7 0,1 3 14 15,1-1 13-15,0 1 14 0,3 2 4 16,4-3 4-16,1 2-1 0,7 0-9 0,2-1-11 16,7-1-7-16,1 3-10 0,8-4-10 15,3-1-10-15,5-4-7 0,0 0-10 16,4-2-15-16,-4-3-5 0,4 0-3 0,-4-1-6 16,0-2-2-16,-3-2-2 0,-4 2 1 15,-3-2 1-15,-2 1-3 0,-2-1 2 0,-1 2-1 16,-4-2-2-16,-1 0 0 0,2 1-2 15,-3-2-8-15,-1 0-27 0,0-1-52 16,0 2-58-16,1 0-51 0,0-1-21 16,1 2-11-16,-1-1-37 0,-2-1-79 0,-2 3-76 15,0 0-28-15,-3 3-12 0,-3 0-3 0,1 2 53 16</inkml:trace>
  <inkml:trace contextRef="#ctx0" brushRef="#br0" timeOffset="94387.2041">23576 11238 119 0,'5'0'279'0,"0"1"33"0,0-1 5 0,0 1-60 16,2-1-47-16,-4 0-34 0,2 0-27 15,-2 0-15-15,-1 0-16 0,0 0-20 0,-2 0-17 16,0 0-17-16,0 0-15 0,-4 0-14 15,1 0-10-15,-2 3-10 0,0-3-7 0,-2 3-5 16,1-2-3-16,-2 0 0 0,-2 2-2 16,2-1-2-16,0 0 3 0,0 3-2 15,1-5 1-15,-1 3 1 0,1 0-2 16,-1-1 3-16,-1-1 0 0,3 2-2 0,-1-2-1 16,2 1 3-16,1 0 0 0,0-2 0 0,2 0 0 15,0 0 3-15,2 0 2 0,0 0 2 16,-1-2-1-16,1 0 6 0,0 0 6 15,0-3 6-15,-2-1 9 0,2 1 10 0,0 0 9 16,2-2 11-16,-2 0 10 0,1-3 8 16,1 2 11-16,0-1 7 0,2 0 12 0,-3 0 8 15,2-2 1-15,2 4-7 0,0-2-6 16,2 0-13-16,0 0-17 0,0 2-16 16,-3-1-16-16,1 2-10 0,2 0-9 0,-4 0-5 15,3 3-9-15,-3-2-4 0,-1 0-2 16,1 2-13-16,-2-1-39 0,1 1-64 0,0 1-65 15,-1 2-42-15,-1 0-21 0,3 0-59 16,1 2-104-16,-3 1-73 0,2 2-8 16,3 2 2-16,-4 4 4 0,-2 1 56 0</inkml:trace>
  <inkml:trace contextRef="#ctx0" brushRef="#br0" timeOffset="94716.8468">23425 11385 242 0,'-4'4'376'0,"0"0"39"0,3 0 24 0,-1-1-94 16,0 2-116-16,2-3-77 0,-1 1-54 16,1 0-31-16,-2 0-21 0,0 0-12 15,2 0-6-15,-1-2 4 0,-1 1-2 0,2-2-8 16,2 2-9-16,-1-2-19 0,1 0-9 16,1 0-15-16,2-2-82 0,-1 0-167 0,1 0-98 15,-5 2-49-15,3-5-25 0,-3 2-6 0,-1 0 74 16</inkml:trace>
  <inkml:trace contextRef="#ctx0" brushRef="#br0" timeOffset="95153.5788">23317 11136 89 0,'-1'-5'377'0,"-1"1"44"15,2 0 25-15,0 2-7 0,0 0-160 16,0 1-106-16,-1 1-68 0,-3 0-44 16,1 1-25-16,-2 2-17 0,-4 0-11 0,3 3-5 15,-1-1-4-15,-2 1 1 0,0 0 0 16,0 1 0-16,1 1 0 0,-2 1 0 0,2-1 0 16,0 0 0-16,-5 0 0 0,5 1 0 15,-3-2 1-15,-1 0 2 0,-1 0 2 0,-3 0 2 16,0-1 2-16,-3-2 2 0,-2 1 0 15,0 0 1-15,-5-3-1 0,0-2 0 0,-1 0-1 16,3-2-2-16,-5 0 0 0,6-2-1 16,-3 0 0-16,4-3 0 0,1 0-5 15,1-3 0-15,1 3-3 0,5-3 0 0,0-1-3 16,3 0-3-16,3 2 2 0,-1-4 2 16,5 3-1-16,4-1 0 0,0 1 1 0,4-1-1 15,1 2 0-15,0 0 2 0,2 0 0 16,-3 1 2-16,0 3 1 0,-1 0 2 15,-1 1 5-15,-1 2 6 0,-1 1 8 0,0-1 13 16,-1 2 10-16,-4 2 7 0,-2-1 6 16,-2 3 3-16,-5 0-3 0,-1 4-6 0,0 1-4 15,-1-1-4-15,2 4-1 0,-1-4-2 16,1 2 2-16,1 1 6 0,-1-2 3 0,2 4 7 16,-1-2 14-16,-1-1 8 0,-1 2 7 15,1-1 6-15,1-2-2 0,-1 0-4 0,3-2-20 16,2-1-13-16,-1-2-13 0,2 2-15 15,4-2-19-15,-3-3-39 0,6 1-44 0,-4 0-52 16,5-2-55-16,3 0-42 0,2 0-14 16,4-2 15-16,4-1 12 0,4-1-40 15,1-2-108-15,-6 1-59 0,1 0-26 0,4-2-17 16,1 1 19-16</inkml:trace>
  <inkml:trace contextRef="#ctx0" brushRef="#br0" timeOffset="95616.2659">23041 10999 1 0,'6'-5'295'0,"-1"0"46"16,1-1 40-16,-3 0-28 0,-1 0-75 16,-1 1-64-16,1-1-49 0,0 1-39 0,-1 2-34 15,2-1-25-15,-3-1-17 0,4 2-15 16,-3 1-12-16,1-1-11 0,1 1-6 0,0 0-1 15,1 1-5-15,1-1-1 0,0 0-1 16,2 0-2-16,2 1 0 0,4-1 0 0,-2-1 3 16,3 0 1-16,-1 0 0 0,1 0 0 15,-2-1 5-15,1-1 0 0,0 1 2 16,-2-2 3-16,0 1 0 0,-2-3 4 0,-1-1 0 16,0 1 1-16,0-1 4 0,-3 1 1 15,-2-1 5-15,-1 0 6 0,-1 0 6 0,-2 0 6 16,-3 0 11-16,1-1 4 0,-2 2 7 15,-2-1 0-15,0 2 3 0,-1 1-3 16,-1 1-7-16,-2 1-11 0,0-1-11 16,-2 4-9-16,0-1-8 0,2 2-3 0,-3 2-4 15,1 1 3-15,-1 1 5 0,0 2 0 16,-2 5 3-16,4-2-2 0,-2 5 0 0,2-1-4 16,4 0-4-16,2 1-3 0,0-1 1 0,4-1-4 15,-1 1-9-15,3-1-17 0,3-2-24 16,-3-1-38-16,4 0-40 0,-2-2-24 15,0-1-6-15,-1-1-49 0,-4-1-120 16,1-3-96-16,-5 3-35 0,1 1-11 0,-7 2-5 16,-3 1 50-16</inkml:trace>
  <inkml:trace contextRef="#ctx0" brushRef="#br0" timeOffset="95959.0517">22314 11080 152 0,'-7'-4'355'0,"1"1"41"16,-2-2 28-16,3 1-66 0,2 2-102 16,0-1-80-16,1 0-55 0,-1 2-40 0,3 1-28 15,-1-2-22-15,1 1-14 0,0 1-10 16,0 1-6-16,0-1 0 0,-2 2-1 0,0-1 0 16,2 1 0-16,0 1 2 0,-1 0 0 15,1 0-2-15,0-1-38 0,0 0-90 0,0-2-165 16,0 0-89-16,0 0-46 0,0 0-21 15,0 0 24-15</inkml:trace>
  <inkml:trace contextRef="#ctx0" brushRef="#br0" timeOffset="100411.1613">7936 12621 203 0,'4'-3'311'16,"0"-2"34"-16,-1 2-11 0,0 1-73 15,-3-1-57-15,3 1-35 0,-3 0-32 0,0-1-24 16,0 1-16-16,0 2-17 15,-1-3-17-15,-1 3-16 0,2 0-13 0,-3-2-14 0,3 2-10 16,0 0-5-16,0 0-5 0,-2 0 0 16,2 2-2-16,0-2 2 15,-1 3 2-15,-1-1 3 0,0 3 4 0,1 0 3 0,1 0 4 16,-3 2 5-16,0 0 8 0,1 2 6 16,-1 0 10-16,-2 2 9 0,0 1 6 15,2 0 6-15,-3 1 5 0,0-1-3 0,3-1-1 16,-2-1-2-16,3 3 4 0,-1-2 4 15,1-1 4-15,1 1 3 0,-1 1 3 16,2-2-1-16,0 1-5 0,-1-2-4 0,1-1-3 16,-2 1-2-16,2-1-1 0,-2 1-4 15,2-1-2-15,-4-2-3 0,4-1-7 0,-1 0-4 16,-1 0-3-16,2-1-7 0,0-1-5 16,-2-2-6-16,2 1-6 0,0 0-2 0,0-2-6 15,0 0-4-15,0 0 0 0,0 0-5 16,2 1-4-16,-2-1-5 0,0 0-6 0,0 0-9 15,0 0-34-15,-2 0-45 0,2 2-53 16,0-2-57-16,-1-2-42 0,1 1-15 0,0-1 12 16,0-1 14-16,-2-4-8 0,2 4-58 15,-3-4-82-15,1 0-44 0,1 0-18 16,2-2 15-16,1-1 53 0</inkml:trace>
  <inkml:trace contextRef="#ctx0" brushRef="#br0" timeOffset="101324.6019">7972 12605 223 0,'2'-5'307'0,"-2"1"28"0,0-1-25 0,0 2-82 16,-2-2-66-16,2 2-44 0,0-1-29 15,-2 2-20-15,2-1-7 0,0 0-4 0,0 1 1 16,0 1-2-16,0-2 2 0,0 2-4 16,0-1 0-16,0-1-6 0,0 3-6 15,0-1-7-15,2-1-7 0,-2 1-9 0,0-1-5 16,0 0-8-16,0 2-6 0,0 0-4 16,0-1-2-16,-2 1 2 0,2 0-3 0,0 0 5 15,0 0 1-15,0 0 1 0,-1 1 3 16,1 3-1-16,0-1 0 0,-3 0 5 0,3 1 0 15,0 0 4-15,-1 4 5 0,1-2 2 16,1 2 5-16,-1 0 4 0,4 1 2 16,0 1 4-16,1-2 0 0,1 3 1 0,0 0-2 15,1-1 1-15,0 1 2 0,1-2 3 16,-1 0 8-16,-1 0 5 0,0 0 7 16,-1-2 2-16,0-1 5 0,-2 2 1 0,0-2-2 15,-1-2 0-15,1 2-3 0,0-2-4 16,-1 1-5-16,1-2-4 0,-2-1-8 0,-1 0-5 15,2 1-6-15,-1-2 1 0,-1-1 0 16,2 0-3-16,-2 0 0 0,0 0 0 0,2 0 1 16,-2 0 3-16,1 0-3 0,1-1-3 15,-1-2 2-15,3 1-5 0,-1-1-1 0,0-1-8 16,2-1-2-16,-1 0-3 0,1-1-2 16,-2 0 0-16,2 0-3 0,0 0 0 15,1-3-2-15,2 2 1 0,-2-2-2 0,2-2 1 16,0 3-1-16,3-4-1 0,-1 2-1 15,-1 0-1-15,1-1-2 0,-1 3 4 0,-1-4 0 16,1 3-1-16,-2 1 1 0,-1-1-1 16,-1 0 1-16,1 1-1 0,-1-1 1 0,3 1-1 15,-5 0 1-15,2-1 1 0,0 2-1 16,-2 2 0-16,0-2 0 0,-1 4-3 16,-1 1 0-16,2-1-1 0,-3 3-3 0,0 0-1 15,0 0 3-15,0 0-1 0,0 4 0 16,0 0 3-16,0 3 4 0,-3-2 3 15,2 4-2-15,-1-2 6 0,-1 1 0 0,1-1 3 16,1 0-3-16,-1 0 4 0,-1 1-4 0,1-1 2 16,2 3-3-16,-3-3 1 0,3 3 7 15,0-1 7-15,-2 1 11 0,1 2 11 0,-2 0 7 16,-2 1 8-16,4 1 4 0,-3 0 0 16,1 0-1-16,0-2-2 0,1 1 0 15,-1-1-1-15,0 0-7 0,1-2-1 0,-1-2-5 16,3 2-7-16,-1-4-6 0,-1 0-5 15,2-2-4-15,-2-2-6 0,2 2-1 0,0-1-3 16,0-2-3-16,0-1-2 0,0 0-5 16,0 2 3-16,0-2-3 0,0 0 0 0,0 0-3 15,0 0-2-15,2-2-6 0,-2 2-23 16,0 0-62-16,2 2-93 0,-1 0-98 0,2-2-66 16,4 1-29-16,1 1-23 0,1-4-33 15,-3 4-89-15,-2 0 2 0,-4-2 18 16,0 0 11-16,0 0 29 0</inkml:trace>
  <inkml:trace contextRef="#ctx0" brushRef="#br0" timeOffset="101747.8782">8480 12784 73 0,'0'-1'310'0,"-2"-1"42"0,2 2 31 0,0-1-55 15,-1 1-82-15,1-2-58 0,-2 1-44 16,2 1-30-16,0-2-22 0,0 0-19 0,0 2-15 16,2 0-17-16,-2-1-10 0,1 1-15 15,1-1-9-15,1 1-2 0,3 0-5 0,0 0 0 16,-1 0 0-16,3 0 4 0,1 0 6 15,-2 0 5-15,1 0 7 0,2 0 5 0,0 0 5 16,0 1 0-16,0-1 4 0,2 0-1 16,-1 1-6-16,-1-1-3 0,2 0-4 15,-4 0 0-15,0 0-4 0,0 0-2 0,-3 0-1 16,-2 0-1-16,0 0-2 0,-3 0-4 16,3 0-2-16,-3 0 1 0,0 0-3 15,0 0-4-15,2 0-4 0,-2 0-5 0,0 0-15 16,1 0-20-16,1 2-10 0,-2-2-5 15,2 2-3-15,-1-2-8 0,-1 1-28 0,-1 1-76 16,-4 1-137-16,-2 0-84 0,-2 1-38 16,-2-1-10-16,1 2 26 0</inkml:trace>
  <inkml:trace contextRef="#ctx0" brushRef="#br0" timeOffset="102052.6892">8519 12866 33 0,'0'2'329'0,"0"0"50"0,0-2 30 16,0 0-27-16,2 1-97 0,-2-1-80 16,0 0-62-16,1 2-43 0,-1-2-30 15,2 0-20-15,1 1-15 0,2-1-14 0,0 2-11 16,1-2-5-16,2 0-3 0,-2 3-1 16,2-2-1-16,0 0 2 0,3 1 1 0,0-2 2 15,-1 1-1-15,1-1 1 0,-2 2-2 16,-1-2 1-16,1 0-1 0,-4 0-1 0,3 2-2 15,-3-2 0-15,0 0 1 0,-1 1-1 16,1 1 0-16,-2-2-2 0,-1 2-2 16,-1-2-1-16,1 0 2 0,0 0-3 0,-1 0-9 15,2 3-27-15,2-6-69 0,-3 3-117 16,-2 0-121-16,0 0-62 0,4 0-24 0,1-2 10 16,1-1 64-16</inkml:trace>
  <inkml:trace contextRef="#ctx0" brushRef="#br0" timeOffset="103008.6154">8930 12641 144 0,'0'-1'294'0,"0"-2"27"16,0 2 12-16,2-2-81 0,-2 0-66 0,0 0-41 15,0 1-24-15,0-1-12 0,-2 1-12 16,2 0-14-16,0 1-10 0,0-1-11 15,0 0-7-15,0 1-9 0,0-1-10 0,0 1-8 16,0 1-7-16,2 0-6 0,-2 0-5 16,3-1-4-16,0 1-1 0,3-3-2 0,-1 3 0 15,2 0-2-15,-1 0-1 0,0 0 0 16,2 0 2-16,-2 0-2 0,1 0 2 16,-1 0-2-16,-1 0 0 0,1 0 0 15,-1 0-4-15,0 0 2 0,-1 0-2 0,3 0 3 16,0 4-2-16,1-4 3 0,-1 3 0 15,-1 0 2-15,3 0-1 0,-4 1-1 0,2 1 1 16,-3-1-1-16,0 1-2 0,-1 0 0 16,-1 0 1-16,-1 0 0 0,-1 0 0 0,0 2 1 15,-3-2 0-15,3 0 0 0,-2 2 0 16,1 0-1-16,-1-2-1 0,0 0 2 0,-2 3 0 16,0-4 0-16,-2 2 2 0,0 2-1 15,-2-5 0-15,0 2 0 0,0 0-1 0,-1 0 0 16,-1 0 0-16,2-3 0 0,2 1 0 15,-2-1 0-15,3 0 0 0,1-2-1 0,0 3 1 16,3-3-1-16,-1 1 1 0,0-1 0 16,1 0 0-16,1 0 0 0,-2 0 0 15,2 0 0-15,0 0 0 0,0 0 1 0,2 0 0 16,-2 0-1-16,1 0 0 0,-1 0 0 16,2 0 1-16,0 0-2 0,-1 0 1 15,4 0 0-15,0 0 1 0,1 0-1 0,2 1 0 16,-2 1 2-16,2-1-2 0,0 1 2 15,0 1 0-15,0 0 4 0,-2 1 2 0,1 1 3 16,2-1 1-16,-3 3 1 0,2 0-1 16,-1 0 2-16,0 1 2 0,0 0 1 0,-2 1 2 15,1-1 4-15,-1 0 3 0,-2-1 5 16,3-1 1-16,-6 0 6 0,3-1 2 16,-3-1 8-16,-1-2 3 0,-1 2 6 0,2-1-6 15,-2 0-2-15,1-1-3 0,-3 1-7 16,0-1-4-16,3-2-3 0,-3 3 2 0,0-1 2 15,-1 0-2-15,0-1 2 0,-2 1 0 16,0 0 2-16,-1-2 0 0,0 3-1 0,-1-2 1 16,-1 0-4-16,-1 1-7 0,0-2-2 15,0 0-7-15,0 0-3 0,-2 0 1 16,2-2-2-16,-1 1 0 0,2 1 0 0,2-1 0 16,2-2-1-16,-2 3-3 0,5 0-4 15,0-2 2-15,1 0-3 0,-1 2-1 16,3 0-4-16,0 0-2 0,0 0-6 0,0 0-23 15,0 0-48-15,0 0-51 0,0 0-37 16,0 0-23-16,0 0-9 0,0 0-42 0,-5 2-120 16,3 0-70-16,-1-2-22 0,3 0-13 15,-1-4 0-15,-1 1 53 0</inkml:trace>
  <inkml:trace contextRef="#ctx0" brushRef="#br0" timeOffset="105480.8014">13016 11862 263 0,'2'-2'290'0,"-1"-3"22"16,-1 1-42-16,0 1-87 0,2 1-57 15,-2-4-32-15,-2 4-19 0,2-2-9 16,-1 1-9-16,-1-2-1 0,2 2-2 0,0 0-1 15,0-2-2-15,3 1-4 0,-1-1-5 16,1 1-5-16,2-2-7 0,0 0-7 0,2 1-3 16,1-4-3-16,0 1-4 0,2-1-2 15,-1 1-3-15,1-1 1 0,-1-2 1 0,1 1 0 16,-1-1 3-16,-1 1 0 0,1-2 0 16,-2 0 2-16,-1 3 2 0,-1-2-4 0,2 1 2 15,-2 1 1-15,-1 2 1 0,-1-1-3 16,-2 1 0-16,1 3-3 0,-2 2 2 0,2 1-3 15,-1-2-4-15,-1 3-4 16,0 0 2-16,0 0-1 0,2 0-2 0,-2 0 0 16,1 1 0-16,-1 1 2 0,2 1-1 0,1 0 0 15,-1 1 0-15,1 1 2 0,1 2-1 16,1-2 1-16,-2 3-2 0,2 1 1 16,0 0-2-16,0 1-1 0,-2 0 0 0,3 2-1 15,0 0-2-15,-1 1 0 0,0-1 1 0,0-2-1 16,2 1 1-16,-2-1 0 0,2 0 2 15,-2-3-1-15,-1 0 0 0,1-1-1 0,-2-1 1 16,0-3 1-16,-1 2 0 0,-1-1 1 16,1-2-1-16,0-1 0 0,-2 2-1 0,0-2 1 15,-2 1 0-15,2-1-1 0,-2-1 1 16,-1 1 0-16,-3-2 0 0,1 1 0 16,-1-1 0-16,-1 1-1 0,1-3 1 0,-1 2-1 15,2 0-2-15,0 1 2 0,0-2 0 16,3 1 1-16,-1-1 0 0,0 1 0 0,1-3 1 15,0 2 0-15,0-1-1 0,-1-2 0 16,3 0 0-16,-2 2 0 0,2-3-1 16,-3 4 0-16,2-3 1 0,-3 1 0 0,3-1 2 15,-3 0 1-15,1 2 0 0,0-1 1 16,1 2 0-16,-2 3-1 0,3-5-3 16,-1 5 1-16,0-2-1 0,2 2 2 0,0 0-2 15,-1 0 0-15,-1 2 0 0,2-2 0 16,0 3 0-16,0-1 0 0,-2 0-2 0,1 2 1 15,-1 1-2-15,2 1 0 0,-3-2-3 16,3 2 1-16,-2 2 3 0,2-2-1 16,0 4 2-16,0 0 0 0,0-1 2 0,0 2-1 15,2 3 1-15,-2-1-1 0,0 0 2 16,0 4-1-16,0-2 1 0,-2 3 1 16,-2-1 0-16,0 3 2 0,-3 0 1 0,2 3 4 15,0-1 2-15,0 5-2 0,1-3 3 16,0 1 1-16,0 3-1 0,-1-3 0 0,2 1-3 15,0-2 2-15,0 1 0 0,-1 1-1 0,0-1 3 16,-4-1 4-16,3 2-2 0,0 1 4 16,-3-1 1-16,3 1-1 0,-2 2 1 0,2 0 0 15,0 0 0-15,2 3-1 0,0-1 0 16,1 3 4-16,-1-2-2 0,1 4 3 0,1-1 0 16,-1 3 2-16,-2 0 1 0,1 2 2 15,-2-2 2-15,-1 0 0 0,-1-2 1 16,-1 1-4-16,1-3-3 0,0-1-4 0,-1-2-4 15,3 2-5-15,-1-3-5 0,3 2 0 16,0-3 0-16,0-1 4 0,1 2 0 16,-1-3 4-16,-2 1-1 0,0 0 2 0,-1 0-3 15,1-1 1-15,-3-2-1 0,2 2 2 16,0-1 4-16,-4 0-1 0,4-3 2 0,1 3-2 16,0-2-3-16,1 0-2 0,-2 0-4 15,2-4-3-15,1 3-4 0,0-3 3 16,1 0 0-16,-1-1 0 0,2 0 0 0,-1-1 3 15,-1 1 4-15,-1 2 4 0,0-1 12 16,-2 1 11-16,-1 1 8 0,3 0 9 0,-5 0 5 16,0 2-5-16,3 0-7 0,-1 0-10 0,-1 1-10 15,1-1-9-15,1-3-4 0,-1 1-10 16,2-2 2-16,0 0-2 0,0 0-1 16,0-2 1-16,2-1 5 0,-2 2 4 0,-2-1 7 15,2 0 7-15,-2-1 4 0,-1 0 4 0,0 1-1 16,-2 0 1-16,-1 0-1 0,0 1-2 15,0-2-2-15,0 0-1 0,0-1-2 16,-1 1-10-16,2-1 0 0,2 1-5 16,-3-3-2-16,5 3-3 0,-1-1-5 0,-1-3 0 15,3 2 3-15,-2-2-2 0,2-1-2 16,0 1 3-16,0-3 2 0,1-1-1 16,0-2-1-16,0 1-5 0,1-5-12 0,0 1-26 15,-1-2-49-15,-2-2-71 0,1 1-76 0,0-2-57 16,0-1-24-16,1-2-69 0,-1-2-25 15,-1 0-91-15,1 0-5 0,8 1 12 16,5-4 13-16,6-1 78 0</inkml:trace>
  <inkml:trace contextRef="#ctx0" brushRef="#br0" timeOffset="107046.4155">12515 14464 196 0,'0'2'348'0,"0"-2"25"0,0 0 15 16,2 0-94-16,1 2-106 0,1 0-63 15,1-1-33-15,2 1-13 0,-1 1-4 16,1 0-4-16,2 1-8 0,0 0-10 0,1-1-13 15,4 2-14-15,0 0-9 0,5-3-8 16,1 2-8-16,3-2-2 0,5-1 0 0,2 2-2 16,2-1 2-16,7-1 1 0,1 1 6 15,1 1 9-15,5 1 5 0,0 1 6 16,1 0 7-16,1 2 4 0,2-2 2 0,2 2 0 16,1 1 4-16,0-2 2 0,1-1-5 15,1 0 1-15,-1-1-3 0,-2 2-2 0,2-1-7 16,1-1-8-16,-1 1 3 0,-2-1-1 15,0 0 0-15,2 3-1 0,0-2 4 0,-2 2 0 16,3 1-2-16,-3-1 2 0,-1 0-3 16,-3 2-2-16,-3 0 4 0,-5 0 3 0,0-2 3 15,-6 0 11-15,2-2 14 0,-3 2 14 16,2-2 11-16,-1-1 5 0,2 1-2 16,1-2-7-16,0-1-16 0,0 3-17 0,-1-1-16 15,2-1-10-15,4 2-6 0,1 1-4 16,4-2-4-16,0 2-2 0,3 2 3 0,-1 0-4 15,0 1 2-15,-2 1 2 0,-1 0 4 16,0-1 3-16,-1 2 3 0,0-4 3 16,-4 0 4-16,-1 0-2 0,1-2 0 0,-2 0-5 15,0 2-5-15,0-3 2 0,2-1-8 16,-3 2-2-16,2-3-2 0,2 1 0 0,-1 0 0 16,2 2-1-16,-2-1-2 0,0 4 1 15,-3-2 4-15,-2 1-4 0,-2 1 6 0,-3-1-5 16,-1 0 1-16,-3 1-1 0,-3-1-1 15,0 1 6-15,-2-2-10 0,0 2 8 0,-3-2-2 16,3 1 0-16,-2-3 2 0,0 3-9 16,0 0 8-16,0-1-6 0,-3-2 0 0,-2 3 5 15,0-2-11-15,-5 0 10 0,0-3-1 16,-4 1 1-16,1-2 0 0,-4 1-3 16,-1-1 8-16,-1-1-3 0,2 0-1 0,-2 0 1 15,-1 0-2-15,0 0 1 0,0 0 0 16,0 0 0-16,0 0-5 0,0-1-2 0,0-1-3 15,0 1-9-15,0-1-8 0,-1 2-12 16,1-1-6-16,-3 1-11 0,3-2-9 16,0 2-18-16,0 0-25 0,-1-3-22 0,-1 1-20 15,0 0-13-15,-1-1-3 0,2 0 11 16,-3-1 25-16,1 0 28 0,-2 1 30 0,0 0 27 16,2 0 16-16,-3-1 11 0,3 1 8 15,2-1 7-15,-1 0-1 0,0 0 0 16,2 1 4-16,0-2 0 0,0 0 0 0,0 0 0 15,0-3 0-15,2 1 0 0,-2-3-1 16,0 3 0-16,-2-1 0 0,-1-1-1 0,0 2 2 16,-2 1 2-16,-2 0-1 0,-1 2 1 15,-1-1-2-15,3 2 0 0,0 0 1 16,-2 0-2-16,3 1 1 0,0 2 0 0,2 0-3 16,2 0-1-16,-3 0 4 0,4 0 0 0,-1 2 0 15,2 1 0-15,-1-1 7 0,4-1-2 16,-3 4 3-16,4-1-1 0,-2 1 0 0,2 1-1 15,3 0 2-15,-2-1-1 0,2 4-3 16,0-1 1-16,1 3 0 0,2-1-2 0,-2 1-1 16,-1 1-1-16,-1 0 0 0,0-3 1 15,-4 3-2-15,0-3 3 0,-1 1 2 16,-2-2 4-16,-4 0 2 0,1 2 3 0,-3-3 0 16,-1 1 1-16,-2-2-2 0,1 1 0 15,0 0-2-15,-3-2-2 0,3 2-3 16,0-2 2-16,0 0-3 0,-3-2 1 0,3 0 3 15,0-1 1-15,-2 2 4 0,0-3 0 16,0 2-2-16,-2-1 0 0,1-1-5 0,1 1-5 16,-1-1-5-16,3 2-3 0,-3 0-12 15,0 0-16-15,2 2-7 0,1-2-20 16,0 1-76-16,-5 1-95 0,0-4-125 0,1-1-56 16,4-6-30-16,3-4 2 0,-4-2 66 15</inkml:trace>
  <inkml:trace contextRef="#ctx0" brushRef="#br0" timeOffset="109241.9524">12562 14550 52 0,'2'-2'293'0,"0"-1"26"0,1 1 17 15,-1 2-58-15,1-2-93 0,0 2-62 16,-1 0-34-16,-1 0-13 0,2-2-1 0,-2 2 0 15,-1-1 1-15,0 1-3 0,0 0-6 16,0 0-6-16,0 0-10 0,0 0-8 0,0 0-6 16,0 0-4-16,-1 0-8 0,1 1-5 15,0-1-5-15,-3 2-2 0,3-2-1 16,-1 0-3-16,-1 2-2 0,-3 0-2 0,0 1 0 16,-3 0-5-16,-1 1-4 0,-4 2 1 15,0 0 0-15,-4-1-2 0,0 3 2 0,-4 1 1 16,-2 1 6-16,-3 0 4 0,-2 2 5 15,-2 0 5-15,2 2 5 0,-2-3 3 0,-1 1 7 16,3-2 5-16,-4 1 6 0,1 1 4 16,-1 0 6-16,1 0 4 0,-6 1-1 15,2 1 3-15,-5 0-2 0,-2 1 2 0,-2 2-1 16,-7 1 2-16,-1 2-1 0,-5 0-2 16,-3 2-6-16,3-1-2 0,0 1-8 0,0 0-8 15,4 0-5-15,-1-3-2 0,3 0-1 16,2 1-4-16,2-3-1 0,-1-1-2 0,1 1-1 15,-1-2 1-15,1-2-6 0,-2-1-2 0,-3 0 0 16,0 2 1-16,0-2 5 0,-1-2 4 16,1 4 1-16,0-3 7 0,3 3-2 15,2-3 3-15,2 2-4 0,1-1 0 16,6 0-1-16,0 0-4 0,3 0-1 0,3-1-4 16,0 0-2-16,2 1-6 0,0 0 1 0,3 1-5 15,-2-1-1-15,2 0-1 0,-1 0-1 16,0-1 2-16,-1 2-3 0,1-1 0 15,-1-2 1-15,1 1-3 0,1-2 3 0,0 1 0 16,-1 0-1-16,2 1 0 0,1-2 0 16,-2 0 0-16,5-1 0 0,-1 1 1 0,3-3-1 15,0 0 2-15,1 1 2 0,3 1-3 16,-3-3-1-16,3 3 3 0,-1-1 0 0,1 0 1 16,0 0 0-16,0-1 1 0,1 2-2 15,0-1 0-15,0 1-3 0,0-1-3 0,0 3 1 16,0-2-1-16,0 1 1 0,0-2 1 15,1-1 1-15,3 1 0 0,0-1 0 16,3-2-3-16,-1 1 1 0,1-2-4 16,-2 3 2-16,2-2-2 0,0-1 4 0,-1 1-1 15,0-1 1-15,-1 1 2 0,2 0 0 16,-3 0 1-16,3 1 2 0,-2-3-5 0,0 4 1 16,0-3 1-16,2 3-1 0,-3-2 0 15,5 1 1-15,-1-2 0 0,1 1 0 0,1-2 0 16,1 1-1-16,1 0-2 0,-1-3-3 15,3 3-6-15,1-3-8 0,0 1-8 0,0-1-13 16,0 0-18-16,0 1-17 0,1-1-6 16,1 0-5-16,1-1-1 0,-1 1 7 15,4-1 7-15,-1-2 12 0,-1 0 4 0,3 0 2 16,1-5 1-16,1 2 3 0,1-3 4 16,1 0 1-16,3-1 5 0,-3-3 2 0,5-1 6 15,-3 3 8-15,-1-1 7 0,-1 2 4 16,-1 0 4-16,-1 0 5 0,-3 5 5 15,-1-2 2-15,0 1 2 0,1 2 4 0,-1 1 0 16,0 0 5-16,-2 0 1 0,0 1 0 16,0-1 3-16,0 3 1 0,-1-1 2 0,1 1 1 15,-1 0 5-15,-2 0 2 0,2 0 1 16,-1 0 1-16,-1 0 0 0,0 0-2 0,0 0 0 16,0 0-2-16,0 0 0 0,0 0 1 15,0 0-1-15,0 0 1 0,0 0 1 0,0 0-2 16,0 0 0-16,-3 1-2 0,3 1-1 15,-3 1-1-15,-1 0-3 0,-2 3-4 0,0 1 1 16,0-1-1-16,-1 2-2 0,2 0-3 16,-1-1 1-16,0 0 1 0,-2 1 0 0,3-1-3 15,0-1 4-15,-1 2-2 0,1-1-1 16,-1-1 0-16,3 1-1 0,1-3-1 16,-1 0 0-16,2 0-2 0,-1-1-1 0,2-1 0 15,-2 0-1-15,2-1-1 0,-1 1 0 16,1 0 0-16,-2-1 0 0,2 0 3 15,0 1 0-15,0-1 3 0,0 0 0 0,0 1 3 16,0-2 0-16,2 0 2 0,-2 0-1 16,1 2 3-16,1-2 7 0,1 0 2 0,2 3 2 15,-2-2 1-15,5 1 4 0,-2-1 0 16,2 1 5-16,3-1-2 0,0 1 0 0,5-1-1 16,3 0-7-16,1 1 0 0,4 0-11 15,-3-2-7-15,3 1-16 0,-4 1-32 16,-1-2-47-16,0 3-66 0,-3-3-51 0,1 0-26 15,-1 0-46-15,-3 0-48 0,-4 4-118 16,-4 0-38-16,-5-2 0 0,-8-4-4 0,0 1 45 16,3 1 67-16</inkml:trace>
  <inkml:trace contextRef="#ctx0" brushRef="#br0" timeOffset="116217.5713">7105 13351 171 0,'1'0'269'0,"1"0"32"0,-1 0-15 16,-1 0-44-16,0 0-34 0,0 0-31 15,-1 0-22-15,1 0-26 0,-2 0-24 0,2 0-19 16,0 0-15-16,-1 0-14 0,1 0-11 15,-2 0-11-15,2 0-9 0,-2 0-6 0,2 2-9 16,-1-2-4-16,-2 0 0 16,-1 0-3-16,1 0-1 0,-3 0 0 0,-2 2 1 0,2-2 1 15,-4 0-1-15,1 0 0 0,-4 0-1 0,3 3 1 16,-5-3-2-16,4 0-1 0,-3 0-1 16,2 0 1-16,0 0-1 0,2 0 1 15,4 0-1-15,1-3 1 0,0 3-1 16,4 0 0-16,-2 0 0 0,1 0 0 0,2-2 2 15,0 2-2-15,2 0 1 0,-2 0-1 16,0 0-1-16,0 0 1 0,3 0 0 0,-3 0 2 16,0 0-2-16,0 0 0 0,0 0 0 15,0 0 0-15,0 0-2 0,0 0 0 0,0 0-1 16,0 0 2-16,0 0 0 0,0 2 0 16,1-2 1-16,1 3-1 0,-2-3 1 15,3 4 1-15,-3-1 1 0,3 2 4 0,-1-3 4 16,0 3 5-16,-1-1 0 0,1 1 6 15,1 0 1-15,0 3 4 0,-1 1-1 0,0 1 6 16,-1 2 4-16,1 0 2 0,0 1 4 16,-4 0 1-16,0 2 6 0,-1 2 1 0,-2 0-2 15,0-1-2-15,0 2-5 0,-1-1-7 16,0 0-7-16,1 0-7 0,0-3-3 16,2 3-6-16,-2-4-4 0,2 1 0 0,0-2-1 15,1 0-2-15,-2-1 0 0,4-1-2 0,-2 1 3 16,2-2-1-16,0-1 1 0,0-1 0 15,0 0-3-15,2-1 6 0,-2-1 0 16,4 1 2-16,-4-2 3 0,2 1 5 0,0-2 5 16,-1 1 1-16,2-1 2 0,-3-2 1 15,2 1 1-15,0 0 1 0,-1-1 0 16,1 1 2-16,-1-2 2 0,1 0 0 0,0 0 4 16,-1 0 2-16,1 2 3 0,1-2 1 15,3 3 5-15,0-3 3 0,1 2-2 0,4-2-3 16,3 2-3-16,1-1-3 0,2 1-5 15,1 0-1-15,-1-2 0 0,1 3 1 16,0-3 0-16,1 2 3 0,-3 0 3 0,3-2 3 16,-4 0 1-16,0 1 1 0,-2-1-7 15,0 0-3-15,-5 0-7 0,-1 0-8 0,0 0-5 16,-3 0-5-16,-3 0-1 0,1 0-2 16,-2 2-28-16,0-2-52 0,0 0-83 15,0 0-81-15,-2 0-44 0,-1-2-69 0,-3 1-103 16,1-3-107-16,4-1-3 0,4 0 38 15,4-2 21-15,-2 0 54 0</inkml:trace>
  <inkml:trace contextRef="#ctx0" brushRef="#br0" timeOffset="118251.4685">7354 13531 181 0,'2'-1'262'0,"-2"-2"21"0,0-1-23 16,3 2-43-16,0-2-39 0,-1-1-21 15,-2 1-17-15,1-1-18 0,-1 2-17 0,-1-1-16 16,-1-1-15-16,2 2-10 0,-3-2-9 15,0 2-8-15,1 0-6 0,-1 0-5 0,0 3-5 16,1-1-7-16,-2 1-5 0,-1 0-4 16,0 1-7-16,-3 2-2 0,2 1-5 15,-2 1-2-15,0 2-2 0,-1 1 2 0,2 3 0 16,1-2 0-16,1 1 1 0,-1 0 1 16,6 3 0-16,-1-3-1 0,2 1 1 0,2-3-1 15,2 2 0-15,0-3 0 0,1-1 0 16,2 0 2-16,4-2-2 0,-2 1 2 15,4-2-2-15,-3 0 0 0,0-1 1 0,3-1-1 16,-4-1 1-16,-2-1-2 0,1-1 1 16,-2 1 0-16,-4-1 0 0,2-1 0 0,-4-2 1 15,1 3 0-15,-2-4-1 0,0 1 1 16,-2-1 1-16,-1-3-2 0,0 1 2 0,-2-1 0 16,0 1 1-16,-2-3-3 0,0 2 1 15,2-1 2-15,2 0 0 0,0 4-2 16,1-3 0-16,2 2 0 0,0 2-3 0,2 0-1 15,0 2-7-15,2-1-40 0,0 3-127 16,0-1-142-16,3 4-73 0,4 3-39 0,-3 3-14 16,-2-3 27-16</inkml:trace>
  <inkml:trace contextRef="#ctx0" brushRef="#br0" timeOffset="118732.6469">7588 13616 15 0,'3'4'383'0,"-3"-4"45"0,0-2 25 16,-1 0 8-16,-1 1-144 0,2-2-144 16,-1 0-76-16,-1 2-37 0,0-1-19 0,-1 1-5 15,2-1-5-15,-1 1-6 0,0-1-6 16,2 0-8-16,0 2-14 0,-2 0-9 0,0 0-5 16,2 0-5-16,0 0-26 0,0 0-74 15,-3 0-149-15,-2 2-97 0,2 0-52 0,3-2-24 16,0 0 10-16,0 0 66 0</inkml:trace>
  <inkml:trace contextRef="#ctx0" brushRef="#br0" timeOffset="119170.9937">7813 13602 178 0,'0'-4'382'0,"3"1"34"0,-3-4 20 16,0 2-66-16,0 0-128 0,-1-2-95 0,-1 0-58 15,2-1-32-15,-2 1-19 0,1-1-9 16,-1 1-11-16,0 0-5 0,1 0-5 16,-1-1-3-16,1 1-5 0,-1 0 0 0,-1 2 0 15,1 0 0-15,-1 0-2 0,1 1 1 16,-1-1-1-16,-1 2 0 0,-1 0 2 0,0 1 0 16,-1 1 0-16,-2 0 0 0,-3 1-2 15,3 1 1-15,-2 0 1 0,-2 3-1 0,2-1 0 16,2 1 1-16,1 0 0 0,0 1 0 15,4 0 0-15,0 0 0 0,1 2-1 16,4-2 1-16,0 4 0 0,2-4-2 0,3 3 0 16,2-1 2-16,1 1 0 0,-1 1-1 15,4-2 2-15,-4 3-1 0,5-1 0 0,-3-1 2 16,-1 2-1-16,4 0 0 0,-3 0-1 16,1 2 1-16,0-1-2 0,-3-1 1 15,0 1-2-15,-2-1 0 0,-1-1 2 0,-4 0 0 16,1 0-1-16,-3 0 1 0,-1-1 1 15,-1 1-1-15,-3-1 0 0,2-1 0 0,-4-1 2 16,0 0-2-16,-1-2 0 0,0-1 0 16,-3 0-2-16,3-1 2 0,0-1-1 0,0-1 0 15,-1-1 1-15,1-1 1 0,3-1-1 16,-1-1 0-16,0-1 1 0,3 0-1 0,-1-3 2 16,4-1-2-16,-1 2 0 0,1-5 1 15,1 4-1-15,-1-2 0 0,4 0 1 0,-1-1-1 16,1-1 1-16,1 2 2 0,1 0-1 15,-1-1 2-15,3 2-1 0,0 0 0 16,-2 2-1-16,1 0 1 0,-3 0-1 0,3 2-1 16,-4 2-1-16,3-1-3 0,-1-1 0 15,-2 5-9-15,2-5-57 0,-5 5-193 16,0 0-100-16,-2-3-51 0,-3-2-32 0,-1 1-7 16,0-2 50-16</inkml:trace>
  <inkml:trace contextRef="#ctx0" brushRef="#br0" timeOffset="119978.0486">8602 13533 76 0,'7'-3'188'16,"0"-2"-9"-16,-1 1-26 0,2 0-26 15,0-1-27-15,-2 1-32 0,0-3-14 0,1 2-2 16,-2 0 10-16,-2-2 15 0,1 3 20 16,-1 0 19-16,-1-2 9 0,-2 1 5 15,0 1 2-15,-2-1-4 0,1 1-13 0,-1 0-15 16,-4 2-12-16,0 1-15 0,-1-1-15 15,-1 1-15-15,-1 1-11 0,-2 0-7 0,0 0-7 16,-2 3-6-16,2-2-1 0,-1 3-4 16,1 1-4-16,1 1-3 0,-1-1-1 0,3 3-2 15,-2 1 1-15,4 1 2 0,0 2-2 16,1-2-1-16,5 2 3 0,0-2 0 0,2 2-2 16,4-2 2-16,0 2-3 0,4-3 2 15,0-2-2-15,2 1 2 0,-1-5 1 16,3 2 0-16,-1-2 0 0,0-3 0 0,-1 0 0 15,-1 0 1-15,-1-3-1 0,-2-2-1 0,-2 2 1 16,-1-4 0-16,1 2 0 0,-4-3 1 16,2-1 2-16,-2-1-2 0,-2 2 2 0,0-3-3 15,-2 2-1-15,-2 1 1 16,2 0 1-16,1 1-2 0,-3 0 1 0,3 0 1 16,-1 4-1-16,2-1 0 0,-1 3 0 0,1-1 2 15,1 1-1-15,1 1 2 0,4-1-10 16,2 1-26-16,1 0-60 0,-2 1-123 15,5 0-126-15,-4 2-65 0,5 1-27 0,-1-1 8 16,1 2 52-16</inkml:trace>
  <inkml:trace contextRef="#ctx0" brushRef="#br0" timeOffset="120361.6509">8884 13585 304 0,'0'2'397'15,"3"-1"31"-15,-1-1 20 0,0 0-122 0,1-1-116 16,-2-1-82-16,1 0-50 0,0-1-31 15,-1 1-22-15,-1-1-13 0,2-1-5 0,-2 4-3 16,0 0-8-16,0-3-30 0,2 1-68 16,-2 2-152-16,0 0-106 0,-2-2-54 15,2-1-22-15,3 0 10 0,0 0 66 0</inkml:trace>
  <inkml:trace contextRef="#ctx0" brushRef="#br0" timeOffset="120719.3924">9014 13437 354 0,'-2'-4'400'0,"2"1"25"0,-1-1 18 0,1 1-148 15,0 1-117-15,0 2-70 0,1 0-40 16,3 0-25-16,0-3-15 0,4 3-11 0,0 0-3 16,2 3-6-16,-1-3-2 0,2 2 0 15,-1 0-1-15,-1-1-2 0,2 1 2 0,0 0 3 16,-1 1-2-16,2-1-3 0,-2 0 0 15,0 1-2-15,0 0-1 0,-2 1-1 0,-1-1-2 16,-1 2 1-16,0-1 2 0,-1 2-1 16,0 2-1-16,-2 0 0 0,-3 2 1 15,2 0 1-15,-4 2 2 0,2 2 4 0,-2 0 6 16,-1 1 4-16,0 2 7 0,1-2 5 16,-1 3 9-16,1-3 6 0,0 0 5 0,0 0 3 15,1-1 2-15,1-2-2 0,0-2-8 16,0 1-4-16,1-3-9 0,1 0-9 15,2-1-6-15,-1-2-3 0,-1-1-3 0,1 1-7 16,2-2-11-16,-2-1-19 0,2 0-24 16,-2-2-20-16,1 0-8 0,-2 0-5 0,1 0-8 15,-3 0-27-15,0-2-78 0,-3 0-120 16,-3 1-73-16,-2-1-39 0,2-3-3 0,-1 3 31 16</inkml:trace>
  <inkml:trace contextRef="#ctx0" brushRef="#br0" timeOffset="121069.0748">9104 13646 317 0,'-3'-5'362'0,"0"2"25"16,1-2-7-16,0 2-105 0,-2-1-81 15,3 2-56-15,-1-1-32 0,2 2-24 0,2-1-16 16,-1 0-20-16,5 2-14 0,0 2-12 16,1 0-8-16,1-1-6 0,4 1-2 0,-2-1-4 15,1 1-1-15,1-1-2 0,1 1 0 16,1-1-1-16,2 2 2 0,2-3-1 15,-1 1 3-15,2 1 0 0,1 0 2 0,-2-2 1 16,1 1 1-16,-3 1-1 0,-1-2 2 16,-5 0-2-16,2 0-1 0,-5 0-2 0,-2 0 3 15,-4 0-3-15,1 0 0 0,-2 0-3 16,0 0-1-16,-2 2 1 0,-1 1-34 0,-5-3-126 16,-3 0-146-16,-2 0-78 0,2 2-41 15,-3 1-21-15,3-3 20 0</inkml:trace>
  <inkml:trace contextRef="#ctx0" brushRef="#br0" timeOffset="121569.2754">10081 13501 139 0,'2'-5'363'0,"-4"0"39"16,0 0 24-16,-1 0-44 0,-3 1-135 16,-2 0-85-16,-1 1-50 0,-1-1-36 0,-2 3-24 15,0 1-18-15,-1 0-11 0,-2 0-10 16,2 3-7-16,-1 2-5 0,1 1-1 0,-1 1 0 15,5 3 5-15,-1-1 0 0,5 3 2 16,-1-1 3-16,5 1 3 0,2 2-1 0,1-2-1 16,4 0 1-16,2 0-4 0,3 0 1 15,3 0-2-15,0-3 0 0,4-1-3 16,-2 0 3-16,2-1-4 0,-3-3 1 0,0-1-2 16,0-1-1-16,-3-2 0 0,0-2-1 15,-3-1 0-15,0-4 1 0,-1 2 0 16,-3-2 0-16,0-1 1 0,-2-1 0 0,-3-2 1 15,0 0-1-15,0-1 2 0,-3 0-3 16,1-1 1-16,-2 1 0 0,-1-1 0 0,0 3-1 16,2-2 0-16,-1 4 3 0,0-1-2 15,1 6 0-15,1-2-2 0,2 3-6 0,-1 1-11 16,-1 1-7-16,1 3-1 0,-1 2 0 16,0 3-10-16,1-1-30 0,1 2-76 15,-2 1-154-15,1 1-86 0,-1 1-48 0,5-5-12 16,4 4 24-16</inkml:trace>
  <inkml:trace contextRef="#ctx0" brushRef="#br0" timeOffset="121950.4259">10274 13660 239 0,'4'0'394'16,"-2"0"37"-16,-1 0 21 0,-1 0-84 15,2 0-135-15,-2-2-93 0,2 2-54 16,-1-3-36-16,-1 1-20 0,0 0-14 0,2 2-8 15,-2-1-6-15,0 1 0 0,0-2-4 16,2 2-11-16,-1 2-17 0,2-1-41 0,-1-1-60 16,3 2-99-16,-4 0-114 0,-1-2-53 15,6 0-16-15,1 0 22 0,-1 0 51 0</inkml:trace>
  <inkml:trace contextRef="#ctx0" brushRef="#br0" timeOffset="122317.3567">10558 13438 42 0,'3'-5'371'0,"-1"2"41"0,-2 1 21 0,0 2 17 16,0 0-171-16,0 0-110 0,-2 2-68 0,-1 1-38 16,-2 2-22-16,-1 2-17 0,-2 0-8 15,0 5-9-15,-1 0-7 0,-2 3 0 0,1 2 3 16,-1 2 3-16,2-1 0 0,1 0 4 0,1-1 4 15,1 1 2-15,0-1-1 0,5-1 3 16,-1-1-1-16,2 1-1 0,3-5-1 16,3 2-2-16,-1-4-1 0,1 0-1 0,2-2-2 15,0-2-2-15,3 0 3 0,0-1-3 16,2-1-2-16,-2-3-2 0,0 2 0 0,3-4-1 16,-3 0-1-16,3-1 2 0,-4 1-2 15,1-3 0-15,0 0 0 0,-5-1-1 16,1 0 0-16,-2-2-1 0,-4 1 1 0,1 0 3 15,-4 0-2-15,-2-3 2 0,-3 3-2 16,-3 0 0-16,-2 0 3 0,-1 1 0 16,-1 2 5-16,-2-1 2 0,1 2 2 0,-1 0-1 15,0 1 3-15,3 2-1 0,2 2-8 0,2 0 0 16,2 1-6-16,2 0-12 0,2 1-15 16,2 0-12-16,2 3-15 0,6-2-76 0,2 4-186 15,4-1-90-15,0 1-35 0,2-4-17 16,-2-1-3-16,0 1 74 0</inkml:trace>
  <inkml:trace contextRef="#ctx0" brushRef="#br0" timeOffset="123416.8416">14048 13421 14 0,'0'-3'343'0,"-1"1"37"16,-1 0 20-16,0 1 13 0,-2 1-156 15,-1-2-98-15,0 4-52 0,1-2-26 16,-3 0-16-16,2 1-9 0,0 1-10 0,1 0-13 15,3 3-8-15,-1 0-9 0,2 0-6 0,2 2-5 16,1-1-1-16,-1 0-3 16,3-2 0-16,-1 2 1 0,0-3 0 0,1 2 1 15,0-2-1-15,2-2-1 0,0-1-2 16,1-1-1-16,0-1 2 0,0-3-2 0,1 1 2 16,-1-2 0-16,0 0 0 0,0 1 2 15,-2-3-2-15,-1 1 2 0,2 0-1 0,-4 2 0 16,0 0-1-16,-3 0 0 0,2 1 0 15,-4-1-4-15,2 1 2 0,-3 0 2 0,0 3-3 16,-1-2 0-16,0 2 1 0,-3-1 0 16,0 2 1-16,0 2 0 0,-1-1 1 15,2 3 0-15,-2 0 2 0,3 2-2 0,2-1 3 16,0 3-2-16,1-1-1 0,2 2 0 16,0-2 0-16,4-1 1 0,-1-1 0 0,2 2 0 15,2-3 1-15,-1 1-1 0,1-3-1 16,1 0 0-16,1 0 2 0,-2-2-2 0,-1 0-2 15,2-2 2-15,-1-1 0 0,0-1 0 16,-4-1 0-16,2-3 0 0,-2 3 0 16,-1-3 0-16,-1-1 2 0,-1 1-2 0,-3 1 2 15,3 0-1-15,-3 1-1 0,0-1 0 16,0 2 0-16,-1 0 0 0,1 1 0 16,0 0 0-16,-3 3 2 0,3 0-1 0,-2 1 3 15,0 1 0-15,0 0 1 0,0 3-1 16,-2-1-1-16,5 0 1 0,-1 1-2 0,2 0 2 15,1 0-2-15,0 0 2 0,1 1-2 16,2-1 0-16,1 1-1 0,1-2-1 0,-1 2 0 16,1-3-1-16,-4 1-3 0,4-1-2 15,-3 0-4-15,1 1 0 0,-2-3-48 0,-4 4-169 16,-2-3-119-16,-6-1-60 0,-4-5-31 16,-3-2-17-16,-3-1 40 0</inkml:trace>
  <inkml:trace contextRef="#ctx0" brushRef="#br0" timeOffset="125737.8255">7165 14131 143 0,'3'-3'302'0,"-2"0"33"0,1-2 27 16,-2 3-101-16,-2-1-74 0,1 1-45 15,-1 1-35-15,-1-1-22 0,0 2-18 0,-2 2-10 16,0-2-4-16,1 1-3 0,-1 3-3 15,0-3 0-15,0 1-6 0,2-2-3 16,-3 0-3-16,0 2-4 0,1-2-6 0,0 0-7 16,0 0-2-16,1-2-4 0,-1 2-3 0,-3-2-4 15,3 1-1-15,-3-3-2 0,0 1-2 16,-2 1 0-16,0-1-2 0,2-1 1 16,-3 3 0-16,1-1 0 0,2 0 0 0,-4-1 0 15,4 3 0-15,3-2-1 0,-1 2 1 16,1 0 0-16,1 0-1 0,1 0 2 0,-1 2 0 15,1-2 0-15,1 3-2 0,1-1 2 16,-1 1 0-16,1 1-1 0,1-1-2 16,0 2 3-16,1 2 0 0,1 0-2 0,1 0 1 15,-1 0 1-15,-1 4 1 0,1 1-1 0,-2 2 2 16,0 3 4-16,-2-1 1 0,2 3 2 16,-3 2 1-16,0-2 6 0,1 2 3 15,1 1 0-15,-1-2 3 0,0 0 0 16,1 0 0-16,-1-4-2 0,2-1 0 0,0 1-4 15,2-5-4-15,-1 1-1 0,-1-1-3 16,0-2-2-16,0-2-1 0,2 1-1 0,-2-3-1 16,0 2 0-16,2-2-1 0,-2 0 0 15,0-2 0-15,0 0 0 0,0 0-2 0,0 0 2 16,0 0 2-16,0-1-2 0,1 1-1 16,-1-2-1-16,2 1 0 0,1-1 1 0,0 1 2 15,1-2-2-15,3 1 0 0,1-1 4 16,2 2-1-16,2-1 0 0,-1-1 0 0,1 2 2 15,0-1 2-15,-1-1 3 0,3 1 4 16,-3 3 5-16,1-3 1 0,-2 1-1 0,0 0 2 16,1 1-3-16,-2 1-2 0,-2-3-3 15,-1 2-1-15,-1-2-2 0,0 2-3 16,-1 0-3-16,-2-3-1 0,-1 1-2 0,-1-1 1 16,2 1-4-16,-2-1-8 0,0 0-10 15,2 2-19-15,-1-2-18 0,1 0-13 0,-1-2-8 16,1 2 5-16,0-1 6 0,1-3-6 15,0 0-31-15,0-2-92 0,-1 1-133 16,2 3-73-16,-1-5-37 0,2 2 2 16,0-3 38-16</inkml:trace>
  <inkml:trace contextRef="#ctx0" brushRef="#br0" timeOffset="126161.4785">7261 14431 173 0,'3'-6'338'0,"-1"-2"32"15,1-1 23-15,0 2-96 0,-2-3-93 16,1 2-60-16,0 1-41 0,-1-3-25 15,-1 3-13-15,0 0-8 0,0 2-4 0,0 0-7 16,0 0-8-16,-1 1-6 0,-1 1-9 0,-1 3-8 16,0 0-2-16,-2 0-6 0,2 3-1 15,-2 2 0-15,0 2-3 0,2 1-2 0,-2 1 3 16,1 0-4-16,3 2 0 0,1-2 0 16,0 1-2-16,1 1 2 0,5-3 0 0,-3 0-3 15,2 1-2-15,0-3 1 0,1-1 1 16,-1-1 0-16,4-1 1 0,-1 0 0 15,-1-2 1-15,2-2 1 0,1-2 0 0,-1 0 0 16,2-1-1-16,0-3 1 0,-1 0 0 16,1 0-2-16,-3-2-1 0,-2-1 3 0,-1 2-2 15,0-1 1-15,-4 0-1 0,-1-2 1 16,0 2 0-16,-3 0-2 0,0 1 3 0,-2 0 0 16,-3-1 0-16,0 2 1 0,-3 0 1 15,2 2 0-15,-1 1 1 0,-1 0-3 16,0 1 2-16,3 0 2 0,0 3-1 0,0-2 0 15,2 4-2-15,1-1 2 0,-1 4 0 16,1 2-2-16,2 1-1 0,0 2 0 0,3 1 3 16,3 2-3-16,-1-4-6 0,1 2-16 15,0-1-43-15,5-2-100 0,-5 0-150 0,0 1-80 16,0-1-35-16,2-1-4 0,0-2 30 16</inkml:trace>
  <inkml:trace contextRef="#ctx0" brushRef="#br0" timeOffset="126553.1146">7545 14452 12 0,'2'-1'364'16,"-2"-2"48"-16,0 0 31 0,0-1 9 16,0 3-140-16,-2 0-119 0,2-1-78 15,-1 1-50-15,1-1-27 0,0 2-17 0,0 0-12 16,0 0-3-16,0 0-5 0,1 0 0 16,-1 0 0-16,0 0-1 0,2 2-3 0,-2-1-25 15,2-1-59-15,-1 0-111 0,-1 0-132 16,-3 2-72-16,3 0-32 0,0-2 5 0,0 0 47 15</inkml:trace>
  <inkml:trace contextRef="#ctx0" brushRef="#br0" timeOffset="126960.6889">7757 14316 340 0,'-3'-3'402'0,"2"-2"33"0,-1 2 18 15,-1 0-139-15,3 2-117 0,0 1-75 16,0-2-50-16,3 1-28 0,-1 1-17 0,5 0-12 16,1 0-4-16,0 1-5 0,5 1-1 15,-2-1-1-15,2 1-2 0,2-1 2 0,-2-1-4 16,1 2 2-16,-1-1-2 0,1-1 0 16,-3 0 0-16,-3 0-2 0,0 0 2 0,-2 0 0 15,-3 0-2-15,2 0-1 0,-3-1-7 0,3 1-15 16,-2-2-43-16,0 1-78 0,-3 1-147 15,-3-3-87-15,-2 1-39 0,2-1-9 16,1 2 29-16</inkml:trace>
  <inkml:trace contextRef="#ctx0" brushRef="#br0" timeOffset="127327.6158">7830 14301 196 0,'0'0'358'0,"0"-2"40"0,0 2 26 0,-2 0-92 16,1 2-93-16,-4-1-75 0,-1 2-48 15,0 0-36-15,-2 2-24 0,-2 2-21 0,-1 1-15 16,0 1-10-16,1-1-5 0,1 0-2 16,3 1-3-16,-1-1-1 0,3-1 1 0,2-1 0 15,0 2 0-15,2-4-2 0,4 2 2 16,0-2 0-16,4 1 0 0,3-2 3 16,0 2-1-16,2-3 2 0,4 3-3 0,0-2-1 15,0 2 0-15,0-1-1 0,-1-1-3 16,-1 2 3-16,0 1 2 0,2-2 0 0,-1 2 1 15,0 1-2-15,0 1 0 0,-1-1-2 16,-2 2 1-16,1-1-2 0,-6 0 1 0,0-1-2 16,-6-1 4-16,-1 0 4 0,-2 0 0 15,-6 2 6-15,-1-1 4 0,-4 0 4 0,-2 1 3 16,-4-1-1-16,1 1 1 0,-2 0-4 16,0-2-3-16,3-2-4 0,1 1-3 15,3-2-3-15,3-2-2 0,1 2-7 0,3-3-9 16,2 1-7-16,1-2-1 0,4 0-14 15,1-2-44-15,-1-2-127 0,1 1-128 0,0 1-68 16,0 1-36-16,3 2-8 0,-2-1 35 16</inkml:trace>
  <inkml:trace contextRef="#ctx0" brushRef="#br0" timeOffset="127798.6165">8869 14299 78 0,'9'-9'325'0,"0"-1"48"16,-1 2 40-16,-3 1-58 0,-1 0-73 16,-3 3-67-16,-2 0-64 0,-3 0-46 0,-1 3-41 15,-6 1-24-15,-1 3-18 0,-4 0-9 16,-3 4-4-16,-3 3-1 0,3 0 6 0,-2 1 5 16,3 2 5-16,1-1 7 0,6 2-1 15,-1 0 2-15,5-3-4 0,1 1-5 16,4 0-6-16,4-1-3 0,1-3-5 0,4 1 1 15,2-1-2-15,5-1 0 0,-1-2-5 16,4 0 1-16,-1-1-2 0,3-1-2 0,-4 0 0 16,0-2-2-16,-4 1 1 0,2-2 1 15,-4 0-3-15,-1-2 3 0,0 1 0 0,-2-2 0 16,-1-1 2-16,0-1-1 0,-2-1 2 16,-1-3-1-16,0 1 0 0,-2-2 2 0,-2-1 2 15,0 1 6-15,1-2 12 0,-3 2 11 16,0-2 10-16,0 2 7 0,0 1 2 0,-2 1-5 15,1 0-10-15,3 1-13 0,-1 0-6 16,1 3-13-16,-1 1-24 0,3 2-31 16,0-1-28-16,0 4-17 0,2-1-8 0,1 2-10 15,0 1-19-15,2 1-48 0,3 1-105 0,-2 3-92 16,0 0-52-16,4 1-16 0,2 2 18 16,-2-2 72-16</inkml:trace>
  <inkml:trace contextRef="#ctx0" brushRef="#br0" timeOffset="128221.3512">9017 14431 18 0,'7'6'348'0,"-1"-3"52"0,-2-2 33 0,0 3-5 16,-1-3-118-16,-2 1-106 0,1-1-78 16,1 1-48-16,-1-2-35 0,-2 1-18 15,1-1-13-15,-1 0-5 0,0 0-4 0,0 0-1 16,-1 0 3-16,-1 0-5 0,1-1-27 0,1-1-79 16,-2 1-134-16,2 1-115 15,0 0-58-15,5-5-31 0,0 3 10 0,1 0 68 16</inkml:trace>
  <inkml:trace contextRef="#ctx0" brushRef="#br0" timeOffset="128599.7977">9244 14316 239 0,'2'-7'366'0,"1"0"31"0,1 0 24 16,0-1-107-16,1 2-99 0,0 0-63 15,0 1-44-15,2 2-30 0,1-2-22 0,-3 1-14 16,3 4-15-16,1-3-14 0,-2 3 1 15,1 3 3-15,0-3 12 0,3 2 10 0,-2 1 12 16,1 1 7-16,4-1 0 0,-1-3-4 16,2 5-10-16,-2-5-9 0,1 2-12 0,-1-1-11 15,-3-1-8-15,-1 0-8 0,-3 2-10 16,-1-2-7-16,-3 0-11 0,-1 0-10 16,-1 1-11-16,0-1-2 0,-3 0 0 0,0 0 9 15,-2 2 8-15,0-1 7 0,-2 1 2 16,-1-1-1-16,0-1-7 0,-1 2-4 0,0-1 0 15,0-1 5-15,-1 1 9 0,1 1 13 16,-1 0 14-16,1-1 14 0,-2 1 6 16,1 1 6-16,1 0 3 0,-2 0 5 0,-2-1-3 15,3 3-4-15,-2 1-7 0,1 0-5 16,1 1-8-16,-1 0-5 0,2 3-4 0,1-4 1 16,-1 4-3-16,2 0 1 0,4-2 1 15,1 1 2-15,4 1 0 0,4-1 0 16,1-1 3-16,4 0-1 0,1 1 1 0,2-1-1 15,2 1 2-15,0-2-2 0,-2 2 4 16,2-1 2-16,-3-1 0 0,1 1 6 0,-5 1 2 16,1-2 4-16,-5 1 2 0,2 1 3 15,-5-1 0-15,0 1 7 0,-4-1 1 0,-3 3 0 16,-2-1 2-16,-3 1-1 0,-3-2-3 16,-4 0-5-16,-2-2-7 0,0-1-2 0,0-2-5 15,3-1-1-15,-1-1-3 0,7-2-1 16,0 0-4-16,3-2-13 0,4 1-21 0,1-3-22 15,4-3-9-15,4 0-9 0,1-3-48 16,0 2-155-16,-2 1-109 0,-2 0-45 16,1 0-24-16,-4-1-12 0,-2 1 37 0</inkml:trace>
  <inkml:trace contextRef="#ctx0" brushRef="#br0" timeOffset="129216.4779">10211 14347 320 0,'3'-7'369'0,"0"-3"26"15,-2 5-2-15,1-2-117 0,-1 2-88 0,-1-1-56 16,-1 1-28-16,-1 1-20 0,-4 1-18 15,2 1-14-15,-5 0-14 0,0 2-17 16,-5 4-10-16,1-3-7 0,-3 4-1 0,0 1 0 16,2 0 3-16,2 1 2 0,2 1 2 15,1 2-2-15,2 2 4 0,1-3-2 0,4 3 1 16,1 0-1-16,2 1-1 0,3-1 3 16,0 2-4-16,4-2 1 0,3-1-1 15,2-1-2-15,-2-1-1 0,3-2-1 0,-1 0-3 16,-1-5 0-16,1 1-1 0,-2-3-1 15,-1 0-4-15,-1-3 3 0,-1-1-2 0,0-4 2 16,-3 1-1-16,-1-3 1 0,1-1 2 16,-3-2 0-16,-2-2 0 0,0 1 1 0,0-1 2 15,-2 0 1-15,-1 2 3 0,1 0 3 16,-1 0 0-16,0 2 2 0,1 1-6 0,-1 4-2 16,-1 0-11-16,1 1-13 0,1 3-5 15,-1 0-3-15,1 4-21 0,1-1-62 16,-1 4-128-16,0 2-116 0,2 0-58 0,4 0-33 15,1 2 3-15,1-1 55 0</inkml:trace>
  <inkml:trace contextRef="#ctx0" brushRef="#br0" timeOffset="129547.2738">10353 14430 165 0,'3'1'392'0,"-1"-1"42"15,-1 0 24-15,2-1-53 0,-1 1-142 0,-2 0-106 16,4 0-65-16,-2 0-37 0,-2 0-17 15,2 0-9-15,-2 0-5 0,0 0-2 0,0 0-5 16,0 0-10-16,-2 0-10 0,2 0-11 16,0 0-2-16,-2 1-1 0,2-1-3 0,2 2-25 15,0-2-64-15,-1 0-114 0,4 1-122 16,-2 1-66-16,4-1-30 0,-1-1 9 16,3-1 61-16</inkml:trace>
  <inkml:trace contextRef="#ctx0" brushRef="#br0" timeOffset="129873.5565">10574 14234 358 0,'0'-1'426'0,"0"1"29"16,0 0 11-16,2-2-125 0,0 2-147 16,2 0-92-16,-1 0-51 0,0 0-26 0,4 0-15 15,-1 0-5-15,6 0-2 0,-2 0 0 16,5 0 2-16,2 0 0 0,-3 0-3 0,3 0 0 15,-1 0-2-15,-2 0 0 0,-2 0-1 16,0 0-2-16,-4 0 3 0,-2 0 0 0,-4 0 0 16,1 0-4-16,-3 0 2 0,0 0 1 15,-3-1-26-15,0 0-85 0,-7 1-173 16,0 0-88-16,-5 1-53 0,4-1-23 0,-3 0 9 16</inkml:trace>
  <inkml:trace contextRef="#ctx0" brushRef="#br0" timeOffset="130194.3672">10553 14299 85 0,'-3'5'358'0,"-1"-2"39"16,2 1 24-16,1 1-17 0,-1 0-138 15,0 2-90-15,-1 2-59 0,-2-1-38 0,2 0-23 16,-2 0-22-16,-1 1-16 0,2-2-8 16,0-1-5-16,3 0-4 0,1-2 0 0,1 3 2 15,3-4-2-15,0-1 0 0,6 1-1 16,-1 1-1-16,2-3 1 0,3-1 0 0,-1 2 0 15,1 0 0-15,-1-2 0 0,1 3 1 16,-1-3-1-16,1 2 0 0,-5 1-1 0,1 0 2 16,2 0-1-16,-2 3 0 0,-2-2-1 15,3 3 0-15,-5 0 1 0,2 2-2 16,-3 0 2-16,-2 1 4 0,-1 2 2 0,-2-2 2 16,-3 0-2-16,-2-1 5 0,-1 0-2 15,-4-1 0-15,-4 2 0 0,-1-3 0 0,-2-2-2 16,0 0 0-16,1-3-3 0,-1 3-2 15,6-3-6-15,-1-1-7 0,2 1-3 16,2-2-38-16,0-2-140 0,1 2-138 0,1 2-73 16,6-2-33-16,-1 1-21 0,1-1 27 15</inkml:trace>
  <inkml:trace contextRef="#ctx0" brushRef="#br0" timeOffset="131041.8246">12150 15576 152 0,'3'-3'374'16,"-3"-2"44"-16,0 0 23 0,2 1-57 15,-2 1-118-15,0-1-100 0,0 2-64 0,0 0-39 16,0-1-28-16,0-1-15 0,-2 3-4 16,2-1 3-16,-3 2 12 0,-2 2 11 15,2-1 12-15,-2 3 4 0,2-1 4 0,-2-1-2 16,4 4-9-16,-2-1-9 0,3 1-9 0,3-2-9 16,0 1-6-16,2 1-7 0,-1-2-2 15,1 1-5-15,3-2-4 0,-2-1-3 16,1 1-5-16,-1-1-6 0,-1 0-6 15,1-2-4-15,0 0 0 0,1-2 2 0,-2 0 3 16,-1-1 1-16,1 1 5 0,-2-4 2 16,-1 1 2-16,0-2 2 0,0 1 1 15,-2-1 6-15,0 0-2 0,0 1 1 0,-2 1 2 16,-2-2 3-16,1 2 3 0,0 1 6 0,-2 1 5 16,-1 1 2-16,-1 1 5 0,-2 1 2 15,4 0 2-15,-3 3-2 0,3-1 3 16,0 0 3-16,1 1 1 0,0 2 0 0,2-2-1 15,0 1 0-15,2 1-4 0,2 0-2 16,0-2-6-16,2 2-5 0,0 0-3 0,3 0-2 16,-1-1-3-16,1 1-4 0,1-2 2 15,-1-2-1-15,0 1 2 0,-2 1-3 16,-2-3 1-16,0 0 5 0,0 0 0 0,1-3 5 16,-2 1 3-16,0-1 6 0,-2 0 9 15,0-1 13-15,-2-1 20 0,0 1 20 0,-2-1 26 16,1 1 15-16,-2-2 10 0,1 4 1 0,-1-3-10 15,-2 1-13-15,1 1-19 0,2 1-13 16,0-1-18-16,-1 3-16 0,4-3-16 16,-2 3-45-16,1 0-87 0,2 0-113 0,-2 0-82 15,4 0-51-15,-2-1-108 0,3-2-157 16,-1 0-23-16,-2 3 52 0,0 0 50 16,-5 0 35-16,3-2 101 0</inkml:trace>
  <inkml:trace contextRef="#ctx0" brushRef="#br0" timeOffset="132448.771">14296 13213 52 0,'5'-1'377'15,"-1"1"39"-15,-1-2 20 0,-2 2 11 16,-1 0-174-16,-3 2-117 0,2-1-68 16,-3 1-36-16,-1 1-18 0,-1-1-11 0,1 1-4 15,1 1-7-15,1-1-4 0,0 0 1 16,1 0-3-16,0 0-3 0,2-1 1 0,0 2-1 16,2-3 0-16,0 1-3 0,-1-1 2 15,4 1-2-15,2-2 2 0,1 0-1 0,1-2-1 16,0 1 1-16,0-2-1 0,-1 1 0 15,-1-1-1-15,0-1 2 0,-4 1-1 0,2 0-1 16,-3-2-2-16,0 1 3 0,-2 1-3 16,0-2-1-16,-4 2 3 0,1-2 0 0,1 3 2 15,-1-3-1-15,-1 3 3 0,1-1 0 16,1 3-1-16,-1-2-2 0,3 2-2 16,0 0 2-16,2 2-7 0,1 1-28 0,0-3-74 15,1 7-170-15,-4 2-91 0,0 2-49 16,3-1-22-16,-4 0 11 0</inkml:trace>
  <inkml:trace contextRef="#ctx0" brushRef="#br0" timeOffset="132848.9224">14467 13743 111 0,'0'-6'329'0,"-3"-1"30"0,3-2 15 0,-1 1-49 15,1 0-129-15,1 1-67 0,-1 0-27 16,-1 2-16-16,-1-1-4 0,1 3-4 16,-1-2-5-16,-3 4-12 0,0 0-17 0,-1 1-14 15,-5 2-8-15,3-1-12 0,-2 3-5 0,4 0-4 16,-2 1-1-16,5 0 0 0,0 2 1 15,1-1 0-15,2-1 1 0,2 2 2 0,1-2-1 16,0 0 1-16,5-1-3 0,-2 3 3 16,2-4-3-16,1-1 0 0,0-1-1 15,-1-1 0-15,-2-3 2 0,1 0-2 0,0-1 1 16,-4-3-1-16,-1 2 1 0,-2-3-1 16,-2 0 0-16,-1 1 1 0,-3 0 0 15,1 0-2-15,0 3-2 0,1-1-1 0,0 2-2 16,3 2-32-16,-1 0-115 0,-1-2-152 15,1-1-80-15,2 4-41 0,0 0-23 0,5 0 19 16</inkml:trace>
  <inkml:trace contextRef="#ctx0" brushRef="#br0" timeOffset="133240.782">14872 13233 317 0,'3'-6'396'0,"0"2"24"16,-1 1 15-16,0 3-130 0,-2-2-121 16,0 2-72-16,0 2-40 0,-4-2-17 15,3 2-13-15,-3 3-6 0,0-2-5 0,0 3-10 16,0-2-9-16,-1 1-3 0,4-1-7 15,-1 1-3-15,2-1-2 0,0-1 1 0,0 0 0 16,3-1-1-16,3 0 2 0,-1-2 1 16,3 3-1-16,2-6-2 0,2 3 2 0,1-2 0 15,-1-1 1-15,-1-1 0 0,-1 1 1 16,-1-2-1-16,-1 2 0 0,-3 0 0 0,-3-2-1 16,-1 1-1-16,-4-2 2 0,0 1 0 15,-4 0 2-15,-2 0-1 0,-2 0 0 0,1 0 2 16,-2 1-3-16,2 1 0 0,2 1 0 15,1-1-11-15,4-1-41 0,-4 3-140 0,2-3-133 16,2 4-72-16,3 0-40 0,0 0-5 16,0-5 27-16</inkml:trace>
  <inkml:trace contextRef="#ctx0" brushRef="#br0" timeOffset="133633.8643">14820 12784 261 0,'-3'2'392'0,"-1"-4"26"16,3 2 12-16,-1 0-90 0,1 2-154 16,-1-1-87-16,-1 2-43 0,1-2-20 0,-1 1-9 15,-1 1-5-15,0 0 0 0,3-1-2 16,-1 2 2-16,1-1-3 0,-1 2-3 0,4-2-1 15,-1-1-1-15,2 1-1 0,1-1-2 16,3 1-2-16,0-1-1 0,1 0-1 16,1-2-2-16,0-2 0 0,-1 0 0 0,0-1 1 15,-1 1-3-15,-1-3 1 0,-3-2-2 16,0 3-2-16,-3-2 0 0,0-2 0 0,-3 3-2 16,1-3 1-16,-2 1-2 0,-2 1 1 15,1 0 0-15,-2 0 0 0,1 1 0 16,1 0 1-16,-1 3-1 0,3 0 2 0,-2 2 0 15,4 0 0-15,-3 2 2 0,1 0 1 16,0 3-9-16,0 0-31 0,-5 1-98 0,2-3-163 16,-5 2-88-16,-2-1-46 0,-1 2-18 15,-3-2 20-15</inkml:trace>
  <inkml:trace contextRef="#ctx0" brushRef="#br0" timeOffset="134052.4776">14339 12751 174 0,'0'-5'331'0,"2"0"28"15,-2 2 16-15,-2-2-88 0,2 3-96 16,-1 0-60-16,-1-1-26 0,-1 3-13 15,0 0-5-15,0 0-11 0,-4 0-10 0,-2 4-13 16,4-1-11-16,-3 2-11 0,3 0-12 16,2 2-6-16,-2-2-4 0,4 2-4 0,-2-2-2 15,3 0-3-15,0 0 2 0,3-1-1 16,-2 1-1-16,2-2 1 0,2-1-1 16,-2 2 2-16,2-4-2 0,0 1 0 0,0-2 0 15,2 1 0-15,-2-4 0 0,2 0 0 16,-1 1 0-16,-1-1 0 0,-1-1 0 0,1 0 0 15,-3 0 0-15,-1-1-2 0,-1 2-2 16,-1-1 1-16,-1 1 1 0,-1-1 0 16,-3 0-2-16,1 2 2 0,0-1 2 0,1 1 0 15,-5 1 0-15,2 2 0 0,1 0-9 16,-1 2-34-16,1-2-71 0,-1 7-148 0,0-2-105 16,4 3-52-16,4 1-17 0,2 4 19 15,3 6 62-15</inkml:trace>
  <inkml:trace contextRef="#ctx0" brushRef="#br0" timeOffset="134490.9679">14641 13781 331 0,'4'0'386'0,"-3"-1"25"15,2 0 17-15,-2-2-138 0,-1 1-108 0,0-2-64 16,0 0-32-16,0 3-22 0,-1-2-12 16,1 2-15-16,0-1-9 0,0 1-10 15,-3 1-8-15,3 0-5 0,0 0-5 0,0 1-2 16,3 1 1-16,-2 1 0 0,-1-1-2 0,4 2 2 15,0 0 0-15,1 1 0 0,0-1 0 16,3 1 1-16,1-2 0 0,-1 2 0 0,0-3-2 16,3 1 4-16,-5-3-2 0,-1 0 0 15,2-1 0-15,-4-3 1 0,0 1 0 16,1-2-1-16,-2 0 0 0,0-1-1 0,-1 0 1 16,-2 0-1-16,-1 0 1 0,-1 2 0 15,-3-1 0-15,1 1 0 0,0 1 0 0,0 0 1 16,-1 1 1-16,3 2-4 0,-1 2-17 15,2 1-39-15,0 1-88 0,-1 1-157 16,0-2-82-16,0 1-42 0,3 1-7 16,1-1 28-16</inkml:trace>
  <inkml:trace contextRef="#ctx0" brushRef="#br0" timeOffset="134861.5271">14976 13852 320 0,'4'-3'363'0,"0"2"25"0,-3-2 7 15,1-2-126-15,1 2-79 0,-3 0-52 16,0 0-28-16,2 2-22 0,-2-1-18 0,0 2-20 16,0 0-16-16,0 0-17 0,0 2-7 15,0 1-8-15,0 0-2 0,0 0-1 0,2 1 1 16,-2-1-1-16,1 2-2 0,1-2 2 15,1-1 1-15,0 1 0 0,0 1 0 16,3-1 0-16,-1-1 0 0,0 1 0 0,1 1 0 16,-1-1 1-16,0-1-1 0,-1-2 0 15,0 3 2-15,-3-3-2 0,1 0-3 0,-1 0 3 16,-1-3-1-16,0 1 0 0,0 0 1 16,0-3 0-16,0 2 1 0,0-1-5 0,0-1-27 15,0 0-82-15,0-1-166 0,-1-2-94 16,1 1-52-16,3-4-18 0,2 2 11 15</inkml:trace>
  <inkml:trace contextRef="#ctx0" brushRef="#br0" timeOffset="135193.5426">15395 13324 16 0,'-10'-3'374'0,"2"-2"42"15,-1 1 24-15,5 1 14 0,0 0-157 0,1 2-126 16,1 1-78-16,2-2-39 0,-3 2-23 16,3 2-8-16,0-2-4 0,0 1-6 15,0 1-3-15,0 2-3 0,3-1-4 0,-3 0-1 16,2 2-2-16,0-4 0 0,-1 1 2 16,1 1 0-16,1-2-1 0,0-1-1 15,-1-1 0-15,4-2 3 0,-3 1-3 0,2-2-2 16,0-1 2-16,0-1-1 0,-2 2 1 15,0-4-5-15,-1 3 3 0,-1 0-1 0,1-2 0 16,0 3 1-16,-2-1-1 0,-2 2 2 16,0 1 0-16,2-1 1 0,-3 3 2 0,0 0-2 15,-4 1-20-15,1 1-87 0,-2 0-171 16,-6 1-92-16,-2 2-50 0,-6-1-25 0,-5 3 6 16</inkml:trace>
  <inkml:trace contextRef="#ctx0" brushRef="#br0" timeOffset="135865.2089">12506 15487 214 0,'-4'3'401'0,"1"-3"34"15,0 0 20-15,3 0-68 0,-2 0-146 0,2-2-100 16,0 1-65-16,0 1-33 0,0-1-21 16,0 1-11-16,-1 0-8 0,1 0 1 0,-3 1-1 15,3-1-1-15,-2 1 3 0,1 3 0 16,1-3 0-16,-2 1-2 0,2-1 0 0,2-1 2 15,-1 0-5-15,1 0 1 0,4-1-1 16,0-2 0-16,4-1 0 0,1-1 0 16,0-1-1-16,0-1 1 0,-2 0 0 0,1 2 0 15,-3 0 1-15,-3 0 1 0,0 1 5 16,-3-2 1-16,-1 3 1 0,-3-2 6 0,-2 2-1 16,-3 0 1-16,-2 2-3 0,-2 1 1 15,2 0-6-15,-2 1-4 0,2 1-5 16,2-1-9-16,2 2-5 0,0 0-5 0,3-1-4 15,1-2-41-15,-1 1-123 0,3-1-139 16,-3-1-70-16,3 1-38 0,-2-3-16 0,-1-2 29 16</inkml:trace>
  <inkml:trace contextRef="#ctx0" brushRef="#br0" timeOffset="136235.7118">12140 15155 320 0,'-4'-5'422'0,"0"-4"25"15,0 2 15-15,1 0-102 0,1 3-165 16,2-1-90-16,-1 2-45 0,-1 0-20 0,2 2-5 16,-1-1-3-16,1 2 2 0,0 0-5 0,0 2-5 15,-2-1-7-15,0 2-8 0,2 0-4 16,0 2-4-16,0-2 1 0,0 1-2 15,0 0 0-15,2 0-3 0,0-1-3 0,-1 1-1 16,2-3 0-16,-1 1 0 0,4-2 0 16,-1-2 2-16,1 1 2 0,-1 0 0 0,1-2-1 15,0-2 4-15,-3 2-1 0,-1-3-1 16,0 3 3-16,-2-1 1 0,-2-1-2 16,-3 2 0-16,-1-1 0 0,-2 2 0 0,0 1-6 15,-4 1-5-15,2 0-4 0,-1 1-1 16,-3 1-12-16,4 1-56 0,-1 1-136 0,-3-1-123 15,1 5-62-15,1-2-34 0,-1 3-10 16,-4 1 47-16</inkml:trace>
  <inkml:trace contextRef="#ctx0" brushRef="#br0" timeOffset="136601.4852">11758 15496 105 0,'-6'-4'377'16,"-2"-2"42"-16,0 0 28 0,-3-1-24 16,4 0-146-16,-1-1-102 0,-1 3-69 15,3 0-42-15,-1 1-30 0,-1 1-17 0,2 0-8 16,-1 3-6-16,3 0-1 0,-1 0 3 16,2 3-3-16,3 0 4 0,0-1-3 0,2 3 0 15,-1-1-1-15,4 3 0 0,0-3 0 16,1 0 0-16,2 1-2 0,0 0 1 15,0-2 0-15,3 0 0 0,-3-2 0 0,0 0-1 16,-2 1 2-16,3-4-2 0,-2 1 0 16,-2 0-1-16,0-2-1 0,-1 0 0 0,-1-2 1 15,-1 0-1-15,-2-2 2 0,-2 2 0 16,-2-2 0-16,-3 1 2 0,1 2-1 0,-4-2 1 16,1 1-1-16,-2 2-4 0,0 2-1 15,-3 1 0-15,2 1-1 0,2 2-21 0,0 2-79 16,0 4-152-16,-4-2-104 0,3 5-59 15,5 2-30-15,1 2 8 0,-1 4 68 0</inkml:trace>
  <inkml:trace contextRef="#ctx0" brushRef="#br0" timeOffset="136948.3453">11704 15951 172 0,'0'4'411'0,"0"-3"35"0,2 1 19 0,-2 0-31 15,1-2-181-15,1 0-119 0,-1 0-62 16,-1 0-30-16,0 0-8 0,0 0-6 16,0 1 5-16,0-1-2 0,-1 0-1 0,1 0-6 15,-2 2-5-15,2-2-8 0,0 0-5 16,2 3-2-16,-2 0 0 0,1-1-4 0,1 3 0 16,1-2 2-16,0 1 1 0,1 0-3 15,-1-3 0-15,-1 1 2 0,-1-1 3 0,1-1 5 16,-1 0 6-16,-2-3 5 0,-1 1 5 15,1-3 2-15,-1-3-2 0,-3 1 1 0,-1-1 1 16,-2 1 8-16,-3-2 11 0,0 0 15 16,-3 1 15-16,1 3 9 0,0-2 0 0,2 2-6 15,3 3-13-15,3 0-25 0,-1 2-35 16,4 2-51-16,-2 0-54 0,6 2-38 16,2 0-16-16,7 0-64 0,2 3-183 0,4-1-74 15,-2 3-11-15,3-3 0 0,1 2 0 16,-1 2 59-16</inkml:trace>
  <inkml:trace contextRef="#ctx0" brushRef="#br0" timeOffset="137317.415">11959 16155 245 0,'1'-3'417'15,"-2"1"30"-15,-1-3 17 0,0 3-51 16,1 0-189-16,-1 1-95 0,-1-1-45 0,1 0-16 15,-2 2-3-15,4 0-3 0,-1 0-3 0,-1 0-5 16,2 2-8-16,2 1-15 0,-1 1-13 16,3 1-9-16,0-2-5 0,0 2-5 0,1-1-6 15,2-1-3-15,-2 0-3 0,2-1-4 16,0-1-3-16,-1-1 0 0,-1-1 4 0,-2-2 2 16,0-1 1-16,1 1 3 0,-2-4 0 0,-4 2-3 15,0-3-3-15,-1 1-7 0,-1-3-7 16,0 3-4-16,0 1 1 0,0-2 4 15,2 2 3-15,0-2-35 0,4 2-102 0,0 1-150 16,2 3-78-16,4 2-44 0,5-2-16 16,0-1 26-16</inkml:trace>
  <inkml:trace contextRef="#ctx0" brushRef="#br0" timeOffset="137664.6084">12334 16062 250 0,'10'-4'387'15,"-2"2"37"-15,-1 0 27 0,-2 1-99 0,-2-1-123 16,-2 0-85-16,2 1-54 0,-3-1-30 16,-3 1-19-16,2 0-2 0,-2 1 3 15,-1-3 7-15,1 3 4 0,0 0-3 0,1 0-7 16,1 3-9-16,-1-3-13 0,4 1-10 0,-1 2-8 16,2 0-6-16,2-1-6 0,2 1-5 15,2-1-4-15,1-2-1 0,1 0-3 16,1 0 0-16,-1 0 1 0,3-4 3 0,-4 1 4 15,1-3 4-15,-2 2 6 0,-1-1 1 16,-3 0 3-16,-5 0 1 0,0 0 5 16,-3 1 6-16,-3-2 4 0,-4 0 6 0,-1 1 5 15,0 0 2-15,-1 1 0 0,0 3-2 16,3-1-8-16,-2 2-18 0,6 0-25 0,0 0-19 16,2 0-9-16,3 0-15 0,0-1-68 15,0 1-178-15,0 0-83 0,0 0-38 0,7-6-21 16,-3-4-5-16,-2 0 66 0</inkml:trace>
  <inkml:trace contextRef="#ctx0" brushRef="#br0" timeOffset="138046.2081">12235 14383 209 0,'4'5'402'0,"-1"-2"29"15,0 2 15-15,-3 3-50 0,3 1-172 16,-3 3-102-16,0-3-54 0,0 3-28 0,-1-1-17 16,-1 0-10-16,2 0-6 0,-2-2-1 15,2 0-4-15,2-3-1 0,-2-1-1 16,0-1-1-16,3-1 1 0,-3-1 2 0,5-2-2 16,-5 0 4-16,3-2 2 0,0-1 1 15,0-1-1-15,0-1 0 0,-1-1 2 0,1 1-1 16,-1 0 0-16,-1-2-2 0,-1 3-1 15,2-1-2-15,-2 0-2 0,-2 2 0 16,2-1 0-16,0 2 0 0,-1-1 0 0,-1 0 0 16,2 1 0-16,-1 1-1 0,-1-1-2 15,2 2 2-15,0 0-27 0,0 0-111 0,0 0-161 16,0 0-83-16,0 0-46 0,0 0-23 16,0 0 13-16</inkml:trace>
  <inkml:trace contextRef="#ctx0" brushRef="#br0" timeOffset="138716.4332">12164 13566 7 0,'-2'2'369'0,"1"1"46"0,-1-3 24 16,2 0 12-16,0 0-148 0,0 0-129 15,-2 2-76-15,2 1-41 0,-2 1-24 16,2-1-10-16,-2 2-4 0,2 2-6 0,0-2-4 16,0 1-3-16,0-1-1 0,2-1-3 0,2 1 0 15,-1-2 1-15,1-2-3 0,2 1 0 16,-1-1 0-16,1-1 0 0,3-3 0 0,-2 2 0 15,-1-2 3-15,2-2-2 0,-2-1 2 16,-1-1-2-16,0 1-1 0,-3-2 0 0,-1 3-3 16,-1-2 1-16,-3 2-1 0,1-3 3 15,-3 3-2-15,-2 1-1 0,1-1 1 16,-2 1 1-16,-1 2-3 0,0 2 3 0,1 0 1 16,2 2 0-16,1 1 0 0,0-2 0 15,1 4 0-15,2-3-5 0,2 1-31 0,0 1-88 16,2-1-165-16,0 2-86 0,2-3-49 15,1-4-17-15,-2-1 14 0</inkml:trace>
  <inkml:trace contextRef="#ctx0" brushRef="#br0" timeOffset="139127.5788">12404 13065 311 0,'5'-7'372'0,"-2"4"28"16,-1-1 19-16,-2 4-134 0,0-1-97 0,-2 2-56 15,-3-1-36-15,-5 4-24 0,0-1-13 16,-1 1-20-16,0 1-14 0,3-1-7 0,2 2-6 15,1-2-4-15,2 2-5 0,1-2 2 16,2 1-3-16,0 0 0 0,3-1-1 16,4-1-1-16,-1-2 0 0,2 1-1 0,3-2 1 15,-1-2-2-15,1 1 0 0,-1-3 0 16,0-1 1-16,0 1-1 0,-1-2 2 0,-3 0 2 16,-2 0 0-16,-3 0 0 0,-1 0-1 15,-1 1 0-15,-3 0 0 0,-4 1-1 0,-1 1 1 16,1 1-3-16,-2 2 1 0,-2 0 0 15,3 0-1-15,0 2-3 0,3 1-12 16,-1-1-31-16,2 0-69 0,0 5-173 0,0-1-86 16,0-1-45-16,4-1-15 0,-4-1 18 15</inkml:trace>
  <inkml:trace contextRef="#ctx0" brushRef="#br0" timeOffset="139553.3229">12110 13164 105 0,'2'1'315'0,"-2"-1"26"0,2 0 21 16,-1 1-66-16,-1 1-89 0,0 3-59 15,-1-2-35-15,-1 2-17 0,2 2-13 0,0-2-14 16,0 2-16-16,0-2-15 0,0 2-11 16,0-2-9-16,3-1-4 0,-1 0-3 0,0-1-4 15,1 0 3-15,0-1 0 0,1-1-2 16,-1-1-1-16,2-1 0 0,-2-1 0 16,-1-1-1-16,1-2-1 0,-1 2 0 15,1-4 0-15,-3-1-2 0,0 1 5 0,-1 0-2 16,-1-1-3-16,-3 1 5 0,0 2-1 0,0-1 0 15,-2 2-1-15,1-1 1 0,-4 2 0 16,0 2-3-16,-1-1 1 0,2 2 0 16,1 2-2-16,0 1-2 0,3-2-1 0,2 4 0 15,0-1-4-15,3 2-9 0,3-1-17 0,0-1-31 16,2-1-58-16,1 2-103 0,-3 0-117 16,2-2-59-16,-2 2-15 0,4-5 14 15,-6-3 46-15</inkml:trace>
  <inkml:trace contextRef="#ctx0" brushRef="#br0" timeOffset="139949.3609">11954 13006 226 0,'-7'-1'357'0,"2"-1"22"0,1 2 13 16,1 0-106-16,2 2-113 0,-3-1-68 15,1 4-36-15,1-1-11 0,1-1-2 16,-1 2-2-16,1-2-5 0,-1 4-4 0,2-2-5 16,0 0-10-16,2-2-9 0,-1 1-7 15,-1-1-4-15,3-1-3 0,-1 1-5 0,0-3 3 16,1 2-2-16,0-2 0 0,2 0-2 16,2-2-1-16,-2-1 3 0,2 1-2 0,-1-1 1 15,-1-1-2-15,2-1 2 0,-2-2 1 16,-1 3 1-16,-1 0-2 0,-2-1 2 15,1-1 3-15,-2 0-2 0,0 2-2 0,0-1 4 16,-2 1 1-16,-1 0-2 0,0-1 0 16,-2 2-1-16,-1-1-2 0,1 4-1 0,1-2-1 15,-1 0 1-15,0 2-2 0,-2 0-5 16,3 2 0-16,-1-2-9 0,4 2-17 16,-2-2-22-16,3 3-33 0,-4-2-48 0,4 2-80 15,-3-2-114-15,1 1-51 0,2-2-12 16,0 0 15-16,0 0 42 0</inkml:trace>
  <inkml:trace contextRef="#ctx0" brushRef="#br0" timeOffset="140353.0111">11892 12675 23 0,'-1'-7'327'16,"-1"2"35"-16,0 1 18 0,2 0-10 0,-1 3-131 16,-2-2-89-16,3 3-48 0,-3-2-25 15,1 2-13-15,1 0-5 0,-3 2-8 16,1-2-5-16,0 4-6 0,0 0-7 0,-2 3-4 16,3-2-8-16,1 2-4 0,-2 2-5 15,3-1-4-15,3-1-3 0,-2 0-3 0,3 0-1 16,2 1-1-16,0-3 3 0,1-1-3 15,2 1 2-15,-1-2 1 0,2-3-1 0,-1 0 1 16,-1-2-2-16,0 1 0 0,-2-4 2 16,-1 2-1-16,1-3-1 0,-3 2 3 15,0-2-2-15,-3-2 1 0,-1 0-2 0,-2 2 3 16,-2-3 1-16,-3 1 0 0,2 1-3 16,-2 2 0-16,1-2 2 0,-2 2-4 0,3 2 2 15,1 0-2-15,0 1-2 0,0 2-2 16,1 0-14-16,1 2-35 0,1 1-72 15,-1 0-161-15,1 2-91 0,1 2-49 0,1-2-10 16,-2 0 20-16</inkml:trace>
  <inkml:trace contextRef="#ctx0" brushRef="#br0" timeOffset="140752.4813">11606 12990 301 0,'-3'-3'366'16,"3"0"21"-16,-3-1 13 0,0 2-140 0,-2 0-101 15,0 2-57-15,-4 0-27 0,1 2-12 16,0 0-5-16,0 2-7 0,0 0-7 0,0 3-10 15,5-2-8-15,2 1-9 0,-1 3-6 16,4-3-2-16,-1-1-3 0,4 2-2 0,1-1-2 16,0-2 1-16,1-1-2 0,1 1-1 15,0-3 4-15,1-1 0 0,-1-1 0 16,0-3 0-16,0 1 3 0,-2-1-1 0,0-1 1 16,-2 1-1-16,-3-2 1 0,1 0 1 15,-4 0-1-15,-1 0-1 0,-2 2-2 0,0-1 2 16,-1 1-2-16,0-1-3 0,1 4-2 15,0-2-7-15,0 3-12 0,2 0-41 16,-3 1-83-16,2 2-160 0,-3 2-83 0,2-1-39 16,0-1-8-16,1 2 23 0</inkml:trace>
  <inkml:trace contextRef="#ctx0" brushRef="#br0" timeOffset="141289.1136">11551 13718 20 0,'-5'-7'337'0,"-1"0"34"0,3 1 15 16,-2-1 14-16,0 3-161 0,2 0-89 15,1 1-45-15,-2 1-25 0,2 1-10 0,1 1-9 16,1 0-13-16,-2 1-13 0,2 1-10 16,0 1-8-16,2 1-7 0,-1-1 0 0,1 2-1 15,4-1-4-15,-3 1-4 0,4-1 3 16,-4-1-2-16,3-1-2 0,-1 1 0 0,1-3 2 16,-1 2 1-16,0-4 0 0,-1 2-1 15,-2-3-1-15,1-2 3 0,-3 1-3 16,-1-2 0-16,-3-1 3 0,-4 0-1 0,-1 0 3 15,-5 0 2-15,-1-3-2 0,0 3 1 16,0 0-5-16,0 2 2 0,3 0-3 0,3 2-3 16,3 3 0-16,1 1 1 0,3 3 1 15,4-1-10-15,1 2-37 0,5 0-102 16,3-1-157-16,-1 4-81 0,4 0-42 0,-2-1-14 16,1 2 25-16</inkml:trace>
  <inkml:trace contextRef="#ctx0" brushRef="#br0" timeOffset="141704.3482">11503 14241 223 0,'-6'2'381'0,"0"0"31"0,-5-1 19 0,4 1-83 16,1 1-137-16,1 0-84 0,4 1-48 16,-2 0-27-16,3 1-15 0,4-2-9 0,1 2-3 15,0 0-6-15,3-2 1 0,0 1-5 16,4-2-2-16,0 0-5 0,1 0-1 0,0-2-5 15,1-2 1-15,-1 1-3 0,-2-2 3 16,0 0-2-16,-3-1 1 0,0-1 0 0,-3-2 2 16,1-1 2-16,-4 1-4 0,-4-3 2 15,0 1 0-15,-7 1-3 0,1-2-1 0,-5 2-3 16,-2 0 0-16,-1 0 0 0,-1-1 1 16,1 4-1-16,3 0 3 0,3 2 0 15,3 1-30-15,-1 2-133 0,3 0-151 0,0 0-79 16,5 0-42-16,3 3-22 0,2 1 20 15</inkml:trace>
  <inkml:trace contextRef="#ctx0" brushRef="#br0" timeOffset="142510.1732">13249 15683 153 0,'-3'0'407'0,"-1"-3"36"0,1 3 21 15,0-1-28-15,0 2-172 0,-1 2-120 16,3-3-68-16,-1 4-37 0,1 0-22 0,-1 0-9 15,2 1-4-15,2 0-4 0,1-1 1 16,0 0 4-16,0 0 1 0,4 0 2 0,-1-1 2 16,3-1 4-16,-1-2 0 0,0 0 1 0,3-2 1 15,-1-1-2-15,-1-1 1 0,2-1 2 16,-3 0 1-16,-3-2 2 0,0 2 3 16,-2-2 6-16,-1-1 6 0,-4 1 7 0,-1 0 4 15,-2 1 7-15,-1-2 2 0,-1 2-2 16,1 0-5-16,1 3-9 0,2 0-16 15,0 2-32-15,3 0-40 0,2 2-29 0,1 0-15 16,2 3-15-16,4 1-44 0,-3 1-128 16,2 0-102-16,-3 2-48 0,3-2-26 0,-4 1-6 15,-5 3 39-15</inkml:trace>
  <inkml:trace contextRef="#ctx0" brushRef="#br0" timeOffset="142922.7015">13661 16061 233 0,'-1'-7'378'15,"-1"2"40"-15,0 2 25 0,4 2-97 0,0 1-109 16,-2 0-79-16,-2 1-57 0,0 4-39 16,-1-2-22-16,0 4-7 0,0-2 0 0,-2 4 5 15,2-2 7-15,2-1 5 0,-1 4 2 16,2-3-5-16,0 1-8 0,2-2-9 0,-1-1-8 16,2 2-4-16,2-2-5 0,-1-1-4 0,1-1-3 15,2 2-3-15,-1-3-9 0,3 0-7 16,-1-1-8-16,0 1-5 0,-3 0-5 0,0-1-1 15,1-1 5-15,-3 0 3 0,0 0 3 16,-1-1 1-16,1-1 0 0,-1-1-3 0,-1 1-7 16,-1-3-1-16,-1 0-1 0,-2 1 4 0,-1-1 6 15,-1 0 8-15,1 0 9 0,-2 3 2 16,1-4-29-16,0 4-94 0,2 4-162 16,1 1-92-16,2 1-47 0,4-1-22 0,-1-2 20 15</inkml:trace>
  <inkml:trace contextRef="#ctx0" brushRef="#br0" timeOffset="143306.467">14142 16216 51 0,'0'-3'338'0,"-2"1"43"0,2 2 31 16,-2 0-19-16,1 2-107 0,-1 1-92 15,0 1-59-15,2-1-45 0,-4 1-28 16,3 2-23-16,-1-2-18 0,0 1-6 0,2 1-5 0,0-2 0 16,2-1-1-16,-2 2-2 0,3-2-2 15,3 0-4-15,-1 0 1 0,0-3-2 16,1 1 3-16,-1-2-2 0,2-2 1 0,-2 3 1 15,2-3-2-15,-4 1-1 0,2-3 2 0,-2 3-2 16,-3-1 1-16,2 0 0 0,-4 0 0 16,2 0-1-16,-2 1 0 0,-1-1-3 0,0 2-5 15,1 0-1-15,-1 1 2 0,2-2-1 16,1 2-12-16,0-1-35 0,4-1-85 0,-4 5-158 16,4-1-85-16,2 0-43 0,5-1-10 15,0 1 21-15</inkml:trace>
  <inkml:trace contextRef="#ctx0" brushRef="#br0" timeOffset="143674.2473">14652 16240 73 0,'-2'-2'356'0,"1"1"46"0,-3 1 31 15,0 0-18-15,1 1-130 0,1 1-98 16,-1 0-67-16,2 2-45 0,-1-1-33 0,2 2-21 16,0-1-11-16,0 2-8 0,2-1 2 15,-1 0-2-15,2 0 2 0,-1-1 1 0,1 1-2 16,1 0 2-16,0-3-1 0,-3 3 0 0,4-5-3 16,-2 0 1-16,2 2 2 0,-2-4-2 15,2 2 1-15,0-2-3 0,-1-1 1 0,1-1-1 16,-2-1 0-16,-1 2 0 0,0-1 2 15,-1-1-2-15,-2 2 0 0,-1 1 0 0,0-1 0 16,-1 1 0-16,0 1-2 0,-3 1 1 16,5 0-4-16,-3 0-1 0,3 0 2 0,-1 1 2 15,4-1-13-15,-1-1-32 0,3-1-82 16,-4 2-132-16,5-1-104 0,0-1-54 0,5 0-16 16,1 1 16-16,1-3 77 0</inkml:trace>
  <inkml:trace contextRef="#ctx0" brushRef="#br0" timeOffset="144094.9822">14980 15868 48 0,'0'-7'375'16,"0"-1"47"-16,-2 3 23 0,0 0 18 15,-1 3-173-15,0 2-111 0,-2 0-74 0,0 2-42 16,-1 0-27-16,-2 3-17 0,4-3-11 15,-1 3-6-15,1-1-2 0,1 0-2 0,0 1 2 16,3-1 0-16,0-1 2 0,3 1-2 0,-1 0 1 16,1-1-1-16,2 0 3 0,1-3-3 15,2 3 0-15,-2-3 0 0,2-3 0 16,0 3 0-16,0-3 0 0,-2 0 0 0,2-2 2 16,-1 1-2-16,-2-2 0 0,1 1 2 15,-5-1-2-15,1 2 0 0,-2-1 0 0,0 3 0 16,-2-3 0-16,1 3-2 0,-3-1 2 15,-2 2 0-15,3 1-2 0,-3 1 2 0,-1 1 2 16,2-1-5-16,-2 3-13 0,2-4-26 16,0 3-49-16,-1-1-83 0,-1-2-122 15,0 0-84-15,1 2-32 0,1-4-1 0,1 2 36 16</inkml:trace>
  <inkml:trace contextRef="#ctx0" brushRef="#br0" timeOffset="144454.8027">14685 15441 285 0,'-9'0'412'16,"1"0"31"-16,2 3 20 0,1-3-100 15,0 2-146-15,-1 3-91 0,3-2-56 16,0 1-30-16,1-1-18 0,-1-2-8 0,1 2-6 16,1 0-6-16,-1-1-2 0,2 1 0 15,0-1 0-15,0 0-1 0,2-1 1 0,1 1-1 16,0-2-1-16,2 0 2 0,1 0-2 16,0-2 2-16,-1 1 0 0,1-1 0 0,-1-3 2 15,0 1-2-15,-1 0 3 0,0 0-3 16,-3-1 0-16,-1 0 0 0,0 1 0 15,-1 1 0-15,-1 0-1 0,-4 0 1 0,3 3-2 16,-4 0 2-16,1 0-2 0,0 3 2 0,-2 0-21 16,-2 2-131-16,-2 0-153 0,-4-3-84 15,6-2-43-15,-1-2-26 0,-1-3 12 0</inkml:trace>
  <inkml:trace contextRef="#ctx0" brushRef="#br1" timeOffset="160454.2999">15830 13423 94 0,'4'3'206'0,"-1"-1"7"15,2 0-43-15,-3-2-43 0,1 0-27 0,-1 0-16 16,-2 3 2-16,1-3 1 0,-1 0 3 16,-1 0 3-16,1 0-1 0,-2 0 0 0,2 0-6 15,-1 2-6-15,-1-2-9 0,0 2-13 16,2-2-9-16,-3 1-12 0,0 1-11 0,0 1-7 16,-2-1-7-16,2 0-4 0,2 3-3 15,-3-1-1-15,1 1 2 0,0-1-2 16,-2 2-1-16,0 0 3 0,2 0 2 0,-3 0 0 15,1-2 3-15,1 4-1 0,-1-4 3 16,0 3 0-16,-3 1 0 0,2-1-1 0,-1 0-1 16,-1 0 1-16,2 3 0 0,-3-2 1 15,1 1-1-15,0 1 1 0,-1 0-1 16,-1 0-1-16,2 3 0 0,-3-1-2 0,0-1-2 16,1 3 0-16,0 0-1 0,0-3 0 15,2 3 1-15,0-2 0 0,0 0 2 16,2-2-3-16,1-1 2 0,0 1-2 0,0-3-1 15,0 1-2-15,1-2-1 0,0-1 3 16,0 2 0-16,-1-1 1 0,-1-1 1 0,1 2 0 16,-1 0-1-16,0 0-1 0,-1 0 1 15,1 1-2-15,0-1 0 0,-2 3 0 16,0-1-1-16,-2 0 1 0,1 2-2 0,1-1 0 16,0 1 1-16,0-1 0 0,-1-2 1 15,4-1-1-15,0-3 4 0,1 3-3 0,0-3 3 16,-3 2-1-16,0-1-1 0,3-2 3 15,-4 2-3-15,-1 0 2 0,0-1-2 0,1 1-2 16,0 0 2-16,-1 0-3 0,1 0 2 16,-2 0-3-16,1 2 3 0,-3-1 0 15,0 2 1-15,0-1-2 0,1-1 1 0,-1 1-2 16,0 0 2-16,2-2-2 0,-2 2-2 16,2 0 3-16,-1-2-1 0,-3-1 0 0,5 2 1 15,-4-2-1-15,-1 0-2 0,1 0 0 0,-1 1 0 16,-1-1-1-16,2-1-1 0,-2 2 1 15,0-3 0-15,-2 3 1 0,0 0 0 16,1-3 0-16,-1 3 0 0,1-2 0 0,-3 1 0 16,2-3 0-16,4 1-1 0,-1-2 0 15,-2 2 1-15,3 1 0 0,-1-3 0 0,1 0 1 16,0 0-1-16,-2-3 0 0,-1 1-1 16,2 2 0-16,-2-2 0 0,2-1 0 0,-2 0 1 15,0-1-2-15,1 1 2 0,0 1-1 16,0 0 0-16,0-1-1 0,0 1 0 15,0-3 1-15,1 3 1 0,1-1 0 16,0 1-1-16,1 1 1 0,3-1 1 0,-2 1-1 16,1-2 1-16,2 2-1 0,0-1 2 15,-3 1-2-15,2-1 0 0,-1-1 0 0,-2 1-2 16,0 0 2-16,-3-1-2 0,2 0-2 16,-1 0 1-16,1 0 0 0,-1-2 2 0,1 3-2 15,1-3 3-15,-2 2 0 0,2-1 0 16,4 1 0-16,-1-1-2 0,1 1 2 0,2 1 0 15,-1-3-1-15,0 3 0 0,0-1 0 16,3 0 1-16,-5 0 0 0,0 0 0 16,3 0 1-16,-4-1-1 0,1 0-1 0,0 0 1 15,-3 1 0-15,0-1 0 0,-1-1 0 16,2 1 0-16,-3 0 2 0,1-3 0 0,-1 2-1 16,1 0-1-16,4-2 0 0,-4 3 0 15,4-1 0-15,0 1 0 0,0-2-4 16,1 0 1-16,-3 2-1 0,0-4 1 0,-1 4-1 15,-1-2 1-15,0 0 1 0,-1 1 2 16,0 0 0-16,1-2-1 0,1 2 1 0,0 1 0 16,3-1-2-16,-2 0 0 0,1 0 2 15,2 1-1-15,-1-1 0 0,1 2 0 0,2-3 1 16,-1 2 0-16,1-1 0 0,0 1 0 16,1-1 1-16,-1 0 1 0,1 0-2 0,0-2 0 15,-2 2-1-15,2-2 1 0,-2 0 0 16,2 1-1-16,-1 0 1 0,0-1 0 0,1 1 1 15,1 0-1-15,0 0 1 0,1-1-1 16,1 4-2-16,1-2 3 0,-1 1-1 16,2-4 1-16,-3 3-2 0,3-2 1 0,0 1 1 15,0 0-1-15,0 0 0 0,0 0 0 16,0 1 0-16,0 0 0 0,0-2 0 16,0 0-1-16,2 0 1 0,-1 2 0 0,-1-3-1 15,0 2 0-15,0-1-1 0,2-1 2 16,-1 2 0-16,-1-2 1 0,0 2-1 15,2-1-1-15,-2 0 1 0,0 0 0 0,2 2-1 16,-2-2 0-16,1 2 1 0,-1-1 0 16,0-1 0-16,2 0 1 0,-2 0-1 0,0 0 0 15,0 0 0-15,2-1 0 0,-2 1 0 16,1 0-1-16,-1-1 2 0,3-1-1 0,-1 1 0 16,-2 1 0-16,3 0 0 0,0 0 0 15,2-1 0-15,-2-1-1 0,0 2 0 0,0-1 1 16,-1 0 0-16,1 1 0 0,0-1-2 15,-1 1 2-15,0-3 0 0,1 2 2 16,-2-2-2-16,2 1 0 0,0 1 0 0,1-1-2 16,-3 0 2-16,4 1 0 0,0-1 0 15,0 1 0-15,-1-2 0 0,4 3 0 0,-3-3 0 16,0 3-1-16,1 0-1 0,-3-1 2 16,3 1 0-16,-3-1 0 0,2 0 0 15,-2 2 1-15,1-3 0 0,-1 1 3 0,0-1 0 0,2-1 1 16,-1 0 0-16,1 1-1 15,0-1 2-15,0-2-3 0,1 2-2 0,-1-2-1 16,2-1 0-16,-2 3 0 0,0-2-1 0,2 0 1 16,-3 3-3-16,1 0 3 0,1-1 1 15,-3 1-1-15,0 1 2 0,1-2-2 16,1 2 0-16,-4 0 0 0,2 0 0 0,1 0 0 16,0-1-2-16,-1 0 2 0,-1 1 0 15,1 1 0-15,0 1 2 0,0 0-1 0,-1 1-1 16,1-1 1-16,0 0-1 0,-1 2 0 15,1-1 0-15,1 1 0 0,-2-2 0 16,1 1-1-16,-1 0 1 0,0-2 0 0,1 1 0 16,-2-1 0-16,3-1 0 0,-1 1 1 15,0-1 0-15,0 3-1 0,1-3 1 0,-2 1-1 16,1 0-1-16,1 0 0 0,0 0 1 16,-2 2 0-16,3-3 0 0,-2 2 0 15,0 2 0-15,3-2 0 0,-3-1 0 0,1 2 0 16,0-1-1-16,0-1 1 0,-1 0-1 15,0 2 1-15,0-2 0 0,2 1 1 16,-2 0 0-16,0 0-1 0,0 0 0 0,2 0 0 16,-2 0 0-16,2 1 0 0,-2-2 0 15,3 2 0-15,-1-2 0 0,1 2-1 0,-2-2 1 16,1 1 0-16,-1-1-1 0,2 1-1 16,-1 0 1-16,1-2 1 0,-1 2 0 0,0-1 0 15,3 1-1-15,-2-1 2 0,1-2-1 16,-1 4-1-16,2-3 0 0,-1 1 0 0,-2 2-1 15,0 0 1-15,2 1 1 0,-3 1 0 16,2 0 0-16,-2 0 1 0,0 0-1 0,1 1 0 16,0 0 0-16,1 1 0 0,0-1 0 15,-1 1 2-15,2-1-1 0,-1 0 0 0,1 1 0 16,2-1-1-16,-3 2 0 0,2-5 0 16,-1 5 0-16,3 0 0 0,-2 0 0 15,0 0 0-15,3 0-2 0,-1 0 3 0,-1 0 0 16,-1 0 3-16,1 0-2 0,0 0 3 15,-3-2-1-15,3 2-4 0,-2 0 2 16,-3-2-2-16,3 2 3 0,-2 0-2 0,2-1 1 16,-2 1 0-16,0-2-1 0,1 2-1 0,-1 0 0 15,0 0 0-15,1 0 0 0,0 0 0 16,-1 0 0-16,1 2 1 0,3-1-1 16,-2 1-1-16,1 0 0 0,0 1 1 0,0-1-2 15,3 1 0-15,-1-1 2 0,-2 1 0 16,1 0-1-16,0-1-1 0,-1 3 2 15,1-2 0-15,-1-1 0 0,-1 1 0 0,1 0 0 16,1-1 0-16,-2 2 3 0,-1-3-1 16,2 2 1-16,-1-1-2 0,0-2 1 0,-2 4 0 15,1-3-2-15,-1 1 1 0,3-1-1 16,-4 1 0-16,1 0 0 0,0-1 1 0,1 1-1 16,1 0 0-16,0-2-1 0,-2 3 0 15,2 1 2-15,-1-3-1 0,2 3 1 16,-2-1-1-16,2-2 0 0,0 2 0 0,0 0 0 15,0 0 0-15,0-1-1 0,0-1 1 16,-1 1 1-16,1 0-1 0,0 0 2 16,0-1-1-16,0 1 1 0,-2-1-2 0,-1 2 0 15,0-1-1-15,1-1 1 0,0 1 0 16,-2-1 0-16,0 0 2 0,1 1-2 0,0 0 1 16,-2-1-1-16,2 1 0 0,-1-1-1 15,0 1 0-15,-1 1-1 0,0-2 1 0,0 0 1 16,2 1 0-16,-2-1 0 0,4 3 1 15,0-1 0-15,0-1 0 0,2 1-1 0,2 2 0 16,0-1 1-16,1 1-1 0,0-2-1 16,-1 4 0-16,0-4 2 0,0 2-1 0,-3-2 0 15,-1 2 0-15,0-1 0 0,-2-1 0 16,0 0 0-16,0 0 0 0,-2-1 0 16,0 2 1-16,2-1 0 0,1 2-1 0,-1-2 0 15,-1-1-1-15,3 3 1 0,-1-2 1 16,3 1-1-16,1 3 0 0,0-2 0 0,2-1 0 15,-2 2-1-15,-1-2-2 0,0 1 0 16,-1 0 2-16,-1-1-2 0,-2 0 1 0,0-2 1 16,-4 1 1-16,3-2 0 0,-2 2 0 15,0-2 0-15,-1 1 0 0,2 0 0 16,-1 1 0-16,1-1 0 0,2 1 0 0,0 1 0 16,2 1 1-16,-2-1-1 0,3 0 0 15,0 3 0-15,1-4 0 0,0 4 0 0,-1-1 2 16,-4-2-2-16,1 1 2 0,1-1-1 15,-3-2 0-15,-1 2-1 0,0-1 0 0,-1 0 0 16,2 0 0-16,-3 1-1 0,4-4 0 16,-1 5-1-16,0-2 2 0,0 1 0 15,2 0 2-15,-1 0-2 0,0 1 0 16,0-2 0-16,0 1 0 0,0-1-2 0,0 2 0 16,2-2 4-16,-3 1 1 0,0 1-3 15,2-2 1-15,-2 0-1 0,2 1 0 0,0 0 0 16,1 0 0-16,-5-1 0 0,4 2-1 15,-2-3 0-15,0 1-1 0,1 1 2 0,1 0 0 16,-4-1 0-16,2 0 0 0,2 0 2 16,-2 0-1-16,0-1 0 0,-1 2-1 0,1 0 0 15,-2-1 0-15,1 0 0 0,1 0 0 16,1 0 0-16,-3 2 0 0,2-2 0 0,-1 1-1 16,2-1 1-16,-2 0-1 0,1 2 1 15,-1-3 0-15,-1 3 0 0,3-2 2 0,-3 1-2 16,2-1 0-16,-1 2-1 0,0-1 0 15,-1-1 1-15,1 0 0 0,-1 1 0 16,1-1 1-16,2 0-1 0,-2 0 1 0,-1-2-1 16,-1 2 0-16,2 0 0 0,-2-1-4 15,2 1 4-15,-1-2 0 0,1 1-2 0,0 1 4 16,-2-1 0-16,1 0 0 0,-1 1-2 16,3-1 0-16,-1 1 0 0,0 2-2 0,-1-3 2 15,1 1-2-15,-1 1 2 0,1-1 0 16,2 2 2-16,-1 0-2 0,-1-1 1 15,0 1-1-15,1-1 1 0,0-1-1 0,-1 3 0 16,1-3 0-16,0 2 0 0,-1-2 0 16,-1 1-1-16,1-1 0 0,1 0-1 15,-3 0 2-15,3 1-2 0,-1-4 2 0,-2 3 2 16,0-3 0-16,1 2-1 0,-1 0 0 16,0-1-1-16,2 1 0 0,-1 0 2 0,1-2-1 15,0 3-1-15,-2-1 1 0,1 1 1 16,2 1-3-16,-3-3 1 0,2 1 0 0,1 0 0 15,-3-1 1-15,2 3 0 0,-1-4 1 16,-1 1-1-16,0 1 1 0,0-1 0 16,0 2 0-16,0-1-1 0,0-1 1 0,0 1-1 15,0-1 1-15,2 0 1 0,-2 1 0 16,0 0-1-16,0-1 0 0,0 1 0 0,0-1-1 16,2 1 0-16,-1 1-1 0,-1-2 0 15,0 0 0-15,0 1 0 0,0-1 0 16,0 3 1-16,0-4-1 0,3 1 0 0,-3 1 0 15,0 0 1-15,2 1 2 0,-2-3-2 16,1 2 1-16,-1 1 0 0,2-1-1 0,-1 0 2 16,1 3-3-16,-2-2 3 0,3 1-2 15,-1-1 1-15,-1-1-2 0,1 3 0 0,1-1 0 16,1 2 0-16,-1 0-3 0,3 2-4 16,-5 0-7-16,4 4-5 0,0 0-86 0,-2 0-59 15,-3-2-155-15,-5 0-76 0,-4-1-35 16,-9 3-18-16,1 0 70 0</inkml:trace>
  <inkml:trace contextRef="#ctx0" brushRef="#br1" timeOffset="164328.8298">15346 12235 21 0,'-3'0'267'0,"2"-5"28"0,-1 3 16 0,0 0-56 16,2 2-76-16,0-1-51 0,0 1-28 0,2 0-7 15,0 0 0-15,-1 0-2 0,-1 0-2 16,0 0-7-16,3-2-9 0,-3 2-9 0,1 0-13 15,-1-1-8-15,0 0-7 0,0 1-8 16,0 0-4-16,0 0-7 0,0 0-3 16,0 0-2-16,0 0-5 0,0 0-1 0,-1 0 0 15,1 0-2-15,-3 0 0 0,2 0-1 16,-3 0 2-16,1 1 0 0,-2 0-1 0,-1 2 1 16,-1-1 0-16,0 0 0 0,0 3 1 15,-1-2-1-15,0 2 0 0,-2-1-3 16,0 2-1-16,0-1-1 0,-2 1 1 0,-1 0-1 15,-1 0-2-15,1 1 2 0,-4-1 0 16,4 1 0-16,-4 0 0 0,4 0 0 16,-2 0 0-16,2-1 0 0,0 1 1 0,1-1-1 15,0 1 0-15,2-2-1 0,0 2 0 0,0-1-2 16,-2 1 2-16,2-2 1 0,1 2 0 16,-2-2 0-16,1 0 0 0,1 0 0 15,-2-2 0-15,3 4 0 0,2-4 0 0,-3 1 0 16,0-1 0-16,3 0-1 0,-1-1 2 15,1 1-1-15,0-2 0 0,-2 1 1 0,3-2 2 16,-1 3-2-16,-1-2-1 0,3 0 0 16,-4 1 0-16,3-2 0 0,0 1-2 0,2-1-1 15,0 0 3-15,3 0 0 0,0 0 0 16,0 0 1-16,0 0 2 0,2 0-2 16,1 0-1-16,0 0-8 0,4 2-34 0,-1-2-70 15,-2 0-146-15,-1-2-105 0,-3 2-54 16,7-1-21-16,-4-2 17 0,2 3 63 15</inkml:trace>
  <inkml:trace contextRef="#ctx0" brushRef="#br1" timeOffset="165677.8553">15372 12439 14 0,'-2'-1'229'16,"0"1"24"-16,2-2-1 0,0 0-37 16,0 1-50-16,0 1-30 0,2-2-14 0,0 1-11 15,-1 1-11-15,3 0-13 0,-4-1-10 16,2-2-11-16,-2 3-10 0,0 0-11 15,2-2-6-15,-2 1-8 0,-2-1-3 0,2 1-6 16,0-1-1-16,-2 0-2 0,2 1 0 16,-1-2 1-16,-2 0-3 0,3 2-1 0,-1-1-1 15,-1-1-1-15,2 2-1 0,-2-3-2 16,2 3-1-16,0 0 2 0,-3 0-1 0,3-1 0 16,-1-1 0-16,-3 1-1 0,3 1 1 15,-1-1-3-15,0-3-1 0,1 5 1 0,-1-2-5 16,-1 0 0-16,1-1-2 0,-2 1 2 15,-1 2-2-15,1 0 0 0,-3-3 1 0,1 3 2 16,-2-2-2-16,0 2 2 0,2-2-1 16,-1 1 0-16,1 1 1 0,0 0-3 0,1 0 3 15,0 0-3-15,2 0 2 0,0 0-4 16,1 0 2-16,-1 1 0 0,1 1 0 16,-2 0 0-16,-1 1 0 0,2-1 0 0,0 3 0 15,0-3 0-15,-1 3 0 0,3 0 2 16,-1 0-2-16,1-2 2 0,-1 4-2 0,0-3 2 15,2 1-2-15,-1-3 2 0,1 5-2 16,-2-4 2-16,2 1-2 0,0-1 0 16,0 2 0-16,2-2 0 0,-2-1 0 0,1 1 0 15,-1 1 2-15,0-1 0 0,2-1 0 0,0 3 2 16,-2-5-3-16,1 2 1 0,1 1 1 16,-1 0 1-16,3-1 1 0,-1-1-2 15,0 1 2-15,2 2 1 0,1-1-1 0,-1-2-3 16,-2 1 3-16,0-1-1 0,0 1-1 15,2-2 0-15,-2 0 2 0,1 1-3 16,-3-1 0-16,3 0-1 0,0 2 2 0,-3-2-3 16,2 0 0-16,1 0 0 0,-1-2 3 0,0 2 0 15,2 0-3-15,1-1 5 0,-1 1-2 16,-1-2-2-16,1 1 3 0,0-1-4 16,2 1 0-16,-3-2-1 0,1-1 1 0,-1 2 0 15,0-2 1-15,-1-1 1 0,0-2 1 16,0 2-1-16,-1 1-1 0,1-1-2 15,1-2-1-15,-2 3 0 0,1 0 2 0,-1 1 0 16,1-2 0-16,-1 2 1 0,-1 2-1 16,3-2-1-16,-4 1 0 0,1-1 1 0,1 2 0 15,-1-1 0-15,1 1 0 0,-2-3 1 16,2 3 0-16,-1 0 0 0,-1 0 2 0,4-1-2 16,-4 1 2-16,0-1-2 0,0 0 1 15,2 1-2-15,-2-1 2 0,0 2 0 0,0 0-2 16,0 0 2-16,0 0-1 0,0 0-1 15,0-2 0-15,0 2 0 0,0 0 0 0,0 0 0 16,0 2 0-16,0-2 0 0,0 0 0 16,0 0-1-16,0 0 1 0,0 2 0 15,2-1 0-15,-2 1 0 0,0 1-1 0,0 0 1 16,-2-1 1-16,2 2-1 0,-2 0-1 16,2 1 1-16,-4-1 0 0,4 1 0 0,-1 1 0 15,-1-1 1-15,2 0 0 0,-2 0 0 16,2 0 3-16,-1 0 1 0,1-1-1 0,0 3 1 15,1-2 0-15,-1 0-2 0,2 0-2 16,0 2 1-16,-1-1-4 0,3-1 2 16,1 1 0-16,-1 1-1 0,-1-2-1 0,0 0 0 15,0-2 0-15,0 2 2 0,1-1 0 16,-1-1-2-16,1-1 2 0,-1 1-1 0,-1-1-1 16,1 1 1-16,0-1 0 0,1-1 1 15,0 0-3-15,-2 0 2 0,3 1-1 16,-1-2-1-16,1 2 1 0,-2-2-1 0,2 0 3 15,1 0 0-15,-1-2 0 0,1 2 1 16,-3 0 1-16,1-2-4 0,-3 2 1 0,1-1 1 16,-1 0-2-16,-2 0-1 0,-1-1 3 15,1 1 3-15,-3-1-1 0,1 0 2 16,-3 1-7-16,1-1-28 0,1 2-73 0,-1 0-173 16,5 0-95-16,-3 0-50 0,3 0-24 15,1-2 17-15</inkml:trace>
  <inkml:trace contextRef="#ctx0" brushRef="#br1" timeOffset="166299.472">15816 12405 10 0,'1'-2'221'16,"4"-1"19"-16,-2 1-9 0,0 0-52 0,-1 1-55 16,1-2-37-16,-2-1-15 0,1 3-8 15,-1 1 2-15,-1-2-2 0,0 2-3 0,0 0-2 16,0 0-4-16,-1 0-7 0,-1 0-3 16,1 0-7-16,-2 0-5 0,1 0-4 0,1 0-4 15,-1 0-2-15,-1 2 2 0,-2-1 2 16,2 1 2-16,-4 1 2 0,1 0 4 15,-1 1-1-15,-1 1-2 0,-1-1-1 0,-1 2-4 16,0-1-3-16,2 1-4 0,-3 2 2 16,3 1 0-16,-3-1 1 0,3 3 2 15,-3-2 3-15,0 0 2 0,0 1-2 0,0 1 0 16,1-1-2-16,-2 0-3 0,2-1-6 16,2-1-3-16,-2 1-2 0,2 0-4 0,0-1-1 15,-2-2 1-15,2 0-1 0,0 1-1 16,2-2-1-16,-1 0 0 0,0 0-1 0,1 0 0 15,-1 0-3-15,2-1 0 0,0 1 0 16,1-2 2-16,-2 0-3 0,1 1-1 16,2-1 1-16,-1 1 0 0,3-1-1 15,-1 0-2-15,2 0 0 0,2 0 2 0,1 2-11 16,5-2-48-16,1 2-157 0,2 0-121 0,2-1-67 16,3-6-34-16,-3-1-8 0,-1-2 38 15</inkml:trace>
  <inkml:trace contextRef="#ctx0" brushRef="#br1" timeOffset="168758.665">12427 13924 7 0,'-2'3'236'16,"1"0"15"-16,-1 0 10 0,-1 0-70 0,-2 2-76 15,2-5-42-15,-1 5-18 0,-2-3-4 16,2 0 1-16,-1-1-2 0,3-1-3 0,-1 2-1 15,2-2-3-15,-3 0 0 0,3 0 1 16,-1 0 5-16,2 0 3 0,-2 0 0 0,2 0-1 16,0 0-1-16,-1 0-2 0,-1 0-2 15,1-2-2-15,-1 2 1 0,-1 0-4 16,0 0 1-16,0-1-3 0,-2-1-5 16,0 2-3-16,0-2-5 0,-1 2-3 0,-1 0-6 15,0-3-1-15,1 3-1 0,-2-2-2 16,-1 2-3-16,0-2 1 0,-2 1-2 0,2-3-3 15,-1 3 0-15,1 1-4 0,-2-3-1 16,1 2-1-16,-1-2 0 0,0 1-1 0,2-1 0 16,-1 0 0-16,1 0 1 0,1 0 3 15,1 0-2-15,-1 0 3 0,-1 2-1 16,1-2-1-16,-1 1 2 0,-4-3-1 0,2 2 0 16,-3-2 1-16,-2 1 1 0,2-1 1 15,-4 0 0-15,0 0-2 0,2 1 0 0,-2-1-2 16,4 2 1-16,-2-1 0 0,2 1-3 15,-3-1 0-15,2-1 0 0,-2 2 0 0,1-1 1 16,-1-1-1-16,2 2 4 0,0-2 0 16,0-2 1-16,1 2 0 0,2-2-2 15,-1 2 1-15,0-2-2 0,-2-1 1 0,2 1 0 16,-3-1-2-16,3 1-1 0,-1 0 1 16,0 0 0-16,1-1-1 0,-1 1 0 0,1-2 0 15,-1 2 1-15,3-1-1 0,-2 0-1 16,-1 0 1-16,1-1 0 0,0 0 0 0,0 0 0 15,0 1 0-15,1-1 0 0,0 1 1 16,-2-1-1-16,5 0 0 0,-2 0 0 0,1-2 3 16,2 1-3-16,-1 0-1 0,-1-4-2 15,2 3 2-15,2 1 0 0,0-2 1 16,-2 0 1-16,3 1 0 0,-1-1 0 0,1 2 1 16,-2-1-1-16,2-1 0 0,0 2-1 15,0 0-2-15,-1-2 2 0,2 0-3 0,-2-1 2 16,0 1-1-16,1 0 0 0,-1 0 2 15,1 0 2-15,0 0-2 0,2 0 0 16,-3 0 0-16,4 0-2 0,-1 0 2 0,0 0 0 16,1 0 0-16,-1-1 0 0,1 1 0 15,1-2 0-15,-1 2 0 0,-1 0 0 0,3 0 2 16,-3-1 1-16,0-1 2 0,0 1-2 16,1-1 0-16,-1 0-1 0,0-1-2 0,0 1-2 15,1 0 2-15,-1-1-1 0,1-2-2 16,-1 2 1-16,1 1 0 0,2-1-1 0,-4-1 1 15,4 1-1-15,0 0 5 0,0-2-1 16,0 2 0-16,4-1 0 0,-2 1 0 0,3-1-1 16,-2 3 0-16,0 2 4 0,1-2-3 15,0 3 3-15,0-2 0 0,1 0 0 16,0 0-1-16,2 1-1 0,-1-3 1 0,2 1-2 16,1-2 3-16,-1 0-2 0,2-2 0 15,2 1-1-15,1-1-1 0,-1 0 3 0,1 2-2 16,2 0-1-16,0 1 0 0,0 0 0 15,0 1 0-15,-2 1-3 0,3-2 1 0,-3 4 0 16,2-2 2-16,-2 0 0 0,1 2 0 16,-3-2 0-16,3 2 2 0,-1 0-1 15,2 1 0-15,0-2 0 0,2 3-2 0,1-2-3 16,2 1 2-16,-2-1-3 0,4 2 2 16,-2-1-3-16,0 0 4 0,-1 0-2 0,-1 1 2 15,0 3-2-15,-1 0 2 0,-1 2 3 16,1 1 0-16,-2 2 0 0,0 0 1 0,-2 0 1 15,1 2-3-15,-1-2 0 0,1 3-1 16,-1-1 0-16,1 1 0 0,0 0-1 0,-1 1 1 16,6 1 1-16,0-2 0 0,0 1 0 15,3-1 0-15,3 3-1 0,0-1 1 0,0 2 1 16,0 1-1-16,0 1 4 0,-1 1-2 16,-2-2 2-16,-2 4-2 0,1-2-1 15,-2 1-1-15,-2 4 2 0,2-1-4 0,-1 2 2 16,1-1-1-16,2 0 1 0,-1 2-2 15,2-1 2-15,0 0 0 0,-3-1 2 0,3 1-2 16,-3-1 0-16,-3 1 0 0,3-3-2 16,-5 2 1-16,0 0-2 0,-1-2 3 0,-1 3 0 15,-4-2 0-15,0 2 0 0,1-1 0 16,-4 2 0-16,0-1 0 0,0 0-1 16,1 1 1-16,-1 1 1 0,3-1-1 0,-3 1 0 15,-1 0 0-15,1 2 0 0,0-1 0 16,0-1 0-16,-1 2-1 0,-1-2 1 0,2 1 0 15,-2-1 0-15,-1 2 0 0,1-2 1 16,-1 1-1-16,-1-1-1 0,1 2-1 0,0 0-1 16,-1 0 2-16,-1-1-2 0,0 2 1 15,-1-1 1-15,-3 0 1 0,1 1 0 16,0-1 0-16,-2 1-1 0,0-1 1 0,-2 0 1 16,0 1-2-16,-1 1-1 0,-1-3 1 15,-2 0 0-15,3 1-2 0,-2-3 3 0,-2 2-2 16,1-3 2-16,-1 0 1 0,-3 3-1 15,2-2-4-15,-2-1-2 0,0 0-24 0,1-2-61 16,0 3-162-16,-2-2-103 0,0-1-55 16,4-3-25-16,-3-1 9 0,1-2 50 15</inkml:trace>
  <inkml:trace contextRef="#ctx0" brushRef="#br1" timeOffset="169726.5913">12072 11853 171 0,'0'-3'261'0,"2"0"14"15,-2-1-29-15,3 1-84 0,-3 1-54 16,0-2-35-16,0 3-12 0,0-1-11 0,0 1-1 15,0 0-5-15,0 1-4 0,-1 0-3 16,-1 0-7-16,0 1-7 0,-1 0-1 16,2 1-1-16,-5-1-4 0,1 3 5 0,0-2 2 15,-1 1 6-15,-1 2 3 0,-2 0 0 16,1 0 1-16,-2 0 1 0,0 1-4 0,-2 0-3 16,1 2-3-16,-3-1-2 0,1 1-4 15,-1 2-5-15,0 0 0 0,0 2-1 0,-1 0-4 16,3-2-1-16,-1 2-2 0,0 0 2 15,-1 1-2-15,0 1 0 0,0 0 2 0,0-3-3 16,-2 2-2-16,3-3 3 0,-1 3-1 16,1-4-2-16,2-2 0 0,2 1 0 15,-1-2-1-15,5-2 0 0,-1 0 2 0,2-1-3 16,2-2-1-16,-1 1 0 0,3-1-2 16,-2-1-1-16,2 0 1 0,0 0 1 0,0 0-1 15,0 2 1-15,2-1 1 0,0 1-7 16,1-2-20-16,1 2-52 0,-1 0-110 0,-3-2-114 15,3 2-58-15,4-2-27 0,-1 3 5 16,2-3 41-16</inkml:trace>
  <inkml:trace contextRef="#ctx0" brushRef="#br1" timeOffset="170307.2372">12101 12068 256 0,'-2'-4'283'15,"-2"-1"20"-15,2 2-45 0,2 1-70 16,-1-1-50-16,-1 0-27 0,0 0-15 0,2-1-10 16,-3 2-13-16,2-1-10 0,-1 0-8 15,0 0-10-15,1 1-9 0,-1 1-4 0,-1-3-9 16,1 3-3-16,-1 0-3 0,2-1-1 16,-4 2-4-16,0 2 0 0,-1-1 0 0,0 0 0 15,-3 3 1-15,0-1-2 0,1 0 1 16,0 1 1-16,-1-1-2 0,3 2-3 0,1-2-3 15,-1 4 1-15,2-1-5 0,1 1-1 16,0-2 2-16,0 2-2 0,3 1 0 0,3 0 1 16,0 1 2-16,0-2-1 0,2 1 3 15,2-2 2-15,1 1 3 0,-1-1 2 16,1-2-1-16,2 1 1 0,0-2-1 0,-1 1-3 16,0-1 0-16,-2-1-4 0,0-2 4 15,-2-2-1-15,1-1-1 0,-1-1 0 16,0 1 2-16,-2-2-2 0,-1 0 1 0,1-2-2 15,-2-1 2-15,1 5-5 0,-1-5 2 16,-1 2 0-16,0 0-2 0,0 0-2 0,0 0 0 16,0 3 1-16,0-4-1 0,0 2-1 0,2 3 1 15,-2-3-2-15,0 2 1 0,0 1-4 16,0 0 2-16,0 2-13 0,-2-1-36 0,1-2-77 16,1 3-161-16,-3-1-81 0,-2 2-46 15,0-2-12-15,1-2 25 0</inkml:trace>
  <inkml:trace contextRef="#ctx0" brushRef="#br1" timeOffset="170771.7946">12387 11952 145 0,'3'-2'269'16,"-1"0"27"-16,0 0-24 0,-1 2-50 0,-1 0-52 16,2 0-39-16,-2 0-33 0,-2 0-22 15,2 0-20-15,-3 2-7 0,1 0-9 16,-1 3-1-16,-2-2-3 0,-1 3 1 0,-2 0-1 15,0 3 2-15,-1 1 2 0,-1 2 3 16,-1 4-1-16,0-2-2 0,0 3-2 0,0-1-7 16,1 0-6-16,-4 2-4 0,3-2-6 15,2 0-3-15,-4 0-6 0,5-2 0 0,-2-3 0 16,1-1-3-16,3 0-1 0,1-3 0 16,0 3-1-16,0-4 0 0,2 1-3 15,3-2-5-15,0-1-17 0,3 1-57 0,2 0-176 16,3 0-98-16,-3-3-48 0,4-3-25 15,-2-2 6-15</inkml:trace>
  <inkml:trace contextRef="#ctx0" brushRef="#br1" timeOffset="171930.2654">11252 15861 23 0,'-9'-2'201'0,"-1"2"12"0,1 0-29 0,-4 0-57 15,0 0-52-15,-1 0-35 0,0 0-20 16,-2 0-22-16,0-1-27 0,-1 0-57 16,1-1-64-16,-1-1-33 0,2 1-20 0,3-3 2 15</inkml:trace>
  <inkml:trace contextRef="#ctx0" brushRef="#br1" timeOffset="173806.7876">11020 15700 60 0,'1'0'276'15,"-1"-2"24"-15,2-1 16 0,1 1-71 16,-1 0-74-16,0 1-48 0,-1-1-28 0,-1 1-15 16,0-3-7-16,2 4-8 0,0 0-8 15,-2 0-8-15,0-3-6 0,0 3-5 0,2 0-4 16,0-1-1-16,-1 0-3 0,4-3-3 15,0 3-1-15,3-2-4 0,1-1-4 0,4 1-6 16,0-2-1-16,2 1 0 0,4 1-2 16,-1-2 0-16,2 1-2 0,2 0-1 15,-1 2 0-15,1-1-3 0,0 0 1 0,2 1-1 16,-2-1 1-16,2 3 0 0,-2-2 1 16,-3-1 0-16,1 3 1 0,1-2 2 0,-2 0 0 15,1 2-1-15,1-1 0 0,0-1-1 16,2 2-4-16,4-1 1 0,0-3-1 15,1 4-2-15,2-4 0 0,0 1 0 0,0 0 2 16,0-1 0-16,0 1 0 0,0-3 1 16,1 3-1-16,-5-2 1 0,0 1-2 0,-1 1 0 15,0-2-1-15,-3 1 0 0,0 1 1 16,-2-2-2-16,0 2-1 0,0-2 2 16,-2 1-1-16,1 0 1 0,2 0 0 0,1-3 1 15,1 2 1-15,3 0-2 0,0 2 0 16,1-3 1-16,3 1 1 0,-4 1-1 15,4 1 0-15,-1-2-1 0,-1 1 0 0,0 1-2 16,-1 0 2-16,0-2 2 0,-2 3 0 16,0-1 1-16,1-1 1 0,-1 1-2 15,2 2 0-15,2-3-2 0,-1 4-2 0,0-4 0 16,2 3 2-16,0-1 0 0,0 0 2 16,2 1-2-16,1-1 0 0,2 1 0 0,0 0 0 15,1-2 5-15,0 3-3 0,1-3 1 16,-1 0-1-16,-1 1 1 0,0 1 0 0,3-1-4 15,-2 1 1-15,2 1 0 0,0 0 0 16,1 1 0-16,-2 2 0 0,-1-1 0 0,-1 1-2 16,-2 0 1-16,-1 1 0 0,0 2 0 15,-2-3 1-15,1 1 1 0,-1 0-1 0,0 0 0 16,2 0 0-16,2-1 1 0,-1-1-1 16,2 1-1-16,0-1 1 0,0 1 0 0,3-2 0 15,1 2-1-15,-1 0 1 0,2 2 0 16,2-2 0-16,0 1 0 0,-1 1-1 15,-2 1-2-15,-1 0 1 0,-3-1 1 0,-2 1 1 16,-1 2 0-16,-2-1 0 0,-2-2 0 16,-1 3 0-16,2-3 0 0,-3 2 0 0,3 0-2 15,1-1 1-15,0 2 2 0,1-3 3 16,1 3 1-16,3 0 0 0,1 0-2 0,1 0 1 16,0 1-4-16,1 0 0 0,-3 0-1 15,2 2 0-15,-4-3 1 0,0 1 0 0,-3 3-2 16,-1-5 0-16,-1 2 2 0,-1 0 0 15,0 0 0-15,0 0 0 0,-1 1 0 0,1 0 2 16,0 0-4-16,-1 0 2 0,1-1-1 16,-1 2-1-16,1-3 0 0,0 2 1 0,1 0 2 15,-2 1-2-15,-1-3 1 0,-3 4 0 16,0-2-1-16,-3-1-2 0,-3 1 2 16,1 2 0-16,-4-2 1 0,-1 2 0 0,1 1 2 15,-3-1 1-15,4 1-3 0,-3 0 1 16,2 3 0-16,-1-1 0 0,0 0-1 0,0 3 0 15,1 0 0-15,-1-1 0 0,-1 3 1 16,-1 0-1-16,1-1-1 0,-5 2 1 16,-1-3 0-16,-2 0 0 0,-3 0 0 0,-1 1 3 15,-1-5 0-15,-3 1 3 0,2-1 0 16,-2 1 2-16,-1-3-3 0,2 0-1 0,-3 0 1 16,2-2-5-16,-3 2 0 0,-1-2-1 0,1 2 1 15,0 0 1-15,-3 0-1 0,0-1 2 16,1 1 1-16,-4 0 0 0,3 1 1 0,-4-1-3 15,0 1-1-15,-2-1 0 0,1-2 0 0,-4 1 0 16,-1 1 0-16,-1-4 4 0,-2 1 1 16,0-2 0-16,-1-1-3 0,0-1 1 0,-1 0-1 15,1 0-2-15,-3-1 0 0,-1-1 0 0,-4 2-1 16,1-2 0-16,-2 0-1 0,-6 1 0 16,2 0 0-16,-3 1-1 0,0-1 1 0,0-1 2 15,-2 2 0-15,-1-1 2 0,0 1-1 16,-2 0-1-16,2 0 0 0,-2-2-1 15,1 2-1-15,-2-2-1 0,4-1-1 0,-1 1 3 0,2-2 0 16,-4-1-3-16,1 0 2 0,0 0 0 16,-1 0 0-16,-1-1 0 0,0-1 0 15,0-1 0-15,3 2 2 0,-2-2 0 0,0-1 0 16,-1 2 0-16,2 1 2 0,-2-2 1 16,-1-1 2-16,1 3 1 0,-3-1 0 0,1 2-1 0,-5 0-2 15,2 2-2-15,-1-1-1 0,0 1 0 16,1 1-1-16,0-1-1 0,4-1 2 15,-1 0-1-15,5 0-1 0,-2-2-2 0,0 1 0 16,2-2 4-16,1 2-2 0,-1-3 2 16,3 1 1-16,1-1 0 0,0 1-1 0,1 1 0 15,-2 1 0-15,1-1 0 0,-2-2 0 0,-1 3-3 16,-1-2 1-16,1 0 0 0,-2-1 1 16,0 1-1-16,-2-1 0 0,4 1 0 0,-4-3-1 15,4 0 1-15,2 0 2 0,-1 0 4 16,2-2 1-16,0-1 0 0,3-1 3 0,0 2-1 15,2-3-2-15,2 1-3 0,0 1-1 0,1-1-1 16,1 0-1-16,-3 1-1 0,4 1-2 16,-1-1 3-16,-1 1 1 0,0 0 0 0,2-1 1 15,-4 1 2-15,4-3-3 0,-2 3-1 16,1-1-1-16,-1 1 1 0,2-1 0 0,2 1 0 16,2-1 2-16,2 0-2 0,1-1-2 15,2 2 1-15,2-2-1 0,0 0 1 0,6 0-3 16,-2 2 5-16,2-1 0 0,2 1 0 0,0 0-1 15,3-1 0-15,-3 1 1 0,2-2 0 16,1 4 0-16,-2-3 0 0,2 2 1 0,0-1 0 16,0 1-1-16,2 0 0 0,0 0 0 0,0 1 0 15,1-4 0-15,0 4 0 0,-3-2 0 16,5 1-1-16,-2-1 1 0,2 2-1 0,0-1 0 16,-2 0 0-16,3-1 0 0,-2 2 0 15,-1-2 0-15,1 2 1 0,-1-4-1 0,0 1 1 16,0-2 2-16,0 0 1 0,2 2 0 15,3-4 3-15,0 2 0 0,2-3-1 0,2 1-2 16,1-2-2-16,3-3 0 0,3 0-1 16,4-2 0-16,-3-2 0 0,4-1 0 15,1 1 0-15,-1 0 0 0,1 1 0 0,1 2-12 16,4 3-41-16,-5 2-133 0,-2 2-137 16,-1 2-74-16,3 2-40 0,-4 2-7 0,-4 2 29 15</inkml:trace>
  <inkml:trace contextRef="#ctx0" brushRef="#br1" timeOffset="175634.3976">15992 16235 153 0,'2'-2'276'16,"-2"-1"16"-16,0 3-17 0,-2-2-85 15,1 1-67-15,-1 1-37 0,-1-2-21 0,1 2-4 16,-2 0-1-16,1 0 4 0,1 0-2 0,-1 0-6 15,0 0-6-15,0 0-5 0,-1 0-9 16,1 0-5-16,-2 2-3 0,1-1 0 0,-1 1-3 16,0 0-3-16,2-1-2 0,0 2-2 15,-2-1-5-15,0 2 1 0,0 2-3 0,0-2 1 16,0 0-1-16,-2 3 3 0,1-1-2 16,-2-1 1-16,-1 4 2 0,-1-2 2 0,-1 3-1 15,0-2 0-15,0 1 4 0,-3 0 0 0,1 1-1 16,-2-1-3-16,0 2 2 0,0 1-2 15,-2-2-2-15,2 0-1 0,0 2-5 16,1-4 1-16,3 3-2 0,2-2-4 0,-4-1-1 16,5-1 1-16,2 0 0 0,-3 1-2 0,2-1 0 15,2-1 2-15,1-1-3 0,-1-1 2 16,1-1-2-16,1 0 0 0,-1 0 0 0,2-1 0 16,-1 1 1-16,3-3 3 0,-1 1-3 15,1 0 0-15,0-1-1 0,0 0 0 0,0 0-1 16,0 0-3-16,0 0 2 0,0 0-1 0,1 0 0 15,-1 0-3-15,3 0-5 0,-1-1-22 16,0 1-42-16,2-1-81 0,-4 1-147 0,1-3-77 16,1 1-35-16,5-1 1 0,-1 0 30 15</inkml:trace>
  <inkml:trace contextRef="#ctx0" brushRef="#br1" timeOffset="176421.9138">16306 16188 224 0,'3'-3'273'0,"0"-1"13"0,-3 2-40 15,0-1-69-15,0 1-44 0,0 1-30 0,-2-2-24 16,1 1-14-16,-2 1-7 0,1-1-9 0,0 0-7 15,-1 1-3-15,2-1-4 0,-1 2-5 16,0-2-2-16,-1 1-1 0,1-1-3 0,2 2-5 16,-1 0-1-16,-2 0-4 0,2 0-2 15,-1 0-4-15,-1 0 0 0,0 0-1 0,-1 0-1 16,0 0 1-16,-3 0 3 0,-2 2 1 0,4-1 1 16,-3-1 2-16,0 0 1 0,-1 2 2 15,-1-2-2-15,2 1 0 0,-2 0 0 16,0 0-2-16,0 1 0 0,2 0-3 0,-1-1-1 15,3 2-3-15,-1-1-2 0,2 1 1 0,1-2-3 16,-1 1 1-16,0 0-1 0,1 0 0 0,0 1 1 16,1-1-1-16,-2 1 5 0,2 1 0 15,-1-1 4-15,-1 3 1 0,0-2 2 16,2 4 3-16,-2-1 3 0,-1 0-2 0,0 1-1 16,1 0-1-16,0 1-1 0,0 0-3 0,1 0-1 15,-1 1-5-15,1-2 1 0,-1 3-3 16,1-1 1-16,1 1-3 0,-2-1 0 0,2 1 0 15,0 1-1-15,-2 2-1 0,-1-4 2 0,3 2-2 16,-2 1 2-16,0-2-2 0,-1 4-2 16,-1-1 2-16,0 1-2 0,0-4-2 0,-1 4 2 15,0-3 1-15,1 1 0 0,0 0-1 16,-1 0 5-16,4-1-2 0,-4 0-1 16,3 0 0-16,2-2 0 0,-2-2 0 0,2 0 0 15,1 0 0-15,-1-3 0 0,3 0 0 0,-1-1 0 16,-1 1 0-16,0-4 0 0,1 2 0 15,1-2 0-15,-3 1 1 0,3 0 0 0,0-2-1 16,0 0 0-16,0 0 0 0,0 0-2 0,0-2 0 16,0 2 0-16,0 0 0 0,3-2 1 15,-2 1 1-15,3-2-13 0,-3 2-30 0,2-4-69 16,-1 1-126-16,0-1-111 0,-4 1-58 16,4-1-20-16,-1 0 13 0,-1-2 61 0</inkml:trace>
  <inkml:trace contextRef="#ctx0" brushRef="#br1" timeOffset="176919.2966">15882 16421 33 0,'0'-1'271'15,"-2"0"25"-15,2-2 21 0,0 3-52 16,2 0-76-16,-2 0-48 0,2 0-25 0,-1 3-16 15,1-3-9-15,-1 0-11 0,5 1-16 16,-1-1-13-16,0 1-10 0,1 1-5 0,3-2-8 16,-2 1-4-16,1 1 0 0,0 1-1 15,0-1-1-15,1 0 0 0,1-2-2 0,0 3-3 0,0-3-3 16,2 2-3-16,-1 0-2 0,1-1-3 16,1 1 4-16,-1 0-2 0,0-2-2 15,-6 0 3-15,3 0-3 0,-1 0-1 0,-5 0-1 16,2 0 1-16,-2 0-2 0,-1-2-1 0,-2 0-2 15,2 2-8-15,-1-1-36 0,4-1-74 16,-5 2-163-16,0 0-89 0,-8 2-44 0,8-2-18 16,-2-2 24-16</inkml:trace>
  <inkml:trace contextRef="#ctx0" brushRef="#br1" timeOffset="177426.7186">16410 16398 90 0,'1'0'273'0,"1"-2"27"0,-1 2-10 0,-1-1-49 16,0 1-68-16,0 0-44 0,0 0-29 16,-1 0-17-16,-1 1-7 0,2-1-8 0,-1 0-5 15,-4 2-10-15,4-2-5 0,-1 0-5 0,-3 2-4 16,2-1-3-16,0 0-2 0,-2 1-2 0,-1-1-2 16,-2 2 1-16,0 0-6 0,-2 2 1 15,0 0 0-15,-2 3-2 0,0 1-2 0,-2 3-3 16,1 0-2-16,-3 3-3 0,3-1-2 15,-2 1-6-15,0 2 2 0,-2-2-4 0,-1 2-1 16,1-1 0-16,-3-1-5 0,2 1 1 16,-1-3-1-16,3-1-1 0,-2 0 1 0,3-2-1 15,0 2 3-15,3-3-2 0,2-2 2 0,2-1 0 16,1-1 0-16,2-1 0 0,2 0-1 16,1-2-1-16,2 1 0 0,0-2 2 0,0-1 0 15,2 2 0-15,0-1 0 0,1-1 2 16,0 1-4-16,0-1-9 0,2 0-30 0,-2 0-48 15,-1-1-102-15,-2 1-135 0,-5-1-68 0,5 1-27 16,0 0 7-16,0 0 38 0</inkml:trace>
  <inkml:trace contextRef="#ctx0" brushRef="#br1" timeOffset="205118.8223">14357 12392 63 0,'0'0'239'0,"-4"0"12"0,4-2 7 16,-1 2-102-16,-1 0-66 0,2 0-41 16,2 0-21-16,-2 0-8 0,1 0-5 0,-1 0 1 15,2 0 1-15,0 2 0 0,-2-2 0 16,0 0-2-16,1 1-2 0,-1-1-1 16,0 2 4-16,0-1 2 0,0 0 8 0,0 0 9 15,0-1 8-15,0 2 6 0,0 0 5 16,0-2 1-16,0 1-1 0,0-1-2 0,0 0-5 15,0 0-4-15,0 0-2 0,0 0-3 16,0 0-2-16,0 0-4 0,0 0-1 0,0 0-4 16,0 0-6-16,2 0-5 15,-1 0-4-15,-1 0-4 0,0 0-1 0,0 2-4 16,0-1 2-16,0-1 0 0,0 3 0 0,0-1 0 16,0-1 4-16,-1 1 6 0,-1-1 5 15,1 0 6-15,-1 3 2 0,-1-1 1 0,-1-2-3 16,1 1-4-16,-3 2-4 0,0 0-7 15,1 1-1-15,0-1-4 0,0 3 1 0,-2-2 1 16,1 5-3-16,-1 0 0 0,-3 1 1 16,1 1-1-16,0-1-1 0,-3 3-1 0,0 1 5 15,-1 2-1-15,-1-2 0 0,0 1 0 16,-2 1 2-16,2 1-1 0,-3-2-1 16,1 1 2-16,0 0-2 0,2-1-1 0,-2-1 2 15,3-2-3-15,-1 2 2 0,5 1-4 16,-3-3 4-16,0 1-2 0,2 3-1 15,1-2 0-15,-4 1-2 0,2 3 1 0,-2 0-2 16,1-2 0-16,-1 5-1 0,-1-2-2 16,1-1 1-16,-1 0 0 0,-2 3 2 0,1-3 0 15,0 0 0-15,-2 3 0 0,1-2-2 16,-3-1 0-16,3 0-2 0,-3 3 2 0,2-2-2 16,-1 0 6-16,3 1 0 0,0 0 0 15,0-1 0-15,0 0-1 0,0-1 0 16,0 2-2-16,-2 1-2 0,3-1 1 0,-3 2-2 15,0-1 3-15,0 0 0 0,0 1 0 16,-2 2 0-16,-2-1 2 0,2 2-1 0,-1-2-4 16,-1 0 3-16,2-1-1 0,0 1 0 15,-1-1-2-15,4-2 2 0,-3 2-1 0,1-1-1 16,1-1 3-16,1 2 0 0,-3-2 0 16,2 1 0-16,-1-1 0 0,1 2-1 0,-2-1-1 15,0 1 0-15,-3 0 5 0,3 3-1 16,-3 0 3-16,0 1-1 0,3 0 0 0,-2-2 0 15,1 1-4-15,2-1 0 0,0-1-3 16,0 0 0-16,1 0 2 0,0-1-1 16,0 0 1-16,-3 3-1 0,1 3 2 0,2-2 0 15,-4 1-2-15,2 0-1 0,-1 3 1 16,-4-1-1-16,2 1 2 0,-1 1-2 0,-2-1 3 16,0 2 0-16,1-1-1 0,1 0 1 15,0-3 0-15,0-1 0 0,-1 1 0 16,-1-2 0-16,2-1 0 0,-5-1 4 0,1-2 0 15,0 0 2-15,1 1 1 0,-1-2 5 16,0 2 1-16,2 0 1 0,-1 1 1 0,2-2 2 16,-1 4-3-16,0 0 0 0,1 1 1 15,3 2-2-15,0-3 1 0,0 1-3 16,3 1-1-16,0-2-2 0,3-1-2 0,1-2-1 16,1-2-2-16,1-1 0 0,-1 0 2 15,4-1 0-15,-4 1 0 0,2-4 1 0,-1 3 0 16,0-2 0-16,-1-1 0 0,1-1 1 15,-1 0 0-15,-1 0-2 0,1 0-1 0,-2-2-1 16,0 3 0-16,0 0-1 0,0 0-1 16,0-1 0-16,0 0 0 0,1 1 1 0,0 0-1 15,0-1-1-15,1-2 0 0,4 1 0 16,-4-2 2-16,4-1-2 0,0-3 0 16,0 0 0-16,5 0 1 0,-3-4-1 0,4 1-1 15,-2-3-2-15,3-1 0 0,-1 0-5 16,0-1-7-16,0 1-11 0,2-2-8 0,-1 0-1 15,2 0-15-15,0 0-41 0,2 0-49 16,-2 0-164-16,0 0-81 0,-2 3-49 16,2-3-8-16,0 0 28 0</inkml:trace>
  <inkml:trace contextRef="#ctx0" brushRef="#br1" timeOffset="206655.5099">15898 14084 97 0,'1'5'272'16,"-1"-3"17"-16,3 3 6 0,-1-3-94 15,0 1-83-15,-1 1-44 0,1-1-21 16,-1-1-4-16,1 0 4 0,-2-1 3 0,0 3 8 16,0-3 1-16,0 1-1 0,0-2-1 15,0 0-2-15,-2 2-1 0,2-2-2 0,-1 0-1 16,-1 3 0-16,-1-3-1 0,1 2-3 15,-4-1-3-15,-3 1-6 0,-2-1-7 0,-5 1-4 16,-2-1-10-16,-4 2-5 0,-1-3-9 16,-1 0-1-16,-2 2-2 0,0-2-5 0,-1-2-1 15,0 2 2-15,-1 0-2 0,-1-1 1 16,-1-2-1-16,-1 1 0 0,-4-1-1 16,-2 0 0-16,-3-2-1 0,-2 3 3 0,-1-3 3 15,-1 0 0-15,0 0 0 0,-2 0 1 16,0 0 1-16,-3 1-2 0,2-1-2 0,-7 2-2 15,0 1 0-15,2-1 2 0,3 1-4 16,0 1 0-16,3-2 2 0,2-1 0 0,4 3 0 16,2 0-1-16,-1-2 0 0,3 0-1 15,1 0 0-15,0 0 0 0,0 1-2 0,0-2 1 16,-2 1 2-16,0 0-1 0,-1 1 1 16,0 1 0-16,-1-3-1 0,-1 4 2 15,-1-3 0-15,2 3-1 0,3-2-1 0,-1 0 2 16,4 1-1-16,0-1 0 0,3 2 0 15,-4-2 2-15,4 2 0 0,-3-3-1 0,3 1 1 16,-2 2 0-16,-2-3 1 0,4-1 2 16,-2 3 1-16,1-2 1 0,-1 2 0 15,-1-2-1-15,-2 1-4 0,2-1-2 0,-4 2-1 16,2-3 0-16,-2 3 0 0,2-2 0 16,0 2 0-16,-1-1 1 0,1 1 1 0,0-1 0 15,3 2 1-15,2 0-1 0,0 0 2 16,2 2-2-16,1-1 2 0,0 1-1 15,1-1-1-15,-1 1 0 0,0-1 0 0,-1 0-1 0,-1 3-3 16,-1-4 3-16,0 0-4 0,0 1 2 16,-2 1 0-16,1-2 1 0,-1 0 0 15,4-2 1-15,-1 1-1 0,2-3 1 0,0 3-1 16,3-2 1-16,-1 0 0 0,0 0-2 16,0 0 3-16,2 2 0 0,-5-1-1 0,1 2 1 15,-3-3-2-15,0 3 2 0,-2 3 0 16,1-3 0-16,-2 0 0 0,1 2-2 15,-1-1 2-15,2 1 0 0,1-2-2 0,2 1 2 16,1-1 4-16,2 0-1 0,2 0 3 16,1 0-1-16,2 0 1 0,2-1-3 15,-1 1-2-15,3-2-1 0,-3 1-1 0,4-1-2 16,-3-1 3-16,2 1-3 0,-2-1 2 0,-2-2-1 16,2 3 2-16,-4 0 0 0,2-1 0 15,-1-1 2-15,-1 4 0 0,0-1-2 16,1-1 0-16,2 2 0 0,2-2 2 15,4 2-2-15,-1 0 0 0,3 0 0 0,0-3 1 16,1 3-1-16,0 0 0 0,0-2 0 0,2 2 0 16,-3 0 0-16,0 0 0 0,1-2 0 15,-2 1-1-15,-1 1 1 0,-1 0 0 16,1 0 0-16,-1 1 0 0,1 1 0 0,-2-2 1 16,2 2-1-16,2 1 0 0,-2-1 0 15,4 0 0-15,-1-1 0 0,3 1 0 16,0-2 0-16,2 2 2 0,-1-2-1 0,3 0 1 15,-1 3-2-15,0-3 2 0,3 0-2 16,-1 0 1-16,0 0-1 0,-1 2 0 0,3-2 0 16,-1 0-9-16,2 2-43 0,-1-4-56 0,0 2-177 15,0 0-93-15,0 0-50 0,3-5-16 16,4-2 27-16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2:32:46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5684 6684 77 0,'1'-6'217'0,"1"-2"9"0,-2 1-25 15,2-1-68-15,-2-1-42 0,-2 1-18 16,2-1-5-16,-2 1 4 0,1-3 5 16,-1 2 8-16,2-2 6 0,-2 3 1 0,1-1 1 15,1 1-2-15,0-1-7 0,0 3-10 16,0-1-13-16,0-1-12 0,3 2-9 0,-3 0-10 16,2-2-5-16,1 3-5 0,0-2-5 15,1 2-4-15,0 0-3 0,0 0-2 16,1 1-3-16,3-1 1 0,1 2 0 0,-2-1-2 15,1 3-1-15,0-1-1 0,1 1-1 16,-1 1-1-16,0 1 2 0,-1 1-4 0,2 1 4 16,-3 1-2-16,2 2 2 0,0 1 2 15,1 2-2-15,-1 1 2 0,0 0 0 16,1 2 0-16,1-1 0 0,-2 0-1 0,-1 1 0 16,2 0 4-16,-3 0-1 0,2-4 1 0,-3 3-3 15,4-4 2-15,-4 1-2 0,0-1 0 16,-2-2-2-16,0-1 2 0,-1 1-1 15,-1-4-1-15,1 1-1 0,-2-1-1 0,0-1 2 16,-2 0 2-16,2 0-1 0,-1 0-1 16,-1 0-5-16,-4-1-5 0,1-1-8 15,-6 1-12-15,2-3-8 0,-3 1-7 0,-2-1 0 16,0 1-5-16,-2-2 2 0,2 3 1 16,-2-3 0-16,2 1 4 0,0 0 9 0,3 0 6 15,1 1 11-15,4 0 11 0,1 0 12 16,2 2 7-16,3-1 4 0,-1 2 5 0,1-3-2 15,0 3-1-15,1 0-6 0,-1 0-3 16,3 0-5-16,-1 0-1 0,1 0 1 0,1 0-5 16,-2 3 3-16,1-3-2 0,-1 2 2 15,1 1 0-15,-1 0 1 0,-1 0 1 0,3 2 1 16,-3 0 3-16,2 1-1 0,1 1 0 16,-1 0 2-16,1 2-1 0,-1-1 0 15,-1 1 1-15,1-1-1 0,0 0 3 0,2 2-1 16,-2-1 2-16,1 2 2 0,-1-1-2 15,4 0 2-15,-3 2-2 0,0 1 2 16,0-1-1-16,-1 1-1 0,0 2 6 0,0 2-1 16,1 1 3-16,0 1-2 0,-3 4 1 15,1-1-4-15,1 2-5 0,-1 1-4 0,-1 1-1 16,-1 1-2-16,0-1 0 0,2-1-1 16,-2 2-1-16,0-3 2 0,0 2-3 0,0-2 1 15,2 0 1-15,-2 1-2 0,1 1 1 16,-1-1 0-16,0 1 2 0,0 1 1 0,2-2-1 15,-1 4 1-15,1-3 2 0,1 2-2 16,-1 0-4-16,-2 1-1 0,4 2 0 16,-1-4 0-16,-1 4 0 0,1-2 0 0,0 0 0 15,-1 5 0-15,1-5 0 0,-1 0 0 16,1 1 0-16,0-2 3 0,-1 1-2 0,1-1 1 16,-2-2-2-16,-1 0 0 0,0 0 2 15,0-1-2-15,-1 2 0 0,-2-1-2 0,1 3 4 16,2-3-2-16,-3 3 3 0,3-2 1 15,-2 1 0-15,2 0 0 0,2 1-4 16,-2-2 3-16,3 2-3 0,-3-1-1 0,5 1-1 16,-4-2 4-16,2 3 2 0,1-2-3 15,-1 1 3-15,2-2-1 0,-2-2 2 0,2 3-2 16,0-4 1-16,0 1-3 0,-1-1 0 16,-1 1 1-16,0 1 1 0,0 0-2 15,2-2-1-15,-3 6 0 0,-1-4 0 0,1 3 0 16,2 3 1-16,-2-3 0 0,-1 2 1 0,-1 1 0 15,2 2-2-15,-2 2 2 0,0-2-2 16,0 4-2-16,0-1 2 0,0 2-2 0,0-1 2 16,3 2-1-16,-3-2 0 0,3 1 1 15,1-3 1-15,-1 2 0 0,0-2-2 16,0 2 1-16,3-3-1 0,-3 2 1 0,2 0 4 16,0 0 0-16,2-2 0 0,-3 3 1 15,4-1-2-15,-2-1 0 0,-1 3-4 16,0 1-3-16,0-2 3 0,1 3-2 0,0 1 1 15,-1-2 2-15,0-2 2 0,0 2-2 16,-2-3 0-16,3 1 0 0,-1-1 0 0,-2 1-2 16,0 2 1-16,0-3 1 0,-1 1 1 15,1 0-1-15,-3-2 2 0,0 2 1 0,0-1-2 16,0 1 1-16,-2-1-2 0,2 2-2 16,-1 2 2-16,1-2-1 0,0 0 1 15,0 0-3-15,0-2 1 0,0 1 2 0,0-1 0 16,1-1 0-16,1 2 0 0,-2-1-1 15,3 1-1-15,-1-1 5 0,1 1-3 0,-1-2 2 16,2 1 2-16,-2-1 1 0,1 2-2 16,0-2-1-16,0 1-2 0,-1-1 0 0,1 1 0 15,0 1 0-15,-1-3 0 0,0-1 0 16,-1-2 0-16,-1-1-1 0,2-2 0 0,-1-1-2 16,-1-1 0-16,-1 0 3 0,-1-1-2 15,2 1 1-15,0 0 1 0,-1-1 0 0,-1 0 0 16,2 0 0-16,0 0 0 0,0-4-1 15,2-1-1-15,-1-1-3 0,2 1-14 16,2-5-36-16,-2-1-60 0,0-3-107 0,0 1-106 16,0-2-55-16,1-3-15 0,-3-3 18 15,-1-5 54-15</inkml:trace>
  <inkml:trace contextRef="#ctx0" brushRef="#br0" timeOffset="1406.4907">2467 10601 65 0,'19'2'205'0,"1"-4"17"0,4 1-38 0,5 0-41 16,2-2-24-16,7 0-17 0,2-3-9 0,3 1-9 16,5 0 1-16,3-2-6 0,3 0-3 0,1-1-5 15,5 1-7-15,2-2-8 0,4 1-6 16,5-1-6-16,4 0-4 0,5 1-4 0,5 1-8 15,5-1-6-15,4 1-6 0,1 2-6 16,3 0-5-16,0-2 1 0,4 3-1 16,3-2 0-16,5 1-2 0,3 1 1 0,4 0-1 15,1-2-5-15,1 1 3 0,-1 0 1 16,2-2 2-16,2 2-2 0,1 3 3 0,-4-3-4 16,1 2 2-16,-2-1 0 0,1 1-1 15,-1-1 0-15,3 1 0 0,-2-1 1 16,-1 1-3-16,-3 0 0 0,-3-2 0 0,-1 3 0 15,6-3 2-15,2 2-2 0,1-1 2 0,0-1-6 16,0 1 3-16,2-2 2 0,3-1 1 16,1 2 0-16,0-2-2 0,-1 2 3 15,-3-3-8-15,-4 1 2 0,-3-2 0 0,-3 1 3 16,0 2 0-16,-3-4 1 0,-2 0-1 0,-4 1-1 16,0-1-1-16,-2 0 2 0,0-1 1 15,5 2 1-15,2-1 1 0,1 1 1 0,0 0-2 16,0-1-6-16,1 1 4 0,0 1 0 15,2-2-2-15,2 2 2 0,1 0 0 16,-3 0 0-16,0-1-3 0,-3 2 3 0,-6 2 2 16,0-2-1-16,0 2 3 0,0 0-1 15,-2 2 0-15,0-2-3 0,-5 2-3 0,-4 0 3 16,-2 2 0-16,0-2 1 0,0 0 1 16,3 1-2-16,4 2 1 0,1 0-1 0,1 0-4 15,-1 0-3-15,2 0 7 0,3 2 0 0,-4-2 4 16,4 1-1-16,0 1 1 0,-4-1 1 15,-2 1-4-15,-4-1-1 0,-3 0 2 16,-4 1 0-16,-4 1 0 0,-3 0 3 0,-2-1-5 16,-1 1 3-16,0-1-2 0,-3 1-1 15,-1 2-1-15,-2-3-2 0,0 3 3 16,-1-1 3-16,4-1 0 0,-2-1 2 0,1 1 2 16,3 1 2-16,2-1-2 0,-1 0-5 15,0-1-2-15,-3 0 0 0,-3 1 0 0,-4-1-1 16,0-1 0-16,-6 2 1 0,-4-1 2 0,-4 1-1 15,-2-2-2-15,-4 2 1 0,1 0 0 16,-2 0-1-16,-1 0 0 0,-1 2 0 16,-1-4 1-16,1 2-1 0,-5 0-1 0,1 0 2 15,-2-1 2-15,-2 0 0 0,-4 1-1 16,-1-3 0-16,0 2-1 0,-5 0 0 16,-1-1 0-16,-5 1-2 0,0 0-3 0,-3-2 0 15,0 0 0-15,-3 0-4 0,-1 3-1 0,-2-3-4 16,-1 0 0-16,0 2-3 0,-4-2-2 15,0 0-1-15,2 2 4 0,-4-2 0 16,-2 1 2-16,3-1 1 0,-3 0-2 0,2-1-8 16,-2 1-9-16,1-2-15 0,-2 0-14 15,0-1-19-15,0 3-18 0,0-2-32 16,-2-1-55-16,-2 1-63 0,-1 0-23 0,1 2 1 16,-3-5 12-16</inkml:trace>
  <inkml:trace contextRef="#ctx0" brushRef="#br0" timeOffset="1817.2365">15232 10106 212 0,'-1'-5'259'0,"-4"0"19"15,0 0-53-15,2 1-47 0,0 1-34 0,1-1-19 16,1 0-18-16,-1 3-19 0,2 1-14 15,-1-1-14-15,1 1-17 0,1 0-10 0,-1 1-13 16,2 0-6-16,-1 1-6 0,3 1-1 16,-3 0 2-16,5 0-5 0,-1 1 0 0,0 1 1 15,0 0-2-15,1 0 0 16,0 0-3-16,4 2 3 0,-4-2-1 0,4 2-2 0,0 0 2 16,-2-1-2-16,2 0 0 0,1 0 0 15,-3 0 2-15,-2-1 1 0,1 0 0 16,-2 0 1-16,-4 0-1 0,3-3-3 15,-4 3 1-15,-1-3 4 0,-2 3 2 0,-2 2 7 16,-3-3 0-16,2 0 7 0,-2 2 3 16,-3-1 0-16,1-1 3 0,-2 1 2 0,2-1 1 15,1 1-2-15,-2-1-2 0,1 2-3 0,-1-2-9 16,3 3-6-16,-3 1-8 0,2-1-29 16,-1 0-55-16,-1 2-111 0,0 1-114 15,0 1-64-15,0-2-29 0,1 0 8 0,1-1 45 16</inkml:trace>
  <inkml:trace contextRef="#ctx0" brushRef="#br0" timeOffset="13204.1063">5998 8685 174 0,'1'0'197'16,"1"-2"-27"-16,-2 2-58 0,2 0-43 0,-1 0-26 15,-1 0-13-15,0 0-2 0,0 0 2 16,2 0 3-16,-2-2 0 0,0 2 1 0,0 0-3 15,0 0-5-15,0 0-7 0,0 0-4 16,0 0-4-16,0 0-3 0,0 0-5 0,2 0 1 16,-1 0-3-16,2 0-1 0,-3 0 0 15,4 0 0-15,-3 0 0 0,1 0-2 0,1 0 0 16,-1 0-1-16,-1 0 2 0,2 0-3 16,0 0 4-16,-3 0-1 0,2 0 0 15,-1 0-3-15,-1 0-6 0,0 0-13 0,0 0-32 16,0 0-81-16,-5 2-53 0,1 0-25 15,4-2-9-15</inkml:trace>
  <inkml:trace contextRef="#ctx0" brushRef="#br0" timeOffset="15422.8744">5966 8678 18 0,'-2'0'225'16,"2"-4"11"-16,-2 3 3 0,2-1-84 15,0 2-69-15,2 0-42 0,-2-2-18 0,2 2-13 16,-2 0-6-16,2 0-1 0,-1-1 2 15,1 1 0-15,-2-2 2 0,2 2 1 0,-1 0 0 16,-1 0-1-16,2 0-2 0,-1 0 0 16,1 0-2-16,1-1 1 0,-1 1 0 0,-2 0 2 15,3 0 2-15,0 0 2 0,3-1 4 16,-4 1 1-16,3-3-2 0,-2 3 2 16,3 0-5-16,-1-2-1 0,0 2-4 0,2-1-4 15,0 1-2-15,-1-2 0 0,-1 2-2 16,3 0 0-16,1 0 0 0,-1 0 1 0,0 0 0 15,3 2-1-15,-1-1 2 0,1-1-2 16,3 0 2-16,-1 0-2 0,1 0 2 16,2-1-2-16,1-1 0 0,-1 2 0 0,1-1 1 15,-1-1 0-15,3 0-1 0,-2 2 0 16,1-2 0-16,-1 0 0 0,1 1 0 16,-1-1 0-16,-1 1 0 0,1-1 0 0,-2 2 0 15,2-3 0-15,0 2 0 0,-1-1 0 16,3 0 0-16,-3 1-4 0,3 0 2 0,-3 0 0 15,4-1 2-15,-3 1-1 0,3-1 0 16,-2 2 2-16,4-2 0 0,-4 1-1 0,4-1 2 16,-2 0-2-16,0 2 0 0,2-3 0 15,0 1-2-15,-1-1 0 0,2 1 0 0,-1 0 0 16,2-1-2-16,0 1 2 0,1 0 1 16,0-1 1-16,2 1 0 0,-2-1 2 0,1 2 1 15,0-3-1-15,0 2 0 0,1 1 0 16,1-2-1-16,1-1 0 0,-1 2-1 15,-1-1 0-15,0 0 0 0,-2 0 0 0,-1 1 3 16,-2-1 0-16,2 1-1 0,-2 1 0 16,-3 0 1-16,1 0-1 0,-2-1-2 0,-4 1 1 15,3-1-1-15,-4 2 0 0,0-2 0 16,1 2 0-16,-1 0 0 0,1 0-1 16,-1 0 1-16,2 0 0 0,1-1 0 0,1 1 0 15,-1 0-1-15,3 0 0 0,0 0-2 16,-1 0 1-16,2 0 2 0,0 0 0 0,-2 0 0 15,1 0 0-15,-3 0 0 0,1 0 0 16,-2 0 0-16,-1 1 0 0,-2-1 0 0,2 0 0 16,-4 0 0-16,1 0 3 0,0 2-1 15,-1-2 0-15,-1 0-2 0,2 2 1 16,0-1-1-16,2 1 0 0,1-1 0 0,-1-1-1 16,1 1 0-16,0 0 1 0,0 1 0 15,-1 1-1-15,-1-3 1 0,1 2 0 0,-3-1 1 16,1 1 0-16,-2-1-1 0,-1 1 3 15,-1-2-3-15,2 1 0 0,-3 1 0 0,1-2 0 16,-1 1-2-16,0 0 1 0,-1-1 1 16,1 0 0-16,-2 2 0 0,-1-2 1 0,0 0-1 15,0 2 0-15,-1-1-1 0,2-1-1 16,-1 0 0-16,-1 2-1 0,1-2 3 0,-1 1-2 16,1 1 2-16,2-2 1 0,-2 0 0 15,2 3-1-15,2-3 3 0,-2 1-3 16,0 0 0-16,2 1 0 0,-1-1-1 0,1-1-1 15,0 2 1-15,1 1 0 0,-2-3 1 16,2 4 0-16,0-4 1 0,0 0 0 16,-2 3 1-16,4-3-1 0,-4 4-1 0,2-4 2 15,-2 3-1-15,4-1-1 0,-4-2 0 16,2 3 0-16,0-1 0 0,0-2 1 16,-2 2-1-16,2-1 1 0,0 1 1 0,0 0 2 15,0-1-2-15,0 2 3 0,0-2-1 0,1 0 0 16,-1 1 1-16,0 0 1 0,-2-1-1 15,2 2-3-15,-2-1-1 0,-1-1-1 0,0 1 2 16,0-1-2-16,-1 1 0 0,1-1 0 16,-2 0 2-16,0 1-2 0,1-2 0 15,-1 3 1-15,-2-3-1 0,1 2 3 0,0-1-2 16,-1 1-1-16,-1-2 2 0,2 3 0 16,-1-2 0-16,2 0 1 0,-3 1 0 0,2 1 0 15,-1-1 1-15,1 1-1 0,1-1 0 16,0 1-2-16,2 1 4 0,2 1-1 15,-1-2 1-15,3 1 0 0,-1-1 1 0,2 2-2 16,2-2-1-16,-2 2-1 0,1 0 0 16,3-1 1-16,-3 0 0 0,3 3 1 0,-1-4 0 15,-1 4 1-15,1-1 0 0,-1 1-2 16,0-2-1-16,-1 2 2 0,-1-2-2 16,1 0-2-16,-2 0 2 0,1 2 0 0,-1-1 1 15,2-1 1-15,-3 3-1 0,3-2 1 0,0 0-2 16,-1 1-1-16,1 0-1 0,0-2 1 15,1 3-1-15,-2 0 4 0,1-2-2 16,0 0 1-16,-3 0 0 0,2 1-2 0,0-2 2 16,-2 2-3-16,-1-1 2 0,1 1 0 15,-1-2-2-15,1 2 0 0,-1-3 2 0,-1 2-1 16,2-1 0-16,0 0-1 0,0 1 3 16,0 1-2-16,1-2 3 0,-1 3-2 15,2-3 0-15,-1 4 3 0,2-4-3 0,-1 2-2 16,-1 0 1-16,2-1 1 0,-3-1-2 15,0 2 0-15,1-1 0 0,-1-2 1 0,-1 2-1 16,-1-1 0-16,2 0 0 0,-2 2 0 16,-1-2 0-16,1 0 1 0,-1 2 2 0,3-2 0 15,-2 2-1-15,1-1 1 0,-1 2 0 16,2 1 4-16,1 0-4 0,-1-2 3 0,2 5-1 16,-1-4 1-16,1 1-4 0,-1 2 2 15,2-2-3-15,2 0 3 0,-2 0 0 0,3-1 0 16,-1 2 2-16,1-1-2 0,0-1 3 15,4-1 0-15,-2 1 1 0,1 0 2 16,-1-2-1-16,1 2 2 0,2-2-1 0,-3 4-1 16,1-3-1-16,-2 0 0 0,0 1-2 15,0-1-1-15,-2-1 0 0,0 1-3 0,1 1 0 16,-1-1 2-16,0 1-3 0,1 0 0 16,0 1 2-16,0-2-1 0,-1 1 3 0,1-1-3 15,-1 0 3-15,1 1 0 0,-1-1-1 16,0 1 1-16,-1-2-3 0,1 2 2 0,-1-1-1 15,-2 0-2-15,1 0 2 0,1 1-3 16,0 0 2-16,-1-1-2 0,1 1 2 16,0-1-2-16,0 1 1 0,-1-1 1 15,2 1 0-15,-1-3-1 0,0 4-1 0,0-2-1 16,1-1-1-16,-2 1 1 0,1-1-1 16,1 0 2-16,0 0 0 0,-2 0 0 0,-1 0 0 15,0 0 0-15,0 1 0 0,0-4 0 16,-1 2 0-16,0 2 1 0,-1-3 1 0,-1 2-2 15,2-2 2-15,-1 2-1 0,-2 0-1 16,3-1 2-16,0 1-1 0,-3 0 1 16,2-1-2-16,-1 2 1 0,0-2 1 0,1 2-1 15,0-2 1-15,3 2-2 0,-2-1 0 16,0 1 1-16,0 1 1 0,3-2-2 0,0 1 1 16,0-1 1-16,1 3 0 0,1-2 0 15,-1 1-2-15,0 1 0 0,-1-1 0 0,2 1 3 16,0 0-1-16,-1-2-2 0,1 2 2 15,-1 2 0-15,0-3 1 0,1 1-1 0,0 1 0 16,0 0 2-16,-1 1 0 0,1-2-2 16,-1 1 1-16,1 1-1 0,0-1-2 0,-1 1 0 15,-2-2 0-15,-1-2 0 0,0 2-2 16,0 0-15-16,0 0-37 0,-2-1-64 16,2 0-121-16,-5 1-63 0,0-4-33 0,0-2-2 15,-2-1 26-15</inkml:trace>
  <inkml:trace contextRef="#ctx0" brushRef="#br0" timeOffset="17140.8288">8319 8678 109 0,'1'3'234'0,"-1"-3"14"0,0 0-38 16,2 0-66-16,-2 0-46 0,0 0-35 0,0 0-14 15,1 0-6-15,-1 0 2 0,0 0 0 16,0 0 1-16,0 0-2 0,0 0-7 0,2 0-7 16,-2 0-8-16,0 0-9 0,0 0-5 15,0 0-5-15,0 0 0 0,-2 0-1 16,2 2 0-16,0 0 0 0,-1-1 0 0,1 1 2 16,-2 0 2-16,2-2-1 0,0 5-2 0,0-5 1 15,0 3-2-15,0-1 1 0,0 1 0 16,0 0-2-16,0-1 2 0,0 2-1 15,0 0-1-15,0-1 1 0,2 2-2 0,-1-1 0 16,-1 1 0-16,2-2 0 0,-2 4-2 16,3-1-4-16,-3 1-20 0,3 2-33 15,-3 3-63-15,0-1-97 0,-3 2-49 0,2 0-25 16,-1 1 4-16</inkml:trace>
  <inkml:trace contextRef="#ctx0" brushRef="#br0" timeOffset="18141.8759">8530 10239 57 0,'0'-2'222'0,"0"2"23"0,2-1-27 0,-2-1-52 16,0 2-43-16,0 0-23 0,0 0-18 0,0-1-7 15,0 1-5-15,-2-2-5 0,2 1-6 16,-1-1-7-16,1 0-6 0,0 2-10 16,0 0-7-16,0 0-8 0,0 0-6 0,0 0-9 15,0 0 0-15,0 2-5 0,0 0-1 16,1-1 0-16,-1 1 2 0,0-1 1 0,0 1-1 15,0-1-1-15,0 1 4 0,0 0-1 16,0-2 0-16,2 2 2 0,-2-2 1 16,0 1 4-16,0-1-3 0,0 0 2 0,0 0-1 15,0 0 2-15,0 0-1 0,0 2-1 16,0-2-1-16,0 0 0 0,0 2-5 16,0-1 3-16,0 1-1 0,0-2 2 0,2 5 1 0,-2-3-3 15,0 1 3-15,-2 1-2 0,2 1-1 16,0 2-1-16,2-2 2 0,-2 1 2 15,1 2-3-15,-1 1 1 0,0 0-4 0,2 0 1 16,-1-2-2-16,1 3-1 0,0-2-4 16,2 4-17-16,-3-4-37 0,3 0-58 15,-4 5-116-15,0-4-74 0,-2-1-36 0,0-1-3 16,1-5 28-16</inkml:trace>
  <inkml:trace contextRef="#ctx0" brushRef="#br0" timeOffset="19321.1583">8415 11088 111 0,'-2'-7'234'15,"2"2"23"-15,0 0-38 0,-3-1-30 0,3 0-26 16,-1 2-18-16,1-1-17 0,-2 1-9 15,2 1-8-15,-2 0-9 0,2 0-9 0,0 1-14 16,0 2-13-16,0 0-16 0,0 0-15 16,0 0-10-16,0 0-12 0,2 2-6 15,-2 1-4-15,0 1 1 0,0 1 0 0,2-1-1 16,-1 2 0-16,1 0 3 0,-1 2-1 0,1-1-2 16,0 2 1-16,-1-1-1 0,1 0 3 15,1 0-3-15,0 0 2 0,-2 1 0 0,1-2 0 16,1 0-3-16,0 0 1 0,-1 2-1 15,1-4 2-15,0 1-3 0,-1-1 3 0,1-1-1 16,-1 1 0-16,0 0-3 0,2-1 3 16,-3-1-2-16,1 0 0 0,1-1-1 15,-1 1 0-15,-1-3 2 0,1 0-2 0,0 0 2 16,-1 0-1-16,1-2 0 0,-2 1 2 16,3-3-2-16,-1 2 0 0,-1-4-1 0,1 1 0 15,1-2 0-15,0 0 3 0,-2-1-3 16,3 0 0-16,-3 1-2 0,2-2 2 15,-1 0 0-15,1-2-1 0,-1 2 1 0,0 0 0 16,1 1 1-16,-2 3 2 0,1-2-1 0,0 2 1 16,-1 2 1-16,2 1 0 0,-3 0 0 15,1 0 3-15,-1 2-4 0,0-2 1 16,2 2 0-16,-2 0-3 0,0 2-1 0,0-2-1 16,0 1-1-16,3 0-1 0,-3 3 3 15,3-1-5-15,-1 1 5 0,1 1 0 16,-1 0 0-16,1 1 0 0,0-2 0 15,1 1 2-15,-3 2-4 0,3-1 2 0,-2-1 0 16,1 2-1-16,-1-1-1 0,1 0 4 16,0-2-1-16,1 1-1 0,-1-1 0 0,0-1 0 15,0 0 2-15,1-1 1 0,-2 0 0 16,1-2 3-16,1 3 1 0,0-3 0 0,-2-3-1 16,1 3 3-16,2-2-1 0,-2 0 0 15,1-1 1-15,0-2 1 0,-3 0 1 0,3 1-1 16,-3 0 3-16,2-2-4 0,-3 2 1 15,2-4 0-15,-2 2-1 0,0 0-2 0,2-3 0 16,-2 1 0-16,1 1-4 0,-1-3 1 16,0 3-1-16,0 2-1 0,0-3-2 0,0 2 0 15,0 2 0-15,0-2 1 0,2 1-1 16,-2 2 0-16,0-1-1 0,0 3-1 16,-2-1-5-16,2 0-27 0,0 2-57 0,0-1-79 15,0 1-147-15,-3 1-77 0,-2 1-33 16,0 0 1-16,0-1 45 0</inkml:trace>
  <inkml:trace contextRef="#ctx0" brushRef="#br0" timeOffset="19880.453">8787 11165 81 0,'2'-1'298'0,"-2"0"29"15,0-1 15-15,0 2-78 0,0 0-88 0,0 0-71 16,0 2-38-16,0 0-24 0,0 4-9 15,-2-1-3-15,0 4 0 0,2 0-1 16,-2 2 2-16,1 2-2 0,-1 0 0 0,2 4-3 16,-1-2-1-16,1 2 0 0,1-1-5 15,-1 1-1-15,0-2 1 0,2 0 2 16,-1-3 1-16,1 0 0 0,0-3-1 0,0 0-4 16,0-1-3-16,-1-3-6 0,1 0-1 0,0 2-5 15,-2-7-1-15,1 3-2 0,-1-1 0 16,0-1-1-16,0-1-1 0,0 0-3 15,0-1-9-15,-1-1-19 0,1 1-26 0,-2-1-37 16,2-3-41-16,0 1-37 0,0 0-43 16,0 0-54-16,-2-1-41 0,1-2 5 15,-1-1 22-15,2 2 29 0</inkml:trace>
  <inkml:trace contextRef="#ctx0" brushRef="#br0" timeOffset="20202.2564">8764 11226 11 0,'-2'-8'225'0,"2"2"25"0,2-1-3 16,-2 0-50-16,2 2-44 0,-1 0-38 15,1 2-29-15,1-2-20 0,2 3-17 0,-2-1-8 16,2 0-3-16,1 2 1 0,0-2-2 16,-1 3 4-16,2 0-1 0,-1 0-1 0,0 3 1 15,2-3-3-15,0 2 1 0,-2 1-4 16,2-1-2-16,0 2-4 0,-2-1-3 15,1 0-8-15,-2 2-3 0,1-1-3 0,-2 1-4 16,0-1-1-16,-1 1-3 0,-2-1-3 16,-1 2 0-16,0-1 0 0,-1 2 0 0,-4 0 0 15,0 0 0-15,-2-1 1 0,-1 1 1 16,-2-2-1-16,-1 1 2 0,3-2-2 0,0 1-1 16,0-2-4-16,1-2-7 0,2 2-18 15,-2-3-32-15,4 0-42 0,-2-1-89 0,-1-1-94 16,0 2-43-16,3-3-12 0,0-1 17 15,1 0 34-15</inkml:trace>
  <inkml:trace contextRef="#ctx0" brushRef="#br0" timeOffset="21662.3062">10362 10141 160 0,'0'0'170'0,"0"0"-44"16,0 2-38-16,0-2-20 0,0 0-5 15,0 0 8-15,0 0 6 0,0 0 8 16,0 0 1-16,2-2 2 0,-2 2-7 0,0 0-9 16,0-1-5-16,0-1-10 0,0 1-9 15,0-1-5-15,0 2-2 0,0-4-4 0,0 3 0 16,0-2-3-16,0 1 2 0,0-1-5 15,0 1 2-15,-2 0-5 0,2 2-2 0,0-3-2 16,-1 1-1-16,1 0 0 0,-2 1-2 16,2 1-2-16,0-2 1 0,0 0 0 0,0 2-2 15,0 0-3-15,0 0-2 0,0 0-1 16,0 0-4-16,0 0-3 0,0 0-3 0,0 0 1 16,0 0-2-16,0 0-1 0,0 0 0 15,0 2 0-15,0 0 1 0,0-2 1 0,0 3-1 16,0-1 2-16,-1 3 2 15,1 2 2-15,-2-2-2 0,0 3 1 0,2 1 1 16,-1-2-1-16,1 3-1 0,-2 0-2 16,2-1 1-16,0-1-2 0,0 2-1 0,0 0-1 15,0-2-13-15,3 1-42 0,-3-3-78 0,0 2-131 16,0-1-70-16,-3 2-38 0,-2-4-5 16,-3-2 31-16</inkml:trace>
  <inkml:trace contextRef="#ctx0" brushRef="#br0" timeOffset="22652.3254">10378 10819 85 0,'0'-1'263'16,"-2"-1"30"-16,1 2-4 0,-1 0-73 0,2-1-60 16,0 1-39-16,0 0-36 0,2 0-27 15,-2 0-12-15,1 1-9 0,-1 1-8 0,2 1 0 16,-2 1-3-16,3 2-2 0,-3 0-1 15,3 0-2-15,-1 2-3 0,0 1-1 16,-1-1 1-16,1 1-5 0,1-1-1 0,-1 0 0 16,0-1-2-16,0 1 0 0,0-2-2 15,-1-1 1-15,1 0-3 0,-1 1 2 0,-1-3-3 16,2-1 1-16,0 1 0 0,-1-2-1 16,-1 0 4-16,2-1 1 0,-1 0 5 0,1-1 2 15,3 0 4-15,-2-2 0 0,5-2-3 16,-2 1 0-16,-1-3-2 0,1 2-4 15,-1-1-1-15,1 0-3 0,0-2 1 0,-2 1 1 16,-1 0 1-16,0-1 5 0,0 0 4 16,-3 0 2-16,2 1 3 0,-2 1-2 0,0-1 2 15,-2 1-1-15,2 1 0 0,0 1-1 16,0 2-4-16,0-1 0 0,0 3-3 0,0 0-5 16,0 2-5-16,2 1-1 0,-2 0-1 15,0 1 3-15,2 2-3 0,-1 0 0 0,1 2 0 16,-1-1 0-16,-1 1 0 0,3 1-1 15,-3-1-1-15,0 0 4 0,2 3-2 0,-2-2 0 16,1 0 0-16,1 0 0 0,-1-2 0 16,1 0-2-16,1-1 2 0,1-4 0 0,0 3 0 15,1-3 0-15,1-2 0 0,2 0 2 16,0-2 2-16,0-3-1 0,1 3 1 16,-1-4 3-16,-1 1 2 0,-1-4 3 0,0 4 2 15,-1-4 0-15,1 2 0 0,-2-2 3 16,-3 0-2-16,2 2-2 0,-3-2-2 15,0 1-1-15,0 0-4 0,-3 2 0 0,3 0-2 16,0 0-1-16,-1 3 1 0,1 0-3 16,-2 2-1-16,2-1-4 0,0 1-11 15,0 1-22-15,2 0-50 0,-1 1-68 0,-1-1-119 16,3 2-87-16,-1-1-40 0,3 1-1 16,-1-1 30-16</inkml:trace>
  <inkml:trace contextRef="#ctx0" brushRef="#br0" timeOffset="23047.636">10806 10952 119 0,'2'1'252'0,"-2"1"13"15,2-2-20-15,-2 0-72 0,-2 0-55 0,0 0-36 16,-1 0-16-16,0 0-4 0,-2 0-1 15,-2 0-8-15,0 0-6 0,-1 0-5 16,0 0-6-16,-3 2-6 0,3 1-3 0,0 0-4 16,-1 0-4-16,3 0-5 0,1 0-1 0,0 0-3 15,0 3 1-15,5-1-1 0,-3-1 4 0,5 2 4 16,-1-1 3-16,3 2 3 0,2-1 1 16,0 1-2-16,3 0-1 0,-2 0-3 15,1-1-2-15,2 0-4 0,0 2-3 0,-2 1 0 16,0-2-5-16,-1 0-2 0,0 3-3 15,-2-2 2-15,-2-3 0 0,-1 4 5 0,-2-4 3 16,-2 1 4-16,-4 0 4 0,0 0 3 16,-2-2 3-16,0 1-3 0,-2-1-4 15,0-2-4-15,2 1-3 0,-2-3-10 0,3 2-25 16,0-2-51-16,-1 0-102 0,2-2-123 16,-3-3-61-16,2 1-28 0,2 1 1 0,2-2 42 15</inkml:trace>
  <inkml:trace contextRef="#ctx0" brushRef="#br0" timeOffset="24602.6056">8535 12008 69 0,'5'-3'289'16,"-2"1"27"-16,0-1 16 0,-2 1-79 15,3 0-73-15,-3-1-52 0,1 1-31 0,-2-1-15 16,0-1-5-16,-2 1-6 0,-1-2-8 16,1 2-12-16,-3 3-13 0,1-3-11 15,-2-1-4-15,1 2-6 0,0 0-3 0,0 1-5 16,-4-1-2-16,1 1-1 0,-1-1-2 16,-2 2-3-16,0 0 0 0,-1 0-1 0,-2 0 0 15,3 0 0-15,-1 2 1 0,2-1 0 0,-1 2 1 16,2-1 0-16,2 2-1 0,-1 1 0 15,3-2-1-15,2 2 3 0,0 2 0 16,0-2-1-16,2 0 1 0,2 2-2 0,2-2 2 16,0 0 0-16,2 1 0 0,2 0 2 0,-1 0-3 15,3-2 3-15,-1 2 0 0,2-1 0 16,-2 1 1-16,4-1-3 0,-2 0 2 0,0-1-1 16,0 1-1-16,0 2-1 0,0-2-1 15,0 2-1-15,0-2 0 0,-2 1 2 16,1 0 0-16,-3 1 1 0,-1 0 0 15,0 0-2-15,-2 1 3 0,-1 0-3 0,-2-3-1 16,0 4 4-16,-2-2 0 0,-1-2-1 0,2 1 3 16,-3 0-2-16,1 0 4 0,-2-1-3 15,2-2 1-15,-3 0 1 0,3 2 0 16,-2-2-2-16,2-1 1 0,-2 0 0 0,0-2 0 16,0 1-2-16,1 1 1 0,-1-2 1 15,-1 0-3-15,3 0 1 0,-1-2-3 16,0 1 3-16,0-1-2 0,-1 0-2 15,1 1 2-15,1-1-2 0,1-3 0 0,-1 2 0 16,0 1 3-16,1-3-1 0,-1 1 2 0,3-2 0 16,-1 2 2-16,1-3 0 0,1 0 0 15,1-1 2-15,-1-1-5 0,3 1 2 16,0-4-4-16,0 4 2 0,-1-2 0 0,4-1 0 16,-2 2 2-16,-2-1 0 0,4 0-3 15,-2 3 3-15,1-3-1 0,2 4-3 0,-2 0-1 16,2 1 0-16,-1 1 3 0,0 1-3 15,-2-2 0-15,0 2 0 0,-2 2 0 16,0 0 0-16,0-1 1 0,1 0 0 0,-3 1 2 16,3-1-1-16,-4 2 0 0,0 0-1 15,2 0-1-15,-2 0 0 0,0 0 0 0,0 0-1 16,0 0 1-16,0 0 1 0,0-2-1 16,2 2 1-16,-2-3-1 0,1 3 2 0,1 0-3 15,1-2-4-15,-3 0-10 0,3 1-15 16,-1-1-25-16,1 2-41 0,0-1-43 0,1 0-52 15,-1 1-65-15,-3 0-82 0,0 0-26 16,4 1 7-16,1-1 34 0,1-1 47 16</inkml:trace>
  <inkml:trace contextRef="#ctx0" brushRef="#br0" timeOffset="25076.022">8739 12000 14 0,'0'0'265'0,"0"-2"37"0,0 1 20 0,0 0-58 16,-2-2-60-16,1 3-55 0,-3 0-44 0,3 0-30 15,-2 0-24-15,-2 0-11 0,2 3-12 16,-2-1-4-16,2 1-3 0,-2 1-3 16,2 3-1-16,-2-1-1 0,-1-1 1 0,1 3-1 15,2 0 1-15,0 1-1 0,0-1 0 16,0 2-3-16,-1 0 1 0,1-1-1 0,-1 0 0 15,4-1-1-15,0-1-4 0,0 0 1 16,0 0 2-16,0 0-1 0,4-1 0 0,-2 1-1 16,1-3-1-16,2 0 1 0,-2 0-2 15,2-1-1-15,1-1-2 0,3 0 0 16,-2-2 0-16,-1 1-2 0,2-1 4 0,0 0-2 16,-2 0 1-16,2-1-1 0,-3-1 2 15,4 0-3-15,-4-1 2 0,2-1 2 0,-1 1 0 16,-3-2 1-16,0 0 0 0,-1 0 4 15,2 1-3-15,-4-2 4 0,-2 1-3 16,0-1 1-16,0 0 2 0,-1 0-2 0,0 0 1 16,-2 0-5-16,2 1 2 0,-2-2-2 15,2 2-1-15,-3 0 1 0,4-2-1 0,-1 4-6 16,2-2 2-16,-1 5 1 0,2-3-8 16,0 3-2-16,0 0-14 0,0-2-21 0,3 1-38 15,-3 1-61-15,3-2-94 0,-3 2-102 16,0 0-46-16,0 0-7 0,0 0 24 15,0 0 50-15</inkml:trace>
  <inkml:trace contextRef="#ctx0" brushRef="#br0" timeOffset="25476.7756">8924 12031 70 0,'0'-3'296'0,"1"0"33"16,1 0 25-16,-2 0-67 0,0 1-69 15,0-2-54-15,-2 1-36 0,1 1-25 16,-1-1-17-16,-1 1-18 0,1 2-15 0,-1 0-18 16,-3 2-11-16,2 3-10 0,-3-2-5 15,2 2-4-15,0 0-2 0,1 3 1 0,-2 0 0 16,1-1-1-16,3 2 1 0,-1-1 2 0,1 1-4 16,2-1 0-16,0 0 2 0,2-2-2 15,0 0 2-15,1 0-2 0,2 0 1 16,2-2-2-16,-2 0 1 0,3-1 1 0,0-3-1 15,1 3 1-15,-1-3-1 0,0 0 0 16,0-3-1-16,1 3-1 0,-2-3 1 0,1-1-2 16,1 0 1-16,-3 0-1 0,-1-1 0 15,0-1 1-15,-2 2 1 0,-1-2 3 16,1-1 2-16,-4 0 2 0,-1 2 0 0,0-2 3 16,-1 0-1-16,-2 1-3 0,2-1-1 0,1 3 1 15,-1 0-2-15,2 1-3 0,-1 0-4 16,2 1-14-16,0-1-39 0,0 2-68 15,0-1-119-15,0 2-106 0,0 0-52 0,3-1-16 16,0 0 21-16,-3 1 58 0</inkml:trace>
  <inkml:trace contextRef="#ctx0" brushRef="#br0" timeOffset="30100.9229">8413 8685 105 0,'0'0'210'0,"0"-2"8"0,0 2-53 0,0-2-42 15,0 2-32-15,0 0-23 0,-1 0-16 0,-1-3-13 16,2 3-8-16,0 0-6 0,0-2-10 15,0 0-2-15,0 1-4 0,0-1 0 16,0 2 0-16,0 0 0 0,0 0 1 0,2-2-2 16,-1 2 0-16,-1 0 1 0,0 0-2 15,0 0 2-15,0 0-2 0,0 0 2 16,0 0 0-16,0 0 2 0,0 0-1 0,0 0 3 16,0 0-2-16,0 0 3 0,2 0-1 0,-2 0 2 15,0 0-1-15,0 2 0 0,0-2 3 16,0 0 1-16,0 0 3 0,0 0 4 15,0 0 3-15,0 0 2 0,2 0-1 16,-2 0-1-16,0 0-6 0,0 0-4 0,0 0-3 16,0 0-4-16,0 0-4 0,0 0-4 15,1 0 1-15,-1 2-1 0,2-2 1 0,-2 1-2 16,1 1 1-16,1 0 1 0,-2-2 0 16,3 0-3-16,-2 3 3 0,-1-3-1 15,0 0 0-15,2 0 4 0,0 2 2 0,-1 0 1 16,1-2 5-16,-1 1 1 0,1 1 1 15,1-2 0-15,0 2-1 0,-1 1 1 0,1-1 2 16,2-2-3-16,-1 2 2 0,1-1-1 16,-2 1-1-16,1 0-5 0,-1-1-2 0,0 2-3 15,0-3 0-15,1 2-1 0,-3 2-3 0,5-1 1 16,-3 0 2-16,0 1-5 0,2-1 2 16,-1 2-1-16,0-2-1 0,1 0 1 15,1 2 1-15,0-2-1 0,1 2 1 0,-1-1 0 16,-1-1 2-16,3 1-1 0,-2-1-1 15,-1-1-2-15,1 3 3 0,-1-2 0 0,1 1-2 16,-3-1 0-16,2 0 4 0,0 1-3 16,0-1 1-16,-2 1 0 0,2-2-1 15,-1 2 0-15,1-1-1 0,-2 0 1 0,0 0-1 16,1-1 3-16,0 2-1 0,1 0 1 16,0-2 0-16,-1 3 2 0,-2-3-4 15,3 1 3-15,-2 2 0 0,2-1-1 0,0-1 2 16,1 1 1-16,-2-1-1 0,1 2 1 15,0-3-1-15,0 1 0 0,-2 0-1 0,2 0-1 16,1 2 1-16,-3-2-1 0,2-1 2 16,0 2 0-16,-2-1 1 0,2 0-1 0,-2 1 0 15,1-1-2-15,1 0 0 0,-2 0 2 16,-1-1 0-16,1 0 0 0,0 1-2 0,-1-1 2 16,1 0-3-16,-1 1 0 0,1-1-1 15,1 2-2-15,-1 0 3 0,-1 0-1 0,1-1-1 16,2 0 3-16,0 1-2 0,0 0 1 15,2 1 0-15,-2 0-1 0,3 0-2 0,-1 0 1 16,1 0 2-16,1 0 1 0,-1 0-2 16,0 0 1-16,1-1 1 0,-3 1 0 15,2-1-1-15,-1 0-2 0,-1 1 0 0,3-1 0 16,-4 1-1-16,0-1 2 0,2 1-1 16,0-1 0-16,-1 1 0 0,1-1-1 15,1 2 0-15,-2-2-1 0,2 3 1 0,-2-2 0 16,2-1 0-16,0 1 1 0,0 0-1 15,-2 0 0-15,1 0 0 0,-1-2 0 0,-1 1 3 16,1-1-2-16,-1 1-1 0,1-2 1 16,-1 1 1-16,0-1-4 0,-2 2 1 15,3-1 1-15,-3 0 0 0,2 0 0 0,-2-1 0 16,2 1 3-16,-2 1-1 0,0 1-2 16,2-2 0-16,-2-1 3 0,0 1-3 0,2 1 0 15,-2-1 0-15,0 1 2 0,-1-1-1 16,3 0 1-16,-2 0-2 0,1-1 1 0,1 3 0 15,-2-2 0-15,2 0 1 0,0 2-2 16,0-3 2-16,2 3-1 0,1 0-1 16,-1-1 1-16,-1 0-1 0,3 1 3 0,-2-1-2 15,-1 1-1-15,1-2 1 0,-2 1-1 16,2-1 1-16,-1 2 1 0,1 0 1 0,-1-1-2 16,1-1 0-16,0 3-1 0,-2-3 0 15,3 2 0-15,-1-3-2 0,0 3 2 16,0-2 0-16,-1-1 0 0,0 3 0 0,1-2 1 15,0 1 1-15,-2-3 0 0,2 3 0 16,-3-1 0-16,1-1-1 0,1 1 1 0,-1 1-2 16,0-4-1-16,0 3 0 0,1 1 0 0,-1-1 4 15,4 0-1-15,-3 0-1 0,1-1 1 16,-1 2-2-16,2-1 0 0,-2 0-2 16,1 0 0-16,-1-2 1 0,-1 2 1 0,2 0 0 15,-2 0 1-15,0-1 0 0,0 1-1 16,1 0-1-16,0-1 0 0,-1 1 1 0,2 1 0 15,-1 1 0-15,2-2 1 0,1 1 1 16,1-1-2-16,-1 2 3 0,1-1-2 16,-1-1-1-16,-1 2 0 0,0-2 0 0,3 2 0 15,-5-2-2-15,1 2 2 0,2-1 1 16,-3-1-1-16,1 2 0 0,-1-2 0 0,-1 1 1 16,1-1-1-16,-1 0 0 0,0 0 0 15,-2 1 1-15,3-1 2 0,-1 2-3 16,0-1 0-16,1-1 0 0,0 1 0 0,-1-1 0 15,3 2 0-15,1-2 0 0,-1 2 0 16,0-2-1-16,0 2 2 0,0-1-1 0,-2 1 2 16,1-2 0-16,-1 0-2 0,-1 0 0 15,1 1 0-15,-1-1 1 0,0 2-1 0,-1-3 0 16,1 3 0-16,0-2 1 0,3 1 1 16,-2-1 0-16,0 1-1 0,1 1 2 0,2-2 2 15,-1 0-3-15,0 2-1 0,0 1-1 16,1-1 0-16,1-1 1 0,-4 1-2 0,3-1 1 15,-1 2 1-15,-1-1 0 0,-1 0-1 16,1-2 1-16,0 2 1 0,-2-1-1 16,2 1-1-16,-1-2 0 0,-1 2 0 0,1-1 0 15,0-1 0-15,-3 2 0 0,2-2 0 16,0 0 2-16,0 1-2 0,2 1 0 0,-2-1-2 16,0 1 2-16,3 0 0 0,-1 2-1 15,0-2 2-15,1 2-1 0,-2-2 0 16,1 2 2-16,2-2-4 0,-3 0 4 0,-1 0-2 15,2-1 0-15,-2 1-2 0,0-3 2 16,0 3 0-16,-2-2-1 0,2 2 1 0,-1-3-1 16,0 1 1-16,-2 1 0 0,1-1 0 15,3 2 0-15,-3-3 0 0,0 3 0 16,2 0 0-16,0-1-1 0,0 1 2 0,2-1 1 16,-2 0-2-16,0 2 0 0,-2-1 0 15,1-2 2-15,0 1-2 0,-2 1 0 0,1-2-2 16,0 0 2-16,0-1 0 0,-1 0 0 15,-1-1 0-15,3 3 0 0,-1-1 0 0,0-1 0 16,0 1 0-16,0 1 0 0,1-3 0 0,0 3 0 16,2-1 2-16,-1 1 0 0,0 1 0 15,1-2-2-15,-1 0 0 0,4 2-2 16,-4 1 4-16,3-1-2 0,-3-1 0 0,1 2 0 16,0-3 0-16,-1 1 0 0,0 1 0 15,0-2 0-15,0 1 0 0,1-1 0 16,-2 1 0-16,1-1 0 0,-2-1 0 0,2 1 0 15,-1 1 2-15,-1-3 0 0,0 3-2 16,1-3 3-16,-1 2-2 0,1-2-1 0,-1 2 0 16,0-3 2-16,2 2-1 0,-2 1 0 15,0-2-1-15,3 2 2 0,-1-1-2 16,-2 1 0-16,1-2 1 0,0 2 1 0,0 0-1 16,0 0 1-16,2-1-2 0,-4 1 2 0,3-1-2 15,-2 1 0-15,0-1-2 0,0 1 2 16,2-1 0-16,-2-2 0 0,-1 5 0 15,2-5 0-15,-2 2 2 0,1 0-2 16,0-1 0-16,-1 1 0 0,1 0 0 0,0 1 1 16,-1-3-1-16,1 0 1 0,0 2 0 15,-1 1 0-15,2-1 1 0,0 0-1 0,-1-1-1 16,0 1 0-16,0-1 0 0,2 0 0 16,-2 2 0-16,1-3 0 0,-1 2-1 15,1-1 1-15,-1 2 0 0,0-1 0 0,1-1 0 16,-3-1 1-16,2 2 0 0,-1-1 1 15,1 1-2-15,-1-1 0 0,1 0-2 0,1 1 0 16,-2-2 0-16,0 2-1 0,1-1 2 16,-2 1 1-16,1-1 0 0,0-1 1 0,-1 2-1 15,-1-2 1-15,0 1-1 0,0-1 1 16,2 0-1-16,-2 0 0 0,0 0 0 0,2 2 0 16,-2-2 1-16,1 0-2 0,-1 1 0 15,2-1 0-15,-1 1 1 0,-1 1 0 16,2-2 1-16,-2 1 1 0,0-1 0 0,2 2-1 15,-2 0-1-15,1-2 0 0,-1 1 0 16,0-1 0-16,2 2 0 0,-2-2 1 0,1 0-1 16,-1 2 1-16,0 1-1 0,3-3 0 15,-3 0-1-15,3 2 0 0,-3 0 1 0,2-1-1 16,-1 1-1-16,-1-2 2 0,2 2 0 16,0-2 0-16,-2 0 0 0,1 0 0 0,-1 0-1 15,0 0 0-15,-1 0 0 0,1 0 0 16,-2 0-7-16,0 0-14 0,-4 0-46 15,-3-2-77-15,-4 2-148 0,-4-2-78 0,-2 1-38 16,-5-3-4-16,4-1 32 0</inkml:trace>
  <inkml:trace contextRef="#ctx0" brushRef="#br0" timeOffset="31788.7102">10558 11668 35 0,'0'-1'256'0,"0"1"27"0,0-2 20 0,0 2-75 16,2-1-69-16,-2 1-42 0,0 0-34 16,1 0-18-16,-1 0-14 0,0 0-7 0,0 1-6 15,0 1-1-15,0-1-1 0,0 2 3 16,0-1-1-16,0 5-2 0,-1-3 4 0,-1 2 0 15,2 4-2-15,0 0-7 0,0-2-1 16,0 1-4-16,3 1 0 0,-3 1-4 16,0 0-2-16,0 1 0 0,0-3-1 0,0 4 0 15,0-3 1-15,0 1 1 0,-3 1 0 0,2-2-1 16,-1 1-4-16,-1-3-1 0,1 2-4 16,-1-3-3-16,3 1 0 0,-1-4-1 0,1 1 0 15,0-1-1-15,1 1 0 16,-1-2 1-16,0 0-2 0,0-1-3 0,0 0 0 15,3-1 1-15,-3 1-3 0,0 0 0 0,0-2-1 16,0 0 1-16,2 0 1 0,-2 0-1 16,1 0-1-16,1 0-7 0,0 0-8 15,-1-2-22-15,2 0-31 0,1 1-44 0,-1-2-49 16,0-1-72-16,0 4-97 0,-1-3-33 16,2-2-1-16,-1-1 28 0,2-1 44 15</inkml:trace>
  <inkml:trace contextRef="#ctx0" brushRef="#br0" timeOffset="32476.2841">10699 11751 23 0,'4'-6'245'0,"1"1"28"16,-3-1 18-16,3 2-74 0,-2-1-60 15,0 1-36-15,0-1-22 0,-1 1-11 16,1 2-7-16,-3-3-3 0,4 3-5 0,-2-1-8 16,0 1-12-16,-1 1-11 0,1 0-11 15,0-2-11-15,1 3-5 0,0 0-6 0,2 0-3 16,0 0 1-16,1 0-4 0,0 3 1 16,0-3 0-16,-1 0 1 0,0 1 1 0,0 0 1 15,-1-1-2-15,-1 2-2 0,-1-1 1 16,1 1-2-16,-1 0-1 0,-1 3 1 0,1-2 1 15,-2 2 3-15,0-1-2 0,0 1 3 16,0-1 0-16,0 1-1 0,-2 1 0 0,2 0 0 16,-3-3 0-16,-2 5 0 0,-2 1-2 15,2-2 2-15,-3 1 0 0,0 0 0 0,-3 1-4 16,3 0 3-16,0-1-1 0,2 1-1 16,-2-1-1-16,5-2-1 0,-2 2 1 15,4-1-1-15,-1-2-1 0,0-2 0 0,2 2 2 16,0-2-2-16,2-1 0 0,0 2 0 15,1-3 0-15,0 1 0 0,0-1 3 16,5 1 0-16,-3-2-1 0,1 0 0 0,0 0 2 16,-1 0-3-16,1 0 1 0,-1 0 0 15,0-2 1-15,0 2 0 0,-1 0 0 0,1-1 6 16,1 1 0-16,-1-2 2 0,0 1 0 16,0 1 0-16,-1-2 2 0,1 2-3 15,0 0-1-15,-2 0-2 0,-2 0-1 0,1 0-1 16,0 0-1-16,-1 2-1 0,1-2 0 15,-1 0-2-15,-1 0 1 0,2 0 0 0,-2 0-1 16,0 0-1-16,0 0 0 0,0 0 0 16,0 0-1-16,0 0-1 0,2 0 0 15,-1 0 1-15,-1 0-4 0,2 0-3 0,0-2-5 16,-1 0-11-16,2 1-14 0,-1-2-13 0,1 2-13 16,0-4-19-16,0 2-16 0,0 1-15 15,2-1-9-15,0-1-9 0,0 1-9 16,1-2-5-16,-2 2-11 0,3 1-8 0,-2-2-4 15,0 1 7-15,1 1 14 0,0-4 16 0,0 4 24 16,-1-2 21-16,0-1 8 0</inkml:trace>
  <inkml:trace contextRef="#ctx0" brushRef="#br0" timeOffset="32938.9973">10993 11763 145 0,'5'-4'185'0,"-2"0"-5"0,3 0-23 0,-3 1-21 15,0 0-13-15,-1 1-6 0,0-1-6 16,-1 2-8-16,-1-1-2 0,0-1-2 15,0 3-6-15,-1-3-8 0,-1 3-12 0,0-1-9 16,-1 1-13-16,0 0-16 0,-1 0-9 16,0 1-7-16,0 1-7 0,-1-1-3 0,0 2-2 15,3 2 3-15,-2-2 1 0,0 0-2 16,0 0 0-16,2 4 2 0,1-4 2 0,-1 4-2 16,-1-3 0-16,3 2 3 0,-2-1-2 15,2 0 1-15,0 1 1 0,0-2-1 16,0 3-1-16,2-3-1 0,-2 1-1 0,3-1 0 15,0 1 0-15,3-2 1 0,1 1-1 16,-1-1-3-16,4-2 4 0,-1 3-4 0,2-4-2 16,-3 1-2-16,3-1-1 0,-3-1-1 15,0-1 0-15,-3 0 1 0,1 1 1 0,0-2 0 16,-3-1 4-16,-3 1 0 0,2 1 2 16,-4-2 0-16,2-1 1 0,-3-1 1 15,3 2-3-15,-3-2-1 0,0 1-1 0,0 1 0 16,0-3 2-16,0 5-3 0,-1-3 2 15,1 3-1-15,0-1 2 0,3 0-3 0,-2 1-2 16,1 2 3-16,-1-2-4 0,2 2 0 16,0 0-2-16,0 0 1 0,-1 0-1 0,1 0-2 15,0 0-7-15,0 0-7 0,0 0-16 16,0 0-24-16,0 0-30 0,0 0-37 16,0 0-32-16,0 0-30 0,0 0-48 0,0 0-54 15,0 0-23-15,0 4 7 0,1-1 19 16,2-3 35-16</inkml:trace>
  <inkml:trace contextRef="#ctx0" brushRef="#br0" timeOffset="33373.6044">11157 11763 216 0,'3'-2'252'0,"1"0"1"16,-3 1-40-16,2 1-36 0,-3-2-23 0,2 1-13 15,-2 0-3-15,0-2-4 0,0 3-6 16,0-3-11-16,0 3-16 0,0-2-19 15,0 1-19-15,0-1-18 0,0 2-13 0,-2 0-11 16,2 0-8-16,0 0-4 0,0 2-3 16,0 1-5-16,-3 0-1 0,2 1 1 0,-1 2 1 15,-1 1-1-15,1-2 0 0,-1 2 0 16,0-2 0-16,2 1 1 0,-1-1 0 16,2 1 2-16,0 0 0 0,2-2 0 0,-1 1 0 15,2 1 2-15,0-3 0 0,0 2-2 16,2 0 1-16,0-2-1 0,1 1 0 0,1-1-1 15,0-2 1-15,-2 0-2 0,2-1 1 16,-1 0-1-16,1-1-1 0,-2 0 1 0,0-2 0 16,0 0-1-16,-2 1 0 0,2-2 1 15,-2 1 1-15,-1 1-3 0,-2-4 1 16,2 1 3-16,-2-1-2 0,-2 0 0 16,0-2 1-16,-1 3 0 0,-2-1-1 0,2-1 1 15,-2 0 0-15,2 2-2 0,-2-2 2 16,3 1 0-16,-2 2-1 0,1-1-1 0,1 2 2 15,2 0-2-15,-1 2-5 0,2-1-11 16,-1 2-29-16,2 0-67 0,-4 5-133 0,-1 1-108 16,-3 2-54-16,1 1-22 0,-3 2 16 15,-3 1 59-15</inkml:trace>
  <inkml:trace contextRef="#ctx0" brushRef="#br0" timeOffset="39965.4206">8138 8581 62 0,'-3'-1'181'0,"2"1"3"16,-1 0-58-16,2 1-53 0,0-1-35 15,0 2-19-15,0-1-9 0,2-1-1 16,-1 2 2-16,-1-2 4 0,3 3 5 0,-3-3 3 16,2 1 6-16,0-1 2 0,-1 1 2 15,-1-1 4-15,2 0 11 0,-2 0 16 0,1 0 21 16,-1 0 19-16,0-1 11 0,-1 0-1 15,-1-2-8-15,2 1-19 0,-1 1-18 0,-1-1-22 16,2-1-15-16,-2 1-9 0,1 0-3 16,1 2-6-16,-2-3-4 0,2 1-3 15,0 1-3-15,0-1 0 0,0 1-4 16,0-1 0-16,0 2 0 0,0-1-1 0,0-1 1 16,0 2 1-16,0 0 0 0,0-2-1 0,-1 2 1 15,-1-1 3-15,2 0-3 0,-2 0 3 16,1-1 3-16,-1-1 1 0,-1 1 2 0,-3-1 0 15,3-2 2-15,-2 3-1 0,0-1-3 16,-3-1 2-16,3 1-2 0,-4 1-2 0,1-1 0 16,0 1-1-16,-1 0-4 0,3 2 1 15,-1 0 1-15,1 0-1 0,-1 2-2 16,1-2 1-16,0 3 0 0,-1-1-1 0,1 3-1 16,1-3 0-16,-2 3 1 0,0 0 0 0,2-1-2 15,-1 2 0-15,-2-1 1 0,0 2 1 16,0-1 0-16,0-1 3 0,-1 2-1 15,1-1-1-15,0-2 0 0,0 2 3 0,-1-2-3 16,3-1-1-16,-1 1 3 0,4-1-1 16,-2-1 3-16,2 1-1 0,-1-3-2 15,2 2 3-15,0-2-2 0,-1 0 2 0,3 0 1 16,0 0 1-16,-1 0 2 0,-1-2 1 16,2 2 1-16,0-3-2 0,-2 3-2 0,2-2-1 15,-1-1-2-15,-1-1-4 0,2 1 0 16,-2-1 0-16,1-1 0 0,-1-3 0 15,-1 3 0-15,3-2 0 0,-3-1 0 0,0 0 2 16,0 3-1-16,0-3-1 0,-1 1 0 16,1 0 1-16,0 4 0 0,-2-4-1 15,0 4-1-15,1-1 0 0,-2 1 1 0,1 0-1 16,-2 0-1-16,1 1 2 0,-3 0-2 16,1 0 2-16,1 2 0 0,-1-2-2 0,1 2 0 15,0 0 0-15,3 2 1 0,-3-1 0 16,1 0 1-16,-2 1-2 0,2 0-1 0,-1 1 3 15,-1 0-1-15,2 0 0 0,-2-1 2 16,2 1 0-16,-1 1 4 0,-2 1-3 0,1-2-2 16,-1-1 2-16,-1 3-2 0,-4 0 0 15,1-1-2-15,1-1 2 0,-1 2 0 0,-1-2-1 16,4 1-1-16,-1-1 0 0,2 0 2 16,1 0 0-16,0 0 0 0,3-2 1 15,0 0 1-15,-2 1-1 0,2 0-1 0,3-1 1 16,-2-1-1-16,0 2 0 0,1-1 0 15,-2-1 4-15,-1 2-2 0,2-2-2 0,-1 0 2 16,0 0-2-16,0 3 0 0,0-3 0 16,-1 0 2-16,0-3 1 0,-1 3-2 0,1 0 3 15,1 0 0-15,-1-2 0 0,0 1-1 16,1-1 0-16,2-1 1 0,-2 1-2 16,0 0-1-16,1-1 2 0,-1 0-3 0,0 0 0 15,2-2 4-15,-2 1-2 0,2 1 0 16,1 0-2-16,-1 0 5 0,0 1-2 0,0 0-1 15,2-1 0-15,-1 3 0 0,-1-2-1 16,3 2-1-16,-2-2 0 0,1 1-1 0,-1-1-2 16,0 0 2-16,-1 2 0 0,0 0 0 15,-2 0 1-15,-1-3-2 0,1 3 2 16,-1-2 2-16,0 0-2 0,-1 1-2 0,0-1 1 16,0 2 1-16,-1 0-2 0,3 0 2 15,-4-2-1-15,4 2 2 0,-1 0 1 16,1 0-1-16,-1 0 1 0,-2 0-1 0,3 0 2 15,-1 0-1-15,1 0-1 0,2 0 1 16,-2 0-1-16,-1 2-1 0,0 0 0 0,-1 3-3 16,-2-2 0-16,-2 1 2 0,1 1 1 15,1 2-2-15,-2-1 1 0,4-1-1 16,1 2 2-16,-2-1-1 0,3-2 1 0,-1 2-1 16,1-3 0-16,2 2 1 0,0-3 1 15,1 1-1-15,1-1 1 0,-1 1 0 0,1-3 1 16,-1 2-1-16,2-2 1 0,0 0-1 0,-2 0 2 15,2 0 2-15,0 0-2 0,0-2 2 16,-1 2 1-16,-1-1-2 0,-2-3 0 0,2 1 0 16,-1 1-2-16,-2-3 2 0,2 1-2 15,0-2 1-15,-2-2-1 0,-3 2-2 16,2-2-2-16,1 1 1 0,0-3-1 16,-3 3 1-16,3-2 0 0,-4 1 1 0,3 3 0 15,1 0 0-15,-1 3-2 0,0-1 0 0,1 1 2 16,0-1-3-16,2 3 0 0,-2 0 3 15,3 0-3-15,-2 0 1 0,0 2 0 16,0-1 1-16,1 1 0 0,-2-1 1 16,2 1 1-16,-2-1 0 0,-1 2-1 0,-2-1 0 15,0 1-1-15,0 0 0 0,-2 2 1 16,-2 0-1-16,1 0 2 0,-2 0-1 0,-1 0 0 16,0-1 0-16,0 3 0 0,-2-1 0 15,1-2-1-15,0 1 1 0,2-1 2 0,2 1 0 16,-2-2 0-16,4 1 0 0,1-1-1 15,0-1 0-15,2 1-1 0,1-3 0 0,2 3 0 16,0-2-1-16,-1 0-2 0,4-1 0 16,-3 2 3-16,3-2 0 0,-2 1 1 15,1-1 1-15,1 0 1 0,-3 0 0 16,3-1 1-16,-1 1-2 0,-1-2 1 0,-1 2-2 16,3-2-1-16,-3-1 0 0,1 3 2 0,-1-3-2 15,0 0 0-15,-1-1 0 0,1 2 2 16,0-3-1-16,-3 2-1 0,3 0-1 15,-2-2 1-15,0 3 1 0,0-2-2 0,0 0 1 16,0 3 1-16,0-1-1 0,0-3-1 16,0 5 0-16,2-2 0 0,1 2 1 0,-1-2-2 15,1 2-1-15,1 2 0 0,-1-2 2 16,0 0-4-16,-2 2 4 0,1 1-3 0,0-1 2 16,-2 1 1-16,0 2 0 0,0-1 0 15,-2 1 1-15,-1 1 1 0,0 0 0 16,1 0-1-16,-2 0 1 0,1-1-1 0,0 3 0 15,0-1 0-15,-1 0 0 0,1 0 0 16,-2-2 0-16,1 2 0 0,1-1-1 0,-1 0 1 16,2 0 0-16,-2-3 1 0,4 2 0 15,0-2 0-15,-1 0 2 0,1-1-1 0,-1 0 0 16,1-1 0-16,-1 1 0 0,3-2 0 16,-1 0-1-16,1 0 0 0,2 0 1 0,-3 0 0 15,2 0 2-15,0-2 2 0,-1 1-1 16,0-2 2-16,0-1-2 0,-1 2 1 15,1-2-4-15,0 0 1 0,0-1-1 0,-1 0 0 16,0 1-1-16,1-1 3 0,-2 1-1 16,2-1 0-16,0 2-3 0,-1 1 0 0,1-1 0 15,0-1 0-15,-3 3-3 0,1-3 3 16,0 4-1-16,1-3 1 0,0 1-2 16,0 0 2-16,0 1 0 0,0-1 2 0,1 0-2 15,1 2 1-15,1-1 1 0,-1-1-1 16,2 2-1-16,-3 0 2 0,3 0-2 15,-2 0-2-15,-1 0-1 0,1 0 2 0,2 0-1 16,-3 2 0-16,-2-1 0 0,-1 1 1 16,0 1 1-16,0 1 0 0,-3-1 0 0,-1 1 0 15,2-1 0-15,-2-1 0 0,1 3 0 16,-1-3 0-16,2-1 3 0,0 3-1 0,-1-3 1 16,1 1 3-16,0-1-2 0,2 1 0 15,-2-2 0-15,2 2-2 0,-1-2 3 0,2 2-3 16,-1-1-1-16,0-1 0 0,1 2-1 15,-1-1 0-15,1-1 1 0,0 0 2 0,-1 0-1 16,3 0 1-16,0 0-1 0,0 0 2 16,-1-1 0-16,1 1 2 0,2-2-1 0,-1 1 2 15,-1-1 0-15,1 0-2 0,-1 1 3 16,0 0-1-16,0-2-1 0,0 2-1 16,0-1-2-16,-1 0 0 0,-2-1-5 0,1 3-6 15,-4-2-22-15,1 2-55 0,-7 2-110 16,-2 0-124-16,-5 3-66 0,1 0-29 15,-2 1 2-15,1 2 47 0</inkml:trace>
  <inkml:trace contextRef="#ctx0" brushRef="#br0" timeOffset="45264.5247">10332 10195 54 0,'0'-5'268'15,"0"-4"27"-15,-3 4 18 0,3 2-81 0,0-1-70 16,-1 1-50-16,1 1-39 0,0 2-25 16,0-2-16-16,1 2-11 0,-1 0-9 0,0 0-4 15,0 0-1-15,3 0-7 0,-3 0 3 16,5 2-2-16,-2-2 0 0,3 0 2 0,2 0-2 15,-1-2 2-15,2-1-1 0,2 0 4 16,-3-2 1-16,3 0 2 0,0-3 5 0,-3 2 7 16,3-1 1-16,-3-3 3 0,2 3-2 15,-1 0 0-15,2-3-1 0,0 5-6 0,0-1-2 16,-1 0-6-16,-1 1-1 0,-2 2-2 16,0 0-3-16,0 0-2 0,-2 3 0 15,-1-3 0-15,1 3 2 0,1 0-1 0,-1 3-1 16,1-3 0-16,-1 3 2 15,3 0-4-15,-2 2 1 0,2-1-1 0,-1 2 1 16,1-1 1-16,2-1 0 0,-2 0 1 0,2 3 2 16,4-2 0-16,-1-1-1 0,2 1 1 15,0-2-1-15,0-1 0 0,0 1-1 0,-1-1 3 16,-3 0-4-16,0-2 1 0,0 0 3 16,-3 0 1-16,0 0 2 0,-3-2 0 0,0 0 5 15,2-1-1-15,-2 1 0 0,0-1-4 16,3-1-1-16,0-1-3 0,1 0 1 15,1 2-3-15,1-4-1 0,1 0 2 0,-2 1-1 16,2 0 1-16,0 0-2 0,-1 0 0 16,0 1-2-16,-2 2 4 0,-1-1-1 0,0 1-1 15,-2 1-1-15,-1 2-1 0,0 0 1 16,1 2-1-16,2 1 0 0,-2 1 0 16,-1 0 4-16,3 0-1 0,1 2 0 0,1 0-1 15,-2 2 0-15,0-2 0 0,4 1 0 16,-4 1 0-16,2-3-1 0,2 2 1 15,-2-2 0-15,0 4 0 0,0-5 0 0,0 0 1 16,0 1-1-16,0-1 2 0,0-1 1 0,-2 1-1 16,1-2 0-16,-4 1-1 0,2-1 0 15,-3-1-1-15,1 2 0 0,1-3 0 0,-3 2 1 16,2-2 0-16,-2 0 1 0,2 0 0 16,0-2-2-16,2 1 0 0,-2-2 0 0,3 0 0 15,-3 1-2-15,3-2 0 0,-3 1 2 16,1 0 2-16,0 0 0 0,2 0-2 15,-1 1 3-15,0-2-2 0,3 1-2 0,-2 2-1 16,3-1-1-16,-2 0 1 0,0 2 2 16,0 0 0-16,0 0 0 0,1 2 0 15,-2 0 0-15,1-1 0 0,2 1 0 0,-3 0-1 16,3 1-1-16,-1 0 2 0,-1 2-1 16,1-1 1-16,-2 0-2 0,1 1 2 0,-1 1 0 15,1 0 0-15,-1 0 2 0,1 1-1 16,1-2-1-16,1 2 2 0,-1-2 3 15,2 0-4-15,0-2 2 0,-1 1 2 0,0-2 0 16,0-1-2-16,1-1-1 0,-2 0 4 16,-2-1-2-16,4-1 0 0,-2-1 1 0,1-1-2 15,0-1 2-15,0 0-3 0,-3 0-1 16,3-2 0-16,-3 2 0 0,2 0 0 0,-1-2-1 16,0 1 0-16,1 1-1 0,-2-1 1 0,1 3-1 15,-4-1 0-15,3 1 1 0,-3 1 0 16,1 2 0-16,3-3-1 0,-4 2 1 15,3 1 0-15,-1 0-1 0,0 0 1 0,1 1 0 16,0 2 1-16,-1-3 0 0,0 2 0 16,1-1 1-16,0 1-2 0,2 1 0 0,-1 0 0 15,-1-2 0-15,2 2-2 0,1 0 2 16,-2 0-1-16,1 0 2 0,-1 0 1 16,1-1 0-16,-2-2 2 0,-2 1 0 0,3 0-2 15,-2-1 1-15,-1 0-3 0,-1 0 2 16,2-1 0-16,-2 0-1 0,-1-1 3 0,0-1-2 15,0 0 2-15,0 0-1 0,1-1 0 16,1 1-3-16,-1-2 0 0,1 1 0 16,-1-1-2-16,0 1 1 0,2 3 2 0,0-3-1 15,-1 1 0-15,-1 1 2 0,2 2-2 16,-1-3 0-16,-2 3 0 0,1 0-2 0,2 0 2 16,-3-2-2-16,1 2 2 0,3 0 1 15,-3 0 0-15,1 0 1 0,1 0-2 0,2 0 3 16,-1 2-1-16,0-2-1 0,1 0 5 15,0 3-4-15,-1-3 2 0,1 2-1 0,1 1 0 16,-2-1-2-16,0 1-1 0,0-1 2 16,1-1 0-16,0 0 0 0,-1 2 1 0,-2-3 3 15,5 0 1-15,-2 0 0 0,1 0 1 16,4 0 0-16,-3-4 0 0,0 3-2 16,0-1-1-16,1-1-4 0,-3-2 1 0,0 3 4 15,-2-1-1-15,-1-1 2 0,2 1-1 16,-2 1-1-16,-1-3-1 0,-2 5 0 0,0-2-3 15,-1 1 0-15,-2 1-1 0,2 0-2 16,-1 0-3-16,1 0-7 0,-2 1-18 16,-2 1-38-16,1-2-51 0,-3 5-84 0,0-1-109 15,-5 1-50-15,-1-2-14 0,0-1 23 16,-3 1 42-16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27:06.1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72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44.20712" units="1/cm"/>
          <inkml:channelProperty channel="Y" name="resolution" value="44.13793" units="1/cm"/>
          <inkml:channelProperty channel="T" name="resolution" value="1" units="1/dev"/>
        </inkml:channelProperties>
      </inkml:inkSource>
      <inkml:timestamp xml:id="ts1" timeString="2020-12-21T13:32:32.889"/>
    </inkml:context>
  </inkml:definitions>
  <inkml:trace contextRef="#ctx0" brushRef="#br0">3131 3138 91 0,'3'0'295'0,"0"-2"24"0,1 2 11 16,-2-1-81-16,0 1-94 0,1 0-55 0,-1 0-32 16,-1 0-13-16,1 0-3 0,-1-2 5 15,1 2 3-15,-2 0-1 0,2 0-5 0,-1 0-7 16,-1 2-3-16,0-2-6 0,-1 0 2 0,-1 0-2 15,2 0 6-15,-3 0-1 0,3 0-4 16,0 0-2-16,-2 0-6 0,1 0-4 16,-1 0-9-16,0 0-6 0,1 0-1 0,-1-2-4 15,-2 1-4-15,2-1-1 0,1-1 0 0,-1 3-2 16,-1-2-1-16,3 2 1 0,-2-2-1 16,-1 1-1-16,1 1 2 0,-1-2 2 0,2 0-1 15,-1 1 1-15,-1 1-2 0,-3-1 1 16,4-2 1-16,-4 3-4 0,1-3 1 0,0 2 0 15,-3 0 1-15,1-1-1 0,0 1 0 0,-1 1 1 16,0-2 1-16,-1 2-1 0,-1 2 0 16,2-2 0-16,-2 1 0 0,0 1 1 0,2-1 0 15,-3 0-1-15,2 2 0 0,0 1 0 16,-1-1 0-16,2 0 0 0,0 1 0 0,-2 1 0 16,1 1 0-16,-1 1 0 0,1 1 0 15,-2 1 0-15,1 0 0 0,-1 0 0 0,0 2 0 16,0-2-1-16,1 4 1 0,-2-1 0 0,2 1 0 15,1 0-1-15,-2 3 0 0,3-1 1 16,0 0-2-16,-1-2 2 0,2 2 0 0,1 1 2 16,1-2-2-16,0 3-2 0,2-2 0 15,-1-2 1-15,2 4 0 0,-1-4 0 0,3 0 0 16,-2 1 1-16,2-3 0 0,2 2 0 0,0-1-1 16,-1 0 0-16,1 0 1 0,4 2 0 15,-3-4 0-15,3 2 0 0,-1-2 0 16,2 2 0-16,2-1 0 0,-1 0 0 0,0 1 0 15,1-3 0-15,4 1 0 0,-2 0-1 0,0-2 2 16,-2 1 2-16,1-1 0 0,1-1-1 16,-3-2 2-16,3 1-2 0,-3-2 0 0,3 0-1 15,-2 0 0-15,1-1-1 0,2 0 0 0,-2-2 0 16,2 0 0-16,0-1-1 0,-1-1 1 16,3 0 1-16,0-2-1 0,2 0 0 15,-2-1 0-15,2-1 0 0,-3 0 0 0,2-1-1 16,-2 0 0-16,1 2-2 0,-3-2 0 0,1 1-1 15,-2-1 0-15,0 3 1 0,1-2 0 0,-2 1 3 16,-2 1 2-16,-1 0-1 0,-1 0 0 16,-2 2-1-16,1-2 0 0,-3 3 2 0,2-3-1 15,-3 3 1-15,0 0-1 0,0 0 4 16,1-2-4-16,1 0 0 0,-2 1-1 16,2 0 0-16,-2-1 0 0,1-1 0 0,-1 2 0 0,2-2-2 15,-1 1-1-15,1-1 1 0,0 2 2 16,-1-3-3-16,3 0-20 0,-1 0-55 15,0-4-118-15,0 2-132 0,-3 2-69 0,6-3-37 16,-3 2 3-16,2-2 46 0</inkml:trace>
  <inkml:trace contextRef="#ctx0" brushRef="#br0" timeOffset="1040.3582">3461 3398 199 0,'0'2'348'16,"0"1"28"-16,0-1 17 0,0-1-110 15,0-1-101-15,0 0-73 0,0 0-52 0,0 0-24 16,2 0-18-16,-2 0-4 0,0 0-4 15,1 0-5-15,1 0-1 0,0 0 0 16,-1 0 2-16,1 2-1 0,1-2 0 0,0 0-1 16,0 1 2-16,0-1-2 0,-1 0 0 15,-1 1 0-15,3-1 2 0,-1 0 1 0,0 3 1 16,2-3 2-16,1 0 3 0,0 0 3 0,-1 0 7 16,1 0 2-16,1 0 4 0,0 0 5 15,0-3-2-15,-1 2 0 0,-1 0-3 16,2-2-5-16,0-2-3 0,-1 1-4 0,1-1-1 15,-1-1-6-15,1-1-1 0,0 1-1 16,-2-2 0-16,0 1 0 0,-2 0-1 16,0 0 3-16,-3 2-1 0,2-2 0 0,-2 1 0 15,2 2-2-15,-2-1 1 0,-2-1-1 16,2 2-3-16,-2 1 4 0,-1 0 0 16,2 0 2-16,-3 0 0 0,1 1 1 0,-2 1-1 15,0-1-2-15,0 1 1 0,0 1-4 16,-2 0-1-16,1 0 0 0,1 1 1 0,-4 1-2 15,4-1 0-15,-1 2 0 0,1-1 0 16,-2 1 0-16,0 0-1 0,2 1 0 16,-1-1 1-16,-1 3 0 0,1-1 1 0,-2-1-1 15,2 2 0-15,1 1 0 0,0-2 0 16,-1 4 0-16,0 0 1 0,1 2-1 0,0-1 0 16,-1 4 0-16,-1 0-1 0,0 1-1 15,0 1 0-15,3-1 1 0,0-3 1 0,-1 3 0 16,4-3-1-16,-1-2 1 0,2-1 0 15,0 2-1-15,2-4-2 0,1 2 2 0,0-2 0 16,4 0 1-16,-2-2-1 0,1 2 1 16,1-3 1-16,0 0 0 0,1 1 0 0,0-3-1 15,1 1 1-15,-1-2-1 0,2-1 2 16,-1 0-2-16,-1 0 0 0,2-1 0 16,0 1 0-16,-3-2 0 0,1-1-2 15,-2 3 1-15,1-5 1 0,0 3 0 0,0-1 0 16,-1 0 0-16,2-1 1 0,0-1 1 0,0 2-2 15,-2-2 0-15,1 1 0 0,0 1 0 16,-2 1 0-16,1-2 1 0,-2 1 1 0,0 0-7 16,1 0-16-16,-3-2-44 0,4 0-80 15,-6 1-144-15,-2 1-89 0,-2 0-42 16,4 3-8-16,0 0 28 0</inkml:trace>
  <inkml:trace contextRef="#ctx0" brushRef="#br0" timeOffset="1654.3502">3891 3303 69 0,'-1'-2'305'0,"-1"1"38"16,0-1 28-16,1 1-60 0,1 1-90 0,-2 0-64 15,2 0-46-15,0 0-33 0,2 1-22 16,-2 1-10-16,0 2-3 0,0 2-3 16,0 3 0-16,0 2-1 0,0 1-2 0,0 1-3 15,1-1-4-15,1 2-4 0,0 1-4 0,1-1-3 16,0 1-2-16,0 1-6 0,1-1-4 15,0-3-2-15,-1 3-1 0,-1-2-3 16,-1 1 0-16,2-2 0 0,-1 1-3 0,0-2 2 16,-1 1-1-16,-1-3 0 0,0 1-2 15,0-1 2-15,0-2 1 0,0 1 0 0,0-2 1 16,0-1-1-16,0-1 0 0,0 1 1 16,0-2-1-16,0-1 3 0,0 0-3 15,0 1 1-15,0-3-1 0,0 2 2 0,0-2 0 16,0 0-1-16,0 0 0 0,0 0-1 0,0 0 0 15,-1-2-1-15,1 2-11 0,0-3-16 16,0 0-32-16,1-1-54 0,-1-3-85 16,2 2-124-16,-1-3-66 0,-1 2-18 0,2-1 9 15,1 1 41-15</inkml:trace>
  <inkml:trace contextRef="#ctx0" brushRef="#br0" timeOffset="2074.931">3891 3309 48 0,'0'-6'302'0,"-1"-2"27"16,1 2 13-16,0 2-53 0,1-1-105 16,-1 2-79-16,2 1-47 0,1-1-25 0,0-1-11 15,1 3-7-15,1-3-2 0,0 1 0 16,0 1 0-16,0 0-2 0,1 1 1 15,0-1-1-15,1 0 6 0,-1 2 3 0,0 2 7 16,2 0 6-16,0-1 7 0,0 2 3 16,2 1 1-16,-1 0-2 0,2 1-5 0,-1 0-4 15,0 0-6-15,0 1-9 0,0-2-6 16,-1 2-1-16,-1 2-2 0,0-2 1 0,-2 1 2 16,0 2 3-16,-1 1 2 0,-3-1 3 0,-1-1 0 15,-1 3-3-15,0-2-1 0,-3 0-4 16,0 0-3-16,-3-1-2 0,0 0-2 15,-1 0-2-15,-3 0 0 0,0-3-1 0,0 1 4 16,2-1 0-16,-3-1-1 0,2-1 2 16,-1 0-2-16,1-1-4 0,2 1 1 0,1-2-4 15,1-1-3-15,2 2-6 0,1-4-15 16,1 1-26-16,2-2-33 0,1 0-59 16,3-4-97-16,1 2-101 0,2-3-40 0,3 3-6 15,0-3 18-15,5 0 50 0</inkml:trace>
  <inkml:trace contextRef="#ctx0" brushRef="#br0" timeOffset="2567.2602">4360 3191 253 0,'0'-3'299'16,"0"0"24"-16,0 2-42 0,-1 0-66 15,-1 1-52-15,-4 0-33 0,3 0-22 16,-2 0-15-16,0 1-10 0,1-1-11 0,-1 1-13 16,-3 2-12-16,2-3-7 0,1 4-7 15,-2-3-5-15,1 3-1 0,-1-1-1 0,0 2-3 16,2 0-3-16,-1-1-3 0,1 4-2 16,-1-2-1-16,0 1-4 0,1 1-2 0,2-1-2 15,-1 1-1-15,3 0-1 0,1-1-1 16,0 0 0-16,3 1-3 0,2-2 2 0,1 1-1 15,2 1 1-15,3-3 0 0,2 2-1 16,-1-3 2-16,1 2-3 0,1-2 0 0,-1 2 0 16,-2 0-1-16,0-3 0 0,-1 2 0 15,-1 0 1-15,0 1 0 0,-2 0 0 16,1 0-1-16,0 1 1 0,1 1 1 0,-4-1-2 16,1 1 1-16,-3 0 0 0,-1-2 0 15,-2-3 1-15,0 4-2 0,-3-1 1 0,-2-2 0 16,-1 2 1-16,-5-1 1 0,1 1-2 15,-1-2 2-15,-3 1-1 0,1 0-1 0,-1 0 2 16,3-2-2-16,1 0 2 0,1-2-2 16,4 2-2-16,2-3 2 0,2 0-2 0,-1 0 0 15,2 0-9-15,0-3-14 0,2 1-20 16,1-3-38-16,3-2-73 0,-3 0-125 16,3 0-83-16,-1 3-35 0,2-2-3 0,-1 1 25 15</inkml:trace>
  <inkml:trace contextRef="#ctx0" brushRef="#br0" timeOffset="3152.0496">4618 3238 135 0,'2'0'313'16,"-1"0"23"-16,1 0 12 0,1 0-95 0,-1 0-94 15,4 0-63-15,0-1-31 0,1-1-15 16,2 1-5-16,0-2 1 0,1 1-1 0,1 1-5 16,0-1-2-16,2 1-5 0,-1-2-6 15,-2 3-3-15,3-2-4 0,-1 2 0 0,1-1-7 16,1-1-2-16,-3 2-1 0,0 0-1 16,2-1-4-16,-4 1 1 0,1-2-2 15,-1 2 0-15,1 0-2 0,-2-1-1 0,-2 1 1 16,2 0-1-16,-5 0 1 0,2 0-2 15,-2-2 0-15,-1 2 0 0,-1-1-7 0,1-1-14 16,1-1-20-16,-3 3-31 0,0-5-49 16,0 3-86-16,-5 1-97 0,-1 1-47 0,1 1-9 15,0 1 19-15,2-2 38 0</inkml:trace>
  <inkml:trace contextRef="#ctx0" brushRef="#br0" timeOffset="3514.2908">4770 3106 168 0,'0'-6'300'0,"-2"2"35"0,1-1-9 16,-1 3-63-16,-1 1-63 0,3 1-48 0,-2 0-28 15,2 0-23-15,0 0-20 0,0 0-15 16,0 1-19-16,0-1-11 0,0 4-9 15,0 1-8-15,2 0-2 0,-2 2-2 0,2 3 1 16,-2 0 0-16,1 2 1 0,1 0 1 16,-1 3-3-16,-1 4-1 0,2 0 1 15,-2 5-2-15,-2 1-4 0,1 4-2 0,-1-1-3 16,-1 1 2-16,1-1-6 0,-1-2 0 16,3-2-1-16,-3-3 1 0,3-2-1 0,-2-4-1 15,2-2 2-15,0-1 2 0,0-5 1 16,0-1-3-16,2-2-2 0,-1-1-10 0,1-1-17 15,3-1-21-15,1-2-29 0,1-3-56 16,0 0-78-16,-3-3-109 0,-1 0-53 0,0-1-15 16,2-1 13-16,1-3 45 0</inkml:trace>
  <inkml:trace contextRef="#ctx0" brushRef="#br0" timeOffset="3999.0013">4997 3248 100 0,'5'-5'296'0,"-2"1"26"0,-1 3 21 15,1 1-81-15,-1 0-87 0,-2 1-57 16,0 1-33-16,1 1-15 0,1 1-12 16,-2 4-4-16,0 2-5 0,0-1 0 0,0 2-7 15,0 1-1-15,2 0-4 0,-2-1-3 0,0 2-2 16,0 0-6-16,0-2 0 0,1 1-5 15,-1 0-2-15,2 0-7 0,-1 0 2 0,1-1-1 16,-2-3-2-16,3 2-3 0,-2-4-1 16,-1 0 0-16,2-2-3 0,0-1-4 0,-2 0 3 15,1-1-1-15,-1-2 4 0,0 0 3 16,0 0 5-16,0-2 4 0,0 1 0 16,2-2-2-16,-2-2-4 0,3-2-2 0,0-2-6 15,-1 0-3-15,1-1 0 0,0 0-1 16,-1 0 0-16,-2-1 0 0,3 2 3 0,0 0-2 15,-2 2-2-15,-1 0 0 0,2 0 1 16,0-1-2-16,-1 3 2 0,1-2 0 16,-1 0 2-16,3 1-1 0,-1-1 0 0,2-1-1 15,0 1 2-15,2 1-2 0,-2-1 0 16,1 0 0-16,2 2 0 0,0 0 0 0,-2 0-2 16,1 0 1-16,-1 1-2 0,1 1 3 15,0 0-3-15,0 2 0 0,-1-2-4 16,0 1-13-16,3 1-21 0,0-2-31 0,0 0-48 15,-2 1-62-15,0 2-92 0,-4 3-81 16,-1 0-27-16,0 0 5 0,1 0 31 0</inkml:trace>
  <inkml:trace contextRef="#ctx0" brushRef="#br0" timeOffset="4511.6451">5329 3228 41 0,'3'-2'270'0,"-1"2"27"16,1 2 13-16,-1-2-59 0,-2 1-74 15,0 1-38-15,0-1-17 0,0 4-10 0,0-1-5 16,0 3-3-16,0 0-13 0,-2 1-19 16,2 2-16-16,-3 0-14 0,3 2-7 0,-2 0-8 15,1 0-5-15,1 2-1 0,0-2-3 16,0 0-3-16,1 1-1 0,3-1-4 16,-1 2 0-16,0-2-1 0,4-2-2 0,-1 2 1 15,0-4-2-15,0-1 3 0,-1-1-1 16,0 0-1-16,1-1-3 0,0-1 0 0,-1-2-1 15,-2-2 1-15,1 0 0 0,-1 0-2 16,0 0 1-16,-1 0 0 0,1-2 1 0,0-2-3 16,3 1-1-16,-1-2 2 0,0 1 0 15,-2-1-2-15,3-1 0 0,-3 2 0 0,2 1 0 16,-2-2-1-16,2 3 0 0,-2-3-1 16,0 2 2-16,-1-1 0 0,1-1-1 0,0 0 1 15,-1 0 0-15,1 0 0 0,0-3 1 16,2 1-1-16,-2-1 0 0,-2-1 0 15,1 0-1-15,1 0 2 0,-1 0-1 0,1 0 0 16,0 0 0-16,-3-1 0 0,2 1 2 16,1-2-2-16,-3 2 0 0,2-1-2 0,-1 1 2 15,-1-1 0-15,0 3-2 0,0-2 0 16,0 2 1-16,-1-1 2 0,-1 1 1 0,1-1 0 16,-1 3-2-16,0-1 0 0,-1 0 0 15,0 2 0-15,1 1 0 0,2 0-1 16,-1-1 0-16,1 4 1 0,-2-2-6 0,2 2-15 15,0-1-33-15,3 1-57 0,-3 0-113 16,0 0-120-16,0 5-59 0,0 3-16 0,2 2 11 16,-1-1 48-16</inkml:trace>
  <inkml:trace contextRef="#ctx0" brushRef="#br0" timeOffset="5379.2645">5630 3253 236 0,'0'2'331'0,"0"-1"25"16,0-1-14-16,0 2-88 0,3-1-86 0,-2-1-59 15,-1 0-34-15,2 1-21 0,-2-1-5 16,2 3-3-16,-1 1-3 0,2-1 0 16,-1 2-8-16,1 2-3 0,-1 0-12 0,1 2-3 15,0 0-3-15,0 0-5 0,3 0-1 16,-4 0 3-16,1 0 1 0,0 3-1 0,1-3 0 15,-3 0 2-15,1 0 1 0,1 0 0 16,-1-2-2-16,-1 1-1 0,1-4-3 0,-2-1-2 16,0 1-4-16,0-3-2 0,0 1 3 15,0-2 0-15,0 0-2 0,0-2 0 0,0 2 4 16,-2-1-3-16,2-3 2 0,-1-1-2 16,-1 0-2-16,-1 0 1 0,0-2-4 15,-1 1 1-15,1-1-2 0,0 1-1 0,1 0 2 16,2 0-4-16,-1 1 1 0,2-3 0 15,1-1 0-15,0-1 1 0,1 3-1 0,0-2 4 16,0 0 0-16,2 1 0 0,-2-1 2 16,2 3 0-16,-1-1 0 0,1 1-2 15,0 2 1-15,-2-1-2 0,2 0 1 0,0 0-1 16,2 3 1-16,0 0 1 0,-1 1 1 16,1-1 2-16,-1 2-2 0,3 0 3 0,-2 0 0 15,-1 2 1-15,-1 1 2 0,0-1-1 16,2 1 3-16,-2 2 0 0,-2-1 1 0,2 4 1 15,-2-1-2-15,1 3 2 0,-1-3-1 16,1 4-3-16,-1-2 2 0,-3 0-4 16,2 3-1-16,1-3-1 0,-1 1-2 0,-1-2 3 15,1 1-2-15,-2-3 0 0,2 1 0 0,-1-1-1 16,-1-3 2-16,2 2-1 0,-2-3 0 16,0-2-1-16,1 2-1 0,-1-2 1 15,0 0-1-15,0 0-2 0,0-2 3 16,0 0-1-16,0 0 0 0,-1-1-2 0,1-3 3 15,-2 2 0-15,1-5 0 0,-1 1 3 16,2 1-1-16,-2 0-2 0,2-2 0 0,0 1 0 16,2-2 0-16,0 3 0 0,-1 1-1 15,1-1 1-15,1 1 1 0,0 1-1 0,3-1 1 16,-1 0 2-16,1 1-3 0,1 0 0 16,-1 2-1-16,0-4 1 0,2 5-2 15,-1-3 2-15,-1 2 0 0,3 1 0 0,-4 0 2 16,1 0-2-16,1 1 1 0,-4 1-1 15,2 1 0-15,1 1 1 0,-1-2-2 0,-2 4 0 16,3 2-1-16,-1-2 1 0,-2 4 1 16,3 1-2-16,-3 0 1 0,-1 2-1 0,1 1 0 15,-1 0 2-15,-1 1-2 0,-1 3 0 16,-1-2 1-16,1 3 1 0,-2-2 0 16,2 5 0-16,-3-4 0 0,1 0 0 0,1-1-1 15,-1 0 1-15,2-5 0 0,-2 2-2 16,2-2 0-16,-2-3 2 0,2-1-1 15,2-1-24-15,2-4-91 0,-4-1-167 0,0 0-89 16,0 0-49-16,-2-4-24 0,0 1 11 16</inkml:trace>
  <inkml:trace contextRef="#ctx0" brushRef="#br0" timeOffset="21398.2858">3251 4313 109 0,'3'-2'241'15,"-1"2"15"-15,-1-2-25 0,1 2-75 0,-2 0-51 16,2 0-24-16,-2-1-5 0,0 1 0 16,0 0 5-16,0 0 5 0,0 0-3 0,1 0-3 15,-1 0-10-15,0 1-5 0,0-1-6 16,0 0-2-16,0 0-3 0,0 0 0 0,-1 0-6 16,1 2-6-16,0-2-5 0,0 0-3 15,0 0-1-15,0 0-4 0,0 0-2 0,0 0-3 16,0 0-2-16,0 0-6 0,0 0-2 15,0 0-2-15,-2 0-1 0,2 0-1 0,-2 0 3 16,1 0-4-16,-1-2-1 0,1 2-1 16,-3 0-2-16,1 0-3 0,0-1-2 15,-2 1 0-15,-1-2-2 0,0 2 2 0,-1 0-3 16,1 0 0-16,-2 0-1 0,-1 2 3 16,1-1 1-16,-2-1 0 0,-1 2 1 0,2 0-1 15,-1 1 3-15,-1-2-2 0,3 0-2 16,0 2 1-16,2-1 0 0,0 0 0 0,-1 1-1 15,3-1 1-15,-1-2 1 0,0 3-1 0,0 1-3 16,-1 0 3-16,0-2 0 0,1 3-1 16,0 0 0-16,2 1 0 0,-2-2 2 0,1 1-2 15,1 1 1-15,1-2 0 0,-1 2-2 0,1-2-2 16,1 3 3-16,-1-2 0 0,2 0-1 16,2 3 0-16,-2-3 1 0,1 2 1 0,1-1 0 15,-2 1 1-15,3-2 1 0,-1 2 1 16,-1-1-2-16,1 1 2 0,2 0-2 0,-1-2 1 15,2 2-2-15,-3-1 0 0,3-1 0 16,-1 0 0-16,1 1 0 0,1-1 0 0,1 1-2 16,-1 0 4-16,2-2-2 0,0 2 0 0,1 1 0 15,-2-2 0-15,1 2 1 0,1 0-1 16,-1-1 0-16,0 1 2 0,-2-1-2 0,2 0 3 16,-2 0-3-16,-1 2 1 0,0-3-1 15,0 3 0-15,0-4 0 0,-1 3 0 0,-1-2 0 16,0 0-1-16,-1 0 1 0,-1 0 0 15,1 0 1-15,1 0-1 0,-3-1 1 0,2 2-1 16,-2-1 0-16,2-2 0 0,-2 3 0 0,0-2 1 16,0 1-1-16,0 0 1 0,0-2 0 15,-2 1-1-15,2-3 0 0,-2 3 0 0,1-4 2 16,-1 5-2-16,-3-3 2 0,-1 4 0 0,-2-2-1 16,0 2 1-16,0 0-3 0,0-1-3 15,-2-1 4-15,0 1-2 0,2-2 2 0,-1 1-1 16,-1 0 1-16,2 0 1 0,-3-1-1 15,3-1 0-15,-1 1 0 0,-1-1 0 16,2 0-1-16,2-1 1 0,0 1-2 0,1-2 1 0,-1 0 1 16,1 0 1-16,2-2 0 0,0 1 1 15,-1 1 0-15,0-2 1 0,0 0-1 16,-3 2-2-16,4-3 0 0,-2 1 0 0,-2 0 0 16,2 2 0-16,1-1 3 0,-4-1-1 0,5 2-2 15,-2 0 0-15,2-2 0 0,0 2 0 16,1 0 0-16,0-1-1 0,1 1-2 0,1 0 2 15,0 0-2-15,0-2-9 0,3 1-33 16,2 0-49-16,0-5-76 0,0 6-142 0,2-5-76 16,1-1-33-16,2-3 12 0,4-1 40 0</inkml:trace>
  <inkml:trace contextRef="#ctx0" brushRef="#br0" timeOffset="21887.02">3414 4529 63 0,'0'0'295'0,"3"0"29"0,-3-1 16 0,0 1-72 16,0 0-82-16,0 1-66 0,0-1-41 15,0 0-20-15,1 2-11 0,-1-2-7 0,0 2-3 16,0-1-9-16,0 1 2 0,0 0 1 16,-1 5 2-16,1 1 3 0,-3-1 3 15,3 0 7-15,0 4-3 0,0 1-8 0,0-1-5 16,0 5-3-16,0-3-3 0,3 4-1 15,-2 1-3-15,1 1-1 0,-2 2-2 0,0-1-3 16,1 1 1-16,-1-1-5 0,2-1-3 16,-2-1-1-16,0-2-2 0,2-1-2 0,-1-1 2 15,-1 0-2-15,0-3-1 0,2-2 1 16,-2 0-1-16,2 0 2 0,-2-5-4 16,1 1 1-16,-1-1-1 0,0-1 1 0,0-3 0 15,0 0-1-15,2 0 0 0,-2 0 0 0,0 0-1 16,-2 0-2-16,2-3-10 0,0 1-22 15,0-1-49-15,0-5-62 0,-3 2-109 16,0-2-102-16,-2 0-48 0,2-3-6 0,0-1 33 16,1-2 53-16</inkml:trace>
  <inkml:trace contextRef="#ctx0" brushRef="#br0" timeOffset="22312.7478">3448 4528 94 0,'0'-4'280'15,"-4"-2"23"-15,2 3 18 0,1-1-84 16,1 0-73-16,0 3-44 0,0-2-25 16,0 1-15-16,1 1-8 0,1-1-12 0,-2 1-6 15,3 1-10-15,-2-2-11 0,1 2-6 16,1-2-3-16,0 1-9 0,2 1-3 0,0-1-4 15,1 1 0-15,2 0-1 0,-2 0-3 16,1 1-2-16,1-1 3 0,1 1-3 0,-1 1 0 16,0 1 4-16,0 2 0 0,1-2-2 15,-2 0 0-15,-1 1 0 0,1 1-1 0,-2-2-2 16,0 4-1-16,0-1 2 0,-2 1-1 16,-1-2 1-16,-1 2 0 0,1-3 1 0,0 4-1 15,-1-3 4-15,-1 1-4 0,0 0 3 16,-1 0 4-16,-1-1 5 0,-1 2 6 15,-2-1 4-15,-1 1 7 0,-3 0-1 0,-1 1-4 16,-1-1-3-16,-2 0-7 0,0-1-6 16,-2-1-4-16,4-1-3 0,-1 0-3 15,3 0-3-15,1-3-9 0,5-1-25 0,3-3-43 16,0 0-58-16,3-1-115 0,2 1-95 16,3-3-42-16,1 0-8 0,4-3 34 0</inkml:trace>
  <inkml:trace contextRef="#ctx0" brushRef="#br0" timeOffset="22884.3964">3708 4576 159 0,'3'0'213'0,"2"0"20"0,1 2-61 16,0-2-41-16,-1 0-24 0,0 0-9 0,0 0 2 15,0 0-3-15,0 0-2 0,0 0-2 16,0 0-5-16,-2 0-1 0,2-2-5 16,0 1-5-16,2-1-10 0,-2 2-6 0,0-3-10 15,0 0-4-15,1 1-8 0,-1 0-4 16,1-3-6-16,0 2-3 0,-1-2-3 0,3 1-3 16,-3 1-5-16,3-2-4 0,-4 3 0 15,1-1-3-15,-1-1 0 0,-3 3 6 0,1-2 4 16,1 2 2-16,-1 1-1 0,-1-3 2 15,-1 3-3-15,0-3-3 0,0 3-3 16,0-2-4-16,0 2 0 0,-1-3-1 0,-1 1-4 16,0 1 0-16,1 0-3 0,-1-1 2 15,-1 1-4-15,-2-1 2 0,2 1 0 0,-2-1-1 16,-1 1 0-16,1-1-1 0,-3 2 2 16,2-1 0-16,-2 1 1 0,-1 0 0 0,1 0 0 15,0 1 0-15,-3 1-1 0,4-1 0 16,1 2 2-16,-2 0-2 0,3 1 0 15,-1 1-2-15,0 0 2 0,3 2-1 0,-1 1 0 16,1 1 1-16,3 1 0 0,-3-2 1 16,3 2 0-16,0-1-1 0,0 0 0 0,0 0 0 15,3 2 0-15,-1-2 0 0,-1 1-1 16,3-3 1-16,-1-1 0 0,0 1-1 16,0-1 1-16,3-2 1 0,-1 1-2 0,3-2 0 15,-2 0 1-15,5 1-2 0,-1-1-4 16,1-2-7-16,1 1-19 0,3 0-26 0,0-4-39 15,2 0-46-15,1 1-61 0,0-2-85 16,1 2-67-16,0-2-16 0,-2 3 16 16,2-5 34-16</inkml:trace>
  <inkml:trace contextRef="#ctx0" brushRef="#br0" timeOffset="23318.0488">4122 4570 73 0,'1'-5'203'0,"1"0"11"0,1 0-40 15,-1 0-68-15,-1 1-47 0,1 1-23 16,0 1-12-16,-2-1-1 0,0 1 3 0,0 2 1 16,0-2 10-16,0 2 3 0,0 0 5 0,-2 0 8 15,2 0 10-15,0 0 17 0,0 0 18 16,0 2 8-16,-2-2 3 0,1 0-4 0,-1 2-7 16,1-2-13-16,-3 0-14 0,1 0-10 15,0 3-4-15,-3-1-5 0,0 1-8 0,-1 1-3 16,-1 1-7-16,-3 0-3 0,3 1-3 15,-1 1-5-15,-2 1-3 0,3-1-3 16,1 1-4-16,3-3 0 0,0 2-7 0,3-2 2 16,1 3-2-16,3-1 0 0,0 0 0 15,0 0-4-15,2 1 3 0,0-2-5 0,3 1 0 16,-2 1 0-16,2-3 0 0,-1 2 0 16,2-2-1-16,0 2 1 0,1-2 1 0,-2-2-1 15,3-1 0-15,-2 0 0 0,1-1 0 16,1 1 1-16,-2-4-1 0,1 1 0 0,2-1 0 15,-2 0 0-15,2-3 2 0,0 2-4 16,-1-4 2-16,1 3 0 0,0-2 0 16,-1 2 0-16,1-2 0 0,-1 3-1 0,0-2-1 15,-3 2-7-15,0-1-15 0,-1 2-21 16,-4-1-37-16,3 2-49 0,-5-3-81 0,-1 4-118 16,0 0-50-16,-7 2-13 0,5-4 17 15,-1 1 42-15</inkml:trace>
  <inkml:trace contextRef="#ctx0" brushRef="#br0" timeOffset="23765.8472">4351 4446 189 0,'0'0'275'0,"2"0"22"15,2-3-37-15,-2 3-68 0,1 0-55 0,3 0-31 16,1 0-25-16,1 0-8 0,4 3-4 16,1-3 1-16,3 0-4 0,0 0-3 0,1 0-5 15,-1 0-7-15,1 0-7 0,2 0-6 16,-3 0-6-16,1 0-4 0,-2 0-1 16,2-3-5-16,-3 1-2 0,3 1-5 0,-4-3-2 15,3 2-5-15,-3-1-1 0,-2 0-5 16,0 0 0-16,-2 1-1 0,-4-1-1 0,0 1-3 15,-2 1-11-15,-3 0-19 0,0-1-30 16,-3 2-41-16,0-1-67 0,-4 1-103 0,-4 0-71 16,0 1-21-16,2 2 6 0,-3-3 31 15</inkml:trace>
  <inkml:trace contextRef="#ctx0" brushRef="#br0" timeOffset="24069.6233">4550 4374 142 0,'2'-3'249'0,"-1"3"27"0,-1 0-27 16,0 0-50-16,0-3-38 0,0 3-30 15,0 0-22-15,0 3-23 0,0-3-14 0,0 4-4 16,0 0 0-16,2 5 0 0,0-1 3 0,-1 4 3 16,1 2-9-16,1-1-14 0,-1 1-13 15,1 0-8-15,1 3-5 0,-1-4-4 0,1 3-3 16,-1-1-2-16,3-1-2 0,-3 3-4 15,2-5-2-15,1 2-3 0,-3-2 0 0,1-2-5 16,-1 0 2-16,0-3 0 0,-3 1-2 16,3-4 0-16,-3 1-2 0,2-2 2 15,-2-1-9-15,1-1-17 0,1-1-29 0,-2 0-37 16,0-1-47-16,0 0-80 0,0 1-109 16,-2-3-40-16,1 0-5 0,1-2 23 0,1-2 41 15</inkml:trace>
  <inkml:trace contextRef="#ctx0" brushRef="#br0" timeOffset="24495.3603">4794 4431 112 0,'1'0'262'16,"2"0"26"-16,2 1-8 0,-3 1-71 15,3 0-52-15,-1 3-30 0,-1 0-24 0,0-1-14 16,1 0-9-16,-1 3-10 0,0-1 0 15,2 2-2-15,-2-3-9 0,0 3-3 16,0 1-4-16,0 0-4 0,-1-2-7 0,-1 1-6 16,3 2-6-16,-3 0-7 0,1-1-5 0,1-1-5 15,0 1-4-15,-1-1-4 0,1 1-1 16,0-2-1-16,0-2 0 0,-1 0 0 16,-1 0-2-16,1-2 2 0,-1-3 0 0,1 2 1 15,-2 0 0-15,0-2 3 0,0-2 6 16,0 2 3-16,-2-3-1 0,1-2 1 0,1 1 1 15,0-4-3-15,0 1-7 0,-2-1-5 16,2-1 0-16,-3 2 1 0,0-3-3 0,3 3 1 16,-3 0 1-16,3-1 2 0,0 1-1 15,0 4 1-15,0-4-1 0,0 3 3 0,3 0-2 16,2-1-1-16,-2-1-2 0,3 1 0 16,-1 0-1-16,2-2 0 0,0 2 0 0,1-2-1 15,-1 0 1-15,2 1-2 0,0-1-3 16,1 0-16-16,-2 2-29 0,4-3-42 15,-2-1-71-15,-2 5-110 0,-5 1-89 16,-3 3-38-16,3-2 4 0,2 2 29 0</inkml:trace>
  <inkml:trace contextRef="#ctx0" brushRef="#br0" timeOffset="25006.4312">5099 4429 57 0,'1'2'219'0,"3"-1"23"15,-3 1-8-15,2 0-59 0,-1 3-32 16,1 0-20-16,0-1-11 0,-2 0-13 16,1 1-12-16,1 2-10 0,-3-2-8 0,2 2-1 15,1 0-7-15,-3-1-6 0,2 1-2 0,-1 1-2 16,1-3-10-16,-2 2-5 0,3 0-8 16,-3 1-7-16,3 0-3 0,-1-1-6 15,1 0 0-15,3 1 0 0,-3-1 0 0,1 1 1 16,-1-1 1-16,0 1 1 0,2-1-2 15,-2-1-1-15,0-1 2 0,1-3-2 0,0 2 0 16,-3-3 0-16,1 1 0 0,1-2 4 16,2 0-1-16,-2 0 3 0,4 0-2 0,0-2-1 15,0 1-2-15,1 0-4 0,1-2-3 16,0 3-1-16,1-2-1 0,-2 0-3 16,3 1 1-16,-3-1 1 0,0 0 1 15,-2 1 2-15,2-2 3 0,-2 2 3 0,-1-2-1 16,0 0 1-16,-2 1-2 0,0-3-4 15,-1 1 0-15,2 0-4 0,-4-1 0 0,0-2-2 16,0 1 0-16,-1-1 0 0,-2-1-1 16,1-1 0-16,1 1-1 0,-1 1 1 0,-1-1 0 15,1 1 1-15,1-1 0 0,-1 2 0 16,0 1-1-16,1 0-3 0,-1 1 2 0,-1-1 1 16,3 0-1-16,-2 3 2 0,1-1 0 15,1-1 0-15,-2 1 0 0,2-2 0 0,-1 4 0 16,-2-3 0-16,1 1 0 0,2 0 0 15,0-2-18-15,0-1-45 0,2 0-77 0,-4 3-141 16,2 0-94-16,0 3-47 0,0 0-7 16,0 0 30-16</inkml:trace>
  <inkml:trace contextRef="#ctx0" brushRef="#br0" timeOffset="25858.2734">5437 4480 105 0,'3'2'281'0,"-1"-1"28"0,-1 1 12 0,1 0-80 16,0 0-63-16,-1 0-44 0,2 0-25 15,0 2-18-15,-1-1-10 0,-1 0-10 0,1 1-8 16,1 0-9-16,-1 1-7 0,-1 0-8 16,3 2-6-16,-1-1-7 0,0 2-5 0,0 0-5 15,2-1-2-15,-2 1-4 0,0 0-4 16,0 0 1-16,-1 1-2 0,1-3 0 15,0 4-1-15,-1-3 0 0,1 0-2 0,-3-2 1 16,2 0 2-16,-1-2 3 0,-1-1 2 16,0 0 4-16,0-1 4 0,0-1 1 15,0-1 0-15,0-1-3 0,-1 0-4 0,-1-1-4 16,1 1-3-16,-1-5-4 0,0 3-1 16,1-4 0-16,-1 2 0 0,0-1 0 0,1 1 0 15,1-2 0-15,-2 1 0 0,1 0 0 16,1 1 0-16,-2-1 1 0,2 0 0 0,0 1-1 15,0 0 1-15,2-1-1 0,-1 2 1 16,1-1-2-16,1-1 0 0,0 0 1 16,1 1-2-16,0 0 2 0,1 2-1 0,-2-2 1 15,2 2-3-15,-2 1 3 0,2 1 0 16,-2 0 0-16,3 1 0 0,-1 1 0 0,-2 1 3 16,2 1-2-16,-2 0-1 0,2 3 0 15,-4-3 0-15,3 3 0 0,-1-1 0 16,-2 0 1-16,2 2 0 0,0-1 0 0,0 0 1 15,-1 0-1-15,1 0-1 0,-1 2 0 16,1-1 0-16,0 1 0 0,-1-2 2 0,1 2-2 16,-1-3 4-16,-1 2-3 0,4-2 2 15,-4 2-2-15,1-1-1 0,1-1-1 16,0 0-1-16,-3 1 2 0,2-3 0 0,1 1 0 16,-3-3-1-16,2 0 1 0,-1 0 1 15,-1 0 1-15,0 0 0 0,2 0 0 0,-2 0 1 16,0 0 1-16,0-3-4 0,0 1 0 0,-2-3 0 15,1 1 0-15,-1-2-1 0,2 0-1 16,-1 1 2-16,1-3 0 0,1 1 0 16,1-1 0-16,-1 0 0 0,1 2 2 0,3-1 0 15,-2 1-2-15,3 1 0 0,-1-1-1 16,1 2-3-16,1 1 2 0,-1-1-3 16,2 2 2-16,-2-1 2 0,2 2-1 0,-3-1 0 15,2 0 0-15,-2 1 2 0,0 1 0 16,0-2 0-16,0 2 0 0,-2 0 0 0,3 0 0 15,-1 2 0-15,-2-2 0 0,2 3-1 16,-2-1 0-16,3 2 1 0,-2 2 1 0,1 0-1 16,-3 2 0-16,1 2 0 0,0 0 0 15,1 1 0-15,-3 0-2 0,3 1 2 16,-3-2 0-16,2 0 2 0,-1 1-1 0,1 1-1 16,3-2 0-16,-3 0 0 0,-1-3 0 15,1 0-1-15,0-1-19 0,1-4-63 16,-3 2-176-16,-1-1-101 0,0-3-55 0,3-4-27 15,-1-4 1-15,-2-2 56 0</inkml:trace>
  <inkml:trace contextRef="#ctx0" brushRef="#br0" timeOffset="45314.5668">4596 4986 11 0,'0'0'171'0,"-1"0"-3"0,1 2-31 0,0-2-28 15,-2 0-17-15,2 0-3 0,0 0 6 16,-2 0 3-16,1 0 3 0,-1 0-3 0,2 0-9 16,-1 0-7-16,-1 0-10 0,2 0-6 15,0 0-6-15,0 0-9 0,0 0-7 0,2 0-4 16,-2 0-2-16,1 0 0 0,1 0 0 16,1 0 1-16,0 0-4 0,-1 0-6 15,5 0-9-15,-3 0-5 0,0 0-3 0,3 3-5 16,-1-3-1-16,2 2-1 0,-2 0 1 15,2-2-2-15,0 1 0 0,1-1 0 16,1 2-2-16,-2-2 3 0,3 0-1 0,2 2 1 16,1-2 1-16,0-2 1 0,3 2 1 15,-1-2-1-15,3 1 0 0,-1-3-2 0,-1 4 0 16,1-3 1-16,-1 1-1 0,0 0 1 16,-3 1 3-16,2-1 0 0,-3 2-1 15,0 0 0-15,2-2-2 0,-3 2 0 0,3 0-2 16,0 0 3-16,3 0-2 0,-2-1-1 15,3 1 0-15,2 0 1 0,-2-2 0 0,1 1 0 16,2 0 3-16,2-2 1 0,-3 0 1 16,2 1 0-16,1-3-1 0,-3 3 0 0,1-1-1 15,0 0-1-15,-2 1-1 0,-4-1-3 16,1 0 2-16,-2 0-2 0,2 1 0 0,-2 0 0 16,0-1 1-16,1 0-2 0,1 1 1 15,-2-3-1-15,4 3-2 0,-3-1 0 0,1 1 0 16,2 0 1-16,-2-1-1 0,2-1 0 15,-1 1 0-15,-1 0 0 0,3 0 0 16,-4-1 2-16,2 2 1 0,-2-1 1 0,-1 0 1 16,-2 0 1-16,3 0 0 0,-4-1 2 15,4 1 0-15,-3 0-1 0,1-1-2 16,-1 2-1-16,-2 1-1 0,3-2-2 0,-3 1 1 16,-1 0 0-16,2 1 0 0,-2-1 0 15,2 2 0-15,-1-2-1 0,1-1 1 0,0 3-1 16,-2-2-1-16,-1 0 0 0,0 1 0 15,-2 1-1-15,-1-2 0 0,-1 0 1 0,0 2-1 16,-1 0-2-16,-1 0 3 0,-3 0 0 16,2 0 0-16,-2 0 0 0,0-3-2 15,0 3 0-15,0 0-16 0,-2 0-28 0,2 0-51 16,-7-2-130-16,-1 0-107 0,-5 1-55 16,2-3-16-16,-2 0 10 0,-2 0 45 15</inkml:trace>
  <inkml:trace contextRef="#ctx0" brushRef="#br0" timeOffset="46445.5939">4822 3800 207 0,'-2'-4'225'0,"2"1"1"15,-3 1-63-15,0-1-50 0,1-1-26 16,-4 3-10-16,5-2-11 0,-1 1-8 15,1 2-7-15,-1-2-6 0,2 2-5 0,0 0-13 16,0 0-6-16,0 0-6 0,0 2-4 16,0-2-4-16,0 0-3 0,2 0 1 0,-2 0-3 15,1 2 4-15,1-1 0 0,1 1 4 16,1-1 7-16,-2 0 0 0,4 2 7 0,-1-3 2 16,0 3 7-16,5-2 0 0,-1 0 3 15,2 1 5-15,3-2-3 0,-1 1 2 0,1-1-6 16,4 2-3-16,0 0 0 0,0-2-5 15,4 0 0-15,3 2-1 0,0-2-1 16,1 0-3-16,4 0 0 0,0 0 0 0,3 0-3 16,-2-2 0-16,1 2 0 0,0-4-1 15,-2 3-4-15,-2-2-3 0,-2-1-2 16,-1 1-1-16,-1 2-2 0,-2-2 0 0,-3 0 0 16,3 1 1-16,-2 0-4 0,1-1 3 15,1 0-4-15,0 3-1 0,2-4 0 0,1 3 0 16,-1-2 0-16,1 3 0 0,-1-3 0 15,-2 2 2-15,1 1-2 0,-2-2 2 0,0 1 0 16,-3-1-1-16,0 1 0 0,-5-1-1 16,1 1 1-16,-1 1-1 0,-4-2 0 15,1 0 2-15,-4 2-2 0,-1-1 1 0,0 1 1 16,-1 0 0-16,1-1 0 0,-2-1 6 0,0 2-1 16,2-1 0-16,0 1 0 0,0-2 0 15,2 1-2-15,1 1-4 0,0-2 1 0,-1 2 0 16,2-1-2-16,-1 1 1 0,-2 0-1 15,1-2 0-15,0 2 0 0,0 0 0 16,-1 0 0-16,2 0-1 0,-2 0 1 0,-1 0 1 16,1 0-1-16,1 0 0 0,-2-3 0 15,0 3 0-15,-1 0-1 0,-1 0-3 0,2 0-8 16,-2-2-32-16,2 2-62 0,0 0-157 16,-5 0-87-16,-7 0-43 0,-2-7-14 15,-7 2 19-15</inkml:trace>
  <inkml:trace contextRef="#ctx0" brushRef="#br0" timeOffset="51042.7974">4277 5118 42 0,'-2'3'245'0,"2"-3"15"15,0 3 8-15,0-3-90 0,0 1-73 0,0-1-45 16,0 0-17-16,0 0-5 0,0 0 3 16,0 0-2-16,0 0 5 0,0 1-5 15,0-1-6-15,0 0-9 0,0 0-5 0,0 0-1 16,2 0-1-16,-2 0-1 0,0 0-1 15,0 0 0-15,0 0-3 0,0 0 2 16,0 0 4-16,0 0 4 0,0 0 9 0,0 2 7 16,0-2 10-16,0 0 5 0,0 0-1 15,0 0 0-15,0 0-5 0,0 0 1 0,0 0-5 16,-2 0-1-16,2-2 2 0,0 2 2 16,0 0 2-16,-3-1-4 0,1 0-6 0,-1 1-8 15,-3-3-7-15,1 3-11 0,-1 0-4 16,-1 0-5-16,1-2 1 0,-3 1-2 0,-1-1-2 15,2 2 3-15,-4-1-2 0,1-1-1 16,-1 0-1-16,-3 2 1 0,2-1 0 0,-4 0 1 16,2-1 1-16,-3 1 0 0,-1 1 1 15,3 0 0-15,-3 0 2 0,1 0-3 16,1 0 2-16,0 0-2 0,2 0-1 0,3 0-1 16,-1 0 0-16,2 0 1 0,0 0 0 15,0 0 1-15,1 0 0 0,-2-2-2 0,2 2-1 16,-1-1 1-16,-1 1-1 0,0-2-1 15,0 1 2-15,-1 1 0 0,-1-2 0 16,-2 1 0-16,0-1 0 0,-4 2 0 0,-1 0 2 16,-2 0-2-16,0 0-2 0,-4 0 2 15,1 0 0-15,-1 2-1 0,2-1 0 16,0-1 0-16,4 0 1 0,0 2 1 0,2-2 1 16,5 0 0-16,0 0 0 0,3 0 1 15,3-2-1-15,0 2-2 0,0 0 1 0,0-1-1 16,2-1 0-16,-1 2 0 0,-2-2 2 15,1 1 2-15,0 1-3 0,-1-1-1 16,-1 0 0-16,1 1 0 0,-1 0 0 0,-1-2-1 16,0 2 2-16,0 0-2 0,3 0 1 0,-1 0 0 15,-1 0 0-15,1 0-2 0,1 0 0 16,-2 0 2-16,1 0 0 0,1 0 2 0,-2 0-4 16,1 0 2-16,0 0-2 0,-1 0 1 15,2 2-2-15,-3-2 1 0,3 0 1 0,-2 1 1 16,1-1 0-16,1 0 0 0,0 0 1 0,2 0-1 15,-3 1 0-15,4-1-1 16,-2 0-2-16,1 0 3 0,1 0-1 0,1 1-1 0,-1-1 2 16,2 0 0-16,-2 0 0 0,2 0-2 15,1 0 4-15,-1 0-2 0,0 2-2 16,-3-2 4-16,1 0-2 0,0 2 0 0,0-2 0 16,1 1 0-16,-3-1 2 0,0 2-1 0,-1-2-1 15,1 1 0-15,-1 1 0 0,-1-2 0 16,3 0-1-16,-1 0-1 0,1 1 2 0,-2-1 0 15,3 2 0-15,-1-2 0 0,3 1-2 0,-2-1 2 16,3 0 2-16,-1 0-2 0,-1 0 0 16,4 0 1-16,-2 0 1 0,2 0-2 0,-3 2-1 15,1-2 1-15,2 0 0 0,-3 0 0 16,0 0 0-16,1 0 0 0,-1 0 1 0,1 0-1 16,1 0 0-16,1 0 0 0,-2 0-1 15,2 0 0-15,0 0 0 0,0 0 1 0,0-2 0 16,0 2 0-16,0 0 0 0,0 0 0 0,2 0 0 15,-2-1 0-15,0 1 0 0,0 0 0 16,0 0 0-16,1-2 0 0,-1 2 1 0,2-1-1 16,-2 1 0-16,0 0 1 0,2 0 0 15,-2 0-1-15,1 0 0 0,-1-2 2 0,2 2-2 16,-1-1 0-16,1 1 0 0,1-2 0 16,2 2 0-16,1-3-2 0,-1 1 2 0,1 0 0 15,1-1 0-15,-1 2 0 0,0-3 0 16,0 1 2-16,-1 1 0 0,2-1 0 0,-2-2-2 15,2 1-1-15,-2 1 0 0,1-1 0 0,-1-1-2 16,0 2 2-16,0 1 1 0,1-1 1 16,-3 0-1-16,2 0 0 0,-2 1 0 0,0-1 2 15,-1 0-2-15,1 2 0 0,0-2 1 16,-1 1-1-16,2 1 0 0,-4-1 0 0,3 1 0 16,-3-1 0-16,0-1 0 0,0 2 0 0,0 0 1 15,2 1 1-15,-2-2-1 0,0 2-1 16,0-1-1-16,0 1 1 0,0-2-2 15,0 2 2-15,0 0 0 0,0 0 0 0,0 0 0 16,0 0 0-16,0 0 1 0,0 0-1 0,0 0-1 16,0 0 0-16,0 0 1 0,0 0 0 15,0 0 0-15,0 0 0 0,0 0 1 0,-2 0-1 16,2 2 3-16,0-2-1 0,-1 1-1 16,-1-1 1-16,2 0 0 0,0 0 0 0,-3 2-3 15,2-2-2-15,-2 0 3 0,-2 1 0 0,3 0-2 16,-3 0 2-16,1 1 0 0,-1 1 2 15,-3-1 0-15,2 1-1 0,-2 0-1 0,-2 0 1 16,-1 1-1-16,2 1-1 0,-1-2 1 0,1 2 0 16,1-2 0-16,1 2-1 0,1-3 1 15,2 0-2-15,-1 1 0 0,3-3 2 0,1 0 0 16,-1 2 0-16,2-2-1 0,0 0 1 16,0 0 1-16,0 0-1 0,0 0 0 0,0 0 0 15,0 0 2-15,0 0-2 0,0 0 0 16,0 0 0-16,2-2 0 0,-2 2 0 0,1 0 2 15,-1 2-2-15,0-2 0 0,0 0 0 0,2 0 0 16,-2 2 0-16,0-2-2 0,2 1 2 16,-1 3 0-16,1-4 0 0,0 3-2 0,0-1 2 15,1 1 0-15,-1 2-1 0,3-2-1 16,-2 1 1-16,2 1 1 0,-2 1 0 16,4-2 0-16,-2 2 4 0,2-1 1 0,-1 0-3 15,1 0 3-15,0 2-2 0,0-4 2 0,-1 2-3 16,-1-1-1-16,0 1 1 0,-1-2 0 0,2 2-2 15,-1-3 0-15,-2 0 0 0,2 1-2 16,-3 0 1-16,3-1 0 0,-2 1 0 0,3-2-3 16,-1 2-12-16,-1-3-43 0,3 2-90 0,-2-2-154 15,-2-2-83-15,-3-2-42 0,0-6-10 16,-2 4 34-16</inkml:trace>
  <inkml:trace contextRef="#ctx0" brushRef="#br0" timeOffset="69694.5717">16773 8603 208 0,'3'0'306'0,"1"-4"27"0,-3 4-16 16,2-1-82-16,-1-1-62 0,0 2-42 0,-1-2-23 15,2 1-16-15,-1-1-6 0,-2 2-4 16,2 0-7-16,-1 0-9 0,-1 0-11 15,0 0-7-15,0 0-11 0,0 0-8 0,0 0-4 16,2 0-5-16,-2 0-7 0,0 0 0 0,0 0-4 16,0 0-1-16,0 0-4 0,0 0-1 15,0 0-1-15,0 0-2 0,0 0 0 16,0 0 0-16,0 0 0 0,0 0 0 16,-2 0 0-16,2 0 0 0,0 0 0 0,-3 0 0 15,0 0 2-15,-2 2-1 0,0-1-1 16,0-1-1-16,0 2 0 0,-2-2 0 0,1 2-1 15,-1-1 1-15,-1-1 1 0,-3 4 0 16,3-4 1-16,-3 3 1 0,-1-1-2 0,1 1 0 16,-2 1-2-16,0-1 1 0,2-1-1 15,0 3-1-15,3-2 0 0,3 0 3 0,-1-1 0 16,2 0-2-16,2 3 2 0,1-2 2 16,-1 0-2-16,4 1 0 0,-1-1-2 15,-1 2 1-15,4-2 1 0,1 2-1 0,-2 0 1 16,2 0 0-16,0 0 1 0,2 0-1 15,0-1 0-15,-1 1 0 0,1 0 0 0,-1 1 0 16,2-2 0-16,0 1 0 0,-2 1 1 16,2-2-1-16,-1 1 0 0,0-1-1 0,0 2 1 15,-1-2-1-15,-1 3-1 0,1-2 2 16,0 0-2-16,-1 2 2 0,0-2-3 0,1 3 2 16,-1-4-3-16,-1 4 2 0,1-2-2 15,-1 0 0-15,-3 0 1 0,-1-1 1 16,2 0 2-16,-2 0 0 0,-2 0-1 0,1 0-1 15,-1-1 1-15,-1 1 0 0,-1 0-2 16,-3 1 2-16,2-4-1 0,-3 3 0 0,2 0 0 16,-3-1 2-16,1-1-2 0,-2 0 2 15,1-1 0-15,1 1 1 0,0-2 0 16,0 1 1-16,0-2 0 0,3 0-2 0,1 0 1 16,-1 0-1-16,1 0 2 0,1 0-2 0,2 0 0 15,-1 0 1-15,2 0 1 0,0 0-2 16,0 0 0-16,0 0-2 0,0 0 2 0,0 0 0 15,0 0 0-15,0 0 0 0,-2 0 0 16,0-2 3-16,0 2-3 0,1 0 0 16,-1 0 0-16,0 0 1 0,2 0-1 0,-1 0 2 15,-1 0 1-15,2 0 0 0,0-1-13 16,0-1-36-16,3-3-62 0,1 3-105 0,-1-1-127 16,1 0-66-16,4 0-23 0,0-4 19 15,3 2 49-15</inkml:trace>
  <inkml:trace contextRef="#ctx0" brushRef="#br0" timeOffset="70222.2794">16993 8620 141 0,'-6'-2'329'0,"1"2"31"0,0 0 16 16,-1 2-81-16,1-2-93 0,2 2-62 15,-2-1-36-15,-1 3-17 0,1 0-8 0,2 0-8 16,-2 1-5-16,1-1-13 0,0 2-13 15,-1 0-9-15,0 2-5 0,1-1-6 0,0 0-5 16,0 3-5-16,0-3-2 0,0 4 0 16,1-1-5-16,0 0-2 0,-1 3-1 0,0-1-1 15,3 0-2-15,-1 0-2 0,2-2 1 16,0 4-3-16,2-2 0 0,1-2 2 0,0 0 0 16,3 3 2-16,-1-2 1 0,1-1 4 15,2-1 1-15,1 1 5 0,1-3-1 0,-2 3 2 16,5-5 2-16,-5 4-1 0,1-4-1 15,2 0-1-15,-3 1-1 0,0-2-2 16,-1-1-1-16,0 0-3 0,-1-1 1 0,-1-1 1 16,-2 1-2-16,2-2 0 0,-1 1-1 15,-3-2 1-15,1 1-2 0,-1-2-4 0,4 2-1 16,-5-3-4-16,1 2-3 0,2-1-2 16,-1-1-1-16,-2 1 3 0,2-1-2 0,-1-2-27 15,1-1-62-15,-1 2-116 0,-1 4-121 16,0-5-63-16,0 1-29 0,2-1 12 15,-2 2 58-15</inkml:trace>
  <inkml:trace contextRef="#ctx0" brushRef="#br0" timeOffset="71077.8692">17172 8669 48 0,'-2'-3'285'0,"2"3"33"0,2-1 24 0,-2 1-59 16,0 0-69-16,1-1-50 0,-1 1-31 16,0 0-17-16,0 0-13 0,2 1-8 0,-1-1-14 15,-1 1-13-15,0-1-13 0,0 0-12 16,-1 3-10-16,-1-1-9 0,2 1-9 0,-1 1-7 15,-1-1-1-15,0 1-6 0,1 1-1 16,-2 0-1-16,1-2-2 0,2 2-1 0,0 0 2 16,-1 2-3-16,1-3 4 0,0 2-1 15,0 0 2-15,0-1 2 0,1 0-1 16,-1 0 3-16,0 2-1 0,0-4-3 0,2 4 3 16,-2 0-3-16,3-2 0 0,-3 1-3 15,0 0 3-15,0 1-1 0,0-1-3 0,-3 0 4 16,3-1-2-16,0 2 2 0,-2-1 0 15,2-2-1-15,0 1 1 0,0 0 0 0,0-3-1 16,0 2 0-16,2-1 3 0,-2-2-3 16,0-1 0-16,3 2 1 0,-3-2-1 15,0 0 1-15,0 0-2 0,1 0 2 0,-1-2 0 16,0-1-1-16,2 1 0 0,0-3-1 16,-2 0 2-16,1 0-2 0,-1-2 2 0,2 0 1 15,-1-1-1-15,-1 1 1 0,4-1 3 16,-4 0-1-16,1 2 0 0,-1-1-1 15,2 0 0-15,-1 0-2 0,-1 4-2 0,2-2 0 16,-2 1 2-16,2 0 0 0,-1 0 0 16,2 1 0-16,1-2 2 0,0 1-2 0,-1-1 0 15,2 1 0-15,0-1 3 0,0 1-2 16,0 0 0-16,0 0 0 0,0 1 1 0,-2 1-2 16,2-1 0-16,0-1 0 0,0 3 0 15,0-3 0-15,1 4-2 0,-2 0 2 0,1 0 0 16,-1-3 3-16,-3 3-2 0,1 0 1 15,1 3 0-15,-1-3 2 0,-1 2 0 0,1 1 0 16,2 1 0-16,-2-1 4 0,-1 2-2 16,1 0 4-16,-1 0-2 0,1 3 0 15,0 0 1-15,-1-1-3 0,1 2 0 0,-2 0-2 16,0-2-1-16,0 5 0 0,-2-3-2 16,2-1 3-16,0 3 1 0,-1-1-2 0,-1-1 1 15,2 0-4-15,0 0 3 0,0-2-2 16,0 1 0-16,0-3 0 0,0-1-1 15,0 1 4-15,0-2 0 0,0-2-2 0,2 1-1 16,-2-1-1-16,1 1 0 0,-1-2-1 16,0 0-1-16,0 0-6 0,0 0 1 0,0 1-6 15,0-1-6-15,0 0-3 0,2 0 0 16,0-1 4-16,-1 1 0 0,6-2-14 16,-3-1-37-16,2-1-81 0,-3 0-128 0,-3 4-91 15,0 0-48-15,7-1-10 0,-1 0 34 16</inkml:trace>
  <inkml:trace contextRef="#ctx0" brushRef="#br0" timeOffset="71756.7541">17494 8594 48 0,'-1'0'298'0,"-1"-1"39"15,2 1 26-15,0 0-59 0,-1 0-81 0,1 0-54 16,0 0-44-16,1 1-26 0,-1-1-16 16,0 2-9-16,0-2-6 0,2 3-6 15,-1-3-12-15,-1 4-10 0,4-1-8 0,-3 1-4 16,2 1-8-16,-2 0-6 0,3 2-8 16,-1-1-2-16,0 2-4 0,0 1-4 15,1 2-1-15,0-1 2 0,0 0-3 0,-3 4 4 16,3-3-4-16,0 2 4 0,-3 2 0 15,3 0 1-15,-4 1 1 0,1 0 0 0,-1 0 1 16,0 1 1-16,-1 0 0 0,-1 0 5 16,-1 1 1-16,-1-1 4 0,0-1 1 0,-1 0 0 15,1 1-1-15,-3-2 1 0,2-1-2 16,-1-1-3-16,-2-2-4 0,4-1 1 0,-3-2-2 16,2-1-2-16,0-2 0 0,1-2-1 15,3 0-2-15,1-2-6 0,-2 1-2 0,0-2-7 16,2 0-3-16,2 0 3 0,0-3-3 15,2 1-17-15,-1-2-47 0,3-1-112 16,-2 2-129-16,-3 2-72 0,3-2-33 0,-1-2 3 16,2 0 39-16</inkml:trace>
  <inkml:trace contextRef="#ctx0" brushRef="#br0" timeOffset="72598.769">17907 8811 252 0,'0'0'327'0,"-2"0"28"16,2 3-30-16,0-3-75 0,0 0-67 15,0 1-51-15,0-1-32 0,0 1-22 0,0-1-11 16,0 0-5-16,2 2-5 0,-1-1-5 0,1-1-9 15,0 2-3-15,1 0-6 0,2-1-10 16,-1-1-4-16,4 2-6 0,-2 0-3 0,4-2-4 16,1 3-2-16,-2-3 0 0,3 0-5 15,2 0 0-15,-2 2-1 0,2 0-3 16,2-1-1-16,0 1 0 0,0-2 0 0,1 2 2 16,-1-2 0-16,3 0 3 0,-3 3 0 15,1-2 0-15,0 0 1 0,-4 1-1 16,3-1 1-16,-5-1-1 0,2 0 0 0,-1 2 0 15,-2-2 1-15,-2 0 0 0,3 2-1 16,-5-2-1-16,-1 0 0 0,1 0 0 0,-4 0-1 16,1 0 2-16,-1 0 0 0,-2 0 1 15,3 0-1-15,-3 0 0 0,0 1 0 16,0-1 0-16,0 0 1 0,0 0 2 0,0 0-1 16,0 0 2-16,1-1-10 0,1-1-22 15,1 0-45-15,0 1-78 0,-1-1-110 0,-2 2-100 16,0 0-49-16,0 0-5 0,0 0 29 15,-5 0 68-15</inkml:trace>
  <inkml:trace contextRef="#ctx0" brushRef="#br0" timeOffset="73038.03">18125 8990 172 0,'2'3'287'15,"-2"-3"29"-15,1 0-17 0,1 0-61 0,-2 0-52 16,1 0-32-16,-1 0-22 0,0 0-13 16,0 0-11-16,0 0-9 0,0 0-13 15,0-3-13-15,0 3-16 0,-1-2-14 0,-1 0-14 16,2-1-8-16,0 1-8 0,-1-1-4 15,1-1-2-15,0-1-4 0,1 0-3 0,-1 0 0 16,2-1-2-16,-1-1 1 0,3-1-4 16,-3 1 0-16,2-4 3 0,0 1 1 0,-1-1-1 15,-1-2 2-15,2 1 0 0,1-2-1 16,-3 1-3-16,3-3 4 0,-3 0 0 0,2 1 0 16,1-2 0-16,-3 2 7 0,2 0 0 15,-2 1 0-15,1 0 0 0,-2 2-2 16,0 2 1-16,0 0-2 0,0-2 4 0,-2 5-1 15,2-1 0-15,-1 3 0 0,-2 0 0 0,3 2-4 16,-1-1-6-16,1 2-3 0,-2 1-2 16,2-1-5-16,0 1-34 0,0-1-84 15,-2 5-158-15,-1-1-89 0,2 2-49 0,1-4-24 16,0 3 20-16</inkml:trace>
  <inkml:trace contextRef="#ctx0" brushRef="#br0" timeOffset="74076.5512">18746 8796 141 0,'0'0'309'16,"-3"0"32"-16,3 0 5 0,-1 0-69 15,-3 0-66-15,4 0-47 0,-3 0-34 16,3 1-15-16,0 1-17 0,0-2-17 0,0 0-15 16,0 0-18-16,2 0-16 0,-2 0-16 0,1 1-6 15,-1-1-3-15,4 1-4 0,-3-1 0 16,3 2-1-16,0-2 0 0,0 0-2 15,0 0-1-15,1 0 0 0,-1 0-1 0,1 0 2 16,3-2-3-16,-4 2 1 0,1-2 2 16,2 0 0-16,-2 1-1 0,2-2 2 0,0 0 1 15,-3-2 3-15,3 3-3 0,-2 0 2 16,0-1-1-16,2 0-2 0,-4-2-1 0,4 3 1 16,-3-1 1-16,1-2 0 0,-1 1 3 15,1 1-4-15,-1-2 1 0,-3 1 2 0,2 1-3 16,-1-2 4-16,0 3-2 0,-2-1-1 15,0 0 1-15,0 0-1 0,-2 0-1 16,0 0 0-16,-1 0-1 0,0 0 0 0,0-2 2 16,-3 3 0-16,1-1-2 0,0-2 0 15,0 2 0-15,1 1-1 0,-3-1 1 16,1-1-2-16,0 1 1 0,-2 1-2 0,0 2-1 16,-1 0 3-16,1 2-1 0,-1 0 0 15,1 1 0-15,-1 2 0 0,1 0 1 0,0 0 1 16,2 0 0-16,-2 3 0 0,2 0 0 15,-1-2 4-15,3 0 1 0,-4 2 2 0,3 1 2 16,0 3 3-16,1-2 1 0,-3 0 0 0,2-1-1 16,0 3-2-16,1-2-2 0,3 2-1 15,-1 0 0-15,0-2-1 0,4 2-1 16,0 0-1-16,-1-2 1 0,4 0-2 0,3 2 3 16,-4-3 0-16,4-1 1 0,2 2 1 15,-1-2 0-15,2 1 0 0,-1-3 0 16,2 2 1-16,1-3-2 0,0 0 1 0,0-1 0 15,-4-1 0-15,4 1-3 0,-1-3-3 16,-1-1 0-16,0 0-4 0,-1 0-3 0,2-1-7 16,-4-1-2-16,2 0-5 15,-1-1-7-15,-1-1-3 0,-1 1-2 0,-3-2 2 16,1 0 7-16,1 0-8 0,1-1-20 0,-3 0-41 16,1-1-86-16,-3 2-131 0,0 3-79 15,-2 2-31-15,1-3 4 0,2-1 35 16</inkml:trace>
  <inkml:trace contextRef="#ctx0" brushRef="#br0" timeOffset="74677.8137">19143 8708 78 0,'0'-2'305'0,"1"-1"30"16,1-2 21-16,-2 4-65 0,1-1-82 0,-1 0-57 16,0 2-34-16,0 0-20 0,0 0-8 0,0 2-3 15,-1 0-8-15,-2 3-13 0,-2 0-12 16,-1 3-11-16,-1 2-11 0,-1 1-11 15,-2 4-12-15,2-1-6 0,-2-1-4 0,4 0-3 16,-4-1-2-16,6 0 2 0,-3 1 1 16,6-1 3-16,-3 1 0 0,3-1 0 15,2-1 3-15,3 2-1 0,0-3 0 0,3 1-2 16,2-1 0-16,1 1 4 0,-1-2-2 16,2 0 5-16,-1-2-3 0,-1 1 1 0,4-1 1 15,-5 0 0-15,0 0 0 0,0-2-3 16,1-1 0-16,-3 0-3 0,-1 0 0 0,2-3-2 15,-3 2-1-15,1-3-1 0,-4 1-2 16,2 0-2-16,-1-1 1 0,0-1-1 0,3 0 4 16,-2 0 1-16,3-4-3 0,2 0-15 15,-2 0-31-15,2-2-52 0,-1 2-89 16,-3-4-112-16,-2 4-76 0,1 0-25 0,0-3 10 16,0 1 39-16</inkml:trace>
  <inkml:trace contextRef="#ctx0" brushRef="#br0" timeOffset="75456.3728">19315 8746 26 0,'2'-3'280'0,"-1"0"37"15,1 2 21-15,1-2-42 0,-2 1-66 0,-1 1-51 16,0 1-36-16,0 0-26 0,0 0-15 16,0 1-15-16,0-1-11 0,-1 0-13 15,-2 2-14-15,3-2-9 0,0 0-10 0,0 0-3 16,0 3-9-16,0-2-5 0,0 0-6 16,0 4-2-16,0-2-1 0,0 1-4 0,0 1-2 15,0 0-4-15,0 2 3 0,0-2-4 16,4 2 1-16,-4 1-2 0,0 1 1 0,0-2 1 15,2 2 2-15,-2-1 4 0,0 0 0 16,2 1 2-16,-2-4-1 0,0 3 0 16,0-4-1-16,0 2 0 0,1-1-1 15,-1-1-2-15,0 0 3 0,-1 0 0 0,1-1 0 16,0 0 0-16,0 0 2 0,-4-2-1 16,4 0-1-16,-4 2-1 0,4-3-1 0,-2 2 0 15,2-2 1-15,-1 0 1 0,1 0 0 16,-2-2 0-16,2 1 0 0,0-1 0 15,0 1 0-15,0-3-2 0,0 1 2 0,2-2 0 16,-1 1 0-16,1-1 0 0,2-1-2 16,0 0 2-16,-3-1-1 0,2 0 0 0,1-1 1 15,-1 1 0-15,0-2-1 0,0 1 1 16,1 2 1-16,0 0 3 0,-1-2 3 0,0 2 1 16,0 2 1-16,2-2 1 0,0 1-2 0,-2 0-5 15,2 3 0-15,1-3-2 0,-1 3-1 16,1-3 0-16,1 2 1 0,-1-1 0 0,2 1 0 15,-4 1 0-15,1-1-1 0,-1 3 1 16,-1 0 1-16,2 0-2 0,-4 0 0 16,3 0 0-16,-2 3 0 0,1-1-1 0,-1 3-2 15,-1 0 2-15,1 0 0 0,-2 2 1 16,0 0-1-16,3 1-3 0,-3-1 4 16,4 4 0-16,-3-2 5 0,1 1 1 0,1 1 8 15,-1-1 4-15,-1 1 8 0,3-2 8 16,-2 1 8-16,0-1 4 0,-1 0 0 0,-1-2 1 15,4 1-8-15,-4-1-9 0,1-3-7 16,-1 1-10-16,2-1-4 0,-1 0-6 16,1-2-2-16,-2 1-3 0,2-1-8 0,-2-1-10 15,0 0-17-15,1-1-11 0,-1 1-12 16,0-1 0-16,0 0 3 0,0-1-5 0,0 0-19 16,2-2-51-16,-4 2-110 0,2 1-112 15,-3 0-58-15,3 0-16 0,0 0 16 16,0 0 59-16</inkml:trace>
  <inkml:trace contextRef="#ctx0" brushRef="#br0" timeOffset="75903.139">19664 8649 102 0,'-3'-2'328'0,"1"1"41"15,-1 1 26-15,1 0-55 0,-2 0-85 16,4 0-67-16,-3 3-46 0,2-2-34 15,-1 0-22-15,0 3-26 0,2 0-22 0,0 1-17 16,0 2-10-16,0 0-3 0,4 3-1 16,-3-1 6-16,2 1 3 0,1 1 4 0,1 1 7 15,0-1-1-15,3 4 7 0,-1-1 5 16,3 1 6-16,-1 0 8 0,-1 0 7 0,-2 1 14 16,3 1 8-16,-6 0 6 0,2-4 2 15,-3 2 2-15,-2-2-6 0,-2 0-5 0,-1-1-13 16,-2-2-13-16,-1 0-13 0,1 0-19 15,-1-3-34-15,0 1-39 0,-1-3-45 0,0 4-42 16,0-5-27-16,2 0-10 0,1-2-43 16,-3 1-122-16,0 0-90 0,0 1-24 15,6-1-13-15,-1 3-1 0,2-1 52 0</inkml:trace>
  <inkml:trace contextRef="#ctx0" brushRef="#br0" timeOffset="86869.7906">16076 8844 189 0,'0'-1'293'0,"-2"1"23"0,2-3-19 15,-2 3-77-15,0 0-58 0,2 0-37 0,0 0-19 16,-1 0-10-16,-1 0-4 0,2 0-4 0,0 0-6 16,-2 0-9-16,-1 0-12 0,2 0-11 15,-3 0-11-15,1 0-7 0,-2 3-8 0,-2-3-5 16,0 1-4-16,-1 0-3 0,0-1-2 15,-1 2-3-15,0-1 0 0,-3 1-4 16,2-2-3-16,-2 2 2 0,1-1-2 0,-1-1-1 16,0 0-1-16,-1 2 1 0,-2-2 1 15,4 0 0-15,-2-2 0 0,2 2 0 0,0 0-1 16,5-1-1-16,0-1-1 0,-1 0 1 16,4 2 0-16,0 0-1 0,0-1 5 15,1 1-1-15,2-2 1 0,0 2-4 0,0-1-17 16,2 0-30-16,2 1-46 15,-1 0-75-15,-3 0-114 0,0 4-86 0,-1 1-29 16,2-2 3-16,3-2 30 0</inkml:trace>
  <inkml:trace contextRef="#ctx0" brushRef="#br0" timeOffset="87253.557">16046 8925 165 0,'2'0'229'16,"-1"2"-5"-16,3-1-33 0,-4-1-43 0,1 2-30 15,-1-1-18-15,0-1-10 0,2 0-1 16,-2 1 2-16,0-1 1 0,0 0 4 0,-2 0-1 16,2 0 0-16,-1 0-5 0,-1 1-3 15,0-1-11-15,-1 0-11 0,1 2-8 0,-5-2-9 16,2 2-7-16,-3-1-7 0,0 1-5 15,-3-1-6-15,2 2-6 0,-1-3-5 16,-4 2-3-16,4 1-6 0,-3-2-3 0,0 0-1 16,1-1 1-16,-2 0-2 0,2 2 1 15,-1-2 1-15,4 0-1 0,-3 0 1 16,3 0-1-16,1 0-1 0,3 0 1 0,-1 0 1 16,0-2 0-16,4 2 0 0,-1 0 1 15,2 0-1-15,-1 0-1 0,2 0 1 0,-2-1 0 16,2 1 1-16,0 0 1 0,0-1-8 15,0 1-23-15,0-2-47 0,0 1-82 0,0 1-130 16,-3 1-87-16,2 1-40 0,1-2-2 16,0 0 36-16</inkml:trace>
  <inkml:trace contextRef="#ctx0" brushRef="#br0" timeOffset="88549.2184">14145 8783 143 0,'-2'-2'309'0,"2"-1"25"0,-1 2 12 16,1-1-81-16,0 0-84 0,-2 1-47 15,2-1-26-15,-2 2-9 0,2 0-10 16,0-2-2-16,-1 2-10 0,1 0-12 0,0 0-13 16,0 0-10-16,0 0-9 0,0 0-10 15,1 0-7-15,-1 0-4 0,4 0-6 0,-1 2-1 16,3-2-3-16,1 0-1 0,2 0-1 16,0 0 0-16,-1 2 0 0,3-1 2 15,-1 1-2-15,-1 0 1 0,1 1 0 0,-4-1-2 16,2 1 0-16,-1 3-2 0,-3-1 1 15,2 0-4-15,-1 2 0 0,1-1 2 0,-2 1 2 16,1 3 2-16,-4-3 0 0,1 2 3 16,-1 0 1-16,-2 1 0 0,-1 0-2 0,1 3 0 15,-6-1-2-15,2 0 3 0,0 0-1 16,-4-2-2-16,1 2 1 0,2-1-1 16,-2-3 3-16,0 2-3 0,0-3 0 0,3 0 0 15,2-2 0-15,-2-2 0 0,4-1-1 16,-1 0 3-16,1-1-2 0,1-1 0 0,0 0 0 15,0 0 0-15,0-3 2 0,1 1-4 16,1-1 2-16,-1-2 0 0,4 3 0 0,-2-5-1 16,1 4 1-16,0-4 0 0,0 1-1 15,2 0-1-15,-2-2 1 0,1 1 0 0,0 0-3 16,2-2 0-16,-3 1-1 0,4-2 2 16,-2 1 1-16,2-2-1 0,0-1-1 15,1 0 4-15,-1 2 0 0,1-1-1 0,-3 1-2 16,1 1 0-16,-2-1 1 0,2 2 2 15,-4 1 0-15,0 0 3 0,0 4 3 0,-1-1 1 16,1 2-1-16,-2-1 0 0,-1 2-4 16,0 0 1-16,0 1-1 0,0-2-1 0,0 2 3 15,0 0-2-15,-1 2 1 0,-2-1 0 16,1 0-1-16,-1 0-2 0,0 3 0 16,-2 0 0-16,0 1-4 0,0 0 2 0,-2 3-2 15,2 1-1-15,0 1 3 0,-3 0-1 16,3 0 1-16,-2 0-1 0,2 1 0 15,0-2 1-15,4 2-1 0,-1-2 1 0,2-1 0 16,3 1-1-16,1-2 1 0,0-1 2 16,2-1-3-16,2 2 3 0,0-3 0 0,0 1-2 15,5-3 4-15,-2 2-2 0,1-3-2 16,0 2 2-16,-3-1 0 0,4-2 0 0,-5 0 0 16,1 0 2-16,-2 3-2 0,0-3-2 15,-2 0 1-15,1 1 1 0,-4-1-2 0,3 0 2 16,-2 0 0-16,-1 0 0 0,0-1 0 15,0 1 0-15,0 0 0 0,-1 0 0 0,1-3 0 16,-1 3 0-16,1 0 2 0,1-3-1 16,0 0 1-16,-1-1-8 0,5 0-33 0,-4 0-67 15,-2-2-124-15,-1 2-114 0,-3 3-62 16,2 0-22-16,1-3 13 0,-4 2 60 0</inkml:trace>
  <inkml:trace contextRef="#ctx0" brushRef="#br0" timeOffset="88950.0943">14625 8756 230 0,'-1'0'369'16,"1"-3"25"-16,0 3 17 0,-2 0-95 15,0 3-119-15,1 1-65 0,-1 1-35 16,-1 0-21-16,0 2-11 0,0 1-10 0,0 1-16 16,-2 0-12-16,3 2-14 0,-2 3-6 15,0-2-7-15,1 0-3 0,3 1-1 0,0-2 4 16,0 3 0-16,0-1 0 0,3-1 0 16,1 0 2-16,-1-1 1 0,2 0-2 0,-1-2 1 15,4-1 5-15,0 0 0 0,0-1-1 0,2 2 0 16,0-4 0-16,0 2-4 0,0-3-1 15,0 0-4-15,-2-1 0 0,-1 0 1 0,-1 0-1 16,-1 0 1-16,-1-1-2 0,0 0 0 16,-3-2 0-16,2 2 1 0,-3-2-4 15,2 2 6-15,-2-2 1 0,0 0 0 0,0 0-1 16,0 0-18-16,3-4-35 0,-3 2-65 16,4-1-106-16,-8 0-119 0,4 0-59 0,-3-2-18 15,3 1 21-15,3 0 53 0</inkml:trace>
  <inkml:trace contextRef="#ctx0" brushRef="#br0" timeOffset="89617.0415">14770 8833 133 0,'2'-2'307'0,"0"-3"19"0,-1 2 14 16,1-1-83-16,0 1-88 0,-2 2-49 15,1 0-13-15,-1-2-5 0,0 3 1 16,0 0-4-16,0 0-7 0,0 3-14 0,2-3-15 16,-2 0-14-16,1 2-15 0,-1 0-11 15,0 1-8-15,2 0-7 0,1 1-5 0,-1-1-3 16,1 1 0-16,-1 1 0 0,-1 0 1 16,3 0 3-16,-2 1 1 0,0 1 2 0,-1-1 0 15,1 1-1-15,0 1 1 0,-2-1-1 16,1 1-1-16,-1 1-3 0,-1-2-2 15,1 1 0-15,-2-1-1 0,2-2-1 0,-2 1 1 16,2-1 1-16,0-2 0 0,0 1-1 16,0-2-1-16,0-1 1 0,0 1-4 0,0-2 1 15,0 1 1-15,0-1-2 0,0 0 4 16,0 0-2-16,0-1 3 0,-1-1-3 16,1 1 2-16,0-3 1 0,-2 2-2 0,2-3-2 15,0 2 3-15,-2-3 1 0,2 2-2 16,0 0 2-16,0-3-1 0,0 2-1 0,0-4 1 15,2 4-3-15,0-5 3 0,-1 3-3 16,1-2 2-16,1 0 1 0,-1 1 0 16,1 2 0-16,0-2 1 0,2 2 0 0,0 1 2 15,-1 3-1-15,1-1-1 0,0-1 0 16,0 3 0-16,-1-1 2 0,1 0-4 0,3 2 2 16,-3 0 0-16,-1 0 0 0,1 2-1 15,0 0 0-15,0-1 1 0,1 3 0 0,-1-1 1 16,-1-1-1-16,-2 3 1 0,1 0 1 15,1 0-2-15,-1 2 3 0,0-2-1 0,1 4 2 16,-2-2-3-16,1 1 3 0,-1 1 2 16,-1-1-2-16,2 1-2 0,-3-1 2 0,2-1 1 15,0-1-2-15,-1 0-1 0,-1 0-1 16,2-3-1-16,-2 1 0 0,0-1 0 16,0 0-1-16,0-1-1 0,0-1-3 0,0 1-2 15,0-2 2-15,0 0 0 0,0 0-6 16,2-2-29-16,-1 1-46 0,2-1-95 0,-3 2-130 15,0 0-80-15,0 0-34 0,0 0 9 16,6-3 36-16</inkml:trace>
  <inkml:trace contextRef="#ctx0" brushRef="#br0" timeOffset="90136.5579">15101 8718 267 0,'0'-3'328'0,"3"0"26"0,-3-1-20 0,0 3-79 16,0 0-68-16,2 1-44 0,-2-1-25 15,0 1-15-15,1 0-14 0,-1 1-15 0,0-1-15 16,2 1-11-16,-1 0-11 0,1 3-12 16,-2-1-8-16,3 1-7 0,0 1-7 0,2 1-5 15,0 0-1-15,1-1 1 0,0 5 2 16,1-1 4-16,-1-1 1 0,2 2 7 15,-2 0 1-15,1-1 5 0,-1 2 2 0,-1-1 0 16,1 0 1-16,0 2 0 0,-1 1 0 16,-2-1 1-16,1-1 1 0,-3 2-1 0,1-1 1 15,-4 2 0-15,2-2-1 0,-3-1-2 16,0 1-3-16,-1-1-3 0,-2 1-2 0,0-4-4 16,1 1-3-16,-1 1-4 0,-1-3-7 15,1 1-8-15,0-2-10 0,1-1-14 16,1 2-9-16,-1-4-7 0,1 2 2 0,1 0 7 15,0 0 2-15,3 0-17 0,0-5-42 16,0 4-92-16,0-1-134 0,0-3-72 16,-3 2-31-16,3-2 8 0,0 0 42 0</inkml:trace>
  <inkml:trace contextRef="#ctx0" brushRef="#br0" timeOffset="106757.9276">13950 9065 52 0,'-6'0'293'0,"1"-2"29"0,1 2 18 16,-1 0-53-16,2-2-97 0,-4 2-61 0,4 0-34 15,-1 0-18-15,2 0-7 0,0 0-10 16,1 0-3-16,-1 0-7 0,2 0-6 0,-1 0-5 15,1 0-5-15,0 0-5 0,0 2-5 16,0-2-2-16,-2 0-6 0,0 2-2 0,-1-2-4 16,1 4 0-16,-4 0-2 0,0 0 1 15,1 0 2-15,-1 0 0 0,-2 2-3 0,-1-1 3 16,-1-1-1-16,2 2-2 0,-4-1-2 16,0 2 0-16,1 1 1 0,-3 1-5 15,1-1 1-15,-1 1-1 0,0-1 0 16,0 1 2-16,1 0-1 0,0-1 3 0,-1 4 0 15,1 0-2-15,-2-2 1 0,2 3 0 16,-1 0-4-16,1 0 0 0,-1 1 5 0,1 1 0 16,1-3-1-16,-1 3-2 0,2-2 2 15,-3 0-1-15,4 2-1 0,-1-1-2 0,0 1-1 16,0 0 1-16,3 0 1 0,-3 1 1 16,3 1-2-16,0 1-1 0,2-1 3 0,-2-1 2 15,4 0 0-15,0 0 0 0,1-1-1 0,3-2 2 16,0 1-1-16,0-2-4 0,3 1-1 15,1-3 0-15,-3 1 1 0,2-2-2 16,2 3 1-16,1-1 0 0,-1 1-2 0,0 0 1 16,0 0 0-16,-1 2 2 0,4 0-4 15,-3 2 3-15,1-2 2 0,-1 1-1 16,3 0 0-16,1 1-2 0,1-1 2 0,-1-3-1 16,5 2 0-16,-1-2-2 0,1-1 2 15,1-2 0-15,2 0 0 0,-1-1-2 16,1-1 2-16,1-2 0 0,1 4-2 0,-5-4-2 15,5 3 2-15,-2-1 0 0,-3 2-3 16,0-1 4-16,-1 1 1 0,0-1 1 0,-1 1-1 16,0-1 0-16,0 1 0 0,-2-1 0 15,-1-2 0-15,2 1-1 0,0-1 1 0,-3-1 0 16,3 0-3-16,-1 0 2 0,-1 2-1 16,-1-5 1-16,0 3 1 0,-2-3-1 0,-1 1 1 15,0-1-1-15,-2 0 1 0,0-1 0 16,0-1-1-16,0 2 1 0,-3-2 0 15,0 2 2-15,0-2-2 0,0 0 0 0,0 0 0 16,0 0 0-16,0 0-2 0,0-2 1 16,0 2 1-16,-1-2-1 0,1 2 1 15,-2 0 0-15,2-1-1 0,-3-1 0 0,2 0 1 16,-1-1 0-16,1 1 1 0,-1-1-1 16,-1-1 1-16,1-1 0 0,-1 2-1 0,0-2 1 15,0-1-1-15,-1-1 0 0,1 1 0 16,-1-2-1-16,1 2 0 0,-1-2 0 0,1-1 0 15,0 1-1-15,1-1 2 0,-1 2 0 0,1 2 0 16,-1-1 0-16,0-1 0 0,0 2 3 16,0 0-3-16,0 2 0 0,0 0 0 15,0 0 1-15,-1 1-1 0,3 0 0 0,-1 1 0 16,0-3 0-16,2 4 2 0,0 0-2 16,0-1 0-16,0 1 0 0,0 0 1 0,2 1-1 15,0-1 0-15,-1 0 0 0,1 2 0 16,0 0 0-16,-1-1-2 0,2 1 1 15,-1 0 1-15,-2 1-2 0,3 2 3 0,-1-1-2 16,-1 2 1-16,-1 0 1 0,0 2 0 16,3-1-1-16,-1 0 0 0,-1 1 0 0,2-1 0 15,-1 2 0-15,1-1-1 0,2-2 1 16,-2 0 0-16,1 0 0 0,-1-1 0 16,1-1 0-16,-1-1 1 0,1 0-1 0,-1 0 0 15,0-1-1-15,0 1-2 0,-1-3 2 16,-1 5 1-16,1-5 0 0,-2 0 0 15,2 0 0-15,-2 2 0 0,-2-2 0 0,2 2 0 16,-2-2-1-16,-1 0 1 0,-2 1 0 16,1 1-1-16,-6 0 1 0,2-2-1 0,-3 0-1 15,0 3 0-15,-1-3-1 0,-3 0 2 16,-1 2-1-16,0 1-2 0,-1-1 4 0,2 1 0 16,2 0 0-16,3-2 0 0,1 2 0 15,3-1 0-15,2-1 0 0,4-1 0 0,4 0 2 16,2 0 2-16,3-3-4 0,4 0-26 15,4-4-72-15,-1 0-177 0,1 2-96 16,-2-2-51-16,-1-1-25 0,-4 1 12 16</inkml:trace>
  <inkml:trace contextRef="#ctx0" brushRef="#br0" timeOffset="107637.2897">14383 9851 3 0,'-1'0'270'0,"-2"-1"38"15,1 0 23-15,0-1-41 0,1 2-81 16,-2-1-57-16,3 1-34 0,0 0-22 15,0 0-15-15,0 0-8 0,0 0-7 0,3 1-5 16,-2 1-8-16,-1-1-4 0,4 2-8 0,-3 2-3 16,4-1-6-16,0 3-3 0,1 0-6 15,1 0-2-15,0 3-4 0,3-1-2 16,0-1-1-16,0 3-3 0,0-1-1 0,0 0-1 16,2 0-2-16,-3 4-2 0,4-4-1 15,-2 0 2-15,0-2-2 0,0 0-1 0,-1 0 3 16,-1-2 0-16,-1 2-2 0,3-3 1 15,-3 2-2-15,-1-2-2 0,0 0 0 16,1 0-1-16,0 0 0 0,-3-3 0 0,1 3-1 16,2-1 1-16,-2-1-1 0,-1 0 2 15,0-1-1-15,-2 0-1 0,2 0 1 0,-1 0 0 16,-2-1-2-16,0-1 2 0,-1 0 0 16,1 0 2-16,-1 0-2 0,-1 0 0 0,2 0 0 15,-2 0-2-15,2 0 2 0,-1 0 0 16,-1 0 0-16,3 0 2 0,-3 0-4 0,0 0-5 15,2 0-14-15,-2 0-32 0,0-1-46 16,-2-1-75-16,-2 4-117 0,-6 1-87 16,-1 1-33-16,2 0 7 0,1-1 32 0</inkml:trace>
  <inkml:trace contextRef="#ctx0" brushRef="#br0" timeOffset="108049.0004">14440 10198 21 0,'-1'2'285'0,"-3"-2"30"0,4 0 20 0,-2 0-48 15,0-2-91-15,2 2-62 0,0-1-40 16,0-1-19-16,0 0-8 0,0-1-8 16,4 1-4-16,-2-1-8 0,1-1-7 0,0-3-8 15,2 1-5-15,0-1-5 0,-2-1-5 16,2-1-4-16,1 0 1 0,0-4-4 0,-1 1-2 15,-2 0-1-15,2-2 0 0,0-1 3 16,3 2 4-16,-2-3 2 0,-1 2 1 0,1 2 0 16,2-3-1-16,1 1-4 0,0-1-4 15,-1 1 1-15,1-1 2 0,-3 5 3 16,1-2 2-16,-1 3 3 0,-1 2 1 0,-1-1-1 16,-1 3-2-16,1 0-2 0,-1 1-4 15,-2-1-1-15,1 3-2 0,0-1-3 0,-1 1-1 16,-1 1-3-16,2-1 2 0,-1 0-3 15,1 0 0-15,0 1 0 0,-1-1-3 16,-1 1 2-16,3-1-2 0,-3 1-4 0,3-1-7 16,0 2-17-16,-1-2-23 0,1 0-31 15,-1 0-44-15,-1-1-78 0,-1 3-114 0,0 0-53 16,-3-3-14-16,2 0 14 0,-1 0 35 16</inkml:trace>
  <inkml:trace contextRef="#ctx0" brushRef="#br0" timeOffset="113153.9511">15030 9778 89 0,'3'0'293'0,"-1"-2"25"0,-1 1 16 0,1 0-75 15,-2 1-89-15,2-2-58 0,0 1-29 16,-2 1-15-16,0-2-10 0,0 1-5 0,0-1-6 15,0 2-5-15,0-1-3 0,0-1-7 16,0 2-4-16,0 0 0 0,0 0 2 0,-2 0-2 16,0 0-1-16,2 0-2 0,-2 0 0 15,-1 0-5-15,2 2-5 0,-1-1-3 0,0-1 0 16,1 2-2-16,-1-2-1 0,2 1-1 16,0-1-2-16,-1 0-1 0,1 0-3 15,0 2 1-15,0-2 1 0,-2 1-2 0,0 1-1 16,2-2 0-16,-1 2 1 0,-1 0 1 15,2 0-3-15,0-1 4 0,-1 1-2 0,1-1 3 16,0 2-3-16,0 0-1 0,-2 1 0 16,0 3 2-16,-2-2-1 0,2 4 6 15,-1 1-2-15,-2 0 2 0,1 1 0 0,-3 2 0 16,2-1 0-16,-2 2 2 0,0-1-1 16,3 1-2-16,-3-2 3 0,4 0-4 15,0-2 1-15,0 0-4 0,1 2 2 0,2-3 0 16,0-1 0-16,2 3 2 0,2-2-1 15,1 0 0-15,2 1 0 0,-1 2-2 0,2-1-2 16,1-1-2-16,-1 2 0 0,2-3 0 16,-1 2 2-16,-1-1-2 0,-2-3-2 0,1 2 2 15,0-2 0-15,-3-1 0 0,0-2-2 0,-2 1 2 16,1-2 2-16,-1-2-2 0,-1 2-2 16,1-1 2-16,-2-2 0 0,3 0 0 15,-3 1 0-15,0-1 0 0,3 0 0 0,-3 0-1 16,2 0 1-16,0-1-1 0,2 1 1 15,-2 0 1-15,1-2 0 0,0-1-1 0,0 0-16 16,0 0-30-16,1-2-54 0,-1 0-110 16,-1 2-132-16,-2-1-61 0,0 1-24 15,1-2 11-15,2 1 44 0</inkml:trace>
  <inkml:trace contextRef="#ctx0" brushRef="#br0" timeOffset="113666.6328">15224 9963 85 0,'2'-3'294'0,"1"-1"24"0,-1-1 16 0,1 0-75 16,0 0-94-16,0 0-60 0,2 0-28 16,0 0-13-16,2 1-5 0,-3 0-6 15,0-1 1-15,1 2-3 0,0 3-9 0,-2-3-7 16,1 3-1-16,-3 0-5 0,3 3 4 16,-2-3 2-16,0 2 5 0,-1 2 3 0,2 1 2 15,-3 0-1-15,0 3-4 0,0 2-5 0,0 2-10 16,0-3-3-16,-1 4-9 0,1-1-2 15,0-1-4-15,1 3-2 0,-1-1 3 16,2-1-3-16,0 3-3 0,-1-2-2 0,2 0 0 16,-1-1 0-16,0 1-1 0,-1-1-2 15,-1-2 1-15,0 0 2 0,0 1 0 0,-3-4-1 16,1 1 1-16,-1 1 0 0,0-4 0 16,-2 0 0-16,2 2 0 0,-4-4-1 15,2 2 1-15,0-1-2 0,0 0 2 0,-1-3-2 16,1 2 2-16,-1-1 4 0,1-2-3 15,0 0 2-15,0 0-3 0,-1-2-2 16,1-1-11-16,-1-1-14 0,1-1-24 0,1-3-24 16,0-1-33-16,3 1-48 0,-1-6-84 15,0 4-93-15,1-4-37 0,-1-1-4 0,4-2 17 16,-1 0 42-16</inkml:trace>
  <inkml:trace contextRef="#ctx0" brushRef="#br0" timeOffset="113844.5239">15373 9712 7 0,'-3'-3'336'15,"-2"2"34"-15,0-1 19 0,0 1 3 0,2-1-151 16,0 2-105-16,1 0-61 0,2 0-36 16,-1 0-22-16,-2 0-19 0,3 0-25 15,3 0-45-15,-2 3-99 0,-1-3-111 0,2 3-59 16,1 0-20-16,2 0-1 0,-2 1 35 15</inkml:trace>
  <inkml:trace contextRef="#ctx0" brushRef="#br0" timeOffset="114402.6311">15444 9864 294 0,'2'2'348'0,"-1"1"23"16,1 1-2-16,-2 1-118 0,-2 3-88 0,2 1-47 15,-1 1-26-15,-1 0-13 0,0 0-7 16,1 2-12-16,-1 0-9 0,2-1-14 0,2-1-9 16,-1 1-10-16,4-1-6 0,-2-1-7 15,2-1 0-15,0-1-2 0,3-1-1 0,-4-1-2 16,1 0-1-16,0-5 2 0,1 2-2 16,-1-2-1-16,4-2 0 0,-1 2 0 15,0-7-3-15,3 2 2 0,0-2-1 0,-2-2 2 16,1 0 0-16,0-3-1 0,-2 0 3 15,-2 0-1-15,3-2 3 0,-4 4 1 0,-1 0 0 16,-3 1 1-16,-1 0 3 0,-1 3 0 16,1 1 2-16,-4 3 1 0,1-1 3 0,0 3 1 15,-3 0-3-15,3 3 3 0,0 2-4 16,1 0 1-16,0 2-2 0,-1-1-1 0,3 2 1 16,0-1-2-16,3-1-3 0,-1 0 1 15,1 0-3-15,2 1-2 0,1-3-1 16,0 1 3-16,2-2-2 0,0 2 1 0,1-1 2 15,1-1 1-15,1-2 1 0,2 3-1 0,-2-4 0 16,3 0 1-16,-3 0-3 0,2-3 0 16,-2 1 0-16,-2 0 2 0,0-3-1 15,0 0 1-15,-3 2 2 0,0-2 1 16,-1-4-1-16,0 4-2 0,1-2 3 0,-3-1-2 16,0 1 0-16,-1-2-3 0,-2 0 2 15,-2 1 0-15,2 0 0 0,-3-1-2 0,2 2-2 16,-4 1 2-16,2 0 0 0,3 2 0 15,-1-1-2-15,-3 1 2 0,4 1 1 0,-1 1-4 16,2-1-10-16,3-1-22 0,0 0-43 16,4 1-91-16,-5 1-147 0,2-1-74 15,-2 1-33-15,4-1 2 0,2 1 32 0</inkml:trace>
  <inkml:trace contextRef="#ctx0" brushRef="#br0" timeOffset="114681.4593">15931 9784 304 0,'3'0'381'0,"0"2"26"0,-3-1 18 16,3 3-130-16,-1 1-110 0,0 2-65 15,-1 1-37-15,1 1-22 0,1 3-15 0,0 0-9 16,0 0-8-16,0 3-9 0,0 2-5 16,1-2-4-16,-1 1-2 0,0 1-4 15,0-2-1-15,-3 2-2 0,0 2 1 0,0-3-2 16,-3 0-1-16,0 1 0 0,-4 0 0 15,3-1 0-15,-4-1 0 0,0-1 0 0,2-2-2 16,-1-2-1-16,1 0 2 0,-2-2-3 16,3 0-1-16,1-3-7 0,0 0-14 0,1-2-33 15,3 0-52-15,-1-3-99 0,-1 3-124 16,2 1-59-16,3 0-19 0,4-4 15 16,2 0 40-16</inkml:trace>
  <inkml:trace contextRef="#ctx0" brushRef="#br0" timeOffset="115187.0448">16356 9958 190 0,'3'0'341'0,"-1"0"29"0,-1 0 19 0,3 0-105 16,1 0-87-16,-1-2-65 0,4 2-41 15,-2 0-25-15,6-3-16 0,-2 1-11 0,1 2-8 16,1-2-11-16,2-1-7 0,-1 1-6 0,0 1-1 15,0-1-5-15,1 2-2 0,-2 0-2 16,-3 0-1-16,4 0-3 0,-5 0-5 16,0 2-4-16,-2-2-7 0,0 1-12 0,-3-1-12 15,0 0-16-15,-1 2-22 0,-2 0-27 0,-2-2-49 16,-2 1-74-16,-5 1-67 0,-3 3-24 16,3-1 2-16,-4 1 22 0</inkml:trace>
  <inkml:trace contextRef="#ctx0" brushRef="#br0" timeOffset="115382.9233">16389 10043 12 0,'-1'5'289'16,"-1"-1"33"-16,4-3 20 0,-1 1-34 0,1-1-97 15,1 0-60-15,2-1-44 0,1 3-18 16,2-3-12-16,1 0-6 0,1 0-10 16,4-3-5-16,1 3-8 0,2 0-8 0,0-1-5 15,2 1-8-15,2 0-2 0,-4 0-7 16,2 0-4-16,1 0-8 0,-4 0-2 0,0 0-12 15,-3-1-26-15,-2-1-45 0,-3-1-114 16,-4 0-125-16,-2-1-63 0,1 1-28 16,-3 3 4-16,-3-2 36 0</inkml:trace>
  <inkml:trace contextRef="#ctx0" brushRef="#br0" timeOffset="116024.6841">17241 9700 263 0,'5'-4'365'0,"-5"-1"25"0,0 1 15 15,-2 0-127-15,-1 2-96 0,-2-1-64 16,-3-2-34-16,-1 2-20 0,1 1-6 16,-5 2-6-16,1 0-8 0,-2 0-7 0,-2 0-8 15,3 4-6-15,-2 1-7 0,2-1-3 0,-1 3-6 16,3 1 0-16,-2 1-4 0,0 0 2 16,5 1-2-16,0 1-2 0,2-1 1 15,3 1-2-15,3 1 0 0,3-2 0 0,2 2 2 16,1-1-2-16,5 1 1 0,-1 0 0 15,6 0-1-15,-4-2 2 0,6 2-4 0,-4-2 2 16,3 2-1-16,-4 0 0 0,3-2-1 16,-7 0 2-16,2 1 0 0,-5-1 0 15,-1 0-1-15,-2 2 0 0,-3 0 0 0,0-2 0 16,-6 2 1-16,1-1 0 0,-4-1 1 16,1-2-1-16,-2 1 1 0,-2-2 1 0,1-2-2 15,0 0 0-15,-2-2 0 0,4 1 2 16,-1-3 0-16,-1 1-2 0,5-1 0 0,-1-1 0 15,4 0-1-15,1 0-2 0,-1 0-4 16,3-3-25-16,3 0-43 0,1-4-93 0,1 4-146 16,1-6-77-16,5 2-36 0,2-2 1 15,1-1 33-15</inkml:trace>
  <inkml:trace contextRef="#ctx0" brushRef="#br0" timeOffset="116272.534">17498 9796 317 0,'5'-2'365'0,"-3"-1"20"0,1 2 4 0,-1 1-140 16,-1 0-99-16,-1 0-50 0,0 1-25 15,-1 6-11-15,-4 1-4 0,-1 4-6 0,-2 2-3 16,-2 5-10-16,1 3-10 0,-2 0-9 16,3-1-6-16,2 0-6 0,2 0-2 0,1-2-5 15,1-2-1-15,2-2-1 0,2 0-1 16,1-3-1-16,2-1-1 0,2-2-1 0,1-3-3 15,1 0-1-15,0-3-3 0,1 0-14 16,2-3-30-16,-2-3-48 0,1 0-108 0,-6 1-120 16,1-2-59-16,1-1-19 0,2 0 11 15,2-2 42-15</inkml:trace>
  <inkml:trace contextRef="#ctx0" brushRef="#br0" timeOffset="116595.3446">17685 9944 52 0,'5'-5'324'0,"1"0"35"0,-4 1 19 16,3 0-28-16,-2 2-119 0,0 0-83 16,2 1-43-16,-4-1-24 0,1 1-15 15,-1 1-9-15,1 0-9 0,1 0-7 0,1 1-7 16,0 2-7-16,0 1-5 0,0 1-1 16,1 0-6-16,-1 0 0 0,-2 3-1 0,1 1-4 15,1 1 0-15,-3 0 0 0,-1 2 0 16,0 1-2-16,-1 3-1 0,-3 0 2 0,1 1-5 15,-2 0-1-15,1 3-3 0,-1-3-1 16,0 4-2-16,-1-2 0 0,1-3 0 0,-1 0 2 16,-2-1-1-16,2-2 2 0,-1-3 0 15,2-1-1-15,1 0 0 0,-4-4-1 16,3-1-2-16,2-1 1 0,-2 0 1 0,4-3 0 16,-4 0-1-16,2-1-4 0,-2-3-21 0,0-1-38 15,1-3-62-15,-3 1-107 0,-1-1-113 16,-3-1-55-16,5 0-7 0,0-3 16 0,2-1 55 15</inkml:trace>
  <inkml:trace contextRef="#ctx0" brushRef="#br0" timeOffset="116782.1318">17853 9738 328 0,'-2'-5'370'0,"2"0"23"0,-3 3 0 0,2-1-141 15,1 1-104-15,0 2-59 0,-2-2-42 16,0 4-24-16,2 0-16 0,-3-1-19 16,2 3-37-16,-1-1-97 0,-2 1-129 0,0 1-62 15,1 0-33-15,0-2-7 0,1 4 22 16</inkml:trace>
  <inkml:trace contextRef="#ctx0" brushRef="#br0" timeOffset="117312.2492">17927 9934 70 0,'2'3'356'0,"-2"-1"34"15,-2 0 22-15,-2 3-26 0,1 0-133 0,-1 0-103 16,1 2-58-16,0 0-34 0,0 1-21 16,-1 1-8-16,4 0-15 0,-1-2-4 15,1 2-6-15,1 0-6 0,1-2-3 0,1 0-2 16,2-2 1-16,2 2 0 0,2-4-3 15,-3 0 0-15,2 0-1 0,0-3-4 0,1 0 1 16,-1-1 0-16,0-2 2 0,3-1 2 16,-4-1 0-16,1-2 3 0,-2-1 0 0,0 1 1 15,2-2 1-15,-3 0 2 0,0 0 2 16,-1 0 1-16,-2 1 4 0,1-1 3 0,-3 1 4 16,0 4 10-16,-1-1 1 0,-1 2 4 15,0-1 1-15,-1 1 0 0,2 3-1 0,-3 0-6 16,1 3-3-16,-2 2-3 0,2-1-4 15,0 3-3-15,0 1-3 0,3 1 0 0,3-1 0 16,0 1-4-16,0-2 1 0,4 3-1 16,-1-2 1-16,4-1 1 0,1 0-3 15,-2 0 2-15,3-4 1 0,1 2 1 0,-3-3 2 16,6 0-4-16,-7-2 3 0,4-2-2 16,1-1 0-16,-3-4 2 0,2 2-3 0,-4-2 2 15,1 0-1-15,-3-2-2 0,0 0 1 16,-2-1-1-16,-2-2 3 0,-1-1 1 15,-2 1 0-15,-2 2 1 0,0 0 0 0,-1 0-1 16,-2 2-4-16,2 0 2 0,0 1-2 16,-3 2-1-16,4 0 1 0,-1 2-2 15,2-1-7-15,-1 1-21 0,2 1-41 0,2-1-88 16,-2 3-153-16,0 0-81 0,0 0-37 16,6-2-1-16,5 2 28 0</inkml:trace>
  <inkml:trace contextRef="#ctx0" brushRef="#br0" timeOffset="117560.9056">18376 9846 268 0,'2'3'390'0,"1"-2"32"16,-2 2 19-16,1 0-101 0,-1 3-125 16,1 0-81-16,1 2-45 0,2-1-29 0,-2 3-17 15,2 0-13-15,0 2-13 0,2 1-7 16,-2 3-4-16,2 0-4 0,-2 2-4 15,-1-2 1-15,0 2 1 0,-2-4 0 0,-2 3 0 16,-2 0 0-16,-2-5 0 0,0 0 0 16,-3 2 1-16,-1-6-1 0,-3 1 0 0,2-1-4 15,-1 0-12-15,-1-4-36 0,0-1-47 16,5 0-91-16,-2 2-137 0,2-1-71 16,3-1-23-16,3-3 10 0,3 0 39 0</inkml:trace>
  <inkml:trace contextRef="#ctx0" brushRef="#br0" timeOffset="117994.1402">18819 9987 148 0,'3'1'342'0,"0"1"32"0,0-1 20 16,4 2-75-16,2 0-97 0,2 1-72 0,3 0-42 16,2 0-29-16,5-1-12 0,1-1-16 15,-5-2-14-15,5 1-11 0,0-2-9 16,-1-1-6-16,0 2-6 0,-3-3-3 0,0 0-2 16,-2 0-2-16,-4 1-5 0,0 0-4 15,-2-1-4-15,-2 1-7 0,-1-1-14 16,-2 2-20-16,-1-1-26 0,-2 1-48 0,-4-1-80 15,-4 4-104-15,-4 1-46 0,-1 1-11 16,0 1 14-16,0-1 40 0</inkml:trace>
  <inkml:trace contextRef="#ctx0" brushRef="#br0" timeOffset="118212.0057">19000 10131 174 0,'0'1'313'16,"-1"2"33"-16,-1-6 0 0,2 2-71 0,0 0-78 15,-1-2-48-15,1-1-32 0,1-1-26 16,-1-2-14-16,0-1-14 0,2-1-13 0,-1 1-14 16,1-4-10-16,0 0-11 0,-2-3-4 15,0-1-3-15,-2-1-3 0,0-1-1 16,-1-1-2-16,0-2-4 0,1 4-5 0,2-1-12 16,0 2-20-16,2 1-36 0,1 1-82 15,0 4-137-15,1 3-71 0,1 1-29 0,5 0 1 16,2 3 23-16</inkml:trace>
  <inkml:trace contextRef="#ctx0" brushRef="#br0" timeOffset="118924.3741">19761 9781 207 0,'5'-1'304'0,"-1"-1"17"0,0 0-5 15,3 1-109-15,-4 1-73 0,2 0-49 0,-2 0-18 16,-1 0-6-16,-2 1 9 0,0-1 5 15,-3 2 4-15,-4 1 1 0,-5 0-5 0,-1 0-10 16,-4 1-20-16,-1-1-10 0,-4 2-11 16,0-3-7-16,0 3-4 0,0-1-1 0,-2-1-1 15,6-1 3-15,-2 1-2 0,3-3-2 16,4 0-1-16,1 0-3 0,2 0 1 0,5-3-4 16,2 3-1-16,2-2-2 0,-1 2 0 15,4-3 0-15,-1 3-2 0,2-4 1 16,2 4-1-16,0 0 0 0,-2 0 2 0,3 0 0 15,-1 0 0-15,-2 0 0 0,0 4 2 16,-1-4-2-16,0 3 3 0,-2-1-1 0,-2 3 5 16,0 2 1-16,-1-1 2 0,2 2 1 15,-3 2 2-15,1 1 0 0,-1 3-2 16,2 0 1-16,1 3-2 0,-1 1-4 0,2 0 0 16,0 2-3-16,0-1-3 0,0 0-1 15,0-1-3-15,0 1 3 0,2-1-2 0,-1-3 1 16,-1 0 0-16,2 0 2 0,1-3-2 15,-2 0 2-15,2-2-2 0,1-1 2 0,-4 0 0 16,1-1-3-16,1-3 2 0,-1 2 1 16,-1-2-2-16,0 0 1 0,2 0 2 0,0-3-1 15,-1 1 0-15,2 1 2 0,1-3-2 16,3 1 0-16,0 0-2 0,1-1 2 16,1-2 0-16,4 1 0 0,0-4 0 0,0 4 0 15,2-3 3-15,2 1-1 0,-1-1 1 16,1 1-3-16,-1-5 4 0,2 2-2 0,-4 2-2 15,2-2 0-15,-5 1 0 0,0-2-4 16,-3-1-7-16,-4 2-12 0,-2 0-17 16,-2 1-26-16,-2-2-30 0,-2 2-34 0,-4-3-50 15,-2 2-61-15,-2 0-53 0,-4 1-45 16,-2-1-7-16,0 3 19 0,1-3 44 0</inkml:trace>
  <inkml:trace contextRef="#ctx0" brushRef="#br0" timeOffset="119087.5707">19530 10023 150 0,'-8'-4'310'0,"3"3"33"0,2-2 3 16,3 2-78-16,2-1-90 0,3 2-58 0,1-3-36 16,5 2-27-16,0-1-10 0,2 1-11 15,2-1-3-15,2 0-8 0,0 1-5 0,1 0-7 16,0 1-8-16,1 0-15 0,-1-2-24 16,2 1-45-16,-3 1-113 0,-1 0-105 0,1 1-50 15,-1-2-21-15,2-1 8 0,-5-2 36 16</inkml:trace>
  <inkml:trace contextRef="#ctx0" brushRef="#br0" timeOffset="119662.2169">20061 9855 100 0,'-3'-2'347'16,"-4"0"41"-16,0 1 27 0,-1 2-37 15,-2 1-115-15,0 3-81 0,0 1-51 16,0 3-36-16,-2 1-28 0,1 5-22 0,1 0-18 15,-1 3-12-15,3 0-7 0,2 1-6 16,1-2-2-16,2-1 0 0,0-1 0 0,6 0 0 16,0 2-2-16,2-3 5 0,1-1-3 0,2-1 3 15,1-1-3-15,1-1-3 0,0-3-12 16,2 0-14-16,-1-2-25 0,1-4-33 16,-2-1-30-16,3 0-35 0,-1-3-48 0,-2-2-50 15,0 0-31-15,0 0-24 0,-2-2-5 16,2-2 22-16,0 2 65 0,-1-4 102 15,-1 3 131-15,-2-4 122 0,2-1 88 0,0 1 56 16,-2-3 19-16,-1 2-16 0,2 1-56 16,0-1-58-16,0 0-39 0,1 4-26 0,1-4-17 15,0 3-11-15,-1-1-12 0,2 2-7 16,-1 2-4-16,1-1-9 0,-2 3-8 0,0 2-4 16,-1-1-1-16,0 3-5 0,-2 1 0 15,0 1-2-15,1 1-5 0,-3 0 2 16,3 3-2-16,-3 0-5 0,1 2 0 0,-1 1-4 15,-2 1 1-15,3 1-4 0,-4 4-3 16,1 1 0-16,-2 0-2 0,1 3 0 0,-4 0 0 16,3 1 1-16,-1 1-2 0,1-2 0 15,-1 2-1-15,-1 0 0 0,-1 0 3 0,0 0-3 16,3-2 1-16,-3 1 0 0,3-4 1 16,-2-2 1-16,1-1 0 0,0-3-1 0,1 0 1 15,-3-4 0-15,1 0 0 0,0 0-1 16,-4-1-2-16,0-4 2 0,-3 0-2 0,-1 0 3 15,-3 0-1-15,0-4-1 0,-2-1 6 16,3 0 5-16,-1-5-1 0,2 0-30 16,1-3-76-16,1 0-157 0,2-2-106 0,5-2-56 15,5-1-29-15,-1-2 16 0,6 0 70 16</inkml:trace>
  <inkml:trace contextRef="#ctx0" brushRef="#br0" timeOffset="119828.1163">20404 9719 14 0,'0'-3'364'0,"-1"-1"45"0,-1 1 23 0,0 0 12 15,2 0-157-15,0 3-126 0,0-2-73 16,0 4-48-16,2-2-38 0,0 3-47 0,-2 0-98 16,0 3-147-16,-4 0-76 0,3 1-35 0,-2 1-9 15,-1 1 23-15</inkml:trace>
  <inkml:trace contextRef="#ctx0" brushRef="#br0" timeOffset="120377.672">20478 9922 343 0,'0'-1'390'0,"2"-1"23"0,-2 2 19 16,-2 0-142-16,1 2-108 0,-2 1-59 15,-2 1-37-15,0 2-22 0,-1 1-18 16,3 3-13-16,-2 2-14 0,2-2-5 0,-2 2-6 16,4-1-4-16,1-1-2 0,1 0 1 15,4 0-2-15,-2 0 1 0,3-3-4 16,2 2 2-16,2-5 0 0,2 0 0 0,0-4 0 16,3 0 0-16,-2-3-1 0,1-1 2 15,-1-2-2-15,-2-1 0 0,1-2-1 0,0-1 2 16,-6 0 0-16,3-2-2 0,-4 1 2 15,-3 1 0-15,-2 2-1 0,0-1 1 0,-4 4-1 16,1-2 2-16,-2 2 0 0,-1 2 1 16,2 1-2-16,-1 2 0 0,0 2 0 15,0 1 0-15,0 2 0 0,-1 2 2 0,3 0-2 16,2 0 1-16,1 3 0 0,1-2 1 16,2 1-2-16,5 0-2 0,-2 0 4 0,2-1-2 15,0 0 0-15,2-4-2 0,-1 1 2 16,3-2 0-16,-2 1 0 0,1-3 0 15,-1-1 0-15,2-1 0 0,-2-1 0 0,0-3 0 16,0 1 0-16,-3-1-4 0,-1 0 4 16,-1-2-1-16,3 2-2 0,-7-3 1 15,1 1 1-15,-4 1 1 0,1-2-3 0,-5 1 2 16,1 1 1-16,0-1-1 0,-1 2 0 16,-1-2-2-16,0 2 3 0,2 0 0 0,-2 1 0 15,4-1 3-15,2 2-3 0,-1 0-15 16,4 0-27-16,1-1-42 0,3-1-75 0,1 2-109 15,0 0-95-15,0 3-40 0,2-4-1 16,4 0 28-16,-2 0 61 0</inkml:trace>
  <inkml:trace contextRef="#ctx0" brushRef="#br0" timeOffset="120595.537">20850 9862 242 0,'6'0'331'0,"-1"2"22"15,2-2-5-15,-2 2-98 0,-1 0-73 16,-1 1-45-16,2 2-19 0,-4 0-10 0,1 4-6 15,0 1-11-15,-4 0-15 0,0 5-16 16,2 0-20-16,0 1-13 0,0 1-11 16,2 1-6-16,0 0-5 0,-1 1-2 0,-1 0 1 15,2-1 1-15,-1 0-2 0,1-2-1 16,0 0 1-16,-2 0 2 0,0-1 0 0,-2-2 0 16,0-1 2-16,-2-2 0 0,0-1-6 15,-1-4-38-15,1-2-96 0,-9 4-159 16,4-5-84-16,-3 1-47 0,0-3-18 0,2-4 25 15</inkml:trace>
  <inkml:trace contextRef="#ctx0" brushRef="#br0" timeOffset="121641.3385">21961 9111 105 0,'-1'-5'309'0,"1"-2"25"0,-2-1 16 16,4 0-74-16,-1 0-106 0,4-4-65 0,-1 0-37 15,1-3-20-15,0 1-9 0,-2-2 0 16,1 0 2-16,-1 4 6 0,-2-2 3 0,4 1 1 16,-4 3 0-16,2 0-5 0,1 2-6 15,-3 0-8-15,3-1-7 0,0 2-5 0,1 1-3 16,-2 2-3-16,2-1 0 0,-4 2-2 16,3 2 0-16,-1 1-4 0,2 1 1 0,-1 2-1 15,1 2-3-15,3 2 2 0,-2 3-2 16,2-1-1-16,0 4-1 0,3 0-1 0,-1 2 1 15,-2 0-1-15,-2 2 0 0,2-2-2 16,-4 0 2-16,1 0 2 0,-2 0-4 16,-1-3 0-16,0-2 2 0,-2 0-2 0,0-5 2 15,0 1-4-15,-2-1 2 0,2-4 0 16,-2 1 0-16,2-2-2 0,-1 0 2 0,-1-3-3 16,2 0 3-16,-1-2-3 0,-3 0 2 15,3 0-2-15,-1 0 0 0,-1 0 3 0,1 0-5 16,-2-2 3-16,1 2 0 0,0-2-1 15,-1-1 2-15,1 3-2 0,0-2 1 16,1-1 2-16,-1 2 1 0,2 2 0 0,-1 0 1 16,0 0 1-16,2 3 1 0,0-1-4 15,-1 1 2-15,1 1 0 0,0 1-1 0,-3 2 2 16,3 2 1-16,0 2-1 0,0 2 2 16,0 3 1-16,3 1 1 0,-2 3-3 15,1 2 2-15,0 4 0 0,-1 2 1 0,1 4-4 16,-1 0-2-16,3 2 0 0,0 3-1 15,1 0-1-15,0 1-3 0,3 4 2 0,-2-1-2 16,0 2 1-16,3 3 3 0,0 2 2 16,-3-1 0-16,1 2 1 0,-3-3 1 0,0 1 2 15,-3 0-2-15,-2-1-3 0,-3 0 3 16,0-2-3-16,-1 0-1 0,-2-5 0 16,1-2-2-16,-2-1 0 0,2-3 1 15,-1 0 1-15,3-2 0 0,-4-1 0 0,3 1 0 16,2-4 1-16,-2 2-1 0,4-1 2 15,-1 0-1-15,0 0 2 0,2-2-1 0,0 1 4 16,0-2 0-16,2-2 0 0,0 1 2 16,-1-4-4-16,-1 1 0 0,3-4-2 0,-1-1-1 15,0-3 0-15,-1-1-1 0,-1-1 0 16,0-5 0-16,0 1 0 0,0-2-1 0,-1 1 0 16,-1-2-1-16,-3-2 1 0,4 1-2 15,-4-1-1-15,2-1-3 0,-2 0 0 0,0 1 1 16,2-1-1-16,0-1 2 0,0-1-3 15,1 2-7-15,1-1-20 0,-1-1-35 0,0 0-64 16,-1 3-116-16,0 1-101 0,0-3-48 16,-3 1-9-16,3-1 19 0,-4 1 57 0</inkml:trace>
  <inkml:trace contextRef="#ctx0" brushRef="#br0" timeOffset="122549.5277">21703 10213 225 0,'-8'-3'306'0,"-1"-4"30"0,4 2-14 15,1 0-84-15,0 2-63 0,3-1-35 0,-1 1-24 16,2 1-17-16,2 2-14 0,1 0-11 16,0-5-13-16,2 5-12 0,4-2-14 15,2 1-10-15,4-1-8 0,5 0-5 0,2 2-3 16,7 0 0-16,4 0 1 0,3 2 1 15,10 0 1-15,5 1 1 0,6 2-2 0,8-1-1 16,4 1-4-16,4 0-4 0,1 0-2 16,7 1 0-16,2-2 1 0,4 2 5 15,3-1 0-15,5 0 1 0,5 3 1 0,6-2-3 16,1 0-9-16,2-1-1 0,1 4-1 0,3-4 0 16,7 2 0-16,5 1 1 0,3 0 4 15,3 3-5-15,1-2 6 0,1 1 4 16,2 2-1-16,1 1 2 0,2-1-2 0,-4 1 1 15,0 0-4-15,-2-1 0 0,-4 1 0 16,2-1-3-16,-3 2 1 0,-2 0 1 16,-3-4 2-16,-4 2 2 0,-1 0-1 0,1-2 4 15,-1 0-5-15,-2 0 4 0,-1-2-9 16,-7-1 3-16,-3-1 0 0,-2-1-3 0,-4 1 2 16,3-2 2-16,-7 1 0 0,0-1-4 15,-6 1-2-15,-3 0 3 0,-7 0-2 0,-1 2 8 0,-8-4 0 16,-6 2 2-16,-5-3 1 0,-1 1 1 15,-3-2-1-15,-7 1-4 0,1-4-4 16,-7-1 2-16,-1 2-2 0,-5-1 0 16,-1-3 1-16,-4 2 1 0,-2-2 0 0,-4 1 0 15,0-1-1-15,-2 2-3 0,-2-2 4 16,-2 1-2-16,-1 1 2 0,-4-2 0 0,-1 1-2 16,0 1-2-16,-8-2-5 0,1 2 1 15,0 0-5-15,-1-1-5 0,-4-1-3 0,2 2-2 16,-2 0 0-16,-2-2-5 0,2 3 2 15,-2-3 2-15,0 2 1 0,-1 1 4 16,1-2 2-16,1 1 3 0,-1 0 6 0,0 0 3 16,-1 1 1-16,3 0 3 0,-1-1 2 15,-3 1-2-15,4-1 1 0,-3 0 1 16,0 0 2-16,-1 0-3 0,-1-1 0 0,-2 0 1 16,3 0 4-16,-4 0 5 0,-3-1 6 15,3 2 7-15,-4-4 5 0,2 4 3 0,2-2 1 16,0 3-2-16,1-2-3 0,1 3-7 15,5-1-5-15,-2 1-4 0,3 1-4 0,0 1-3 16,3 1 2-16,-2 0-1 0,5 3 0 16,-1 2-1-16,3-2-1 0,0 1-2 15,4 2 0-15,-2 1 0 0,0 0 1 0,1 0 0 16,-2-1 0-16,1 4-1 0,-1-2 2 16,-3 0-1-16,-1 2 1 0,-2 0-1 0,-3 2 3 15,-1 0-3-15,-2 1-1 0,-4-1-1 16,-4 0-3-16,0-3-2 0,-2 1 3 0,-1-3-1 15,1 1 2-15,0-5 0 0,1 0 1 16,3 0-3-16,0-2 3 0,4-2 0 0,2 1-1 16,-1 1 1-16,4-3 1 0,2 1-3 15,3-1-53-15,-5 0-167 0,5 0-120 16,-1-1-66-16,2-5-32 0,-3 0-14 0,-1-1 44 16</inkml:trace>
  <inkml:trace contextRef="#ctx0" brushRef="#br0" timeOffset="124476.0461">28807 10498 191 0,'-3'0'327'0,"-1"-1"16"0,0 1 13 0,-2 1-104 15,3 1-105-15,-2 1-55 0,1-1-25 16,1 3-10-16,-2-2-1 0,2 3 2 0,-3 0-2 15,3 3 0-15,-2-1-7 0,2 1-3 16,-2 0-8-16,4-1-9 0,-3 4-4 0,3-2-7 16,1 0-6-16,0-1-4 0,1 0-2 15,3-1-2-15,0-3-2 0,1 2-2 0,2-5 1 16,0 1 1-16,1-1-1 0,0-4 3 16,3 2-2-16,-1-3 2 0,-1-1-2 0,2-1 0 15,-1 0 2-15,-2 2-4 0,1-1 0 16,1 2 1-16,-4-1-1 0,-1 1 0 0,0 1-1 15,-2 1 1-15,-2-2 0 16,4 2 0-16,-5 2 3 0,1-1 0 0,-1 1-2 16,2 2 2-16,0 1 2 0,-1 2 0 0,1-1-1 15,1 1 1-15,0 0 1 0,2 0 1 16,1 2 0-16,2-1 0 0,0-1 1 16,2 1-1-16,0-1 0 0,2-2-1 0,-1 2 1 15,1-1-4-15,3-2 3 0,-1 0-2 16,-3-3 2-16,3 1 0 0,-5-2-1 0,0-2 0 15,-3-1-2-15,1-2 0 0,-2 0 1 16,-1-2-4-16,-3-2-1 0,-1 1-2 0,0-1 2 16,-1-2-1-16,1 2 0 0,-2-1 1 15,0-2 0-15,2 1 1 0,0 1-1 16,0-1-2-16,2 2 2 0,0 0 0 0,1 1 1 16,-2-1 1-16,3-1 3 0,0 1-3 15,1-1-28-15,-3 1-121 0,-4-3-153 0,-3 1-87 16,-3 2-43-16,-3 1-22 0,-6 3 15 15</inkml:trace>
  <inkml:trace contextRef="#ctx0" brushRef="#br0" timeOffset="127350.6386">22160 9484 58 0,'4'2'272'0,"-1"1"19"0,-2-2 10 0,3-1-74 15,-4 1-96-15,1-1-56 0,-1 0-26 0,-1 0-10 16,1 0-5-16,-4 0-1 0,3 0 1 16,-2 2-1-16,3-2-11 0,-4 1-8 0,4-1-5 15,-1 0-5-15,1 2-4 0,0-2-2 16,0 0 0-16,0 0 2 0,1 0 0 15,-1 0 0-15,0 0 3 0,0-2 2 0,2 2 5 16,0-1 1-16,-2-1 3 0,1 1 2 16,2 0 4-16,-1-2 2 0,1 3-2 0,1-3 2 15,3 1-2-15,-2-1-1 0,1 1-5 16,2 0-3-16,1 0-3 0,-2-1 0 0,1 2-3 16,-2-1-2-16,3-1-1 0,-4 0-2 15,2 1 3-15,-3 1-1 0,3 0-2 0,-1 1 0 16,-3-1 1-16,0-1-1 0,0 2 0 15,1 0 2-15,0 0-1 0,1 2 1 0,3 0 0 16,1-1-2-16,3 4 1 0,-2-2-1 16,3 2 0-16,1 0 0 0,1 0 0 15,-4 0-1-15,3 0 1 0,0 0-1 0,0 0 1 16,-1 0-1-16,-1-5 1 0,1 4 0 16,-1-4-1-16,0-2 1 0,-1 0 0 15,2-3 0-15,-1 0 0 0,1-2 0 0,1-1 0 16,-1-1-1-16,3 0-2 0,-3-2 3 15,4-1 0-15,-4 3-3 0,4-4 0 0,-4 3 2 16,-1 1 0-16,-1 1 1 0,-3 0-2 16,1 3 5-16,-4 0 1 0,2 0 1 0,-3 5-3 15,0-3-1-15,0 3 1 16,1-2-1-16,0 4 1 0,-1-2-2 0,3 3 2 0,1 1 0 16,3 1 1-16,-2-1 0 0,4 2-1 15,1 1-1-15,1 0 1 0,0 1-2 16,1-1 0-16,1 1-2 0,2-1 1 0,-3 2 1 15,5-4 0-15,1 0 0 0,-3 0 0 16,4-3 1-16,3-2-1 0,-3 0 0 16,1-1-1-16,2-3 0 0,-3-3-3 0,2 0-1 15,1-3 0-15,-2-2 1 0,-1-1-2 16,2 0 2-16,2 0-2 0,-3-1 4 0,-3 2 0 16,-1 1 0-16,-4 2 2 0,-3 3 0 15,-5 2 1-15,-4 2 1 0,2 1 1 0,-2 2 4 16,-1 2 2-16,0 1 2 0,-1 4 4 15,-1 1 1-15,4 1 3 0,0 2-3 0,2 1 0 16,0-1-1-16,2 1-3 0,1 0 1 16,2 2-2-16,1 2 3 0,1 0-5 0,1-1 0 15,0 1 0-15,0-2 0 0,0 0-5 16,1-3 1-16,-2-2-2 0,-1-1 0 16,3-2-1-16,-7-2-1 0,3-2 0 0,-3 1-1 15,0-4 2-15,1 0-2 0,-1-2 3 16,2-1-2-16,-1-1-1 0,2 0 2 0,-4 0-2 15,2-2 0-15,-2 1-1 0,0 1 1 16,-2-1 1-16,1 2 1 0,-3-2-1 0,1 3-1 16,3 1 0-16,-3 1 0 0,-1 0-3 15,1 1 2-15,0 1-1 0,2 3-1 16,-2 3 3-16,2-1 3 0,2 4 0 0,2 3 1 16,0-2-2-16,2 4 2 0,4 0 0 15,2 1-3-15,-1 0-1 0,2 0 0 16,1 1 1-16,0 0 1 0,1-1-2 0,1 0 0 15,1 0 2-15,-2 1 0 0,3 2-1 16,1-3 2-16,-1 3-1 0,3-2 2 0,1 2-2 16,-4-3 0-16,4-4-2 0,-1 0 0 0,1-1 0 15,-2-3 0-15,-1-2-2 0,-2-2 0 16,-2-3 2-16,-4-2-1 0,0-3 0 0,-5-2 1 16,3-1-2-16,-7-1 2 0,1-1 0 15,-2 1 0-15,-2-1 0 0,0-1-2 16,-1 4 2-16,0-2-1 0,3 2 1 0,-4 0 0 15,1 0 0-15,2 0-1 0,1 3 0 16,-1-1-1-16,3 1 0 0,0 1-1 16,0 1 1-16,2 1 0 0,-3 1 2 0,5-1 0 15,-1 2-2-15,1 1 0 0,0 1 0 16,4 2-2-16,-4 2 2 0,2-1 2 0,0 1 0 16,1 0 0-16,1 1 0 0,0 1 0 15,3 0 0-15,0-1 0 0,-1 0-1 0,4 0 0 16,-4-1 2-16,6-2 0 0,-1 0 1 15,2-2 0-15,-2 0 0 0,2-4 0 16,-1 1-1-16,0-2-1 0,-1-2 1 0,-3 2 0 16,0-3 0-16,-2 2-1 0,-2-1 2 15,0 1-2-15,-6 1 0 0,1 0 0 0,0 0-3 16,-5 1 0-16,-2 1 1 0,1-1 2 16,-2 2-1-16,0-1 0 0,-1 0 1 0,-1 3 2 15,2 0-2-15,-4 0 2 0,4-1-1 16,1 1-1-16,-1 0 1 0,1 2 0 0,2-2-2 15,1 1-1-15,3 0 0 0,-3 1 2 16,5 0 0-16,-1-1 0 0,3 1 0 0,-2-2 0 16,3 4 0-16,1-4 0 0,1 2 0 15,1-1 0-15,-1 1 0 0,3-4 0 16,0 3 0-16,-1-1-1 0,3-1 0 16,-1 2 0-16,-1-3-2 0,-1 0 3 0,0 0 2 15,-3 0-4-15,0 0 2 0,-1-1-3 0,-4 3 0 16,3-1 1-16,-5-1 0 0,-1 2 0 15,-1 0 2-15,-3 0 3 0,1-1-2 16,-1 2-1-16,2 0 0 0,-4 0 0 0,4 0 0 16,-1 0-2-16,4 1 0 0,-2 0 5 15,3-2-2-15,0 2 1 0,2-2-2 16,0 4 0-16,2-5 2 0,1 0-4 0,1 2 2 16,-1-3 0-16,1 0 0 0,1-1 0 15,1 0 0-15,1 2 2 0,-1-4-1 0,2 1 0 16,-1 2 0-16,3 0-1 0,0-1 1 15,-1 0-1-15,2 0 0 0,0-1 0 0,0 3 0 16,-2-3 0-16,2 1 0 0,-3-2 0 16,-4 4 0-16,1-3 0 0,-5 3 2 15,-1-1-1-15,-4-1 1 0,-1 1-1 0,-3 1-1 16,3-1 2-16,-3 2 0 0,-1 0 0 16,3 0-2-16,-1 1 2 0,3-1-1 0,3 2-1 15,-3-1 0-15,5-1-1 0,2 2-1 16,3-2 2-16,1 2 0 0,1-2-3 15,5 0 3-15,-1 0 0 0,2 2 1 0,-1-5 1 16,1 2 2-16,3 1 2 0,-1-1 0 0,-2 1-2 16,1-1 0-16,1 1 1 0,-1 0-5 15,2 0 1-15,-1 1-1 0,1-1-1 0,-2 0 0 16,1 2-1-16,-3-1 0 0,0 1 0 16,-5-4-2-16,-1 2-4 0,-5-1-14 15,-2-2-18-15,-5-1-31 0,-3-1-70 0,-5 0-118 16,-5-1-69-16,-4-2-32 0,-1 0-1 15,-6 0 18-15</inkml:trace>
  <inkml:trace contextRef="#ctx0" brushRef="#br0" timeOffset="129068.6885">25185 9803 77 0,'-1'-2'240'0,"1"2"18"15,1-2-26-15,3 1-53 0,-1-3-55 0,2 3-43 16,0-1-26-16,1 1-13 0,-2 0-7 15,1-1 1-15,-2 1 4 0,1-1 5 0,-4 2 5 16,3 0 4-16,-3 0 2 0,1 0 2 16,-1 0-2-16,0 0-3 0,0 0-4 15,0-1-5-15,0 1-7 0,0 0-6 0,0 0-3 16,0 0-5-16,2 0-4 0,-2 0 2 16,0 0-4-16,0 1 1 0,0-1-3 15,0 0 1-15,0 0 2 0,0 2 1 0,-2-1 3 16,2 1-1-16,-1 0 6 0,1 0-3 15,-2 1 0-15,1-1-2 0,1 1-2 0,-2-3-3 16,0 5 0-16,2-3-4 0,0 1-1 16,0 1-3-16,2-1 1 0,-2 1-2 0,2 1 1 15,-2-2 1-15,0 0 1 0,0 2 1 16,-2 1-3-16,0 0 0 0,2 0-2 0,-1 2-1 16,-1 1-4-16,0-1 0 0,1 1 0 15,-3 1-2-15,4 0-2 0,-4-1 2 16,3 2 0-16,-1-1 0 0,-1 1-1 0,1-2 1 15,1 1-1-15,-2 2-1 0,-1-1 0 16,3-1 2-16,-3 1-1 0,1-1-2 0,3-1 2 16,0 1 0-16,-1 0 0 0,2 0-2 15,-1 1 3-15,2-1-2 0,-1 0-1 0,-1 2 3 16,2-3 0-16,0 4-2 0,-2-3 1 16,1 3-1-16,-1 0 2 0,-1-1-2 0,1 2 0 15,-4 2 0-15,1-1 0 0,-1 0 1 16,-1 0-2-16,4 2 3 0,-4 0 0 15,1-3 0-15,0 1 0 0,0-3 3 0,3 2-1 16,-1-2 2-16,1-1 1 0,1 1-2 16,0-1 2-16,0 1-1 0,0-4 0 0,1 4-2 15,-1 0 2-15,0-1 0 0,0 3 0 16,0-3 0-16,0 3 2 0,-1 1 0 16,-4 2 2-16,4-1-1 0,-2 0 0 0,-2 3 2 15,1-4-2-15,0 1 1 0,0-1-3 16,1-1 2-16,-1-2 0 0,2 0 1 0,1 1 0 15,-3-4 3-15,4 0-1 0,-1 2 0 16,-1-2 0-16,2 1 0 0,0 0 0 0,0-1 2 16,0-1 1-16,0 0 0 0,0 1-3 15,0-2 3-15,-1-1-1 0,1 2 1 16,-2-1-1-16,0 1 0 0,1-3 3 0,-1 4 2 16,1-1-1-16,-1-2 1 0,0 2 2 15,1-1-1-15,-2-1 1 0,3 0 1 16,-5 2 2-16,4-3 3 0,-3 2 4 0,1 1-1 15,2-2-1-15,-1-1-1 0,0 1-4 16,-1 0-3-16,3-3-8 0,-1 2-4 0,1-2-3 16,0 0-8-16,1 0-4 0,1-2-8 15,-1 1-12-15,3 1-17 0,-1-3-19 0,2 1-20 16,-4-2-7-16,5-1-22 0,-6 1-135 16,2-2-130-16,-2-2-55 0,0-2-20 15,-8-2-9-15,-1-1 15 0</inkml:trace>
  <inkml:trace contextRef="#ctx0" brushRef="#br0" timeOffset="130543.4908">26849 10493 245 0,'-3'0'302'0,"-1"0"17"15,1 0-18-15,1 0-119 0,-1 0-81 0,-2 0-39 16,2 0-20-16,2 0-8 0,-3 0-4 16,4 0 0-16,-1 0-5 0,1 0-4 0,-3 0-6 15,3 0-3-15,-1 2 0 0,1-2-3 16,0 2 4-16,0-1 0 0,0-1 3 15,0 4 6-15,-4-3 3 0,1 1 4 0,-3 0 3 16,-1 1 6-16,-4 0-1 0,2 2 1 16,-2-1-3-16,-3 0-2 0,2 1-1 0,-2 1-6 15,2 0-1-15,0-1-4 0,-2-2-2 16,5 2-1-16,-2 0-5 0,1-1 1 0,1 1-3 16,-1 0-2-16,-2 0 1 0,0 0-2 15,-2 1-1-15,2-1 2 0,-2 2-4 16,1-1-2-16,0 0-1 0,1-2-2 0,2 1 0 15,2-1-2-15,0-1 2 0,4-1-4 16,0 0-2-16,3-2-7 0,1 0-13 0,1 0-25 16,3-4-31-16,2 1-50 0,3-2-102 15,-1 0-94-15,2-1-41 0,4-3-5 0,0-1 16 16,2-1 46-16</inkml:trace>
  <inkml:trace contextRef="#ctx0" brushRef="#br0" timeOffset="130801.3285">26782 10405 52 0,'0'-4'309'0,"-1"1"25"16,-3-1 14-16,1 3-37 0,0 1-114 0,0-2-69 16,0 2-36-16,-5 0-16 0,2 2-4 15,-1-1-5-15,-2 3 0 0,-4-1-3 16,0 4-6-16,-5 0-4 0,-2 5-8 0,-2-4-3 16,-1 3-7-16,-4 1-9 0,0-1-3 0,-1 1-6 15,-1 0-2-15,3 0-6 0,0-1-4 16,0-1-2-16,1 0-2 0,3-3-2 0,3 1 0 15,2-4 0-15,2 1-2 0,5-2 2 16,3-1-3-16,1 1 2 0,3-3-5 16,-1 0-10-16,3-3-16 0,1 1-25 0,0-3-31 15,1-2-38-15,3 0-76 0,-1 2-93 16,0-3-62-16,3 1-18 0,2-1 5 16,6-3 30-16</inkml:trace>
  <inkml:trace contextRef="#ctx0" brushRef="#br0" timeOffset="131049.1766">26556 10374 181 0,'5'-5'301'0,"-2"2"24"0,-1 0-8 16,-1 2-70-16,-2-1-78 0,-3 2-43 0,0 0-26 15,-4 0-11-15,-5 3-13 0,-1 0-7 16,-7 2-7-16,-1 0-5 0,-2 3-7 0,-3-1-2 16,-3 3-4-16,-3 3-4 0,-3 1-3 15,-2-2-7-15,2 1-5 0,-2-1-7 0,0-1-4 16,3 2-4-16,5-4-7 0,3 0 1 15,6 0-3-15,3-3 0 0,3-2 0 0,5 0-1 16,3-1 0-16,2-2-4 0,5-1-9 16,0-1-14-16,5-2-24 0,2-2-28 0,3-1-43 15,2-3-81-15,-3 1-103 0,3-1-60 16,1-4-19-16,6 1 9 0,0-1 31 0</inkml:trace>
  <inkml:trace contextRef="#ctx0" brushRef="#br0" timeOffset="131307.0229">26343 10273 58 0,'3'-5'310'0,"-2"2"24"16,-1 1 17-16,0 2-36 0,-4 2-111 0,-3 1-65 16,-4-1-31-16,-1 5-12 0,-6 1-5 15,-1-2-4-15,-5 3-5 0,-2 2-12 0,-4 1-12 16,-2-2-9-16,-1 5-13 0,-4-1-10 16,0-1-13-16,0 2-4 0,2-4-6 15,2 3-1-15,5-2-4 0,3-2 1 16,1-1 2-16,6-2-2 0,1-1 1 0,7-1-2 15,2-3-1-15,3 1 1 0,1-1-1 0,4 0 3 16,2-4 0-16,4-1-5 0,0-1-7 16,6-4-18-16,1 1-22 0,4-4-30 0,0 1-30 15,-1-5-39-15,3 1-51 0,1-2-47 16,-1-1-41-16,-2-1-31 0,3 0-3 16,-3-1 28-16,2 1 78 0</inkml:trace>
  <inkml:trace contextRef="#ctx0" brushRef="#br0" timeOffset="131749.752">26063 10261 63 0,'13'-12'189'0,"-2"0"76"0,0 1 37 16,-3 3-2-16,-4 0-48 0,1 5-89 0,-3 1-45 15,-2 0-20-15,0 1-15 0,-3 1-4 16,-2 1-4-16,-2 1 1 0,-2 0-4 0,-5 4-11 16,-2 3-3-16,-5 0-9 0,-2 3-4 0,-4 1-12 15,-1 4-6-15,-6 0-12 0,-1-1-5 16,-3 2-7-16,0 1-2 0,1-2-2 16,3-3-2-16,1-1 1 0,6-1-1 0,2-3 3 15,8-2 0-15,3 0 0 0,2-2 0 16,7-4 0-16,1 1 0 0,4-2 0 0,0-2 0 15,4-1-3-15,5-4-11 0,0-1-16 16,7-1-27-16,-2-5-32 0,3 1-46 16,4-4-66-16,-4 0-55 0,5-2-43 15,-3-1-20-15,2 0 7 0,-1-1 37 0,1 1 95 16,-2 1 140-16,2 1 132 0,-5 3 91 16,-2 0 60-16,-2 3 27 0,-2 1-12 0,-4 5-59 15,-3 0-59-15,0 5-35 0,-3-1-17 0,-3 2-10 16,2 2-5-16,-6 1 1 0,-4 1-5 15,2 1-4-15,-4 2-5 0,-3 2-4 16,-4 2-8-16,-3 1-9 0,-2 0-10 0,-3 3-7 16,-1 0-8-16,-1-1-6 0,0 2-3 15,0-3-3-15,0 1-2 0,0-2-1 0,3-2-1 16,1-1 0-16,5-1-3 0,4-3 5 16,4 0 0-16,4-1 0 0,4-4 0 15,2 0 0-15,4-2-5 0,2-1-10 0,4-4-15 16,4-2-25-16,0-1-29 0,4-3-54 0,1-1-73 15,2-3-87-15,-4 3-63 0,3-4-16 16,1-3 8-16,2-3 43 0</inkml:trace>
  <inkml:trace contextRef="#ctx0" brushRef="#br0" timeOffset="131962.0284">25758 10048 45 0,'9'-8'314'0,"-4"3"35"16,-2 1 21-16,1 4-33 0,-6 0-115 16,0 0-75-16,-3 2-45 0,-3 5-22 0,-2-2-7 15,-2 2-1-15,-3 1-1 0,-3 3-7 16,-1-1-7-16,-2 3-10 0,-4 1-10 15,-5 1-10-15,0 2-9 0,-5-1-7 0,0 2-5 16,1-2-4-16,1 0-2 0,3-3 0 16,3 1-2-16,5-4-2 0,1-2 2 15,7-1 0-15,5-2-2 0,2-3 0 0,6-2 3 16,1 0-3-16,1-2-4 0,6-5-14 16,2 0-17-16,4-2-34 0,3-5-50 0,2 1-94 15,1-3-113-15,1 0-53 0,0-4-15 16,4-3 13-16,-2-2 40 0</inkml:trace>
  <inkml:trace contextRef="#ctx0" brushRef="#br0" timeOffset="132153.9129">25573 9993 135 0,'4'-8'338'0,"-8"3"31"0,-1 3 22 16,-4 2-51-16,-7 7-121 0,-2-1-74 15,-4 6-42-15,-1 1-17 0,-1 2-11 0,-3 2-9 16,2-2-10-16,3-2-13 0,0 2-13 16,4-5-8-16,1 2-9 0,6-3-6 15,1-1 0-15,4-3-3 0,3 0-2 0,3-2-10 16,3-2-33-16,5-1-58 0,-4-1-149 15,1-1-113-15,3 1-53 0,3-4-24 0,-1 1 16 16,-1-2 48-16</inkml:trace>
  <inkml:trace contextRef="#ctx0" brushRef="#br0" timeOffset="132638.8571">26194 9450 236 0,'-5'0'350'0,"2"0"25"0,1 0 13 0,1 0-113 16,1 2-106-16,0-2-56 0,0 0-33 15,0 0-13-15,1 0-7 0,3 0-4 0,0 1-6 16,1 1-12-16,3-1-6 0,3 0-10 16,0 2-4-16,1-1-3 0,1 1-6 0,4-2 1 15,-2 1-4-15,1-1 0 0,0 1 0 16,0-2 0-16,-1 0 0 0,3 0-1 0,-6-2-1 16,1 1 0-16,1-1 0 0,-2-1-3 15,-4 0-1-15,1 0-1 0,-5-1-1 16,-2 1 0-16,0 1-3 0,-2 1-8 0,-4-1-14 15,0 0-25-15,-3 2-33 0,0-3-45 16,-3 3-69-16,-1 0-86 0,-3 0-70 0,-1-2-15 16,0 2 7-16,0 0 36 0</inkml:trace>
  <inkml:trace contextRef="#ctx0" brushRef="#br0" timeOffset="133125.5188">26200 9456 26 0,'-3'1'259'0,"2"0"31"0,-3 1-4 0,4 0-40 16,0-1-65-16,0-1-55 15,-1 0-34-15,-1 2-16 0,1-1-7 0,-4 2-2 16,-1-1-1-16,1 1 1 0,0 1-3 0,0 1-5 16,1-2-4-16,0 4-5 0,0-1-3 15,-1 1-2-15,2 2 1 0,-3 3-2 0,1-4-3 16,-2 3-2-16,0-1-6 0,0 0-5 16,1 2-5-16,0-2-7 0,2 0-4 0,-2 2 0 15,3 0-6-15,2 0 0 0,-3 2-3 16,1-2-1-16,2 1-3 0,-3-1-2 15,3 0-1-15,-3-1 1 0,3-1-1 0,-1-2 2 16,2 2 1-16,-1-3 1 0,1 2 0 0,0-4-3 16,1 1 3-16,-1 0-2 0,2-1 1 15,-1 1-1-15,3-2 1 0,-3 1 1 16,3-1 0-16,0 1 0 0,1-2 0 0,3 2 0 16,0-5 0-16,-2 2 0 0,4 0-3 15,1-2 0-15,-2-2 3 0,2 0-1 16,2 2 0-16,-2-3 1 0,1 1 0 0,0-1 0 15,1-1 0-15,-1 1 0 0,1 1 0 16,1-3 2-16,-1 2-2 0,2-2 3 16,-2 3-2-16,0-3 1 0,1 2-2 0,-5 0 0 15,4 2 0-15,-4-3 0 0,-1 3 0 16,-1 0-2-16,0 1 2 0,-2-1 0 0,-3-1 0 16,-1 2 0-16,1 0 0 0,0 0 0 15,-2 0 2-15,-2 0-2 0,0-1 0 0,1 1 0 16,-1-4 0-16,1 4-2 0,-3-3-18 15,3-2-47-15,-2 1-92 0,-5-1-152 16,2-2-80-16,-2 1-39 0,3-1-5 0,-4 1 34 16</inkml:trace>
  <inkml:trace contextRef="#ctx0" brushRef="#br0" timeOffset="133388.884">26159 9628 82 0,'3'2'312'16,"-1"-2"31"-16,0 0 20 0,-1-2-57 0,2 2-99 16,1-2-69-16,-1 2-39 0,-1-1-18 15,3 0-10-15,-1-1-4 0,0 1-7 0,3-1-3 16,-1 2-6-16,3-1-7 0,-1 1-8 16,1 0-7-16,0 0-6 0,-1 1-7 0,0-1-8 15,-3 0 0-15,-1 2-4 0,1-1-3 16,3 1-1-16,-5-2-4 0,0 0-3 15,-1 1-14-15,-1 0-27 0,-1-1-48 0,-1 0-92 16,-6 0-131-16,0-1-68 0,-1 1-22 16,0 0 6-16,-4 1 35 0</inkml:trace>
  <inkml:trace contextRef="#ctx0" brushRef="#br0" timeOffset="134825.1883">23756 8681 21 0,'5'-3'298'0,"-1"1"29"0,-3 0 20 15,1-1-30-15,-2 3-101 0,-2 0-69 16,1-2-39-16,-3 2-21 0,-1-1-13 16,0-1-8-16,-2 2-10 0,2-1-7 0,1 1-6 15,-1-1-4-15,-3 1-4 0,3 0-2 16,-1 0-3-16,-1 1-3 0,-1-1-2 0,-2 1-4 15,0 1-6-15,0-1-1 0,-2 1-3 16,-1 0-2-16,-1 1-3 0,3-1-1 16,1 1-3-16,1 1 3 0,3-1-5 0,-1-1 0 15,4 3-1-15,3-2 1 0,0 2-1 16,3 0-2-16,4 0 2 0,-1 1-1 0,7-1 0 16,-4 1 2-16,7 0 0 0,-2-1-2 15,3 0 2-15,0 2 0 0,0 0 0 16,-1-2-1-16,1 3 1 0,1 0 0 0,-1 1 0 15,2-2 0-15,-3 2 0 0,-2-1-2 16,-2 1 1-16,0-1 0 0,-2 1 1 16,-3-1 1-16,-2 0 2 0,-4 1-2 0,-1 0 3 15,-1-2-2-15,-1 2-1 0,-1 0-1 0,-2 0 0 16,0 1 0-16,-2-3-1 0,-1 0 2 16,0-1-1-16,0 0 0 0,-3-1 0 15,3-1 0-15,-2-1 0 0,-1 0-1 0,2-1 0 16,-1-2 1-16,-2 0 0 0,1 0 0 15,-3 0-1-15,2-2-1 0,-1 1 2 0,1-1 0 16,1-1 2-16,-1 0-2 0,2 0 1 16,0 0-1-16,0-1-1 0,3-1 1 0,2 1-2 15,0 0 0-15,2 0 1 0,3-1 0 16,2 0-1-16,-1-2 1 0,3 4 0 16,-3-4 1-16,2 2-2 0,1 0 0 0,-3 2 2 15,3 0 0-15,-4-1 0 0,0 3-1 16,2 0 0-16,-2 1 0 0,0 0 1 0,0 0 0 15,0 0 0-15,-2 0 1 0,2 1 1 16,0 0-2-16,-2 1 0 0,0 0 2 0,1 1 0 16,-3 0 0-16,3 0 1 0,-1 1 0 15,-1 2 2-15,0-2-1 0,0 3 1 16,-1 1 2-16,-1-1 2 0,1 0 1 0,-1 1-2 16,1-1 2-16,0 1 0 0,0-2 0 15,-1 1-2-15,0-1 1 0,1-2-2 16,2-1-1-16,-1-1-2 0,1 0 0 0,2 1-2 15,0-3-2-15,0 2 2 0,0-2-2 16,0 0 1-16,0 0 0 0,0 0-1 0,0 0 0 16,0 0-4-16,0 0 3 0,0 0-5 15,0 0-1-15,0 0-4 0,2 0-4 16,-2 0-1-16,0 0-2 0,1 0-7 0,1-4-54 16,-4 3-149-16,2 1-118 0,0 0-58 0,0 0-36 15,0 0-5-15,-1-4 43 0</inkml:trace>
  <inkml:trace contextRef="#ctx0" brushRef="#br0" timeOffset="142508.3567">13157 9319 123 0,'4'-1'290'0,"-2"-1"18"16,3 2 17-16,0-3-97 0,1-2-85 0,1 3-48 16,2-2-25-16,-1 0-10 0,-2-1-8 15,2 2-4-15,0-2 2 0,-2 1-7 0,-1 1-4 16,0-2-3-16,0 1-5 0,0-1-3 16,-3 0-5-16,1-1-1 0,-3 0-2 0,0 0-4 15,0 0 4-15,-3 1 1 0,1-2-1 16,-3 2 4-16,0 0 0 0,0-2 1 0,-2 4 0 15,1-2-2-15,-3 0-3 0,3 2-5 16,-3-1-1-16,-1 2-3 0,0-1-3 16,2 2-1-16,-2-1 0 0,1 0-3 0,0 2 0 15,-1 0 1-15,-1 2 0 0,2 0 1 16,-1 1-2-16,-1 0 2 0,0 2 1 16,-3 2 1-16,1 1 1 0,-1 1 0 15,-2 1 3-15,0 2-2 0,0 0 2 0,-1 0-4 16,4 1 1-16,-1-1-5 0,0 0-3 15,1-2-2-15,-1 1 1 0,3-2-3 0,-1-1-2 16,0-1 0-16,4-1 3 0,-2-2 0 16,2-1-2-16,1-1 2 0,1 0 2 0,-1-1 0 15,1 1 1-15,0-2 0 0,1 0-1 16,0 0 0-16,0-2 0 0,0 2 1 0,0-1-1 16,2 1-1-16,-4-4 1 0,2 4 0 15,0-3 0-15,-2 1-1 0,2-1 1 16,2-2 1-16,1 2-1 0,1-3-15 0,2 0-37 15,4-3-64-15,-2-3-136 0,1 0-106 16,1-2-53-16,2 1-16 0,3 0 22 0,0 1 55 16</inkml:trace>
  <inkml:trace contextRef="#ctx0" brushRef="#br0" timeOffset="142855.5363">12996 9048 272 0,'1'-2'355'0,"-1"0"21"0,0 1 18 0,-3 1-125 15,1 1-100-15,-1 3-51 0,-2 1-22 16,1 2-10-16,-4 1-11 0,3 2-8 0,2 2-11 16,-2 1-13-16,0 3-11 0,2 1-12 15,0 2-9-15,0-2-5 0,2 1-5 16,-1 2-4-16,0 1-2 0,-1-1 2 0,3 3-3 16,-1 0 2-16,-3-1 0 0,1 0 1 15,0 5 2-15,-2-2 0 0,-1-2 0 0,1 4 1 16,-1-4-2-16,0 0 2 0,1-1 1 15,0-1 0-15,-3-3 0 0,4 0 2 0,-3-3-1 16,2 0 0-16,0-3-2 0,1-3 2 16,1-2 1-16,0 0-3 0,1-4 0 15,1 0 0-15,-1-2 1 0,2 0-1 0,0-1-1 16,0 0 2-16,2 0-1 0,-1 0 3 16,2-1-2-16,2-2-1 0,-1 0-6 0,-2 0-20 15,1 0-30-15,-1-1-35 0,0-1-66 16,-2-1-86-16,-2 0-102 0,-3 1-40 0,2-2-3 15,0 0 21-15,6 0 52 0</inkml:trace>
  <inkml:trace contextRef="#ctx0" brushRef="#br0" timeOffset="143271.1715">12809 9518 245 0,'-2'0'297'0,"-1"-3"24"0,2 3-36 15,-1-4-79-15,0 1-62 0,2 1-31 16,-1-1-22-16,-1 3-9 0,2-2-8 0,-4 0-4 15,4 1-3-15,0-1-2 0,0 0-6 16,0 1-5-16,0 1-7 0,0-2-6 0,0 2-6 16,0-1-4-16,0 1-6 0,4 0-6 15,-4 0-3-15,3 0-5 0,2 0-4 0,0 1-4 16,0-1-3-16,3 0 0 0,1 0-2 16,-1 2-1-16,3-2 2 0,0 1 0 0,0-1 0 15,-1 2 1-15,2 0 2 0,0-1 2 16,-3 1 4-16,2 0-1 0,-3 1 1 15,0-1 2-15,1 0 0 0,-1 1 4 0,0-1-1 16,0 1 1-16,0-3 2 0,-2 2-1 16,1 1 3-16,-1-1-2 0,0 0 1 15,-3-1 0-15,2 1-3 0,-2-1 2 0,-1-1 0 16,1 1-2-16,0 0-2 0,-1-1-2 16,0 0 0-16,-1 2-2 0,1-2-3 0,-1 0 1 15,-1 0-5-15,2 0 2 0,-2 0-3 16,3 0-1-16,-3 0-4 0,1 0-3 15,-1 0-7-15,0 0-9 0,2 0-9 0,-2-2-2 16,0 2 0-16,0-2-16 0,1-1-68 16,-5 3-170-16,-1-3-92 0,-1 1-45 0,1-3-27 15,0 2 6-15</inkml:trace>
  <inkml:trace contextRef="#ctx0" brushRef="#br0" timeOffset="147640.9065">20826 9546 102 0,'0'3'301'16,"-1"-3"31"-16,-3 1 16 0,0 0-77 15,-1-1-93-15,-3 2-61 0,0 1-29 0,0 2-14 16,-4-2-10-16,-1 2 0 0,-3 2 1 15,-3 2-2-15,-1-1-6 0,-5 5-6 0,0 0-6 16,-5 2-4-16,-4 4-6 0,-1 0-8 16,0 0-4-16,-1 2-5 0,-1 2-4 0,-2-1-1 15,3 1-3-15,-4-2-3 0,2 5 1 16,-3-4-3-16,0 0 5 0,-2 0-2 16,2-3 2-16,-2 2 0 0,-4-3-2 0,1 1 0 15,-3 1-5-15,-1-2-3 0,-3 0 0 0,1-1-2 16,-1 0 0-16,3-1-1 0,0-1 1 15,5 0-2-15,3 1 3 0,4-3-4 16,5 1 2-16,1-1 2 0,4-2-1 0,1 1-2 16,3 1 2-16,4-1-1 0,2-1 0 15,1 2-2-15,4-3-3 0,-1 2 5 0,5-3-1 16,-1-2 0-16,1 1 2 0,3-3 1 16,-1 0 1-16,4-2 0 0,0 0 1 0,1-3 3 15,2 1-2-15,0-1-2 0,0-1-1 16,3 1-6-16,1-2-13 0,0-1-16 15,1 0-23-15,4 0-33 0,-1-2-63 0,-1 0-105 16,-2 0-88-16,-4 3-34 0,4-1-7 16,4-2 21-16</inkml:trace>
  <inkml:trace contextRef="#ctx0" brushRef="#br0" timeOffset="148081.6362">19449 9714 146 0,'0'-3'306'0,"2"-2"22"0,-1 0 16 16,1 3-97-16,1-1-94 0,1 0-51 15,0 0-30-15,0 1-21 0,-3 1-9 0,3-1-7 16,0 4-1-16,-3 1-3 0,4 1 0 15,0 1 0-15,1 2 0 0,-1 3 1 0,1 5-2 16,2-3 3-16,0 5 1 0,2 1 2 16,2 3 5-16,3 0-1 0,2 3 2 15,1 1 2-15,0 1-6 0,6 1-4 0,1 0-7 16,-1 2-5-16,3-1-8 0,1 2-7 16,1 2-4-16,-2 1-3 0,-1 1-2 0,-4 0-2 15,1 3-2-15,-3-2 6 0,-1 2 0 16,-1-3 0-16,-1-1 2 0,-3-2 3 15,0 1 3-15,-1-3-1 0,1-2 2 0,-3-5-1 16,1-3 1-16,0-2-3 0,-2-3-1 16,0-2 0-16,-2-5-4 0,1 1 0 15,-3-3-3-15,-1-3-3 0,1 0-1 0,-5-1-3 16,2-1-2-16,-3-3 0 0,2 1 1 0,-2-1-9 16,-2-2-44-16,-1-2-132 0,-4 0-131 15,-1 0-73-15,-2-1-39 0,-4 2-8 0,-4 2 34 16</inkml:trace>
  <inkml:trace contextRef="#ctx0" brushRef="#br0" timeOffset="149696.8674">14086 10253 4 0,'0'-2'283'0,"-1"2"28"0,1 0 21 0,-2 0-34 16,2-2-103-16,0 1-64 0,0 1-40 15,0-2-24-15,-2 0-13 0,2 2-7 0,0-1-9 16,-3 1-5-16,3 0-5 0,-1 0-8 15,-1 1-2-15,0-1-4 0,-2 0-4 0,1 2-3 16,1 0-1-16,-1-1 4 0,-2 1-1 16,0-2 2-16,-1 5 1 0,-1-5 0 15,0 4 0-15,-1 1-1 0,-2-2 1 0,0 2-3 16,-2 2 5-16,1-2-3 0,-3 3 0 0,0-1 0 16,-2 1 1-16,0 0-1 0,-3 2 0 15,-1 2 1-15,2 0 1 0,-2 1 0 16,0 0 3-16,-1 1-1 0,0 1 0 15,-1 0-1-15,3 0 1 0,-3 1 0 0,2-1-4 16,-1 2 2-16,0 2 0 0,1-2-1 0,2 3-1 16,-1-1-1-16,2 3 0 0,1-1 3 15,1 2-4-15,2 1 3 0,1 2-3 16,0-1-1-16,1 3-2 0,0-3-2 0,3 1-3 16,2 1 0-16,3 1 0 0,-1-1-1 15,1 0 0-15,5 0 0 0,-1-1 5 16,4 2-3-16,2-3 1 0,1 0 0 0,2-3 2 15,0-1 2-15,4-2-6 0,-1-1 0 16,0-1 1-16,1-4-2 0,-2 1 0 0,2-5 3 16,-1 3-3-16,4-4 0 0,-4-1 1 15,4 0-1-15,-2-2 0 0,2-1-4 0,-2-2 1 16,-2-2 2-16,0 0-3 0,1 0 0 16,-4-3 1-16,0-2 0 0,-1 2 2 15,-3-2-3-15,1 1 3 0,-3-1-3 0,-2-2 1 16,1-1-4-16,-3 0-1 0,0 2-2 15,0-3-3-15,-3-1-2 0,1 0-4 0,-1 0 1 16,-2 0-1-16,1 0 3 0,-4 0 1 16,3 1 2-16,-3 0 7 0,2 0 4 0,1 1 2 15,-3 2 2-15,4 2 4 0,0-1 2 16,0 3 0-16,0-1 2 0,4 0 0 0,-3 2 3 16,3 0 0-16,0 1 1 0,0-2-2 15,2 2-2-15,-1 0-1 0,1 0-1 0,3 0-3 16,-2 0 3-16,2 2 0 0,1 0-2 15,-1 1 0-15,-1 1-2 0,1 2-1 0,2 1 2 16,-1-2-4-16,3 4 2 0,-2 0-1 16,-1 1-2-16,4 2 0 0,-1-2-1 0,-3 1 2 15,2 0-2-15,-1-2 1 0,-1 0 0 16,-2-3 1-16,0 0-1 0,-1 0-2 16,-2-3 2-16,-1-1-2 0,0 1 1 0,-3 1 1 15,0-1 1-15,-3 2 0 0,-3-2-1 16,-3 2 1-16,1-1 0 0,-1 1-2 15,-1 1-2-15,-1-1 0 0,-1 1 0 0,0-2 2 16,0 1 1-16,1-2 0 0,2 1 1 16,-1-1 3-16,0-1-1 0,5-2 0 0,-1 3-2 15,1-3 3-15,3 0-1 0,2 0 0 16,1-3-6-16,-1 3-16 0,3-5-40 0,-1 1-89 16,-1-1-158-16,-3 1-84 0,-1-1-38 15,2-1-7-15,-5-1 25 0</inkml:trace>
  <inkml:trace contextRef="#ctx0" brushRef="#br0" timeOffset="150242.9596">13057 10655 70 0,'-4'-8'317'16,"-3"0"33"-16,-2 0 23 0,1 3-47 0,0 0-108 15,-2 1-71-15,1-1-45 0,1 2-24 16,-2-1-19-16,1 0-4 0,-2 2-9 0,3-1-4 16,-3 1-1-16,0 1-8 0,1-1-3 15,-2 2-6-15,-1 0-1 0,2 0-4 16,-3 3-3-16,1 0-4 0,-1 3 0 0,1 0-4 16,-1 3-1-16,0 1-2 0,-2 2-1 15,2 1 0-15,-2 0-2 0,0 2 1 0,2 2-2 16,0-2-1-16,0 0-1 0,1 1 0 15,0-2-1-15,1 1 0 0,1-3 2 16,-3 1 0-16,2-1-1 0,1-3 0 0,-1 0 0 16,2-1 1-16,0-2-2 0,-2-2 1 15,4 1 2-15,-2-3-1 0,0 1 0 0,0-1 0 16,0-2 0-16,-2-3 0 0,1-1 2 16,-2 1 1-16,2-2-1 0,2-2 1 0,-4-2-1 15,4 1-3-15,1-1-11 0,-2-1-19 16,4-1-33-16,1-2-49 0,2 2-92 0,1 1-111 15,-1-2-68-15,5 1-17 0,1-1 11 16,7 0 38-16</inkml:trace>
  <inkml:trace contextRef="#ctx0" brushRef="#br0" timeOffset="150510.7944">12574 10615 91 0,'1'2'326'0,"-2"2"31"15,-2 1 21-15,-1 4-53 0,-1 3-108 0,-1 1-70 16,0 4-38-16,1 2-19 0,0 3-11 15,1-2-8-15,0 1-11 0,1 1-8 16,3 0-14-16,3 0-10 0,-1-1-9 0,1 1-8 16,2 1-3-16,0 0-4 0,-2-2-3 0,3 1 3 15,-3 1 0-15,-1-2 3 0,-1 1-1 16,1-1 0-16,-2-3 2 0,-2 0-5 0,1-2-1 16,-1-2-1-16,-1-6-1 0,1 1 0 15,2-3-1-15,-4-3-2 0,4 0 0 0,-3-2-4 16,3 1-10-16,-2-2-26 0,-1-3-36 15,1 1-54-15,-1-2-101 0,-3-1-109 16,-2 2-52-16,0-1-6 0,2-2 19 0,1-2 47 16</inkml:trace>
  <inkml:trace contextRef="#ctx0" brushRef="#br0" timeOffset="150748.5674">12490 11013 21 0,'3'-2'315'0,"0"2"35"0,0 0 21 16,0-1-29-16,-1 1-108 0,4-2-82 15,-1 2-46-15,3-2-25 0,0 1-10 0,1 1-4 16,1-2-8-16,4 0-8 0,1 2-6 16,2 0-7-16,1-2-10 0,-1 1-5 15,1-1-5-15,0-1-7 0,-1 2-5 0,-1-2-5 16,1 0-3-16,-2 0-3 0,0-2-10 16,0 2-18-16,-1-3-39 0,-4 0-112 0,-6 3-132 15,-4-4-68-15,0 2-30 0,0-3-4 16,0 3 32-16</inkml:trace>
  <inkml:trace contextRef="#ctx0" brushRef="#br0" timeOffset="151094.1943">12859 10256 172 0,'2'0'280'15,"-2"-3"20"-15,2 1-31 0,-1 2-65 16,-1 0-71-16,2 0-43 0,0 0-22 0,1 0-11 15,0 0 0-15,2 0 5 0,0 2 1 16,2 1 5-16,1-3 0 0,0 2 2 16,0 0-6-16,3-2-4 0,0 0-2 0,3 0-8 15,-1-2-3-15,-2 0-12 0,3 2-8 16,-2 0-8-16,0-5-9 0,-2 5-6 0,-1-2-7 16,0 1-12-16,-1-1-22 0,-1 0-33 15,-4-1-65-15,0 3-114 0,-3 0-94 0,-5 0-45 16,5 0-7-16,0 0 18 0,0-4 60 15</inkml:trace>
  <inkml:trace contextRef="#ctx0" brushRef="#br0" timeOffset="151382.0169">13149 10130 125 0,'-2'0'338'0,"1"1"30"0,-2 3 20 16,-2-2-53-16,2 4-121 0,-1 0-72 0,0 3-39 15,4-1-23-15,0 2-16 0,3-1-11 16,0 3-13-16,2-2-10 0,1 2-10 0,2 0-11 16,1 0-5-16,-1 1-6 0,2-1-6 0,-2 0-12 15,1-4-37-15,-1 1-93 0,-4 2-142 16,-4-4-77-16,-2 2-35 0,2-5-11 16,-2 3 27-16</inkml:trace>
  <inkml:trace contextRef="#ctx0" brushRef="#br0" timeOffset="152413.9292">14315 11133 139 0,'0'1'308'0,"0"1"22"0,2-1 16 15,-2-1-84-15,1 0-97 0,-1-1-50 16,0 1-30-16,2 0-15 0,-2 0-8 0,3 0-13 16,-1 0-11-16,1 0-5 0,0 1-7 15,2-1-1-15,0 2 1 0,2-2-2 16,0 1 0-16,-1 1 3 0,2-1-3 0,0 0-1 16,-2 1 0-16,2 0-3 0,-3 1 1 0,2 1 0 15,-1 2 0-15,0 1-1 0,-3 0-1 16,0 3-1-16,-1-1-3 0,0 3-1 0,-2 0-4 15,-2 0-2-15,0 1-2 0,-2-1-2 16,-1-1-2-16,0-2 1 0,-1 0-1 16,1 0 1-16,-1-1-3 0,1-1 0 0,0-2 0 15,0 0 0-15,1-2-3 0,2-1 3 16,-1 1-1-16,0-1 1 0,1-2 0 0,1 0-1 16,-1 0-2-16,2-2 1 0,0 1-1 15,2-3-1-15,-1-2-1 0,1 2-2 16,3-3 0-16,-2-1 1 0,1-1-2 15,1 2 0-15,-2-4 1 0,2 2 0 0,0-1 2 16,0-2 1-16,0 0 0 0,2 0 0 16,-2 0 2-16,1 0 1 0,-2 0-1 0,1-1 0 15,0 1 0-15,0 1 2 0,-2 0 1 16,2 1 0-16,-2 2 2 0,-1 2 2 16,-2 0 1-16,2 3 0 0,-2 2 2 0,-2 1-2 15,0 0 4-15,1 1-2 0,-4 2 0 0,3 3-1 16,-2-1-1-16,0 2 0 0,0-1-1 15,-1 3-3-15,2 0 4 0,0-1-4 16,0 2 4-16,1 1-3 0,0 2 0 0,-1-4-1 16,3 2-1-16,0-2-1 0,2 0 0 15,-1 1 1-15,3-3-1 0,0 1-1 0,1-1 0 16,2-2 2-16,2-2 0 0,-1 2-2 16,2-2 0-16,0-2-1 0,3 0 0 0,1 1 4 15,-1-2 0-15,-2 0 3 0,3 0-1 16,-1-2 2-16,-1 1 0 0,0 0-3 15,-3-2-1-15,2 1-1 0,-3-1-1 0,-2 0-3 16,1 3-3-16,-3-5-10 0,1 3-23 16,-2-3-36-16,-1 0-60 0,-1 1-101 0,-4-2-113 15,2 2-50-15,-1-2-10 0,5 0 19 16,2 0 50-16</inkml:trace>
  <inkml:trace contextRef="#ctx0" brushRef="#br0" timeOffset="153169.1123">14869 10975 204 0,'3'-4'266'0,"0"1"6"16,-1 0-25-16,-1 0-47 0,-1 1-47 16,0-1-32-16,0 1-20 0,0 2-14 15,-1-2-7-15,-1 1-5 0,0 1-4 0,2 0-4 16,-3 0-6-16,3 0-4 0,-1 0-6 16,-1 0-11-16,0 0-6 0,1 1-8 0,-1 1-6 15,1-2-4-15,1 0-4 0,-5 0-2 16,5 2-4-16,0-2-2 0,0 3 1 0,-3-3-2 15,3 0-3-15,-2 0 0 0,2 2 0 16,-1-1 0-16,-1-1 1 0,1 0 1 16,-1 2-2-16,2-2 2 0,0 0-2 0,0 0 0 15,0 0 0-15,0 0 0 0,0 0 0 16,0 0-1-16,0 0 2 0,0-2 0 0,0 2-1 16,0 0 1-16,0 0-1 0,0 0 0 15,0 0 0-15,0 0 0 0,0 0 0 16,0 2-1-16,2-2 1 0,-2 0 0 0,0 0 1 15,0 0-1-15,0 0 2 0,0 0-2 16,0 0 0-16,0 0 0 0,0 0 0 0,0 0 1 16,0 0 1-16,0 0 2 0,0 0 4 15,-2 0 0-15,2 0 2 0,-2 1-3 16,1 1 1-16,-2-1 1 0,-1 2 0 0,1-1 0 16,-1 1-1-16,-1 1 4 0,0 1 1 15,0 1 0-15,1 0 0 0,-3 1-2 0,1 2-2 16,0 0 0-16,1 0-5 0,0 2 0 0,0-1-3 15,4 1 2-15,-1 1-2 0,2 0 1 16,0 0-2-16,3 0 1 0,-1 1 0 16,1 1-3-16,2-2 2 0,1 2-2 0,-1 1 1 15,4-2-1-15,-2-1 2 0,2 1-1 16,1 0-2-16,-1-1 1 0,1 0 2 0,1-2 0 16,-2-2-1-16,3-1 1 0,-2-1 0 15,-2 0-1-15,0-4 1 0,-1 2 1 16,0-4-1-16,-2 0 0 0,0 0 0 15,-2 0 0-15,2 0 0 0,-2 0 1 0,0-2-1 16,2 0 2-16,-2 0 0 0,-2-1-4 16,3 1-9-16,-3-1-17 0,3-1-36 0,-3-1-54 15,2-1-91-15,-3 0-116 0,0 0-64 16,0 0-22-16,5-2 16 0,0-4 39 0</inkml:trace>
  <inkml:trace contextRef="#ctx0" brushRef="#br0" timeOffset="153691.8606">15060 11030 41 0,'-2'-2'317'0,"1"1"35"16,-1-1 22-16,-1 0-32 0,3 0-105 15,-2 2-80-15,2-3-46 0,0 3-25 0,0 0-19 16,0 0-15-16,2 0-9 0,-2 3-9 0,2 1-7 16,-1 1-6-16,1 2-2 0,-1 2 1 15,1 0-1-15,-2 3 0 0,3-1 0 0,-3 1 0 16,0 3-2-16,0-4 0 0,2 3-6 15,-2-2-1-15,0-3-2 0,-2 1-1 16,2 0-2-16,0-5-3 0,0 1 0 0,0-1 1 16,0-2-2-16,0-2-1 0,2 1 0 15,-1-1 0-15,-1-1 2 0,0-1-2 0,2-2 2 16,-2 0-1-16,2-2 0 0,-1-1 1 16,-1 1 0-16,3-3-4 0,-3 0 2 15,2 1 0-15,-2-2-3 0,1 0-2 0,-1-2 1 16,2 2 4-16,-2-4 0 0,1 2-2 15,1-2 4-15,0 5-1 0,-1-1 2 16,2 3-3-16,1 0 0 0,1 0 0 0,-2 3-3 16,3 0 3-16,-2 1 0 0,3 2 0 15,-2-2 2-15,0 4-1 0,2-2 1 0,-4 5 1 16,2-3-2-16,2 4 1 0,-4 0-2 16,2 3 2-16,-1 2-2 0,-1 1-2 15,0 0-1-15,0 5 0 0,-1-6-2 0,-2 2 0 16,3 1 2-16,-3-2 1 0,0 0 0 15,2 1 1-15,0-5 1 0,-2 1 0 16,1-3 0-16,2-2-2 0,-3 1 0 0,2-3 2 16,0 0 0-16,-2 0 2 0,1-2-1 0,-1 0 2 15,0 0 1-15,-1 0-6 0,1-4-17 16,0 2-30-16,1-3-49 0,-1 1-104 16,-1-1-131-16,-1-1-65 0,0 2-22 0,2-4 10 15,4 1 38-15</inkml:trace>
  <inkml:trace contextRef="#ctx0" brushRef="#br0" timeOffset="153986.6842">15343 11003 97 0,'0'-2'333'0,"3"2"37"0,-3 0 27 16,1 0-51-16,-1-2-108 0,2 2-73 15,0 2-47-15,-1-2-24 0,1 0-18 16,1 4-14-16,0 1-12 0,2 0-13 0,0 3-14 15,1 1-10-15,0 2-9 0,-1 1-4 16,2-2 0-16,-1 3 3 0,3 2-1 0,-1-3 6 16,0 4 2-16,-1-3 3 0,0 4 1 15,-4-3 0-15,2 1 0 0,-3 1-2 16,-4 0-3-16,1-2 0 0,-3 3-3 0,-3-3-3 16,-1 0-3-16,-2-1-4 0,2-1-3 15,-1 0-4-15,1-2-6 0,0 0 1 0,1-1-5 16,0-5-50-16,1 3-159 0,1 0-120 15,1-3-58-15,4-1-32 0,0-3-14 16,0 0 40-16</inkml:trace>
  <inkml:trace contextRef="#ctx0" brushRef="#br0" timeOffset="168695.4299">2435 11940 26 0,'-1'0'264'0,"-1"0"26"0,1 0 11 0,1 2-54 16,0-2-85-16,1 1-61 0,-1 0-37 15,0-1-26-15,2 0-14 0,-1 2-5 0,3-2-1 16,-1 0 2-16,3 0 2 0,-3 1 2 16,2 0 1-16,1-1-2 0,-1 2 1 0,-2 0-4 15,3 1 1-15,-1-2 1 0,0 4-3 16,1-2-1-16,1 1-3 0,2 1-3 0,-1 1-2 16,0-1-2-16,4 2-3 0,-1 0-1 15,1 0 0-15,3 0 1 0,0 0 1 0,2 2-3 16,-1 0 2-16,3 0 0 0,-2 0-1 0,4 2 0 15,-1-2-2-15,2 1 2 0,1-1-4 16,0-1 2-16,1 1-2 0,1 0 0 0,0-3 1 16,1 2 2-16,-1 1-1 0,-1-2 2 15,1-2 1-15,0 0 0 0,0 2-3 0,-2-2 1 16,2 1 1-16,-1 0 0 0,1-1-2 16,0 1 1-16,-1 0 0 0,3-1 3 0,0 0 1 15,1 2 1-15,-1-3-1 0,0 0-1 0,3 0-2 16,-3 3 0-16,3-4-3 0,-2 2-1 15,1-3 0-15,-2-1 3 0,3 1 1 16,0 0 0-16,4-2 0 0,-4 0 2 0,2 0 0 16,1-2 1-16,-1 0 2 0,-2 1 3 15,0 0-1-15,2 0 0 0,-2-1 2 0,0 1-4 16,0-1 1-16,0 0-2 0,0 2 0 16,0 0-2-16,0 0-2 0,0 0 0 0,1-1 2 15,1 1-1-15,-2 0-3 0,0 0 1 16,0-2-1-16,0 2-2 0,2 0 0 15,-2 0-1-15,0 0 1 0,0-2 1 0,3-1 0 16,0 3 2-16,1-2-3 0,-1 0 1 16,0-1 1-16,-1 1-1 0,-1-1 1 15,1-1-2-15,0 1 0 0,-1 0 0 0,1 0 3 16,-2-1-1-16,4 1 0 0,-2 3 1 0,1-3 2 16,0-2-2-16,-1 2 1 0,1 0 2 15,1 0 0-15,0 0-2 0,1 2-2 0,0-3 0 16,1 2-2-16,0 1-2 0,3-2 2 15,0-1 0-15,2 3 1 0,0-1 0 16,-1-3-1-16,2 0 0 0,-2 1 1 0,0 1 1 16,2-2 1-16,-1 1-1 0,3 0 2 15,-1 0 0-15,0 1 1 0,-1 0 1 0,1-1-4 16,1 2 1-16,-1 0 1 0,-1 1-3 16,3-2-1-16,-2 1 0 0,4-2 2 0,-2 0 0 15,0 0 0-15,0-2-1 0,-1 3 1 16,-1-4-1-16,0 1 1 0,-1 0-1 15,3-1-1-15,-2 2 4 0,-1-1 0 0,0-1 1 16,-2 2 3-16,-1-1-5 0,0 1 1 16,-2-1-2-16,-1 2-2 0,-2-1-2 15,-1-2 2-15,0 2 0 0,-1-2 0 0,-1 0 1 16,-1 2 1-16,0-1 1 0,-1-3-1 16,-1 3 3-16,2-2-4 0,-3 2 1 0,3-1 0 15,-1-2-1-15,1 2-1 0,-2 0-1 16,2 1-1-16,0-1 2 0,0 1 0 0,0 0 0 15,-2-2 3-15,1 2-2 0,-2 0 1 16,-2 0 0-16,-1 1-1 0,1-3-1 0,-1 1 0 16,1 0 0-16,-1 0 0 0,0-1-1 15,1 1-1-15,3-2 0 0,-1 2 1 0,0 0 1 16,1 1 0-16,1-1 0 0,-2 0-1 16,-2-3 1-16,2 3 1 0,-2-2-1 15,-1 0 0-15,1 0 1 0,-4-2 1 0,-1 0 0 16,1-1 2-16,-5 2-3 0,1-2 2 15,-4 0-1-15,1 0-1 0,-3 2 1 0,0-4-2 16,-3 2-1-16,2-1 1 0,-2 2-1 16,2 1 1-16,-3-2 0 0,-1 2 0 15,2-2 1-15,0 2-1 0,-2 0 0 0,1-1 0 16,-1 1 0-16,-1-2 1 0,2 2 0 16,-3-2 0-16,0-1 0 0,-2 0 1 0,1-2 2 15,-3 1-2-15,0-2 0 0,0-2 1 16,0 0-2-16,0-2 0 0,-3 1 0 0,1-2-1 15,-1 1 1-15,2 1 1 0,-3 0 2 16,1-1 6-16,-1 3 1 0,-1-1 1 0,2 2-2 16,0-3-1-16,-1 3-1 0,-2-2-5 15,0 2-3-15,-4-2 0 0,1 1-2 16,-4 1 2-16,-1-1 2 0,-2 0-2 0,-1 0 0 16,-4 0 0-16,0 1 0 0,-1 0 0 15,-3-1 0-15,2 1 0 0,-3 0 0 0,2 0 0 16,-1 1 0-16,-2-1 0 0,1 0 0 15,0 0 1-15,0-1 1 0,-1 0-1 16,1 0 0-16,1 0-2 0,-2 2 1 0,0-1-2 16,-3-1 1-16,2 2 0 0,-6 0 1 15,1 2-2-15,-5 0 4 0,-1-1 2 0,-2 0 0 16,-1 2 2-16,-2 0 1 0,3 0 0 16,-3 2-5-16,3 0-1 0,-2-2 1 15,-1 2-5-15,1-2 1 0,-1 2 1 0,1-1 0 16,1 1-1-16,2-3 0 0,1 3 2 15,-1-1 0-15,-2 3 1 0,-3-2 0 0,1 3-1 16,-2-2 3-16,-1 4-2 0,-1-2-1 0,-4 2 1 16,-2-2 0-16,-1 2-1 0,-2 0-2 15,0 2 1-15,-3-4-2 0,3 2 0 16,2 0 1-16,1-1-1 0,2 0 2 0,1 2 1 16,1-1 4-16,1 0 1 0,1 2 0 15,1-1 0-15,1 1 1 0,-1 1-1 16,1 2-5-16,-1 0 1 0,0-3 1 0,-1 3-1 15,-1 3-1-15,1-3 0 0,-2 0 0 16,4 2-3-16,-3-2 1 0,4 2-1 0,-2-1 3 16,4-1 0-16,-1 0-1 0,1 0 1 15,3 0 0-15,0 0-1 0,2 0 1 0,0 0-1 16,0 0-1-16,2 0 0 0,-1 0 2 16,1 0 0-16,-2 0-1 0,-1 0 0 0,-1 0 0 15,2 2 0-15,-1 0 1 0,-1-1 2 16,4 3-1-16,-1-1 0 0,2 0 3 0,-2 2-4 15,2-2-2-15,2 1 4 0,1 1 1 16,-1-2 1-16,3 1 1 0,-2 0 0 0,2 1 0 16,0 0-4-16,0 0 0 0,2 2-1 15,-1-2-1-15,-1 0 1 0,2 0 0 0,-2 2 1 16,-2-2-1-16,-1 1 0 0,0-1 0 16,-2 3 0-16,0-2 0 0,-1 2-2 15,1-1 1-15,0 2 1 0,2-1-1 16,-2 0 0-16,2 0 1 0,1 0 0 0,2-1-1 15,0-1-1-15,2 2-1 0,1-1 1 0,-1 0-3 16,1 2 0-16,0 3 0 0,2-4 2 16,-1 3 3-16,-1-1-1 0,2 2 1 0,-2 0 1 15,2 1 0-15,2-1 0 0,0-2-2 0,3 0 1 16,-1-1 0-16,4 0-1 0,-1-1 0 16,2 1 0-16,1-1 1 0,2-1 0 15,-1-2 0-15,1 3 0 0,-1 1 1 0,1 0 0 16,-2 0-1-16,2 2 0 0,0-1 0 0,-1 2-1 15,1 0-1-15,-1-1 0 0,1-1-2 0,-1 2 1 16,3-4 2-16,0 4 1 0,0-3 0 16,3-1 1-16,3 0 2 0,-1 0 1 15,2-2-1-15,2 0-1 0,2 1-1 0,0 1 0 16,2-3-2-16,2 2-16 0,-1-2-41 0,2-2-118 16,-2 0-142-16,2-3-73 0,0 0-39 15,1-3-5-15,-2 0 30 0</inkml:trace>
  <inkml:trace contextRef="#ctx0" brushRef="#br0" timeOffset="172620.3933">6956 11751 103 0,'2'-3'259'16,"-1"3"16"-16,-1 0-16 0,0 0-44 0,0 0-54 15,0 0-48-15,0 0-31 0,0 3-17 16,0-3-13-16,0 0-6 0,0 0-1 0,0 0-5 16,0 0-2-16,0 0-7 0,0 0-7 15,0 0-6-15,0 0-3 0,0 0-3 0,0 0-1 16,0 0 2-16,0 0 0 0,0 3 2 16,0-3 2-16,0 0 2 0,0 0 3 15,0 0-1-15,2 0-1 0,-2 0-1 0,0 0-5 16,0 0-2-16,0-3-6 0,0 3-3 0,0 0-1 15,0 0 0-15,2 3 5 0,-2-3 1 16,0 1 4-16,0-1 3 0,0 1 2 16,1 1 1-16,-1-1-1 0,0-1 0 0,0 2-2 15,0 0-2-15,0-1 0 0,0 0-1 16,0 2-3-16,0-3-1 0,0 3-1 0,0-3 0 16,0 1-3-16,0-1 0 0,0 1 0 15,0-1-2-15,0 0 1 0,0 0-2 16,0 0 4-16,0 2 2 0,0-1 3 0,0-1 0 15,0 2 3-15,0 0 0 0,0 1-1 16,0-1-3-16,0 0-2 0,0 1 1 0,0 1-4 16,2-2 2-16,-2 0 0 0,2 2-1 15,-2-1-3-15,0-2-1 0,2 2 2 16,-2 0 1-16,2-1-3 0,-1-1 0 0,1 1 3 16,-1 1-2-16,1 0-2 0,-2 0 3 15,3 1 0-15,0 0 0 0,2 2 1 0,0 1-2 16,1-1 4-16,0 3 1 0,-1 0-5 15,3 1 2-15,-1 0-2 0,0 3 1 16,1-1-1-16,0 0-2 0,-1 0-1 0,2 1 1 16,-3-2-2-16,1 1 2 0,-1 1 0 15,2-2 1-15,-2 1 1 0,1-2-2 16,-1 2 2-16,3-1-1 0,-1 0-1 0,2 1 0 16,-2-2 1-16,3 0-1 0,-2 2 0 15,1-1 0-15,2-2-2 0,-2 1 0 0,-2 1 2 16,3-2 0-16,-2 1 0 0,-1-2-1 0,1 1-1 15,-1 0-1-15,-1-2-3 0,-1 1 2 16,-1 0-1-16,3 1 0 0,-3-1 3 0,-1 1 2 16,1-2 0-16,0-2-2 0,1 3 3 15,-1-4-1-15,-2 2 0 0,3 2 0 16,-1-5 0-16,0 4 1 0,1-4-1 0,0 2 0 16,-1 0-1-16,0-3-1 0,0 1 1 15,1 1 0-15,-1-1 0 0,-2-1 0 0,-2 0 0 16,3-1-1-16,-3 3 2 0,1-3 0 15,-1 1 0-15,1-1 0 0,1 1 0 16,-3 2 2-16,2-3-2 0,-1 2-2 0,1 0 2 16,-2-1 0-16,2 1 0 0,-1-2 0 15,1 0 2-15,-2-1-1 0,0 2-1 0,3-2-3 16,-2 2 3-16,-1-2-1 0,0 0 1 16,0 0 0-16,0 0 1 0,0-2-1 0,-1 2 0 15,-2-2 0-15,3 1 0 0,-3-2-1 16,-1 2 1-16,1-2 1 0,0 0-1 15,-2-2 0-15,0 1 0 0,1 1-1 0,-2-2 0 16,1 2 0-16,-2-2 1 0,3 1 0 16,-1-1 1-16,0 2-2 0,2-2 2 15,0 1-1-15,1 1 0 0,-1 1-1 0,2-1 1 16,-1 0 0-16,2 3 0 0,-2-2 0 16,2 1 2-16,0-3 1 0,0 3-2 0,0 1-1 15,0-1 0-15,-1-1 0 0,1 1-1 16,0-1-1-16,-2 1 2 0,2-1 0 0,0 2-1 15,-1-1 0-15,1 1 1 0,0 0 0 16,0 0 0-16,0 0 0 0,0-2 0 0,0 2 0 16,0 0 0-16,0 0 0 0,0 0 0 15,1 0 0-15,-1 0 1 0,0 0-1 0,0 2 0 16,0-2-2-16,2 1 2 0,-1 1 0 16,1 1 0-16,-2 0 0 0,3-1 0 15,0 5 1-15,-1-4-2 0,0 2 1 0,2 0 0 16,-3 2 0-16,3-2 1 0,-1 0 0 15,0 2 0-15,0-4-1 0,-1 2 0 0,1-1 0 16,0 1-1-16,2-1-1 0,-2 1 2 16,0-2 0-16,0-1 1 0,-3 2-1 15,2-1 0-15,1 0 1 0,-3-3 0 0,2 3-3 16,-2-2 2-16,0-1 0 0,0 1-1 16,0-1 1-16,0 0 0 0,0 0 0 0,0 0 0 15,0 0 0-15,0 0 0 0,0 0 0 16,0 0 0-16,0 0 0 0,-2 2 1 15,2-2-1-15,-1 0 1 0,-1 0-1 0,0 1 0 16,-1-1 0-16,0 0-1 0,-1 0 1 16,-1 0 1-16,2 0 0 0,-2-1 1 0,0 1 0 15,0-2-2-15,-1 1 1 0,1 1-1 16,-1-1 0-16,1-2 1 0,-1 3-1 0,-2 0 0 16,3 0 1-16,-1 0 1 0,1 0-2 15,-1 0 1-15,1 0 1 0,-1 3 3 16,3-3 3-16,1 0-1 0,-1 0-1 0,3 0 1 15,0 0 1-15,-2 0-2 0,2 0-5 16,2 0-1-16,-2 0 0 0,0 0-1 0,3 1-2 16,-3-1 1-16,3 0 0 0,-1 1 2 15,0-1 0-15,-1 2 0 0,-1-2 0 0,3 1-2 16,-3-1 2-16,1 0-2 0,1 2 2 16,-2-2 0-16,2 0-1 0,-1 0 1 0,-1 2 0 15,2-2 1-15,-2 0-1 0,3 0 0 16,-3 1 0-16,3-1 0 0,1 2 2 15,-1-2-2-15,0 0 2 0,0 0-1 0,3 2 2 16,-1-2-1-16,1 0 0 0,-1 0-2 16,2 3 2-16,0-3-4 0,1 0 2 0,-1 0-1 15,-1 2 1-15,3-2-1 0,-4 2-1 16,1-1 2-16,-1-1 0 0,0 2 0 0,0-2 0 16,-1 2 0-16,-1-2 0 0,2 0 2 15,-2 0-2-15,1 3 0 0,-1-1 0 16,0-2 0-16,2 0 1 0,-1 2-1 0,-1-1 1 15,1-1-1-15,-1 0 0 0,2 2 0 16,-2-2 2-16,0 0-2 0,-1 0 0 0,-1 0 0 16,1 0 1-16,-2 0 0 0,3 0-1 15,-3 0 1-15,0 0 0 0,0-2-1 16,-3 2-1-16,3-1 1 0,-2-1 0 0,1 2-1 16,-1-5 0-16,-1 3 1 0,0-1 0 15,-1-1 0-15,1 1 1 0,2-1 2 0,-1 1-2 16,-1 0-1-16,1-1 0 0,1-2 1 15,-2 3-1-15,1-2 0 0,2 1-1 16,-1-2 1-16,-1 1 0 0,2 1 0 0,0 0 2 16,0-1 1-16,-1 3-1 0,1-3 2 15,0 3-3-15,0-1-1 0,0 1 2 0,-2 0 0 16,2-1-1-16,0-1-1 0,0-1 1 16,0 2-1-16,-2-2 0 0,2 2 0 0,0 0-1 15,-1-2-4-15,1 2-5 0,-2 0-1 16,2 0-3-16,2 0-14 0,-1-3-58 15,1 2-147-15,-2-2-113 0,3 2-62 0,0-1-30 16,3 0-2-16,-1 0 48 0</inkml:trace>
  <inkml:trace contextRef="#ctx0" brushRef="#br0" timeOffset="173206.8256">8655 12273 5 0,'-1'3'294'15,"-1"1"40"-15,0-3 22 0,-1 2-32 0,2 1-101 16,-1 1-76-16,0 2-46 16,2 1-32-16,0-1-16 0,0 1-2 0,2 3 0 0,-2 0 1 15,3-1 1-15,-1 3 0 0,-1-1-4 16,1-2-4-16,0 2-8 0,-1-2-7 15,1 2-7-15,1-3-4 0,-1 1-1 0,-1 0-3 16,-1-1-1-16,0-1-4 0,0-1 0 16,0-1-2-16,0-2-5 0,-1 2-3 0,1-1 1 15,-2-2-1-15,2-3 0 0,0 3-5 16,0-2-7-16,0 0-16 0,-2 1-22 16,2-4-34-16,0 1-56 0,-1 0-97 0,1 1-104 15,-5-3-43-15,0 3-12 0,0 4 19 16,-2 0 48-16</inkml:trace>
  <inkml:trace contextRef="#ctx0" brushRef="#br0" timeOffset="174479.1677">8457 12583 209 0,'-4'0'302'16,"-1"-2"22"-16,2 1-12 0,0-3-90 0,-2 4-71 15,3-3-39-15,-2 0-20 0,0-1-9 16,0 0-7-16,-1 0-6 0,2-2-8 15,-2 1-9-15,2 0-8 0,-2-2-9 0,2 2-4 16,0-4-4-16,-2 4-7 0,2-3-1 16,2 1-5-16,-1-1-3 0,0-1-2 0,2 2-2 15,0-3-1-15,2 1-2 0,-2-1 1 16,3 1-1-16,-3 0 0 0,2 2 1 16,2-1 0-16,-1 2-1 0,1 0 0 0,-1 0-1 15,0 4-1-15,0-3-2 0,2 3 0 16,-2 1-1-16,2-1 0 0,-1 2 0 0,1 0 0 15,-2 2 4-15,2-1-1 0,0 3 2 16,0-1 0-16,1-1-2 0,0 3 2 0,-1-1-3 16,0 2-2-16,0-2 2 0,1 3-1 15,-2-4 0-15,1 4 1 0,0-1 0 0,-2 1 2 16,-3 0-1-16,2 0 2 0,-4 1-1 16,2-1-3-16,-5 2-1 0,1 0 0 15,-4-1 2-15,3 0-2 0,-3 1 1 0,-1-1 1 16,-2 1 2-16,1-4-2 0,-1 2 2 15,-1 1-2-15,0-1 1 0,-2-1-1 0,3 0 1 16,-2 0-1-16,1-2-2 0,2 1 2 16,1-1-1-16,-2-1-1 0,3-3 2 15,0 0-2-15,-1 0 3 0,2 0-2 0,1-3-1 16,1 1 0-16,0 0 0 0,2-3 0 0,-3 4 0 16,3-3 0-16,1-1 1 0,-1 2-1 15,1-2 0-15,1 4 1 0,-1 0 0 16,2-1-1-16,-1 1-1 0,-1 1 0 0,2-2 0 15,0 2 0-15,0 2-1 0,0-1 2 16,0 1 0-16,2-1 4 0,-1 2-4 16,-1 2 1-16,2-4 0 0,-1 4 0 0,1-1-1 15,0-1-1-15,-1 2 1 0,-1-3-1 16,0 1 2-16,0 2 0 0,-1-1-1 0,-1 0 1 16,-1 0-1-16,0 1 2 0,-1-1-2 15,-2 1-1-15,0-1 1 0,1 1 1 16,-1-2-1-16,-1-2 0 0,3 0 0 0,-2 1 3 15,1-2-2-15,-2-2-2 0,3 2 1 16,-1-1-1-16,-2-2-1 0,1 0 2 0,2 0 0 16,-1-1 0-16,-2 0-1 0,4-1 1 15,-2 0 0-15,-1-3 1 0,2 3-1 16,-1-4 0-16,0 1 3 0,2-1 0 0,-1 0-2 16,1-1 1-16,-1 1 1 0,2-2 0 0,1 2-3 15,-1 1 3-15,1-2 0 0,1 3-2 16,-2 4 2-16,2-2-3 0,0 2 0 0,2 2 0 15,-2-1 0-15,1 1 0 0,-1 1 0 16,0 0 1-16,2 1 0 0,-1 1-2 16,4 0 0-16,-1 2 0 0,0-1-1 0,2 0 2 15,-1 4 0-15,0-2 0 0,0 3 0 16,2-1 0-16,-4 0 2 0,2 3-1 0,-2-2-1 16,1 3 0-16,-3-1 1 0,1 0-1 15,-2 2 0-15,-2-3-1 0,2 3 2 16,-3-4-1-16,1 3 0 0,-1-2-1 0,-2 0 1 15,-1-2 0-15,0 3 0 0,0-3 0 16,-2-1 2-16,-1 2-2 0,2-4-1 0,-1 2-1 16,0-2 0-16,1 1 2 0,0-1 0 15,2-3 0-15,0 3-2 0,0-1-2 16,4-2 2-16,-1-1-5 0,1 2 3 0,1-2 4 16,1 3 3-16,1-1 0 0,3 1 2 15,-2 2-1-15,3-1 0 0,0 1-1 16,1 0-2-16,-1 1 1 0,-1 2-2 0,1-2 1 15,0 1 0-15,-1 0 1 0,0 1-2 16,0-2 0-16,-2 1 1 0,-1-1-1 0,-1-2-1 16,-1 1 0-16,0 0-1 0,0 0 0 15,-3 0 1-15,0 0-1 0,-2 0 0 0,0 2 2 16,-4 0 2-16,-1 1-2 0,2-2-2 16,-4 4 0-16,-1 0-2 0,0-3 0 15,-1 2-1-15,0-1 4 0,-2-1-1 0,2-1 1 16,0-2 2-16,1 0-2 0,-1-2 1 15,4 0-1-15,-1-2-1 0,0-2 2 0,3-1 0 16,0-1 0-16,-1-2-1 0,3-1 1 16,-1-1 1-16,4-2-1 0,-2-2 0 0,2 0 2 15,1 1-1-15,-2-3-1 0,4 0-1 16,0 0 1-16,0 2-2 0,4 0 2 0,0-1 0 16,-1 5 0-16,3-2 0 0,-1 5-1 15,2-1-12-15,0-1-24 0,1 2-66 16,-5 1-163-16,-3 4-101 0,-3-3-51 0,1 1-19 15,-1 2 10-15,-7-2 59 0</inkml:trace>
  <inkml:trace contextRef="#ctx0" brushRef="#br0" timeOffset="175974.78">5203 11913 91 0,'0'-4'291'0,"-3"1"20"0,1 2 14 16,1 0-79-16,1-2-95 0,-2 3-60 15,2 0-32-15,0 0-20 0,0 0-6 16,0 0-6-16,0-3-2 0,0 3 0 0,0 0 8 16,0 3 5-16,0-3 9 0,0 0 5 15,-1 3 5-15,-1-2 4 0,0 3-5 0,-2 1-1 16,-1 2-11-16,-3 0-5 0,0 2-3 15,2 0-6-15,-4 1-3 0,1 0-5 0,-1 0-1 16,1 2-5-16,-2 0-3 0,1 0-3 16,1-1-3-16,-2 3-2 0,1 3-1 0,1 1-1 15,-2 2 0-15,1 2 0 0,-3 0 2 16,1 2-1-16,1-1 2 0,-3 0-1 16,1 1 0-16,0 1-5 0,-1-4 0 0,0 3 2 15,-2-2-2-15,2 1 3 0,-2-4-2 16,0 2-1-16,0-4 0 0,2 1 1 0,0-4 3 15,1 3-1-15,-1-1-1 0,3-3 4 16,1-2-1-16,1-1-4 0,0 2-1 0,0-4 0 16,2 1 0-16,1-1 0 0,2-1 0 15,-2-4 2-15,4 4-1 0,-1-3-1 0,1-1-1 16,1 0-1-16,-1 2 0 0,2-2 1 16,-1-2 1-16,-2 1 1 0,3-2-1 15,0 3 2-15,0-2-2 0,0-1 2 16,0 0-2-16,0 1 0 0,0-1 1 0,0 0-2 15,0 0-1-15,0 0 2 0,0 0-2 16,0 2 1-16,0-2 0 0,0 0 0 0,0 0 2 16,0-2 0-16,0 2 0 0,0-1 0 15,0 1-1-15,0 0 0 0,0-1 0 0,0-2 0 16,0 1 0-16,0-2 0 0,0-1-1 16,3 1 1-16,-3-2-2 0,1-1 2 0,-1 2 0 15,2-1 0-15,-1-1 1 0,1 2-1 16,-2-2 1-16,0 3-1 0,2-1 0 0,-2 1 0 15,0 0-1-15,0 1 2 0,-2-2-1 16,2 2-1-16,0 0 1 0,0 0-1 16,0 2 1-16,0-1-1 0,0 1 2 0,0-1-1 15,0 1 2-15,0 1 0 0,0-2-2 16,0 0 0-16,0 2 0 0,0 2 0 16,0-2-1-16,0 2 0 0,-2-2 1 0,1 3-1 15,1 1 3-15,-2 1-1 0,1 1-1 0,-2 0 2 16,0 2-1-16,1 1-1 0,2-1 0 15,-3 1-1-15,3-1 2 0,-2-1-2 16,2-1 1-16,-1 2-2 0,1-2 2 0,0 0 0 16,0-1 0-16,0-2 0 0,0 2 0 15,0-3-1-15,1 0 1 0,1 1 0 0,-2-3 0 16,3 0 0-16,-1 2 0 0,1-2 1 16,1 0-1-16,-1 0 0 0,2-2-1 15,0 2 1-15,-2-3 1 0,2 3-1 0,0-2 0 16,1 0 0-16,0 1 0 0,-1-3 0 15,3 3-1-15,-1 1 0 0,0-3 1 0,1-1 0 16,2 4 0-16,-3-2 0 0,1-1-1 16,-1 2 4-16,1-3-1 0,-2 3 0 0,2-2 1 15,-2 2 2-15,-1-1 1 0,0 1-6 16,-2-1 2-16,0 2-1 0,0-1 0 16,-3 1-1-16,2 0 0 0,-1 0-4 0,-1 0-14 15,2 0-29-15,-2-2-63 0,-5 1-129 16,-1-1-115-16,1 4-59 0,-1-1-19 0,1 1 16 15,0-1 51-15</inkml:trace>
  <inkml:trace contextRef="#ctx0" brushRef="#br0" timeOffset="179147.8707">4585 12627 84 0,'2'0'272'16,"-1"1"24"-16,-1-1 1 0,0 2-61 16,0-2-73-16,0 0-44 0,0 0-26 0,0 0-16 15,0 0-7-15,0 0-6 0,0 0-4 16,0 0-9-16,0 0-10 0,0 0-11 0,0 0-9 16,0 0-6-16,2 1-3 0,-2-1-3 15,1 3 4-15,1-1 4 0,0 1 1 0,-1-1 6 16,1 3 1-16,-2 0 0 0,4 0 0 15,-2 2-3-15,-1 1-3 0,1-3-5 16,1 3-3-16,2 0-4 0,-2-2-2 0,0 2-3 16,-1 1 0-16,1-1-1 0,-1-2 2 15,2-1-3-15,-4 2 2 0,2 0-1 0,-2-2-1 16,0 1 0-16,-2-3 0 0,1 2 1 16,-2-1 1-16,-2 0-1 0,0 1-1 15,0-1 2-15,-1 1 0 0,0-1 0 0,-2-1-1 16,3-1 1-16,-1-1 0 0,1 1-1 15,-2-2 0-15,2 0 0 0,0 0 0 0,-2 0-1 16,4-2-2-16,-2 1 3 0,4-1-2 16,-1 1 0-16,2-1 0 0,0-1-1 0,0 0-1 15,3-1-1-15,1-1-2 0,0 0 1 16,0 2 4-16,-1 0-1 0,0-1 1 16,0 1-1-16,1 2 2 0,-2 1 0 15,0 0-2-15,-1 0 1 0,1 0-1 0,1 0 2 16,-1 3 0-16,-1-2 0 0,1 3 0 15,1-1 3-15,-3 0 3 0,0 1 1 0,0 2 1 16,0 0 5-16,-3 0 0 0,1 0 0 16,-1 2-3-16,0 1 1 0,0-1-2 0,-3 1-1 15,1 1 0-15,0 0-1 0,0 0 0 16,-1-1 1-16,1 1 3 0,-2-1-4 16,0 1 1-16,-1 0 0 0,0-2 0 0,-1 1 0 15,1-2-3-15,0-1-1 0,3 0-1 0,-2-1 1 16,0-3-3-16,4 0-2 0,-2-1 1 15,3 1-4-15,1-4-8 0,1 1-24 0,0-2-43 16,0-1-94-16,-2 1-143 0,2 0-74 16,-3-1-30-16,3 0 3 0,0-2 33 15</inkml:trace>
  <inkml:trace contextRef="#ctx0" brushRef="#br0" timeOffset="179457.103">4575 12613 146 0,'0'-10'385'0,"0"3"36"16,-3-1 19-16,1 1-32 0,0 2-167 0,0 3-96 15,-1-2-64-15,3 2-32 0,-2 0-24 16,1 1-12-16,1 1-14 0,0-1-25 0,-2 1-34 16,2 1-51-16,0-1-97 0,-5 3-119 15,2 0-59-15,0 2-11 0,1 0 11 0,-1 2 39 16</inkml:trace>
  <inkml:trace contextRef="#ctx0" brushRef="#br0" timeOffset="179757.9169">4530 12711 185 0,'-2'3'335'0,"1"-2"30"16,-1 0 17-16,-1 1-93 0,-2 0-99 0,3 1-55 15,-3-2-36-15,1-1-21 0,-1 2-13 16,1 1-7-16,-1-2-10 0,0 2-10 15,0-2-7-15,-1 1-6 0,1 1-3 0,2-1-8 16,-2 0 0-16,2 1-3 0,0-3-2 16,1 4-4-16,-1-3-1 0,-3 1 0 0,3 0-4 15,1 2 0-15,-3 0 2 0,2 0 1 16,0-1-3-16,0 0 0 0,0 1 0 0,1 0 0 16,0 1-1-16,2-2 0 0,0 1 0 15,0-1 1-15,2 2 1 0,0-2 0 0,-1 1 0 16,1 1 1-16,1 0-2 0,-3 0 1 15,3 2 0-15,-3-2 0 0,0 2-1 0,0-1 4 16,-3 2-1-16,1 1 1 0,-1 0-3 16,-2 1 2-16,-2 2 1 0,-1 1-4 15,-2-2 0-15,-2 0-2 0,2 3 2 0,-1-4 3 16,0-1-2-16,2-2 1 0,2 0 2 16,1-1 1-16,0-3-2 0,3-2-1 0,1 3-2 15,-1-4 2-15,3 1-4 0,-2-1 2 16,2 0 0-16,0 0-4 0,0 0-9 15,2-1-22-15,-1 1-49 0,1-4-122 0,-2 4-128 16,0 0-67-16,3 7-26 0,0-4 2 16,5 2 39-16</inkml:trace>
  <inkml:trace contextRef="#ctx0" brushRef="#br0" timeOffset="180055.7327">4533 13070 167 0,'0'1'373'15,"-3"0"33"-15,-2 2 22 0,0 0-56 0,-3 3-135 16,-1-1-89-16,-1 1-50 0,-1 0-31 16,-3 2-18-16,1 1-13 0,1-1-9 15,-1-1-10-15,3-2-9 0,-2 2-3 0,4-4 0 16,0 4-4-16,-1-4 0 0,4 1-1 16,0-2-2-16,0-1-8 0,-1-2-22 0,3-2-53 15,-3 0-110-15,-2 3-134 0,1 0-68 16,-1 1-33-16,1-4 5 0,2-1 43 0</inkml:trace>
  <inkml:trace contextRef="#ctx0" brushRef="#br0" timeOffset="180340.1542">4283 12721 326 0,'0'-7'408'0,"-1"1"27"0,-1 1 17 15,0 2-120-15,2 0-137 0,-1 2-77 0,-1 0-49 16,-1 1-25-16,1-2-17 0,-1 1-10 16,0 1-8-16,2 0-5 0,-1 0-2 15,2 0-4-15,-1 0-26 0,2-4-75 0,-4 8-173 16,1-3-97-16,-2 2-52 0,4-3-20 16,-2 1 11-16</inkml:trace>
  <inkml:trace contextRef="#ctx0" brushRef="#br0" timeOffset="181541.817">3074 11966 283 0,'-3'0'311'0,"-2"0"16"0,2 2-29 15,1 0-103-15,-1-1-70 0,1 1-34 0,1-2-16 16,-1 0-6-16,-2 0-2 0,2 3 2 16,2 0-2-16,-3-2-1 0,1 2 0 0,-1 2-7 15,0 0-8-15,-2 2-7 0,0 3-6 16,0-3-8-16,-2 1-6 0,-1 3-5 0,-2 1-2 15,-2 3-6-15,-1 2-3 0,-4 0-2 16,-1 1-3-16,-2 1-1 0,-4 2-2 0,2-3 0 16,-5 4 0-16,0-1 0 0,-3 0 0 15,0 1-1-15,0 2-1 0,0-2 1 0,-2 3-1 16,2-4 0-16,2 4 0 0,0-4 1 16,2 2 4-16,1-2 0 0,0-2 2 0,4-1 0 15,1 0 2-15,1-1 2 0,3 0-2 0,2-4-3 16,4-1-2-16,2-2 2 0,0-2 1 15,2-1-4-15,1-1-1 0,2-1 2 0,2-3 0 16,-1 1-4-16,2-1 0 0,0 0 1 0,0-2 1 16,0 0 0-16,0 0 1 0,0 0 1 15,2 0 0-15,-1-2-4 0,1 0-4 0,1-1-4 16,-1 1-5-16,-1-1-6 0,3-2-4 16,-2 2-4-16,1-1-3 0,-1 1-1 0,1-2-3 15,-3 2 0-15,2-1 3 0,-1-1 3 16,-1 4 4-16,0-2 4 0,0-1 9 0,-1 2 4 15,-1-1 2-15,2 2 2 0,0-3 5 16,0 3 0-16,-1-1-2 0,1-3 4 0,0 3 2 16,1 0-2-16,-1-1 4 0,0 1 0 0,0 2 5 15,2-3 0-15,-2 1 0 0,0 0 3 16,-2 1 3-16,2 1 2 0,0-2 2 0,0 2 4 16,-1-2 1-16,-1 2 2 0,2 0-3 15,0 0-1-15,0 0-5 0,-2 0-3 0,2 0-6 16,-1 4 0-16,-1-3-3 0,-2 3 0 0,2 3 0 15,-1 1-1-15,0 1 0 0,0-3 0 16,1 4-1-16,0-2-1 0,-1 0-1 0,1 1-1 16,1 1 0-16,1-3 1 0,-2 1-2 15,2-4 1-15,2 2-2 0,-2-3 0 0,3-1 0 16,0 0 0-16,2 0 1 0,0-2 0 16,2 0 1-16,2 0-2 0,0-4-1 0,-1 3-1 15,3 0-1-15,0 0-1 0,-3 1 2 0,1-2 1 16,-2 2 1-16,-1 0 1 0,1 0 0 15,-1 0 0-15,-3 0-1 0,2 0 0 0,-2 0 0 16,0 0-1-16,0 2 1 0,-3-2 0 16,2 0 0-16,1 0-5 0,-3 0-19 0,2 0-39 15,-4-2-115-15,2 2-144 0,-5 2-72 0,2 1-36 16,-3 1-2-16,-1-1 29 0</inkml:trace>
  <inkml:trace contextRef="#ctx0" brushRef="#br0" timeOffset="184096.6803">2092 12621 272 0,'0'0'323'0,"0"0"12"16,0 0-21-16,0 0-119 0,0 1-86 15,0-1-45-15,0 0-30 0,0 1-7 0,2-1-6 16,-1 4 0-16,1-3 3 0,0 2-3 16,-1 0 0-16,1 2-1 0,1-3 3 0,-1 3 3 15,-1 0 4-15,2 0 2 0,-1 2 6 16,-1-2 1-16,-1 0-3 0,2 2-1 0,-1 0-5 15,1-1-7-15,-2-1 0 0,2 3-6 16,-1 0-2-16,1-2-5 0,1 0-2 0,0 1-2 16,-1-1-2-16,1 1 0 0,-1-2-3 0,-2 2 1 15,4-3 1-15,-2 2-2 0,-1-3 1 16,-1 1-1-16,0 1-1 0,0-2 3 0,0 0-2 16,0 0 2-16,0-1-2 0,-1 2 0 15,-1-1 0-15,-2 0 1 0,2 0 0 0,1-1 0 16,-3 1 2-16,1-1 0 0,-2 1 1 15,2-1-3-15,-2 0 3 0,-2 1 1 0,0-1-2 16,1 0 0-16,-2-1-2 0,-1 1 3 0,1 0-2 16,0-2 2-16,0 0 0 0,-2 0 1 15,2 0-1-15,2 0-1 0,1 0-1 0,-1-2 1 16,3 0-3-16,0-1 1 0,1 1-2 16,1-3 0-16,1 0-2 0,1-1 4 0,1 0-2 15,1 2 0-15,0-4 0 0,0 4 2 16,0-1-2-16,-1 0-2 0,1 3 2 0,0-1 0 15,-1 2 0-15,1-1-2 0,-1 0 2 0,-1 2 0 16,2 0-1-16,1 2 1 0,0 0-1 16,-1-2 0-16,0 1 0 0,2 1 0 0,0 0-1 15,-2-1 2-15,1 3 1 0,-1-3 2 16,1 2 0-16,-1 0 3 0,-1 0 1 0,-1 0 0 16,1 2 3-16,-2-1 1 0,0 1-1 0,0 0 3 15,0 2-1-15,-3-2 1 0,1 4-3 16,-1-2 1-16,-1 2-3 0,-1 0-1 15,2 0-2-15,-2 0 0 0,2 1 0 0,-2 0-3 16,0-2 0-16,-1 1 0 0,0 1-2 0,-1-3 0 16,1 2 2-16,-2-2 2 0,2 1-3 0,-1-3 2 15,1 0 1-15,-1 0-3 0,0 0-1 16,2-3 0-16,-1 1 0 0,1-1 0 0,0 0 0 16,2-2-1-16,-3 0-3 0,3 0-12 15,1-2-35-15,1-1-66 0,-4-1-128 0,0 1-112 16,0-1-55-16,2-1-19 0,3 1 17 15,0 0 56-15</inkml:trace>
  <inkml:trace contextRef="#ctx0" brushRef="#br0" timeOffset="184445.4254">2061 12526 153 0,'-4'-5'386'15,"1"2"33"-15,-3 3 18 0,3-2-37 0,-2 0-167 16,2 1-98-16,-2 1-58 0,2 0-37 16,0 0-17-16,1-2-9 0,1 2-10 0,1 0-22 15,0 0-39-15,1-2-93 0,-4 4-147 0,-3 0-78 16,3 3-36-16,0-2-6 0,-1 6 28 16</inkml:trace>
  <inkml:trace contextRef="#ctx0" brushRef="#br0" timeOffset="184835.8202">1885 12795 174 0,'0'1'260'0,"2"1"13"0,-2-2-45 0,2 1-71 16,-1-1-53-16,1 0-33 0,1 0-11 0,1 0-5 15,-2 0 0-15,1-1-3 0,-1 1-9 16,-1 0-6-16,-1 0-3 0,0 0-5 0,0 0-1 16,0 0 4-16,0 0 2 0,0 0 3 0,-3 0-1 15,1 0 2-15,-1 0 3 0,-1 0 0 16,-1 0 1-16,0 0 2 0,0 1 4 16,1-1 2-16,-1 0-4 0,2 2-4 0,-3-2 0 0,1 3-6 15,2-2-4-15,-2 2-6 0,0 0-1 16,0 4-4-16,-1-2-4 0,0 2-2 15,1 1-3-15,0 1-1 0,2 0-3 0,0-1-1 16,1 1-1-16,2-2-3 0,0 1 1 0,0-3-1 16,0 2-1-16,0-2-2 0,0 2 0 15,0-2 0-15,2-1 2 0,-1 2-1 0,1 0 0 16,0 0-1-16,-1 0 2 0,1 0-2 16,1 1 0-16,0 1 2 0,-1-1-2 0,1 0 2 15,0 1-3-15,-1 0 1 0,1 1-3 0,-3-3 1 16,0 1 1-16,-3-1 0 0,3 1 1 15,-3 0 1-15,-1 1 0 0,1-3 1 0,-3 2 0 16,1-2 0-16,-1 3-2 0,-4-2-1 16,2 1 1-16,-1 0 1 0,-2 1-1 15,3-2 0-15,0 2 0 0,0-3 0 0,0-2 0 16,4-1-2-16,0 1 0 0,1-3-9 0,3 0-24 16,0-1-54-16,0-1-108 0,0 2-137 0,-3 3-68 15,3 1-30-15,5-1 7 0,0-1 42 16</inkml:trace>
  <inkml:trace contextRef="#ctx0" brushRef="#br0" timeOffset="185142.0616">1947 13153 18 0,'-3'2'308'0,"-2"1"40"0,0 1 27 0,0 0-27 15,-2 1-94-15,2 0-73 16,-3 0-46-16,1 2-23 0,0-2-22 0,-1 2-13 0,0-2-14 16,0 0-14-16,0 2-14 0,2-3-13 15,-1 0-9-15,1 1-5 0,1-2-3 0,1 0-3 16,-1-2-2-16,2 1 0 0,0-1-7 0,1-1-12 16,-1-1-29-16,0-1-46 0,-1 1-54 15,1-1-88-15,-3 2-98 0,-2 2-53 16,2-2-7-16,1-2 30 0,2-2 43 0</inkml:trace>
  <inkml:trace contextRef="#ctx0" brushRef="#br0" timeOffset="185488.8335">1757 12748 49 0,'-3'-12'378'0,"-2"2"40"0,-2 2 23 15,2 2 13-15,0 0-171 0,0 2-115 16,0-1-70-16,2 3-38 0,0-1-21 0,0-1-14 16,0 4-10-16,3-1-7 0,3 1-9 0,0-2-24 15,0 2-35-15,2-1-57 0,-2 1-102 16,-3 0-122-16,-3 3-60 0,1 2-14 0,2-1 17 16,0 5 46-16</inkml:trace>
  <inkml:trace contextRef="#ctx0" brushRef="#br0" timeOffset="185860.3416">1643 13046 129 0,'-1'0'319'15,"-1"-3"30"-15,-1 3 16 0,0-2-75 0,0-1-97 16,1 1-58-16,-1-1-35 0,-1 0-19 0,0-1-11 16,1 2-8-16,0-2-14 0,1-1-6 0,-1 1-10 15,0-1-6-15,1-1-6 0,1 2 0 16,-3-4 2-16,0 0-2 0,1 1 2 0,-2-2-3 16,2 0 0-16,0-1-7 0,-1-2 1 0,1 0-6 15,0 0-1-15,1-1-1 0,-1 0 0 16,0 3 0-16,0-2-2 0,2 1 0 0,-1-1-2 15,-1 2-5-15,1 0-12 0,-1-3-34 0,1 3-74 16,-6 1-130-16,-1 1-106 0,1 3-52 0,2 2-18 16,1 0 16-16,3-1 67 0</inkml:trace>
  <inkml:trace contextRef="#ctx0" brushRef="#br0" timeOffset="186177.4796">1567 12465 229 0,'-1'-2'367'0,"-1"1"28"0,-2-1 18 0,-1 2-103 16,2 0-114-16,1 0-71 0,-1 2-44 0,1-1-24 15,-1 1-15-15,3 1-11 0,-3 0-6 16,3-1-7-16,-2 5-7 0,2-3-6 0,-1 2 1 16,1-1 0-16,0 1-3 0,-2 1 0 0,2-2-3 15,0 0 3-15,-3 0-2 0,2 2-1 16,-1-2 2-16,-1-2-2 0,-2 4 0 0,0-4 2 15,0 4 2-15,-1-3-1 0,-1 1 3 0,0-3 0 16,-1 2 2-16,0-1 0 0,1-2-1 0,-3 1 1 16,2 1 0-16,-1-2-1 0,1-1-1 0,-2 0 2 15,-1 1-3-15,2-1 1 0,-1 2 1 16,2-2-2-16,-1 1 0 0,1 1 0 0,3 0-3 16,0-1-2-16,2 1 0 0,1 0-1 0,0-2 0 15,2 3 1-15,2 1 0 0,-2 1 0 0,4-1 0 16,-1 4 1-16,0-4-1 0,2 3 0 15,1-1 0-15,-1 1 1 0,1 1-1 0,-1-1 0 16,1 1-2-16,-3 1-6 0,2-2-12 16,-2 1-17-16,-1 1-26 0,0-1-39 0,-1-2-49 15,2 1-92-15,-3 1-96 0,-3 2-39 0,3 0-3 16,6 2 20-16,-1 0 43 0</inkml:trace>
  <inkml:trace contextRef="#ctx0" brushRef="#br0" timeOffset="186853.0106">1394 13005 77 0,'-7'-8'208'0,"2"1"11"0,-1 1-2 16,3 0-10-16,0-1-26 0,0 4-28 0,1-2-30 15,2 1-24-15,-1 3-12 0,1-2-13 0,1-1-8 16,-1 4-5-16,0-2-1 0,2 1-4 16,-2-1 0-16,0 2 1 0,1-1-5 0,-1 1 2 15,2 0-6-15,-2 0-5 0,2 0-7 0,-2 1-4 16,1-1-6-16,-1 2-7 0,0-2-6 15,0 0-3-15,2 1-4 0,-2 1-1 0,3 1-4 16,-1 1 2-16,0 1-2 0,2 0 2 0,-1 0 1 16,0 2-2-16,2 0 2 0,0 1-1 0,-1 0 0 15,1 1-1-15,3 0 0 0,-2 1-2 16,-1 2 2-16,0-4 2 0,1 3-2 0,0-2 2 16,-3 0-2-16,2 0 1 0,-3-3 0 0,-1 0-3 15,1 1 2-15,-2-2 1 0,0 0-3 0,0 0 3 16,-2 0-3-16,1 0 1 0,-1-1-1 15,-1-1 0-15,1 2 1 0,-1-2 2 0,0 2-1 16,-3 0 1-16,1 1 2 0,-1-2 0 0,-1 2 1 16,-2-1-5-16,3-1 2 0,-2 2-3 15,-2-2-2-15,1-1 1 0,3 1-1 0,-2-3 1 16,3 1-1-16,-2-2 0 0,3-2 2 0,-1 1-1 16,2-3 1-16,0 1 1 0,1-1 1 15,2-1 3-15,0 1-1 0,0 0 0 0,0 1-1 16,0 0 0-16,2-2-2 0,1 2-1 0,0 0 0 15,-1 0-1-15,1 2 2 0,-1-2 0 16,0 1 0-16,2 0 2 0,-3 2-2 0,1 0 1 16,1 0-4-16,0 0 2 0,-1 2-1 0,1 0 0 15,0 1-1-15,-1-2 1 0,1 2 2 0,3 2 0 16,-3-3 0-16,0 3-1 0,1-2 0 0,-1 2-1 16,0-1-2-16,-1 1 1 0,-1 0-1 0,1 2 1 15,-2-2-1-15,0 5-1 0,-2-2 3 16,-1 3 1-16,0 0-2 0,1-1-1 0,-1 1 1 15,-2-1 2-15,2 1-2 0,-3-2 1 0,1 1 1 16,2-1-1-16,-2-1 1 0,2-1 1 16,-2-3-1-16,2 3 0 0,-1-2-2 0,-1-3 2 15,3 1 0-15,-1 1 0 0,0-1 0 0,1-1 0 16,1 0 0-16,-1-1 0 0,0 1-1 0,1 0 1 16,-1-2 0-16,2 1 0 0,-3-1-2 15,3 2-9-15,-2-2-19 0,-4-2-37 0,2 2-50 0,0-1-98 16,-2 4-121-16,1-1-55 0,-4 3-15 15,6-4 17-15,3-1 43 0</inkml:trace>
  <inkml:trace contextRef="#ctx0" brushRef="#br0" timeOffset="187224.572">1046 13208 293 0,'0'0'371'0,"-1"-3"24"16,1 3 13-16,0 0-136 0,1 0-108 16,-1 0-65-16,3 0-38 0,0 0-17 0,2 3-8 15,-2-3-4-15,4 0-3 0,-3 4 1 0,4-3-2 16,0 3-4-16,0 0-1 0,2 0-3 0,0 1-3 16,0 1-2-16,1 1-3 0,2 1-6 0,-2-1-1 15,1 1-2-15,-2-1-1 0,-2 0 2 16,3 1-4-16,-5 0 3 0,-1 1 2 0,0-3-5 15,-2 1 1-15,0-1-2 0,-3 3 3 0,0-3 1 16,0 1-1-16,-3 0 3 0,-2 0-1 0,0 1 0 16,-1-3-2-16,-2 3 1 0,2 0-3 15,-2-2 0-15,1-2 0 0,0 2-1 0,2-3 1 16,0 2-2-16,-1-4 5 0,4 1-3 0,-1 0-1 16,1-2-3-16,-1 0-8 0,0-2-19 15,-6 2-36-15,4-2-53 0,0 1-90 0,2 2-110 16,-5 3-65-16,-1-1-16 0,4-1 11 0,2 1 47 15</inkml:trace>
  <inkml:trace contextRef="#ctx0" brushRef="#br0" timeOffset="187600.344">920 13437 54 0,'-10'-4'306'0,"4"-1"31"0,1 0 17 15,-1 0-46-15,4 0-104 0,-1 0-68 0,3 1-42 16,0-2-19-16,2-1-7 0,-1 2-3 0,1-1-8 15,2-1-5-15,-1 4-7 0,-1-4-9 0,1 4-5 16,-1 1-8-16,1-1-4 0,0-1-4 0,2 3-3 16,0-1-1-16,1 0-6 0,0-1-1 15,2 3 2-15,0 0 0 0,0 0 2 0,0 3-1 16,-2-1 1-16,1 1 4 0,-1-1-1 0,0 0-1 16,-1 3-2-16,0-2-2 0,-2 2 2 15,0-2-6-15,0 1 1 0,1-1-1 0,0 0 0 16,-4 0-2-16,3 0 1 0,-3 1-1 0,0 0 4 15,0 0-4-15,-2 1 0 0,1-1 0 16,-3 1 1-16,0 0 0 0,-1 0 2 0,1 0-2 0,-1-3 1 16,0 1 0-16,-1-1-2 0,0 0 0 15,1-1-4-15,0-1 2 0,-1 0 0 0,1-1 2 16,-1-1 0-16,1 0 0 0,0-1 0 0,2 1 0 16,1 0-1-16,1-3 0 0,2 2-1 0,1-4-9 15,1-2-25-15,2-3-67 0,0 3-152 16,1-1-101-16,2 2-54 0,5 0-21 0,1 1 10 15,-3 2 57-15</inkml:trace>
  <inkml:trace contextRef="#ctx0" brushRef="#br0" timeOffset="235374.5247">2998 13580 7 0,'1'-2'308'0,"1"-1"25"15,0-1 15-15,-1 4-14 0,-1-5-140 16,2 2-86-16,0-4-41 0,1 2-16 0,-2-1-6 16,1 1 1-16,1-1 3 0,-1 2 2 0,2-1-3 15,-2 1-7-15,-1 0-4 0,1 0-4 16,0 3-1-16,-2-1-1 0,0 0-1 0,0 2 3 15,0 0-3-15,0-3-3 0,-2 3-1 16,0 0-2-16,-1-2-4 0,-1 0-4 0,2 1-2 16,-4-1-4-16,3 0-1 0,-4 2-1 15,2-3-4-15,-2 1 0 0,2 2-1 0,-1 0-3 16,-1 0 2-16,-1 0-2 0,-1 2 2 16,1 1-1-16,-2-1-1 0,-2 3 0 0,1 0 0 15,-1 0-1-15,-3 3 1 0,4 1 0 0,-3-2 1 16,2 2-1-16,-2 0 0 0,2 0 0 15,0 0 0-15,0 1 0 0,2-1-3 0,2-1 3 16,-1 1 0-16,4-2 0 0,0 1 0 16,4 1 0-16,1-1 0 0,0-3 2 0,3 2-1 15,2 0-1-15,1 1 1 0,3-1-1 16,1-1-1-16,3 0-2 0,1 2 3 0,2-2 0 16,0 1 0-16,1 1-2 0,-1-3 2 15,1 4 0-15,-1-2 0 0,0 1-3 0,-2-3 1 16,3 3 1-16,-4-1-1 0,1 1 2 0,-1-2 1 15,-3 1 0-15,0 0 0 0,0 0 1 16,-2-2 0-16,-2 2-2 0,2-1 1 0,-5-2-1 16,2 1 0-16,-2 1 0 0,-1-2 0 15,-2 2 0-15,0-1 2 0,0 1-2 0,-2-1 3 16,-1 2-1-16,0-2-2 0,-2 0-1 16,2 2-1-16,-5-3-2 0,3 1 3 0,-1 0-1 15,0-2 1-15,-3 2 1 0,0-2-1 0,1 1 4 16,-1-1-2-16,-2 2 0 0,3-1 1 15,-2-1 1-15,-2 0 0 0,2 0 1 0,-1 2-1 16,-1-2-2-16,0-1 0 0,0 1 0 0,1-1 2 16,1 1-3-16,1-3 1 0,-1 2 0 15,2-2 1-15,0-2-1 0,1 2-1 0,2-1 1 16,-1-1-1-16,-1 0 0 0,2 2 0 16,-1-3 0-16,5 1 1 0,-2 2-1 0,1 0 0 15,2-2 0-15,-2 2-1 0,2 0 0 16,0 0-2-16,0 2 2 0,2-2-6 0,0 0-18 15,1 0-38-15,0 0-87 0,-3 0-127 16,0 0-97-16,0 0-44 0,4-2-9 0,-4 2 27 16</inkml:trace>
  <inkml:trace contextRef="#ctx0" brushRef="#br0" timeOffset="236310.9445">3349 13634 1 0,'3'-1'309'0,"2"1"32"15,-4 0 18-15,1 0-17 0,-1 0-129 16,1 0-77-16,-2 0-37 0,0 0-15 0,-2 1-3 16,1-1-1-16,1 2 1 0,-2 1-7 15,-1-1-15-15,-3 5-17 0,3 3-12 0,-2 0-7 16,0 2-4-16,0 3-7 0,2-1-1 15,-3 3 1-15,5 2-3 0,-1-2-3 16,0 1 0-16,2 0 1 0,0 2-5 0,2-2 2 16,1-2-3-16,0 3-1 0,2-3 1 15,1-1 3-15,-1-1 1 0,1 0-2 16,2-3 2-16,-2 1-1 0,1-3-2 0,1-1-2 16,-2-1-2-16,2-3 1 0,-2 2 1 0,-1-3-3 15,0 2 3-15,-2-4-2 0,-1 2 2 16,1-1 0-16,1-1 2 0,-2 1-2 15,-1-1 0-15,1-1-2 0,-2 0 2 16,0 0 0-16,0 0 0 0,2 0-1 0,-2 0 1 16,0 0 3-16,0 0-3 0,0 0 0 0,1 0 3 15,-1-1-6-15,4-1-14 0,-1 1-46 16,0-4-88-16,-3 5-154 0,0-5-84 16,0 5-42-16,0-2-8 0,0 2 31 0</inkml:trace>
  <inkml:trace contextRef="#ctx0" brushRef="#br0" timeOffset="237055.8826">3646 13837 98 0,'3'-1'293'0,"-1"-2"20"0,0 1 8 0,-1-1-83 16,1 2-96-16,2-1-56 0,-1-1-33 16,-1 2-16-16,1 0-2 0,-1-1-6 15,-1 2-1-15,3-1 0 0,-3 1-2 16,2 0 6-16,1 0 4 0,-1 1 4 0,1 1 8 16,-1 0 0-16,1 3 4 0,-1-2-3 0,0 1-2 15,0 2-5-15,0-1-1 0,2 2-5 16,-2 0-2-16,3 2-5 0,-1 1-1 15,0 2-4-15,0 0 1 0,1 1-4 0,2 1-1 16,-2 0-4-16,-1 1 0 0,1-2-4 16,-1 0-2-16,1 1-4 0,-1-3 1 0,-2 1 0 15,0 0-2-15,1 0 0 0,-3-2-3 16,-1-1 0-16,0 0 2 0,0-2-4 0,-3 1 3 16,0-3-2-16,0 3-1 0,-2-1 0 15,-1-3-2-15,-1 2 0 0,1-2-2 0,-2 1 2 16,1-1 1-16,0-1 1 0,1 0-3 15,-1 0 3-15,2-2 0 0,-1 1 0 0,2 0 0 16,-1-1 0-16,0-1 0 0,2 0 3 16,0 0-3-16,-1-1-8 0,1-3-27 15,-1 2-48-15,4-4-69 0,-2 0-109 0,-1-1-104 16,0-3-47-16,1 1-1 0,2-1 30 16,2-4 60-16</inkml:trace>
  <inkml:trace contextRef="#ctx0" brushRef="#br0" timeOffset="237332.7111">3750 13704 162 0,'0'-5'348'0,"-2"1"23"0,0-1 17 16,0 2-77-16,1 0-129 0,-1 2-81 15,-1-1-46-15,3 1-32 0,-2 1-28 0,1-2-36 16,1 2-63-16,0 0-114 0,-2 3-86 15,2 0-40-15,0 3-10 0,2-1 13 0</inkml:trace>
  <inkml:trace contextRef="#ctx0" brushRef="#br0" timeOffset="237891.7257">3850 13808 173 0,'0'0'317'0,"-2"0"24"0,2 0 8 0,0 0-93 16,-1 2-93-16,1 0-55 0,-2 1-37 16,0 2-17-16,2 0-11 0,0-2-10 15,0 3-6-15,2 0-9 0,0 2-5 0,-1-2-4 16,1-1-3-16,1 2-1 0,2 0-2 15,-2 0 2-15,2-2-2 0,1 0 2 0,-3 0-2 16,2 0 2-16,1-3 3 0,-2 2-1 16,-1-2 0-16,0 1 1 0,0-2 1 0,1 1 0 15,0-2 1-15,-1-2 3 0,0 1 1 16,0-4 0-16,2 1 0 0,2-1-2 0,0-2-6 16,-2-3 0-16,0 3-4 0,-2-2-2 15,2 0 2-15,-2-1 1 0,3 2-1 0,-4-2-3 16,-1 3 1-16,1-1 1 0,-2 1 2 15,0 3 4-15,-2 1 6 0,2 1 7 16,-1-1 3-16,1 3 1 0,-2 0 1 0,2 0-3 16,0 3-6-16,0-1-2 0,-3 3-6 15,3 0-2-15,0 0-2 0,0 2-1 16,3-2-1-16,-1 0 0 0,1 1-1 0,-2-1 0 16,3 0 1-16,-1 0-2 0,0-1 0 15,2-1 0-15,1 0 0 0,0-1 0 0,2 1 2 16,2-3 3-16,1 0 2 0,-2-2 0 15,1 1-1-15,2-1 3 0,-2 0-2 0,0-1-2 16,-1 1-3-16,-3 0 2 0,1-1-1 16,-3 2 1-16,-2-2-2 0,1 1 1 0,-1 0-1 15,-2 0-1-15,0-1-1 0,0-2 0 16,-2 2 0-16,-1 0 0 0,-2-2 0 0,2 2 0 16,-2-4 0-16,0 2 0 0,-1 1 0 15,2-1 0-15,0-2 0 0,1 1-1 16,0-1 0-16,3 1 1 0,0 1 1 0,0-1 0 15,2 2-7-15,1-1-14 0,0 1-29 16,2 0-56-16,2-1-96 0,-2 3-131 0,0 0-60 16,0 2-25-16,1 0 15 0,-1 4 40 15</inkml:trace>
  <inkml:trace contextRef="#ctx0" brushRef="#br0" timeOffset="238286.5049">4253 13648 190 0,'3'2'312'0,"-3"-1"26"0,2-1 0 16,-2 2-92-16,2 0-72 0,-1-2-47 15,-1 5-29-15,0-2-18 0,0 2-10 16,0-1-9-16,2 2-10 0,-1 0-10 0,2-1-8 15,0 1-8-15,-1 0-2 0,4-1-4 16,-1 3-4-16,0-1 1 0,0 2 1 0,2-1-2 16,1 4 1-16,-1-4 1 0,-1 2-1 15,2 2-2-15,-2 1 0 0,1 2-1 0,-3-1-3 16,1 1-3-16,-2 2 0 0,0 0 0 16,0 0-2-16,-3 1 1 0,-3-1 1 15,-1-2 0-15,1 0-4 0,-2-1 2 0,-2-3 0 16,1 0-5-16,-2-2 0 0,2-2 0 15,0-3 1-15,1 1-1 0,0-1 0 0,2-1 2 16,1-3-1-16,-2 2-5 0,4 0-19 16,-2-2-36-16,2-2-61 0,0 0-102 0,0 2-123 15,0-3-58-15,0 1-17 0,6-1 18 16,-1-1 50-16</inkml:trace>
  <inkml:trace contextRef="#ctx0" brushRef="#br0" timeOffset="239545.7428">4863 13801 283 0,'0'2'346'0,"0"0"18"0,0-2-8 0,2 0-127 15,-2 0-93-15,0 3-57 0,2-3-30 16,-1 0-13-16,1 0-4 0,-1 0 4 0,2 0-1 16,0 0 2-16,2 2-4 0,-2-2-5 15,0 2-2-15,2-1-5 0,0 1-2 16,1 0-3-16,-1-1 1 0,1 1 3 0,1-2 1 16,-1 1 0-16,3-1 1 0,-1 1 2 15,0-1-3-15,0-1-4 0,0 0-3 0,0 1-2 16,0 0-4-16,-3-2-2 0,2 1-1 15,-2 1-1-15,-2-2-3 0,-1 2 0 0,0-2-1 16,-1 2-2-16,1 0 1 0,-2 0-2 16,1 0 0-16,1-1-9 0,-2 1-7 0,0 0-14 15,-2 0-20-15,1 0-19 0,-1 1-21 16,-3 1-19-16,-1 3-18 0,-2-3-13 0,2 3-12 16,-4-1-18-16,2 2-12 0,-2-2-8 15,0 1 11-15,0 1 19 0,0 0 29 16,0 0 58-16,0 1 76 0,0 0 64 0,1-2 48 15,1 0 29-15,2 0 14 0,-3-1-2 16,4-1-27-16,0 2-19 0,0-4-18 0,2 1-10 16,2-1-4-16,-1 1-6 0,2-1-3 15,-3-1-3-15,3 2-2 0,0-2-4 16,0 0-4-16,0 0-6 0,0 0-3 0,0 0-6 16,0 0-4-16,0 0-1 0,3 0-5 15,-3 0 1-15,0 1-1 0,0-1 0 16,3 0-2-16,-1 0 1 0,1 1 2 0,0 1 1 15,2-2-2-15,0 2-4 0,1-2-4 16,0 0-1-16,1 0-7 0,-1 0-6 0,2-2 1 16,0 2-3-16,0-2-4 0,0 1 0 0,0 1 2 15,1-1-2-15,-1 1-2 0,0-2 2 16,1 2-4-16,-1-1 2 0,0 1 2 16,-1-2 0-16,-3 2-1 0,4 0 1 0,-2-1 0 15,-2 1 0-15,-1 0-3 0,2 1 2 16,-4-1 0-16,1 0 0 0,1 0 1 0,-3 0 1 15,3 0-1-15,-2 0 1 0,-1 0 0 16,0 0 1-16,0 0-1 0,0 0 0 0,0 0-1 16,0 0-14-16,0-1-25 0,0-1-71 15,-4 2-147-15,-2-1-106 0,-2-1-53 16,1 2-19-16,4 2 14 0,-3-1 59 0</inkml:trace>
  <inkml:trace contextRef="#ctx0" brushRef="#br0" timeOffset="254811.5861">5532 13481 165 0,'3'-1'287'16,"-3"1"13"-16,2-1-3 0,-1-1-110 15,-1 2-79-15,3-1-46 0,0-1-22 0,-1 2-10 16,-2-1-5-16,3 1 0 0,-3 0 3 16,3 0-4-16,-1 0 1 0,0-2 0 15,1 2 0-15,-2-1 3 0,4 1 2 0,1-2-1 16,-3 0-3-16,2 2 1 0,0-1-5 0,1 0-2 15,-1-1 0-15,4 1 0 0,-1-1 0 16,0-1-3-16,0 3 2 0,3-1-4 16,-1-2 2-16,1 1 0 0,1 0-2 15,-2 1-2-15,2 0 3 0,-4 0 0 0,0-1-3 16,1 1 1-16,0 1-2 0,-3-2 2 16,-1 0-6-16,1 2 1 0,-1 0-2 0,1-1-3 15,-1 1 0-15,0-2-2 0,-2 2 0 16,0 0 1-16,0 0 0 0,-1 0-2 0,1 0-1 15,-3 0 0-15,2 0-1 0,2 0 1 16,-2 0-3-16,-1 0-4 0,1 0-8 16,-2 0-16-16,0 0-16 0,-2 0-19 0,-1 0-20 15,-1 2-22-15,-1-1-21 0,-3 3-42 0,1-1-46 16,-2 0-55-16,-5 2-21 0,3 0 3 16,-2-1 21-16</inkml:trace>
  <inkml:trace contextRef="#ctx0" brushRef="#br0" timeOffset="255402.6444">5590 13486 85 0,'-1'0'237'0,"1"-2"6"15,0 2-18-15,0-1-38 0,0 1-45 16,0-2-35-16,0 1-25 0,0 1-16 16,0-1-6-16,-2-1-3 0,2 2-3 0,0-1-1 15,0 1-5-15,-1 0-1 0,1 0-6 0,0 0-3 16,0 0-6-16,1 0-4 0,-1 1-5 15,0-1-5-15,0 3-3 0,2 0 0 16,-1 0 7-16,1 2 5 0,-2 0 5 0,3 4 4 16,-3-1 2-16,0 2 4 0,0 3-3 0,2-1-1 15,-2-1-1-15,-2 3-4 0,2 1-3 16,-1 0-4-16,-1 0-3 0,0 0-4 16,-1 3-3-16,2-2-4 0,-1 0 0 0,-1 0-4 15,-1 1 0-15,1-3-1 0,0 2-1 16,-1-3-2-16,2-1-1 0,-1 0 2 15,1-2-3-15,2 0-1 0,-1-1 1 0,1-3-2 16,0 1 0-16,0-4 0 0,1 2 0 16,-1-1 0-16,2-1 0 0,-2-2 2 0,3 3-2 15,-1-3-1-15,-2 1 1 0,4-1 0 16,-2 1 0-16,-1-2 0 0,2 1-1 16,-1 1 2-16,1-2-1 0,1 1 0 0,-1-1-1 15,2 0 1-15,-2 1 0 0,4 1 0 16,-2-2 0-16,2 1 1 0,1-1 0 0,-2 0-3 15,5 0-1-15,-3 0 2 0,0-1-1 0,4-1-2 16,-4 1 3-16,2 0 1 0,1-1 1 16,-2 1-1-16,-1-1 0 0,1 1 0 15,-1-2 2-15,-1 3-2 0,1-2 2 0,-1 0-4 16,-2 1 2-16,0 1 0 0,0-1 0 16,0 1-2-16,-2-2 2 0,2 2 0 0,-1 0 0 15,-2 0 0-15,-1 0 2 0,1-1-2 16,-2 1 0-16,1-2 0 0,-1 2-2 0,0 0-1 15,0-1-4-15,-1-1-9 0,1 1-16 16,0-2-28-16,0 1-39 0,-2-3-48 16,2 2-78-16,-3-4-78 0,-1 2-57 0,1 1-11 15,-1-1 16-15,1 0 43 0</inkml:trace>
  <inkml:trace contextRef="#ctx0" brushRef="#br0" timeOffset="255830.7518">5567 13698 83 0,'-2'0'265'0,"-1"0"26"0,1 0-7 16,2 0-53-16,0 0-73 0,0 1-44 15,0-1-26-15,0 0-17 0,0 0-11 0,0 0-6 16,2 0-9-16,-2 0-2 0,3 0-4 16,-1 0-4-16,-1 2 3 0,5-2 1 0,-3 1 4 15,2-1-1-15,0 0-1 0,2 2 0 16,-1-2-7-16,3 1-2 0,-1-1 0 0,2 1-2 16,1 1-4-16,0-2 0 0,0 0-4 15,1 0-2-15,0 0-3 0,0 1-7 0,-1-1-3 16,-1 0-1-16,1 0 0 0,-3 0-5 15,-2 0-1-15,-1 0 1 0,1 2 0 0,-3-2-1 16,-1 0-2-16,-1 0 1 0,-1 0-6 16,0 0-15-16,-1-2-31 0,-1 2-56 15,-4-1-108-15,1 2-118 0,-1-1-59 0,1 0-14 16,5 0 12-16,0 0 47 0</inkml:trace>
  <inkml:trace contextRef="#ctx0" brushRef="#br0" timeOffset="256252.5346">5984 13606 6 0,'3'-1'295'0,"-1"-2"34"16,-1-1 18-16,1 3-28 0,-2 0-114 15,0 0-71-15,0-1-39 0,-2 2-15 16,2-1-6-16,-3 1 2 0,3 0-2 0,-3 0-5 15,1 0-9-15,1 0-13 0,-1 1-11 16,-1 1-7-16,3-1-7 0,-2 0-3 0,-1 0-6 16,3 4-3-16,-3-2-1 0,1 3-3 15,0 0-1-15,-2 2 2 0,3-1-1 16,-2 3 1-16,1 0-2 0,0 0 1 0,-1 2-1 16,1 0 1-16,1-1-2 0,2 0-1 0,1-2 0 15,-2 1 0-15,3-1-2 0,-1-1 1 16,3-1-1-16,-2-3 1 0,3 2-1 0,0-2-1 15,-1 0 0-15,2-1 0 0,1-2 0 16,1 1 0-16,0-1 0 0,-2-1-1 16,5-1-1-16,-4-1-5 0,0 2-4 15,3-1-16-15,-5-2-17 0,2 1-21 0,-1-1-30 16,-1 0-34-16,0 0-33 0,-3 0-27 16,2 2-34-16,0-2-31 0,0-2-18 0,-2 1-10 15,3-1 14-15,-1 0 24 0</inkml:trace>
  <inkml:trace contextRef="#ctx0" brushRef="#br0" timeOffset="256700.8047">6186 13690 24 0,'3'-1'255'0,"1"-1"27"0,-1 1 2 0,0 1-41 16,0-2-59-16,0 1-50 0,2-1-28 15,-2 1-15-15,-2-2-7 0,1 3-8 0,1-4-4 16,-1 3-8-16,1 0-8 0,0 0-6 15,2-2-10-15,-2-1-6 0,3 1-6 0,-3 1-3 16,2-1 0-16,-1-1-5 0,-1 3-1 16,0-1-3-16,0 0-1 0,0 2-1 0,2 0-1 15,-4 0 0-15,1 0 6 0,1 2-2 16,0 0 3-16,-1-1 1 0,1 3-1 0,0-1-3 16,1 4-3-16,-1-1-1 0,-2 1-6 15,4 2-2-15,-4 0-2 0,1 0 0 16,0 2-3-16,-1 1 0 0,-1 0-1 0,2 1-1 15,-1 0 2-15,1 2-2 0,-2 0 2 16,2-3 0-16,-1 1 0 0,-1-1 0 16,0-2-2-16,0 1 1 0,0-2 0 0,-3 1 2 15,3-3-1-15,-3 1 0 0,0 0 0 0,-1-4 0 16,-2 2 1-16,2-3 1 0,-1 2 2 16,0-3-1-16,0 2 0 0,0-3 2 0,-2 1-2 15,2-2 0-15,0-2-2 0,0 1-1 16,0-3-2-16,2 2-7 0,-3-3-12 15,2-1-16-15,0 0-21 0,1-3-34 0,0-1-43 16,0-2-66-16,-2 1-85 0,-1-1-65 16,1-3-21-16,2 2 11 0,1-2 32 0</inkml:trace>
  <inkml:trace contextRef="#ctx0" brushRef="#br0" timeOffset="257136.3081">6276 13488 173 0,'2'-5'352'0,"-2"-1"33"0,-2 2 24 16,2-3-80-16,-3 6-110 0,1-2-70 16,1 0-46-16,-2 0-26 0,0 3-17 15,1-1-11-15,1-2-11 0,-1 1-12 0,0 0-7 16,2 2-7-16,0 0-6 0,0 0-6 16,0 0-5-16,0 2-23 0,2-2-50 15,-5 2-130-15,-2-1-124 0,-2 2-66 0,3 5-29 16,-2-1 2-16,-1 2 40 0</inkml:trace>
  <inkml:trace contextRef="#ctx0" brushRef="#br0" timeOffset="258139.9141">6419 13595 154 0,'0'-2'280'0,"4"1"17"0,-4-1-13 16,2 2-82-16,-1-2-60 0,-1 2-32 0,2 0-19 15,-2 0-6-15,1 0 0 0,-1 0-3 0,0 0-6 16,-1 0-4-16,1 0-8 0,0 0-3 16,0 0-10-16,0 2-7 0,0 0-9 15,0 1-3-15,0-1-4 0,0 4-2 0,0 0-4 16,0 1-1-16,0 3-2 0,0-2-7 15,1 1-2-15,1-1-2 0,1 1-3 0,1 1-2 16,0-2-2-16,0 1 3 0,0-1-2 16,2-1 0-16,-1-1 1 0,0-1 0 0,1-2 1 15,-1-1-3-15,1 1 1 0,-1-3 2 16,1 0-3-16,-1-3-1 0,0 1 0 0,0 2 0 16,1-3 0-16,-1-2-1 0,-1 1 0 15,0-2 1-15,-1-1 0 0,2 0 0 0,-2 0 0 16,-3 0 0-16,4-3 0 0,-2 1 1 15,-1 1 0-15,-1 3 3 0,0 0-3 16,0 1-1-16,-1 1 0 0,-1 1 0 0,2 2 0 16,-4 0-2-16,2 0 2 0,1 3 1 15,-3 0 0-15,3 1 2 0,-1 3-2 0,-1-2 1 16,3 0 1-16,0-1-2 0,2 1-1 16,-1 0 0-16,1 0-1 0,3-2-2 0,-2 1 3 15,4 0 0-15,-2-1-1 0,0-1 2 16,0-1 1-16,1 1 0 0,0-1-2 15,2-1 0-15,-3 0 0 0,2 0 0 16,-1-1 0-16,1-1 0 0,0-1 0 0,-1 0 2 16,-1-1-2-16,0 0 0 0,2 1 0 15,-2-4 1-15,-1 2-1 0,-1-2 0 0,-2 2 2 16,1 0-1-16,-2-3-1 0,0 2 0 16,0 0 2-16,-2 0-2 0,1 0 0 0,-2 0-2 15,1 1 2-15,0 0 0 0,-1 0 0 16,3 2 0-16,-3 1 2 0,3-1-1 15,-3 1-1-15,3 0-4 0,-1-1-23 0,1 1-49 16,0 2-118-16,0 0-134 0,0 0-72 16,-2 2-33-16,0 3 1 0,1 0 38 0</inkml:trace>
  <inkml:trace contextRef="#ctx0" brushRef="#br0" timeOffset="258515.4588">6752 13510 97 0,'3'-2'306'16,"-1"-1"24"-16,-2 3 16 0,1-2-70 16,-1 2-98-16,0 0-59 0,0 0-29 0,0 0-13 15,0 2-6-15,0-2-4 0,0 5-4 16,0 2-7-16,0-1-9 0,2 4-7 0,-1 0-7 15,-1 2-6-15,2-1-4 0,1 3-5 16,-1 1-2-16,1-4-2 0,0 4-5 0,1-2 3 16,-1 1-1-16,-2 0 1 0,1-1-1 15,-2 1-1-15,0-1 3 0,0 1-4 0,0 0-1 16,-3-1-2-16,0 0 0 0,-4-1 1 16,2 0 0-16,-3-1-1 0,-1-1 1 15,3-1 0-15,-1-2-1 0,2-3-3 0,2 0-1 16,0-2-1-16,0-1-1 0,2 1-3 15,-1-2 2-15,4-2-9 0,-1 1-17 16,2-1-42-16,0-2-86 0,-3 1-152 0,0-2-79 16,0 0-39-16,3 2-2 0,-1 1 31 0</inkml:trace>
  <inkml:trace contextRef="#ctx0" brushRef="#br0" timeOffset="259145.2554">7125 13670 89 0,'0'1'280'16,"0"0"27"-16,2 0 25 0,-1 1-81 0,-1 0-62 15,-1-2-34-15,-1 3-21 16,0-2-8-16,1 2-12 0,-1 2-12 0,-2-3-14 0,2 2-22 15,-1 0-18-15,3-1-16 0,0 0-14 16,0 0-6-16,3 2-5 0,-3-4-4 16,2 1 1-16,2 3-2 0,-1-5-2 0,1 0 0 15,0 2 5-15,1-2-1 0,0 0 1 16,0-2 3-16,1 2 2 0,-3-5 0 0,2 3-1 16,-2-1 1-16,-1-2-4 0,-1 3 0 15,-1-3-1-15,-1 2-3 0,-1 0 2 16,-1 0-2-16,0 2-1 0,-1-1-1 0,-3 1-1 15,4-1 1-15,-2 2-1 0,2 2-7 16,-1-2-23-16,1 1-63 0,-2 2-149 0,-1 2-111 16,3-1-59-16,3 1-25 0,0-1 9 15,0 1 51-15</inkml:trace>
  <inkml:trace contextRef="#ctx0" brushRef="#br0" timeOffset="260096.4478">7895 13196 224 0,'-5'-5'322'0,"-1"-2"18"0,-3 3 11 16,-1-2-132-16,0 5-89 0,-4-2-46 0,1-1-26 15,-4 3-9-15,0 1 0 0,-2 0-1 16,-3 0 6-16,1 1 2 0,-1 3 0 16,-2 0 3-16,-1 5-3 0,1 1-4 0,0 2-4 15,-1 3-5-15,3 1-7 0,1 2-9 16,4 1-5-16,0 4-5 0,4 2-4 0,0 2-6 16,3 2-4-16,1 0-1 0,3 3-4 15,4 1 0-15,1 1 2 0,2-2 0 0,6 2 2 16,1-2 3-16,4-1 0 0,3-2 0 15,2-2 0-15,2-3-1 0,2-3-2 16,2-3-2-16,4-3 3 0,1-3-2 0,1-1 1 16,4-6-2-16,0 0 0 0,-1-5 0 15,-2 0 0-15,2-3-2 0,-4-2 2 0,0-2 0 16,-5-2 0-16,-1 0 0 0,-2-3-1 16,-4-1 1-16,0-2 1 0,-3-2-1 0,-1-1 0 15,-4 0 0-15,-3-2 0 0,0 1 0 16,-2-2 0-16,-3 1 2 0,-2-4-2 0,1 4 0 15,-4-3 0-15,0 3 0 0,0 0 0 16,1 2 0-16,-2 3 0 0,1-2 0 16,0 5-2-16,2 0 2 0,0 3 0 0,1 0 2 15,0 2-4-15,-1 1 2 0,1 1-1 16,1 0-2-16,-2 3 3 0,3-1-6 0,-1 0 1 16,-1 1 0-16,2-1-9 0,0-2-29 15,0 1-58-15,-2 1-126 0,-6 3-119 0,0 3-60 16,-4 1-23-16,1 1 12 0,-1 3 50 15</inkml:trace>
  <inkml:trace contextRef="#ctx0" brushRef="#br0" timeOffset="260442.4638">7558 13496 123 0,'-8'0'303'0,"2"0"30"0,-2 2 21 16,3-2-83-16,-1 2-82 0,3-2-48 15,-1 0-28-15,3 0-18 0,-1 0-15 0,2 0-11 16,0 0-13-16,0 0-8 0,2 1-8 0,1-1-5 16,2 0-5-16,1 2-3 0,4-2-3 15,1 0-5-15,0 2-5 0,3-2-3 16,0 0-2-16,4 3-2 0,-1-3 0 0,2 0-3 16,3 0 0-16,-3 0 0 0,3 0-1 15,-1 0-1-15,-2 0 1 0,1 0 0 0,-5 0-1 16,2 2 1-16,-4-2-2 0,1 0-1 15,-5 0 0-15,0 0 0 0,-2-2 0 0,-2 2 0 16,-2 0 1-16,-1 0 0 0,-1 0-1 16,-1 0-2-16,0 0-20 0,-1-3-61 15,-6 1-156-15,1 0-113 0,-7 4-59 0,5-2-28 16,0 2 3-16,-2-2 53 0</inkml:trace>
  <inkml:trace contextRef="#ctx0" brushRef="#br0" timeOffset="261120.0469">8337 13370 167 0,'0'1'326'16,"-3"0"31"-16,-3 2 21 0,3 0-96 0,-3 2-85 15,1 2-49-15,-3 1-34 16,0 2-17-16,0 3-12 0,2-1-9 0,-1 3-10 15,0 2-14-15,2 2-16 0,0 2-7 16,3-3-11-16,2 2-8 0,2 0-6 0,3-3-4 16,0 1 0-16,2-1-4 0,3 1 2 15,0-3 2-15,2-1-1 0,-1-3 1 0,0 2 1 16,3-4-1-16,-1-2 0 0,-1-1 0 16,1-1 1-16,1-2 0 0,-2-3-1 0,-3 0 0 15,2-2 0-15,-1 1 1 0,-2-4 1 16,1 1-14-16,-3-4-30 0,1 1-64 0,-4-2-115 15,-2 1-122-15,-1 3-65 0,2-2-21 16,1 0 13-16,1 0 52 0</inkml:trace>
  <inkml:trace contextRef="#ctx0" brushRef="#br0" timeOffset="261501.8114">8620 13513 14 0,'4'-5'316'0,"-1"0"44"16,-2 0 29-16,1 3-20 0,0-3-108 15,-1 2-76-15,4-2-56 0,-4 2-33 0,2 0-22 16,-1 0-13-16,1 2-12 16,0-2-10-16,-1 1-8 0,1 0-9 0,0 2-7 0,1-1-5 15,-1 1-3-15,1 1-1 0,1 1-3 16,-2 1-1-16,0 0 2 0,-1 2-4 16,1-1 1-16,-1 4 0 0,1 1 0 0,0-1-2 15,-1 4 0-15,2-2-1 0,-2 1-1 16,-1 2 0-16,1 1 1 0,-2 1 1 15,2 0 1-15,-2 3 1 0,-2 0 2 0,2 1-1 16,-2-2 3-16,1 0 0 0,-1-2-2 16,-2-1 2-16,2 0 0 0,-1-1-2 0,0-1-3 15,1-3 1-15,1-2-1 0,-3-1 0 16,3-2 0-16,-4-1 0 0,2 1 0 16,-3-1 0-16,1-3 0 0,-3 0 0 0,2 0 0 15,-2 0-1-15,-3 0-2 0,-2-2-2 16,1 1 1-16,-1-3-5 0,-1 0-20 0,1 0-44 15,3-2-75-15,-2-2-124 0,2 1-100 16,2-1-43-16,3-2-9 0,4-1 30 0</inkml:trace>
  <inkml:trace contextRef="#ctx0" brushRef="#br0" timeOffset="261835.167">8674 13266 279 0,'-2'-11'400'0,"-1"1"30"0,-1 1 18 16,-1 3-109-16,2-1-124 0,1 4-85 16,1 0-51-16,-1-1-30 0,2 3-17 0,-2-3-12 15,2 4-8-15,-1 0-4 0,1 0-4 16,0 0-5-16,0 2-20 0,-2 0-45 0,1 1-119 16,-3 4-140-16,1 5-74 0,-3 0-34 15,3 1-2-15,0 3 33 0</inkml:trace>
  <inkml:trace contextRef="#ctx0" brushRef="#br0" timeOffset="262438.4504">8767 13465 245 0,'0'-6'312'0,"-1"2"24"0,-1-1-28 16,2 2-79-16,0 1-61 0,-2-1-41 15,2 1-23-15,0 2-14 0,0-2-14 0,2 4-11 16,-2 0-14-16,3-1-11 0,-3 2-10 16,2 1-5-16,1 2-1 0,-1-1 0 0,1 0-3 15,-3 3 2-15,3 1-3 0,-1-1-1 16,-1-1-4-16,1 0 0 0,-2 3-4 15,4-2-2-15,-2 0-3 0,-1 0-1 0,3-1-2 16,-1 1-2-16,0-3 0 0,0 0-1 16,2 2 0-16,2-5 3 0,0 1-3 15,1-1 2-15,0 0 1 0,0-2 0 0,3-2 0 16,-1 0-1-16,-1-3 0 0,0 2 0 0,1-2-2 16,-2 0 0-16,1-1-2 0,-1-1 2 15,0-1 0-15,-1-1 0 0,-1 2 0 0,-2-2 0 16,-2 2 0-16,-2-2 0 0,0 4 0 15,0-3 0-15,-2 4 2 0,2-1-2 16,-3 1 0-16,2-1 0 0,-1 4-2 0,-1-2-1 16,2 1 1-16,-1 1 1 0,2-1 1 15,0 2 0-15,0 0 0 0,0 0 0 0,0 3 0 16,0 0 0-16,2 1-4 0,-1 1 4 16,2 1 0-16,0 0 0 0,0 2 0 15,1-3 0-15,-1 2 2 0,0-2-2 0,2 2 0 16,1-1-2-16,0 0 2 0,1-2 0 15,-2 1 0-15,1-1 0 0,0 1 0 16,2-4 3-16,0 2-2 0,-2-1-1 0,-1-2 0 16,0 0 1-16,1 0 0 0,0-2-2 15,-2-1 0-15,0 0 0 0,-2-1 1 0,3-1 1 16,-2-2-1-16,0 0 0 0,-2-1 2 16,1-1 0-16,-4-1 0 0,2 0-2 0,-4 1 5 15,1 0-2-15,1 0 0 0,-3 0 0 16,-1 0-1-16,3 1-1 0,-2 1 2 15,2 2-3-15,-2 1 2 0,4 1-2 0,-1 0 0 16,1 1 0-16,-1 1 0 0,2 1-1 16,0 0-2-16,0 0 0 0,2 0-2 0,-1 1 1 15,1-1-9-15,1 2-32 0,1-2-59 16,-2 0-115-16,1 1-119 0,-1 3-65 16,-1-1-25-16,4-1 14 0,0 1 53 0</inkml:trace>
  <inkml:trace contextRef="#ctx0" brushRef="#br0" timeOffset="262750.8769">9139 13384 5 0,'3'-1'330'15,"-1"-1"41"-15,-1 1 21 0,1-1-1 0,0 2-130 16,-1 2-93-16,3-2-54 0,-2 1-29 16,3 2-16-16,1 2-9 0,-1-1-6 0,3 1-11 15,1 1-13-15,1 1-8 0,0 0-9 16,-1 1-6-16,0-1-2 0,-2 3-5 0,-1-1 0 15,2 1-2-15,-3 2 0 0,-2 3 1 16,-2 1 0-16,1 0 0 0,-2 0-1 16,-2 2 2-16,1-2 0 0,-2 1 0 0,-1-2 2 15,-1 0-2-15,1-2-2 0,-1-1 1 16,-1 0 0-16,1-2 0 0,0-2-22 16,-2-1-85-16,-1 2-172 0,-2-3-89 0,-2 3-51 15,2-4-26-15,2 2 10 0</inkml:trace>
  <inkml:trace contextRef="#ctx0" brushRef="#br0" timeOffset="270866.3624">1895 11708 91 0,'3'-3'281'0,"-2"-1"22"0,1 1 8 0,1-2-80 16,0 2-104-16,0 1-57 0,1-2-28 16,-1 1-14-16,0-2-3 0,0 2 4 0,-1 3 6 15,0-2 5-15,0 1 7 0,-2 1 1 16,0 0-3-16,0 0-6 0,0 0-7 0,-2 1-6 15,2-1-9-15,-2 2-1 0,2-2 4 0,-2 0 8 16,1 0 10-16,-1 3 10 0,-3 0 6 16,-1-2 6-16,1 0-4 0,-4 1-4 15,1-1-10-15,0 3-5 0,-2-4-6 0,-2 1-7 16,2 0-6-16,-2-1-6 0,2 0-1 0,-1 3-4 16,0-3 0-16,2 0-3 0,-1 0 0 15,-2 3-2-15,2-2-1 0,-1 0-1 0,-2-1 2 16,2 2-2-16,-3 1 1 0,1 2-1 0,-1-1 0 15,-3 0 0-15,0 2-4 0,-1 0 2 16,-4 2-2-16,3-2 0 0,-2 0-1 0,1 1 3 16,-2-1 0-16,2 1-2 0,-1 0 3 0,0 1 0 15,0-3-1-15,2 3 2 0,-1-1 0 16,4-1 2-16,-1 0 0 0,2 0-2 0,0-1 0 16,2 2 0-16,-1 0 0 0,0 1 1 0,-2-1-1 15,1 5 0-15,-2-4 1 0,1 3-1 16,-4 1 1-16,-2 1 0 0,1 2-1 0,-3 1 1 15,1 0 0-15,-2-1 1 0,0 3-2 0,0-4 0 16,0 4 0-16,0-1 0 0,1 1-2 0,0 0-1 16,1 0 1-16,-1 0 2 0,0-1 0 0,2 0-1 15,3 0 0-15,0-2 1 0,3 2-3 16,-1-4 6-16,1 2 0 0,2-1 1 0,1-1 1 16,-1 2-3-16,3-1 5 15,0 0-6-15,0 1-1 0,1-1 0 0,2 3 0 16,-4 0 0-16,4 3-3 0,-2 0 3 15,0 0 0-15,0 0 3 0,2-1-1 0,-1 3 3 16,1-4 0-16,1 0-1 0,1-1-1 16,3 0-2-16,-3 0-1 0,4-2 0 15,-1 2 0-15,0-1 0 0,1 2 2 0,0 1-2 16,1 0 1-16,-1 5-1 0,-1-1-1 16,-2 5 1-16,1 2 0 0,-1 2 0 0,0 0-2 15,-1-1 2-15,1 1 0 0,0-2-1 16,2-2-1-16,-1 1 2 0,0-4-1 15,3-1 0-15,1 0-1 0,0 0 2 16,1 0 0-16,3-2 0 0,0 3 0 0,-1-4 0 16,2 3-2-16,0-2 0 0,1 2 0 15,-1 1 2-15,0 0 0 0,1 2 0 16,0 0 0-16,-1 0 1 0,0 2-1 16,0 0 0-16,4 0-1 0,-3-2 1 0,2 2 0 15,-1-4-2-15,5 1-1 0,-2-2 3 16,1-3 0-16,1 4 0 0,1-4 0 0,3 1 0 15,-2 0 0-15,0 2 0 0,2-4 0 16,0 3-1-16,0-5 0 0,1 3-2 16,-1-2-1-16,0-1 2 0,-2-1-2 0,3 0 1 15,-1-3 2-15,2 1 3 0,0-1 3 0,-2-2 0 16,3 1 0-16,-1-2 0 0,2-1-2 0,2 1-1 16,-2-3-2-16,2 2 0 0,-2-2 0 15,2-1-1-15,-1 0 0 0,1 0 1 0,0 1 0 16,-1-1 0-16,-1-2 0 0,0 0 1 0,0 1 0 15,-2-1-1-15,1 0-1 0,-1 1 0 16,-1-2 0-16,-4 1 1 0,2 0 0 0,-2 0 0 16,1-3 0-16,-4 1 1 0,1 1 0 0,-2-1-2 15,1-3 0-15,-2 2 1 0,0 0-1 16,1-1 0-16,-1 3 1 0,2-3 1 0,-1 1-1 16,1-2 0-16,-2 2-1 0,0-2 1 0,1 3 0 15,-1-3-3-15,0 2 3 0,1-2 0 0,-3 1 0 16,1 1 0-16,1-2 0 0,-2 1 0 0,3-1 0 15,-2 2 0-15,-2-2 1 0,3 1-1 0,-1-1 0 16,-2 0 0-16,3 0 0 0,-3 2-1 16,3-2 1-16,0 0 0 0,-2 0 0 0,2 0 5 15,0 0 0-15,0 0-1 0,0 0-1 16,-2-2 3-16,-1 2-3 0,1 0-3 0,-3 0 0 16,0 0 0-16,-1 0 0 0,-2 0-3 0,0 0 3 15,1-1 0-15,-1 1 0 0,0 0 0 16,0-2 2-16,0 2-1 0,0 0-1 0,0-1 0 15,-1 1 0-15,1-2 0 0,0 1-1 16,-2-1-1-16,1-3 2 0,-3 2-2 0,0-2 2 16,1-2-1-16,-2 3-1 0,0-1 2 15,-1 0 0-15,1-2-3 0,-2 3 2 0,0-2-2 16,1 0 0-16,-1 0-1 0,-2 0 0 0,3 0 2 16,-1-1 2-16,1 1 0 0,1-1 0 0,0 0 0 15,1 2 0-15,-1 0 0 0,2 1 0 16,1 0 1-16,-1 3 0 0,1-1-1 0,2-1 3 15,-3 3-3-15,3-1 0 0,0 1 0 0,-2 0-2 16,2 0 1-16,0 0 1 0,-1 0-1 0,1 0 1 16,0 0-1-16,0 0 1 0,0 0 0 15,0 0 0-15,1 0 0 0,-1 0 0 0,2 1-1 16,-2 1 1-16,3-1 0 0,-1 2 0 0,1 0 0 16,0 2 1-16,2 0 0 0,1 0-1 15,1 2 0-15,-1 0-1 0,0 1 1 0,1-3-1 16,2 3-1-16,-4-1 5 0,1-1-1 0,-1 0 1 15,2 0 1-15,-3 2 0 0,2-3-1 16,-3 0 0-16,2-1-3 0,-2 1 1 0,1-2-1 16,-3 2 0-16,1-3 2 0,1 0-2 0,-3 1 1 15,3-3-1-15,-3 2 0 0,0-2 0 16,0 1 0-16,0-1 0 0,-3 0 2 16,3 0-2-16,0 0 0 0,0 0 0 0,-1 0 2 15,-1 2-4-15,0-2 2 0,-1 1-2 0,0 2 2 16,-2-1-3-16,0-1 2 0,-1 2-1 0,-3 0 0 15,1-1 0-15,0 1 1 0,-3 0-1 16,1 0 1-16,1-1 0 0,-2 3 1 0,0-2 0 16,1 1 0-16,-1 1 0 0,2-2 0 0,0 1 0 15,3-4 0-15,0 3 1 0,3-1-1 16,0 0 0-16,1-1 0 0,1-1 1 0,1 2 0 16,0-2-1-16,0 0 0 0,0 2 1 0,1 1-1 15,-1-1-1-15,2 1-2 0,-1-1-26 16,1-1-77-16,-2 4-176 0,-3-2-94 0,-2 0-47 0,-3-5-25 15,-1-1 11-15</inkml:trace>
  <inkml:trace contextRef="#ctx0" brushRef="#br0" timeOffset="274827.3527">1131 11848 182 0,'2'-8'297'0,"1"1"14"15,0 0 6-15,0 2-122 0,0-1-91 16,-1 2-43-16,0-1-22 0,-1 1-6 0,1-1-4 16,-1 2 1-16,1-3 2 0,-2 3 2 0,0-2-1 15,0 1-3-15,0-1-4 0,-3-1-2 0,3 2-2 16,-2-2-6-16,2 2-4 0,-1-1-4 0,1 1 0 16,-2-1-4-16,2 2-1 0,-2-1 1 15,-1 1-3-15,1-2-1 0,-2 2 9 0,-1-1 4 16,1 1 2-16,-3-1 3 0,-3 1 3 15,0-1 0-15,-3 1-7 0,-1 1-4 0,1-1 0 0,-1 0-1 16,1 2 2-16,2 0 0 0,-3 1 2 16,3 0-1-16,0 0 1 0,1 0-4 0,2 0 0 15,2 1 1-15,1 0-3 0,-1-1-4 0,3 3 0 16,-2-3-2-16,0 4 2 0,2-1-3 16,-2 0 1-16,-2 4 3 0,2-4-2 0,0 2 4 15,-1 0 2-15,-1 2 3 0,0-1 5 0,-1 0-1 16,1-2 5-16,-2 1 1 0,0 2 1 15,-1-2-2-15,2 0 0 0,-1-1-1 0,1 0-2 0,0 0-4 16,1-4-5-16,0 5 1 0,2-3-3 16,-2-1 0-16,1-1-1 0,1 2 0 0,-2-1 4 15,0 1-4-15,2-2 0 0,-1 1-2 16,-4-1 0-16,1 2-3 0,0-2 0 16,-1 2 2-16,1-2-2 0,1 2 2 15,1 0 0-15,2-1 0 0,2-1 0 0,-1 2-2 16,4-2 0-16,0 0-2 0,0-2-2 15,4 1-3-15,3-1 2 0,-1-1-5 16,4 0-10-16,-1 0-14 0,1-1-12 0,-2-3-19 16,-2 0-20-16,3 2-12 0,-2-5-9 15,-1 0-9-15,-1-1-13 0,0 1-7 16,2 1 0-16,-2-1 2 0,0 0 8 16,-4 1 23-16,1 1 26 0,0 0 25 0,-1 2 18 15,-1 1 15-15,0-1 10 0,0 2 1 16,2-1 4-16,0 2 0 0,-2 0 6 0,0 2 5 15,0-1 12-15,0 1 16 0,0 1 13 16,-2-2 11-16,2 2 5 0,0 0 2 0,-2 0-2 16,2 0-7-16,0 2-9 0,0-2-7 15,-1 0-3-15,1 1-6 0,-2 2-4 16,-1 0-3-16,1 1-5 0,1 3-1 16,-1 0 1-16,0 1 4 0,1-2 2 0,1 6 9 15,1 0 11-15,1 1 6 0,0 2 12 16,-1 2 3-16,2 1 2 0,1-1-2 15,-3 3-7-15,3 1-5 0,-3 1-10 0,1-2-5 16,2 3-5-16,-2-1-7 0,-1 0-2 0,1 4-6 16,-1-2-1-16,1 1-6 0,1-2-5 0,-3 0-1 15,2-1-1-15,1 1 2 0,-1-5-4 16,-2 1 1-16,3-1 1 0,-1-1-4 0,-1-1 1 16,1-2-4-16,2 1 0 0,-2-2 1 0,1-1-1 15,0-2-1-15,0 0 1 0,-1-3 0 16,1 1 0-16,-3-2-1 0,2-2 1 0,-1 1 0 15,1-2 0-15,-2-3 0 0,0 2 0 0,0-2 0 16,2 0 1-16,-2 0-1 0,0 0 0 0,0 0 0 16,0 0-1-16,0 0 1 0,0 0-1 0,0 0 1 15,1-2-2-15,-1 0 2 0,0 1 0 16,0-3-5-16,2 1-5 0,-4 1-14 0,1-1-27 16,-1 0-41-16,4-2-61 0,-1 2-110 0,2-1-91 15,-3-1-35-15,3 2-5 0,-6-2 28 0</inkml:trace>
  <inkml:trace contextRef="#ctx0" brushRef="#br0" timeOffset="275287.9406">640 12096 123 0,'-5'-2'270'0,"3"1"12"0,1 1 5 16,1-1-112-16,1 1-81 0,1-2-39 0,3 0-22 16,-2 2-4-16,3 0 0 0,0 0 0 15,1-1 3-15,-1 1 4 0,1 1 0 16,2-1 1-16,-1 0-2 0,0 0 7 0,3-1-3 16,0 1-1-16,2-2-2 0,2 2 4 15,-2-2 2-15,3-1 2 0,-4 1 5 16,4 0 3-16,-2-1-1 0,2 1-6 0,0-1-2 15,1 3-10-15,-1-4 2 0,0 3-2 0,0-3 1 16,-2 3-5-16,-1-1-1 0,-1 0-1 0,-1-1-10 16,-1 3-4-16,-2-3-6 0,1 3 0 15,-2-2 0-15,-1 1-4 0,-1 1 2 0,1-2-2 16,-3 2-2-16,0 0 2 0,-1 0-1 16,1 0 1-16,-1 0 6 0,-1 0 0 0,-1 0 5 15,0 0-1-15,0 0 1 0,0 0-3 0,0 2-3 16,0-2-1-16,0 0-4 0,0 0 0 0,0 0-2 15,0 0 1-15,0 0-2 0,0 0 0 0,0 0-2 16,0 0 1-16,0 0-2 0,2 1 1 16,0 1 0-16,-1-2-20 0,-1 3-46 0,-5 2-138 15,0 0-131-15,2 0-71 0,3-5-35 0,-3 0 0 16,-8-3 37-16</inkml:trace>
  <inkml:trace contextRef="#ctx0" brushRef="#br0" timeOffset="285789.5138">2116 14555 210 0,'3'0'307'15,"-1"-2"9"-15,-1 2 9 0,1-2-139 16,0 2-86-16,-1-1-50 0,2-1-26 15,-1 2-11-15,0-2-5 0,-1 2 0 0,-1 0-4 16,2 0 1-16,-2 0 2 0,0 2 3 16,0-2 3-16,0 0 5 0,0 0 4 0,0 0 3 15,0 0-1-15,0 0 0 0,0 0-3 0,0 0-2 16,0 0 1-16,0 0 5 0,-2 2 4 16,2-2 4-16,-1 0 1 0,-1-2 1 0,2 2-4 15,-2 0-4-15,1 0-5 0,-1 0-1 0,-1 0-2 16,1 2-1-16,-1-2 2 0,0 1 0 15,-2-1-2-15,-1 2 1 0,-2 0 0 0,0 1-5 16,-3 0-2-16,3-1 1 0,-3 3-1 16,3-3 1-16,-3 3 0 0,0-3 1 0,0 1-1 15,0 1 1-15,-2-1-2 0,1 2-4 16,1-1 0-16,-1 1 0 0,0-2 0 0,1 1 0 16,-2 1-1-16,5-2 0 0,-1 1 0 15,-2 2-2-15,3-2-1 0,0 2-1 16,0 0-1-16,0-1 1 0,0 3-1 0,0-2 0 0,0 1 1 15,-1 1 0-15,1 0-1 0,0 1 2 16,-1-1-1-16,1 2 2 0,0-1-2 0,0-1 2 16,-1 0-1-16,1 1-1 0,0-2 3 15,-2 0-2-15,1 2 1 0,-1-1-1 0,0 2 2 16,0-3-4-16,2 2 1 0,-2-2 0 16,-1 1 1-16,3-1-1 0,-1 2-3 0,-2-1 2 0,1 2-2 15,1 0 0-15,-4-1 0 0,4 1-2 16,-1 0 2-16,-2 2-3 0,2-1-2 0,0 1 3 15,-2 1-1-15,2-1 1 0,-1 3 1 16,0-1-1-16,2 0 2 0,-1 1 0 0,1-3 0 16,-1 2 0-16,2 0 1 0,-1-3 1 0,1 3-2 15,2-4 0-15,-1 2 0 0,1-4 2 16,2 1-2-16,0 2 0 0,-1-2-2 0,2 0 2 16,0 1 0-16,0 2 0 0,-2 0 0 0,1 0-1 15,-1 2 1-15,0 1 1 0,0-1-1 16,-1 3-1-16,1-2 0 0,-1 2 2 0,1-1-2 15,-1 1-2-15,1-1 2 0,0 1 1 0,2-1 1 16,-1-1 3-16,2 0 1 0,-1 0-1 0,3-1 3 16,-2-1-2-16,2 0-3 0,2 2-2 15,-2-3 0-15,0 2 0 0,0 1 0 0,1 2 0 16,1 1 0-16,-2 0 0 0,0 3 1 0,0-3 1 16,0 0 1-16,0 0-1 0,0 0 0 0,0 3 0 15,0 0-2-15,-2 1 0 0,1 1 0 0,1 0 0 16,1-1 1-16,1-1-1 0,-2-2 0 15,4-1-1-15,-4-1-1 0,2-2-2 0,1-2 4 16,-1 0 0-16,-2-1-1 0,3 0 1 0,0 0 0 16,-1-4 0-16,1 3-1 0,0-4-1 15,-1 1 1-15,1 2 0 0,3 0 1 0,-3-1-1 16,2 1 0-16,0 0-1 0,1 1 2 0,1 1-1 16,0-1 1-16,1 2 1 0,0 0 1 0,-1-1 0 15,2 0-3-15,-3 0 0 0,2 0-2 16,-1-2 2-16,0 0 0 0,1-1-2 0,-1 1 3 15,-1-2-1-15,3 1 0 0,-2 0 1 0,1-2 0 16,0 1 1-16,1 0 0 0,1 1 1 0,-1-2-1 16,2 1 0-16,0-1 0 0,2 2 0 0,1-2 2 15,1 4 0-15,2-1 1 0,0 2-1 0,2 0 1 16,0 2-1-16,0-4-1 0,0 4 1 16,-2-4-3-16,1 2 0 0,-1 0-1 0,-1-2 1 15,0-2-2-15,-2 1 2 0,0 0 0 0,-1-1 0 16,1-1 2-16,0 0-1 0,-1 1 2 0,-2 0-1 15,2-2 0-15,-1 1-2 0,1-1 3 16,-1 2-3-16,1-1 1 0,2 1-1 0,0-1 0 16,0 3 0-16,2-2-2 0,2 3 0 0,-2-2 2 15,-1 0 0-15,0 0-1 0,-1-2 0 0,-2 1-1 16,0-4 2-16,-4 2-2 0,1-2 2 0,-4-1 0 16,0 1 0-16,-1-3 2 0,-2 1-2 15,-1-2 0-15,0 2 2 0,-1-2-2 0,-1 0 0 16,0 0 0-16,0 0 0 0,0 0 1 0,0 0 0 15,0 0-1-15,-1 0 0 0,1 0 0 16,-2 0 0-16,2 0-1 0,0 0 0 0,0 0-1 16,0 0 2-16,-2 0 0 0,2 0 0 0,0 0 0 15,-1 0 0-15,1-2 0 0,-2 0 0 0,0-1-2 16,1 1-2-16,-1-3-1 0,1-3 2 16,-1 1-1-16,-2 1 4 0,2-2-2 0,-1-2 1 15,0 1 1-15,1-4 1 0,-1 1-1 0,1 0 0 16,-1 1 2-16,0-1-2 0,-2 1 0 0,1 2 0 15,2 1 0-15,-3 1 0 0,2 2-3 16,0 3 1-16,-2 0 1 0,2-1 1 0,1 3 0 16,-1-2 0-16,0 2 0 0,2 0 0 0,-1 2 0 15,2 0 0-15,-1 1 2 0,-1-1-1 16,2 3-1-16,0 0 1 0,0 0-1 0,0 0 0 16,2 2 0-16,-1 0 0 0,1 2 0 0,2-2 0 15,-1 1 1-15,-1 0-1 0,3 1-3 16,-2-1 3-16,2 0-1 0,0 0 0 0,-2-2 1 15,3 1 2-15,-3-1 1 0,2-1-3 0,-2 2 1 16,2-4-1-16,-2 4 0 0,0-2-1 0,-1 0 0 16,2-2 1-16,-2 2-1 0,-1-1 1 15,-1 0 0-15,2-1 0 0,-2 0 0 0,0 0 1 0,0 0-1 16,-2-1 1-16,2 2 0 0,-3-1-1 16,-3 1 0-16,0 1 2 0,-4 1 0 0,2 0 0 15,-4-1-1-15,-1 3 1 0,-1-1-1 0,-1-2-1 16,0-1 0-16,0 3 0 0,0-2 0 15,2-1 0-15,2 0 0 0,2-2 0 0,2 1-1 16,2-2-1-16,0 1-1 0,4-2-1 16,1 0-7-16,3 0-19 0,2-5-55 0,3 0-105 15,0 2-136-15,0-4-71 0,-2 3-32 0,0-4 0 16,-2 3 44-16</inkml:trace>
  <inkml:trace contextRef="#ctx0" brushRef="#br0" timeOffset="286848.6629">717 15640 271 0,'-8'-3'321'0,"2"0"22"0,3 2-16 16,0 1-109-16,1-1-65 0,-1-1-37 15,3 2-24-15,-2 2-9 0,0-2-10 0,1 1-7 16,-1 2-10-16,-2 1-12 0,1 2-9 16,-2 4-10-16,0 4-7 0,2 3-3 15,-2 1-1-15,2 4-1 0,1 0-3 16,1 2 0-16,1-1 1 0,0 1-2 0,1 1 0 15,1-2-1-15,1 0 2 0,2-2-3 16,-2 0-3-16,2-2-1 0,0-1 0 16,2-2-2-16,-4-2 0 0,4-2-1 15,-2-1 2-15,0-1-1 0,-1-2 0 0,2-3 0 16,-1 0-1-16,0 0 0 0,0-3 0 16,0 2-1-16,1-4 1 0,0 0 1 15,-1-1 0-15,1-2 0 0,2-2 2 16,-3 0-1-16,4-2-2 0,-4-1 2 0,0 1-2 15,0-2 0-15,-2 3-4 0,0 0 4 0,1-1-4 16,-2 0 2-16,1 2-2 0,0-2 3 16,1 1 0-16,-1-1 0 0,0 2-2 0,0-1 1 15,1 2 2-15,-1-1 0 0,1 1 0 0,1-1-2 16,-2 4 4-16,0-2-2 0,2 0 0 0,-2 1 0 16,2 1 0-16,1-1 0 0,-1 2-2 15,1-2 2-15,-1 2 0 0,2-3-1 0,0 3 0 16,-2 0 1-16,0 0 0 0,1 3-2 0,-1-3 1 15,0 2 2-15,1 0-1 0,-3-1 0 16,0 3 2-16,-1-2 0 0,1 1-2 0,0 2 2 16,0-2 0-16,-1 1 1 0,1 1-2 0,-1-3 0 15,2 3 0-15,-2-3 1 0,-2 4 0 16,1-5 3-16,1 2-2 0,-2 0 0 0,0 0 0 0,0 1-2 16,0-1 1-16,-3-1 0 0,3 3-1 15,-2 0 4-15,-2-3-1 0,1 3 0 0,-2 0 0 16,2-2 1-16,-4 1-1 0,2 0-3 0,-2-1 0 15,2-1-1-15,0-1 2 0,-1 2-2 16,1-3 0-16,0 0 4 0,-1 0-3 0,3-1-1 16,-2-1 1-16,0-1-1 0,2-1-1 0,0 1 1 15,-2-3-1-15,1 0-3 0,1 1 0 16,-1-2-4-16,1 1-2 0,0 0-12 0,1-2-5 16,-1 1-16-16,1 1-17 0,1 1-20 0,1-1-25 15,1 2-28-15,4-1-32 0,5 1-45 0,4 0-56 16,-8 2-44-16,-4-1-10 0,-2 1 18 15,6-3 31-15</inkml:trace>
  <inkml:trace contextRef="#ctx0" brushRef="#br0" timeOffset="287426.6179">1054 15824 148 0,'3'-4'255'0,"0"0"19"0,0 1-24 0,-1-2-71 16,0 2-42-16,-1 2-22 0,-1-1-16 15,0 1-8-15,0-2-2 0,0 1-6 0,-1 2-10 16,-3-1-10-16,1-1-9 0,0 1-9 0,-2 1-9 15,-1-2-7-15,3 0-9 0,0 1-2 16,-2 1-5-16,3 0 0 0,-1-1-2 0,0-1 1 16,1 2 0-16,-1 0 4 0,1 2 0 0,1-2 2 15,-2 1 0-15,0 0-2 0,1 1 0 16,-1 1-2-16,0 0-2 0,1 2-2 0,-1-1-2 16,1 1-4-16,1-2 0 0,1 4-1 0,0-3-2 15,0 3-1-15,0-1 2 0,1-2 1 0,1 0-3 16,0 1 0-16,-1 0 0 0,1-2 0 0,1 0-3 15,0-1 1-15,1 0 2 0,0 0 0 16,-1-1 4-16,2-1-2 0,0 0 0 0,-2 0 1 16,2-1-3-16,0-1-3 0,0-2 0 0,0 0-2 15,0-3 0-15,0 2-1 0,0-3 1 0,-2 2 1 16,3-2 1-16,-5 1 0 0,1 1 3 16,0 0 0-16,-1 1 1 0,-1 1 1 0,0 1 0 15,0 1 4-15,0 2 1 0,0-2 1 0,0 4 3 16,0-2 3-16,0 2-3 0,-1 1 0 15,-1 0-2-15,2 1-1 0,-2 4-1 0,1 1-3 16,1 1 3-16,1 1-1 0,1 1-1 0,1-1-1 16,0 3-1-16,1 0 1 0,2-1 2 15,1 3 0-15,0-2-2 0,1 1-1 0,0-1-1 16,-1 2 0-16,0-2-1 0,1 3 2 0,-1-4-1 16,-1 2 1-16,-1 0 1 0,-1 2-1 15,-1-2-3-15,-1-1 0 0,-2 3 0 0,0 0 0 16,-3 0 0-16,-5-4-2 0,2 1 2 0,-4 0 1 15,-1-2-1-15,-3 0 1 0,1-2 0 0,-1 0 1 16,1-3-2-16,-1-1 2 0,3 0-2 0,0-4 0 16,0 0-2-16,1 0 2 0,1-2-4 0,1-2-4 15,-1-1-14-15,-1-1-34 0,3-2-56 0,5-1-105 16,2 4-119-16,2-2-60 0,-1 2-20 0,7 1 17 16,-2 2 44-16</inkml:trace>
  <inkml:trace contextRef="#ctx0" brushRef="#br0" timeOffset="288451.9862">2582 16251 103 0,'-6'-2'316'0,"1"1"27"0,0 1 22 16,-2 0-68-16,4 1-103 0,-2 1-70 0,0 1-39 15,2 1-24-15,-1 1-15 0,3 2-10 16,-3 4-6-16,0-1-6 0,4 2-2 0,0 3 0 16,0 3 1-16,4 0 3 0,0 3 1 0,1-1 0 15,-1-1 0-15,3 3-5 0,-2-1-4 0,2-2-6 16,1-1-5-16,-3-4-2 0,0 2-1 16,1-3-3-16,2-2-1 0,-3-4 2 0,-2 1-2 15,0-5 2-15,2 1-2 0,-2-1 3 0,-1-2-2 16,3-1 4-16,-1-1 0 0,2-1-1 15,-1-3 1-15,2 0-3 0,-1-2-2 0,3-2-3 16,-2-3 0-16,-1 2-4 0,0-2 1 0,2-1 0 16,-3 1-1-16,1 0 0 0,-1 0 0 0,0 2 1 15,1-1 1-15,-1 3-1 0,-2-1 5 0,2 4-1 16,-2-1 2-16,0 1 0 0,0 1 0 16,-1 1 0-16,1 0-3 0,0 0 2 0,3 1-1 15,-1-1 2-15,1 1 0 0,1 1 0 0,4-1 0 16,-3 0 2-16,0 2-2 0,0 0 1 15,2 0 1-15,-3 2-1 0,1 0 2 0,-3 3-1 16,4-1 3-16,-3 2 0 0,1 0 2 0,-1 2-2 16,2-1-1-16,-2 3 2 0,-1-2-1 0,0 3-2 15,-2-3 2-15,2 0-2 0,-4 1 3 16,1-3-2-16,1-1 1 0,-3 1 2 0,-3-2 1 16,0 1 0-16,0-2-2 0,-2 2 2 15,0-5-2-15,0 4-2 0,-4-3 0 0,1 1-3 16,0-2 1-16,2 0-1 0,-2-2 0 0,0-1-1 15,0 1 1-15,1-1 2 0,0-2-2 0,1 0-1 16,-1 1 2-16,2-4-2 0,0 1 0 0,2 1-2 16,-1-2 2-16,1 1-1 0,1 1-2 15,2-1 1-15,0 0 1 0,2 2 1 0,-1 1-2 16,1-2-2-16,2 3-2 0,-1-1-11 0,2 1-23 16,0 0-40-16,2-2-86 0,-4 2-137 15,0 2-72-15,1 1-26 0,4-3-1 0,-1 3 32 16</inkml:trace>
  <inkml:trace contextRef="#ctx0" brushRef="#br0" timeOffset="289009.4044">3047 16291 52 0,'0'-3'311'0,"-3"1"33"0,0 2 20 0,0 0-38 15,-2 0-109-15,0 0-72 0,-2 2-41 16,0 0-21-16,1-1-11 0,-1 1-5 0,-1 0-9 15,-1 3-9-15,4-3-6 0,-1 3-11 0,1-1-10 16,0 0-6-16,-1 2-4 0,3 2-6 0,1 1-2 16,2-1 0-16,0 4-1 0,0-2-2 15,5 0-1-15,1-1 2 0,-1 2-2 0,3-4 0 16,0-1 1-16,1-1-1 0,1-1 0 0,-2-1-4 16,4-3-3-16,-4 0-3 0,2-4-7 15,-1-1-3-15,2-3-4 0,-3 0 0 0,0-2-2 16,1 0 6-16,-4 0 5 0,0 0 3 0,-2 0 4 15,-3 1 5-15,0 0 2 0,-1 2 3 0,-3 1 5 16,1 1 8-16,0 1 5 0,-2 1 6 0,2 1 3 16,0 1 0-16,3 1-4 0,-1 1-4 0,-1 1-4 15,2 3-3-15,-2-2-5 0,2 4-1 16,0 0-1-16,2 2 0 0,0-1-3 0,1 1-1 16,1 1-1-16,-1 2-1 0,2-2 1 0,0 1-2 15,0 3 0-15,1 0 0 0,0 3 0 16,-1 2-2-16,0-2 2 0,0 1 0 0,-2 2 0 15,0-2 0-15,-1 1 0 0,-1 0 0 0,1 1 2 16,-4-1-2-16,1-2 0 0,-1 0 1 16,-1 0 3-16,-4-4-2 0,1 0 2 0,-3-1 0 15,1-1 1-15,-2-2 0 0,-2-2-4 0,1-2 4 16,-1 0-4-16,-2-3 0 0,3 1-2 16,-3-3 0-16,1 0-2 0,2 0 1 0,-1-3 2 15,2 1 0-15,0-1 2 0,1-1-2 0,3-2 0 16,-1-1 0-16,4 2 0 0,0-4-4 0,3 2-10 15,0-3-18-15,2-1-36 0,1 0-64 16,-2 1-113-16,1 1-105 0,0 0-49 0,1 0-10 16,0 1 18-16,2 2 56 0</inkml:trace>
  <inkml:trace contextRef="#ctx0" brushRef="#br0" timeOffset="289762.9691">3451 16121 11 0,'4'-5'283'0,"-3"2"28"15,1 0 14-15,0-1-43 0,-1 3-100 16,-1-2-64-16,0 3-34 0,-1 0-7 0,-1 0-6 15,2 0 3-15,-2 0-2 0,1 0-7 16,-1 0-5-16,-1 0-9 0,0 0-4 16,0 0 1-16,0 0-6 0,1 0-2 0,1 2-6 15,-1-2-6-15,0 1-4 0,1-1-4 16,-1 0-5-16,1 0-1 0,-1 0-3 16,0 0-2-16,-1 0-1 0,0 0-1 0,-5 1-1 15,2 3 0-15,-2-1-3 0,-2 0 2 0,-2 4-1 16,1-1-3-16,-2 1 0 0,2 0-2 15,1 0 2-15,1-2-1 0,1 1 0 16,2-2-1-16,1 1 1 0,2-1 0 0,1-1 0 0,1 3 1 16,2-1 1-16,1 1 0 0,1 1-2 15,2 0 2-15,1-2 0 0,2 2-1 16,3 3 0-16,0-3-1 0,2 1 2 0,-1-1-1 16,1 2-1-16,3-1 0 0,-3-1-3 0,2 3 3 15,0-1-2-15,0-2 1 0,-2 2 1 16,0 0 0-16,-4 0 0 0,-1 0 1 0,1-2 0 15,-4 4-1-15,0-2-2 0,-2 1 2 16,0 0 0-16,-3-2 1 0,0 1-1 0,-3 0 0 16,0 0 1-16,-2 0 0 0,-1 0-1 15,-2-2-1-15,-1 3 1 0,-1-4 0 0,-2 1 0 16,0-2 0-16,0-1-1 0,2 2 0 0,-1-3 1 16,-1-3 0-16,4 2 0 0,1-2 1 15,-1-2 1-15,2 1-2 0,3-3 0 0,0 0 0 16,1 1 0-16,1-3-2 0,2 0-3 15,-1-1-5-15,4 0-14 0,0-3-27 0,2 0-51 16,-1-2-93-16,0 4-130 0,-2 1-64 16,2-2-25-16,3 0 7 0,1 1 42 0</inkml:trace>
  <inkml:trace contextRef="#ctx0" brushRef="#br0" timeOffset="290195.3857">3633 16201 85 0,'2'0'327'0,"-2"2"32"16,-2-1 23-16,2 3-58 0,-3 1-100 15,-3 2-78-15,3 3-47 0,-2-2-25 0,2 5-15 0,-2-1-11 16,3-2-4-16,1 3-8 0,1 1-8 16,0-2-7-16,3 2-7 0,0-2-5 0,2 1-5 15,2-3-1-15,0 4 0 0,1-6-3 16,0 1 0-16,0-1-2 0,1-3-8 0,-1 1-10 15,0-3-18-15,0-1-24 0,0-4-33 16,-2 1-42-16,1-1-55 0,-1-4-63 0,0 3-68 16,-1-1-18-16,0-4 8 0,1 1 34 0</inkml:trace>
  <inkml:trace contextRef="#ctx0" brushRef="#br0" timeOffset="290544.7935">3823 16274 231 0,'5'-5'296'0,"1"-1"24"16,-4 1-33-16,1 2-69 0,1 0-50 15,-2 3-32-15,0-1-20 0,-1 1-13 0,-1 0-12 16,2 0-18-16,-1 0-15 0,1 0-14 0,0 0-13 16,1 1-12-16,0 1-4 0,-1-1-2 15,3 0-2-15,-1 4 0 0,1-2 2 0,-2 3 4 16,2 0 2-16,-2 1 0 0,0 5 5 0,2-2-3 16,-2 0-2-16,1 2-3 0,1 2-3 15,-1 1-1-15,0 2-5 0,1-3 1 16,-2 1-1-16,2-1-4 0,0 3 1 0,-2-5-1 15,-2 3-2-15,1-4-2 0,-2 1 2 0,0-1-1 16,-2 1-2-16,-1-3 0 0,0 0 1 16,-1 0 1-16,-1-4 0 0,2 2 0 0,-4-1 0 15,2-2 0-15,-4 1 0 0,1-2 0 16,-1 0-1-16,-1-3 1 0,-1 3 0 0,1-3 0 16,1-3 1-16,-2 3 0 0,1-3-1 0,1-2-5 15,0-2-25-15,2-6-61 0,-2 2-145 16,-2-3-114-16,3 0-62 0,0 1-26 0,3-3 8 15,0 1 53-15</inkml:trace>
  <inkml:trace contextRef="#ctx0" brushRef="#br0" timeOffset="290612.8748">3798 16150 58 0,'0'-9'380'0,"-3"4"43"0,1-2 24 16,-1 2 7-16,1 2-171 0,2 2-116 0,0 0-72 15,0-2-43-15,0 3-23 0,0 0-16 16,0 3-8-16,2-2-9 0,1 2-15 0,0 0-41 16,-1 0-79-16,-2 4-154 0,-2 2-84 0,1 6-40 15,-1-5-9-15,2 1 23 0</inkml:trace>
  <inkml:trace contextRef="#ctx0" brushRef="#br0" timeOffset="291258.3573">3976 16213 15 0,'0'-2'299'15,"0"-1"39"-15,0 3 30 0,0-2-36 0,0 0-79 16,2 2-62-16,-2 0-48 0,0 2-27 0,0-2-22 16,0 2-17-16,0 1-14 0,-2 1-14 15,-1 4-14-15,2-1-7 0,-1 3-9 0,0 1-7 16,2-1-6-16,0-1-1 0,2 2-3 15,1-1-2-15,2-1 0 0,-2-1 0 0,2-1 0 16,0-2-1-16,-1-1 0 0,1-1 1 0,-2-1 0 16,2-2 0-16,-2 0 0 0,2-2 0 15,-2-2 1-15,3-1-2 0,-1-1-3 0,0-1 1 16,-2 0 0-16,2-3-1 0,-3 3 2 0,1-1 0 16,-2 1 0-16,1 2 2 0,-2-1 0 15,0 2 0-15,-2-1 0 0,2 1 2 0,-1 0-1 16,1 1-1-16,0 1 0 0,0-1 0 15,0 1 0-15,0 1-1 0,0 1 1 0,0 0 0 16,0 0 0-16,1 0 0 0,1 1 0 16,1 1 1-16,-2 1-1 0,2 1 0 0,2-1 0 15,0 2 0-15,0-1 0 0,0-1-1 16,2 0 1-16,-2 2 0 0,3-2 0 0,-1-2 0 16,-1 1 0-16,1 1-2 0,0-3 2 0,-1 0-2 15,1 0 2-15,0 0 0 0,-2-3 0 16,0 3 2-16,0-2-2 0,-2-1 0 0,0 0 0 15,-3 0 0-15,2-1-2 0,-2-2 2 16,0 1 0-16,0 0-3 0,-2 0 1 0,1 0 2 16,-1-2 0-16,-1 0 0 0,-2 0-1 0,3 1 1 15,-2-1 1-15,0 2-1 0,0 0 0 16,2 1 0-16,1 1 1 0,-1 0 0 16,2 0-1-16,0 2 0 0,0-1 1 0,0 0-2 0,2 1-2 15,-1-1-6-15,3 0-12 0,2-3-16 16,-2 2-22-16,1-2-29 0,0 1-38 15,0-1-44-15,2-2-65 0,-2 1-74 0,0 2-41 16,-2-2 1-16,4 1 20 0,-1-2 43 16</inkml:trace>
  <inkml:trace contextRef="#ctx0" brushRef="#br0" timeOffset="291611.1727">4237 16063 113 0,'2'-1'271'15,"-1"1"31"-15,1 1-11 0,-1 1-59 16,1-1-49-16,1 3-27 0,-1-1-29 0,1-1-18 15,0 3-15-15,2 1-6 0,1 0-12 0,-1 1-11 16,0 0-9-16,1 3-6 0,1-3-6 16,0 3-5-16,3-2-6 0,-2 1-8 0,1 2-6 15,2-1-2-15,-1 0-6 0,-2 3-3 16,3-3-2-16,-5 1-1 0,2-1-4 0,-3 1-1 16,-1-1-1-16,-1-1 0 0,-1 0 0 0,-2-2 0 15,0 1 1-15,-2-1 0 0,-1 0 2 16,-1 0-1-16,2-2 0 0,-1 0 1 15,0-2-2-15,1 1 0 0,-1-1 0 0,3-2 0 16,-2 1 0-16,2-1-7 0,0 1-21 0,2-2-51 16,-2 0-115-16,0 0-132 0,-2 3-71 15,2 3-30-15,2-5-1 0,1 4 42 0</inkml:trace>
  <inkml:trace contextRef="#ctx0" brushRef="#br0" timeOffset="292524.504">4800 16131 145 0,'3'-2'312'0,"-1"2"26"0,1-1 16 15,-3-1-97-15,4 2-88 0,0-2-52 0,-1 1-32 16,0 1-16-16,0-3-10 0,2 2-5 15,0-2-8-15,1 3-3 0,2-3-6 16,-2 3-5-16,-1 0-2 0,2 0-4 0,0 0-1 16,-2 3-6-16,0-3-3 0,1 0-2 0,-1 3 1 15,1-2 0-15,0-1 3 0,2 1-2 16,-1 1 2-16,1-2-5 0,1 0-1 0,-3 0-2 16,2 0-5-16,0 0-1 0,0 0-3 15,-2-2 3-15,-1 1-3 0,2 1-1 0,-4 0 0 16,3-1 0-16,-3 1 0 0,0-3 0 0,0 3 0 15,1 0-5-15,-3 0-10 0,-1-3-25 16,0 3-38-16,0-2-55 0,-5 4-100 0,-1 1-104 16,-5 1-49-16,0 2-9 0,3 1 21 0,-1-2 49 15</inkml:trace>
  <inkml:trace contextRef="#ctx0" brushRef="#br0" timeOffset="293092.4835">4810 16213 63 0,'-2'0'252'0,"2"2"20"15,0-1-12-15,0-1-50 0,4 2-61 0,-4 0-37 16,2-2-22-16,0 0-4 0,-1 0 1 16,1 3-2-16,-1-3 0 0,-1 2-4 0,2-2-3 15,0 0-4-15,-1 2-8 0,1-2-3 0,1 0-9 16,2 1-7-16,0-1-5 0,1 0-6 16,0-1-5-16,0 1-5 0,3 0-3 0,0-2-4 15,0 2-4-15,1 0-4 0,2 0-3 0,-2 0-4 16,3 0 0-16,-1 2-2 0,1-2-2 15,1 1 1-15,-1 1-1 0,-2-2 1 0,1 2-1 16,-2-1-1-16,-4 1-2 0,0-2 1 0,-2 1-1 16,-3-1 3-16,-1 0 0 0,0 0 0 15,-3 0 0-15,1 0-7 0,-5-1-22 0,2-1-52 16,-3 1-109-16,-6 1-132 0,1 0-73 16,2 1-29-16,2-4-3 0,4 3 42 0</inkml:trace>
  <inkml:trace contextRef="#ctx0" brushRef="#br0" timeOffset="293981.0337">5508 15880 311 0,'-4'-1'361'0,"-1"1"24"0,-2 0 7 0,2 1-140 15,-4 2-89-15,1 2-55 0,0 2-34 16,-1 2-12-16,-2 2-11 0,3 4-9 0,0 0-4 16,-1 3-7-16,4 2-4 0,0 0-1 15,3 3-4-15,2 0 0 0,0 3-4 0,4-3-2 16,-1-2-4-16,3 0-6 0,2-1-4 16,-2-4 0-16,1-1 1 0,-1-2-3 0,3-1 1 15,-2-3-1-15,-1-1 0 0,2-3-1 0,1-1-2 16,-1 0 3-16,0-2 0 0,0-2 0 15,3 0 0-15,-1-2 2 0,-1-2-1 16,4-1-2-16,-4-2 1 0,4 0-4 0,-2-3 3 16,-1 0-1-16,0-2-2 0,-2-2 0 0,0 0-3 15,0 1 4-15,2-4-1 0,-4 4 1 16,0-1 3-16,1 3-1 0,-1 1 1 0,0 0-1 16,-3 1-1-16,2 4 2 0,-3-2-2 15,1 1 2-15,2 2 0 0,-2-2 1 16,1 4 0-16,-2-1 0 0,3 0 1 0,0 0-2 15,-1 2 0-15,3 1 1 0,0 0-1 16,-2 1 0-16,3 1 2 0,-3 2 1 0,2 1 1 16,0 1 0-16,-2 3 0 0,1 0-1 15,-1 2 0-15,-2-1 1 0,2 0-3 0,-3 1-1 16,0-2 0-16,-2-1 0 0,0 0-1 16,-2-1-1-16,0-2 0 0,1 2 1 0,-3-3 1 15,0-1 1-15,-3 2 1 0,1-4 1 16,-2 0-1-16,0 2-2 0,0-3 2 0,-2 2-4 15,0-2 2-15,0 0-2 0,2-2 2 16,-3 0 0-16,3 1 0 0,0-1 0 0,2 0 0 16,0-1 2-16,1 0 3 0,0 1-1 0,2-3-1 15,3 0-5-15,0 1-3 0,3-3-6 0,0 1-5 16,2-1-11-16,0-1-12 0,4 1-16 16,-1-2-24-16,0 2-25 0,3-3-38 0,0 1-33 15,2 1-41-15,1-2-41 0,-1 3-37 16,1-1-14-16,0 1 14 0,0 1 29 15</inkml:trace>
  <inkml:trace contextRef="#ctx0" brushRef="#br0" timeOffset="294507.7117">5887 15983 189 0,'5'-4'284'0,"-2"3"13"15,1-1-17-15,-3-1-50 0,1 3-60 0,-2-3-43 16,0 2-34-16,-2-2-21 0,2 0-5 16,-1 3-2-16,-1-2 2 0,0 1 2 0,1 1 0 15,-2-2-4-15,1 2-8 0,0 0-12 16,-1 0-10-16,-2 2-7 0,2-2-10 0,-1 3-6 15,-1-3-3-15,0 3 1 0,2 0-4 16,-2 1 2-16,2 2-1 0,0 1-1 16,-1-2 0-16,2 2-4 0,2-2 0 0,2 2-1 15,2-2 1-15,-1 0-2 0,0 1 0 16,2-2 0-16,0-1 3 0,1-1-3 0,3-1 1 16,-2 1-1-16,-1-4 0 0,2 1 0 15,1-4 0-15,-2 1 0 0,1-2-4 16,0-1 1-16,-1-1 0 0,-2 1-2 0,0-1-1 15,-2 1 3-15,1 0-2 0,-3 2 5 0,-1 0-1 16,0 2 1-16,0 3 0 0,0-3 1 16,0 3 0-16,0 0 1 0,0 0 0 0,0 3-1 15,-1 0 3-15,-1 4 0 0,2 3 0 16,2 2-2-16,-1 1 3 0,2 0-1 16,3 2 2-16,-1 2-1 0,3 0-1 0,0 3 0 15,1-2-2-15,-2 0 1 0,-1 1-3 16,-1-1 0-16,0 2 0 0,-2 0-1 0,-3 2-1 15,0-2 0-15,-3-1 2 0,-2 3-3 16,0-3 0-16,-1 0 3 0,-3-2 0 0,-1 0-1 16,0 0 1-16,0-4 0 0,0 0-1 0,0-4-1 15,2-3 1-15,-1-1 1 0,1-2 0 16,0-3 0-16,2-1 0 0,-2-2 1 0,2-4-1 16,-1-1 0-16,2-2 0 0,-4-2-1 15,3-1-1-15,1-3 2 0,0 0 1 0,0-1 0 16,2-1-8-16,3-2-13 0,0 3-37 15,3-1-65-15,1 3-115 0,-3 5-112 0,2 0-52 16,2 5-15-16,0 0 20 0,3 1 51 16</inkml:trace>
  <inkml:trace contextRef="#ctx0" brushRef="#br0" timeOffset="295479.1029">6221 15819 250 0,'-2'-3'346'0,"-1"3"23"0,1-3 15 0,1 3-129 15,1 0-104-15,0 0-64 0,0 0-37 16,1-2-17-16,3 2-6 0,-1 0-5 16,3 0 1-16,1-1 4 0,2 1-1 0,2-2 3 15,2-1-7-15,1 0 0 0,-1 2-4 16,2-4-3-16,-2 2-5 0,0 0-2 0,-2 0-1 16,0 0-1-16,0 1-2 0,-3-2 3 15,0 1-4-15,-1 1-1 0,0-1-1 16,-4 1 1-16,0 0-2 0,-1-1 0 0,-2 3-2 15,0-1-1-15,0 1-7 0,-2 1-12 16,-1 1-14-16,-2-1-20 0,-4 3-21 0,1 1-20 16,-2 0-21-16,-2 1-11 0,-1 0-8 15,0-2 6-15,-2 2 18 0,0-2 29 16,0 3 45-16,0-4 41 0,-2 1 35 0,3 0 31 16,-2 1 17-16,5-1 0 0,-1-1-4 15,2-2-11-15,3 0-9 0,3-1-8 0,-1 2-7 16,2-2-2-16,2 0-4 0,-1 1-3 15,2-1-7-15,0 0-2 0,0 2-1 16,2 0 0-16,-2 1 2 0,1-1 1 0,-1 3 2 16,0-1 3-16,2 2-2 0,-1-1-2 15,-1 2-3-15,0 1-2 0,0 1-2 0,0 0 2 16,0 1-2-16,3 2 2 0,-3-1 0 16,3 1-1-16,-3 3-1 0,2-2-6 0,-2 2-5 15,1 4-4-15,-1-2-4 0,2 1-4 16,-2 0-1-16,0 2-2 0,0-2-2 0,2-3 0 15,-1 2-1-15,-1-5 3 0,2 1-2 16,0-3 3-16,1-1 0 0,-2 0 0 0,3-4 0 16,0 0 1-16,1 0 0 0,1-2-2 15,-1 1 2-15,1-4 2 0,1 3-2 0,0-6-2 16,1 3 4-16,0-2 0 0,0 0-2 0,3 1-1 16,-3-3 0-16,-1 1-1 0,2 1 1 15,-1-1-1-15,-2 0 2 0,2 3 0 16,1-2 0-16,-2-1 0 0,-1 0 0 0,2 2 0 0,1-2-2 15,-2 0 2-15,-1 0 0 0,2 0 0 16,-3-1 0-16,3 2 0 0,-4-1 2 16,1 0-2-16,0-2 0 0,0 3 0 0,0-1-2 15,-1-1-1-15,-1 1 2 0,-1 1 1 0,1-1 1 16,-3 1 2-16,0-1-3 0,0-1-3 16,-3 0-9-16,0 0-20 0,-3 1-18 0,1 1-26 15,-3-3-36-15,0 3-54 0,-6-1-71 16,1 0-77-16,-6 1-40 0,3 1-8 15,-3-2 20-15,3-2 48 0</inkml:trace>
  <inkml:trace contextRef="#ctx0" brushRef="#br0" timeOffset="295822.6205">6191 16046 175 0,'-7'-1'315'0,"4"0"27"0,-3-2-5 16,5 3-69-16,-1-3-85 0,1 3-57 0,1 0-35 16,0 0-22-16,1 0-14 0,1 0-6 15,2 0-6-15,-1 0-3 0,2-2 0 0,0 1 1 16,0 1-3-16,1-2-4 0,3 0-3 15,-1 1-5-15,0 0-5 0,2-1-1 0,2 1-5 16,1 1-3-16,-2-3-4 0,0 1-2 16,0 1-2-16,0-1-2 0,-1 1 0 15,0-1-2-15,-1 0 0 0,-1 1 0 0,-2 0 0 16,2 0 0-16,1-1-17 0,-2-1-32 16,-2 0-100-16,-1 1-154 0,-4 2-76 15,0 0-42-15,0 0-10 0,0 0 23 0</inkml:trace>
  <inkml:trace contextRef="#ctx0" brushRef="#br0" timeOffset="296247.36">6885 16000 161 0,'3'0'352'0,"0"0"28"0,0 0 15 0,1-2-72 15,2 2-116-15,3-3-72 0,2 1-45 16,2 0-20-16,1-1-10 0,1 1-9 15,0-1-10-15,0 1-11 0,2 0-7 0,0 1-3 16,-1-1-4-16,1 0-1 0,-2 1-1 16,0 1-2-16,-2-3-1 0,1 2-2 0,-3-2-3 15,-3 3-2-15,3 0-1 0,-4-3-2 16,-1 3 2-16,-1 0-2 0,1-2 1 0,-2 1 0 16,0 1 0-16,-3-2 1 0,1 2-3 15,-2 0 1-15,2 0-1 0,-1 0 0 16,-1 2-4-16,0-2-10 0,0 0-30 0,0 0-67 15,0 0-141-15,-3 3-106 0,-6 0-56 0,4 4-16 16,-3 1 12-16,0 1 58 0</inkml:trace>
  <inkml:trace contextRef="#ctx0" brushRef="#br0" timeOffset="296600.4572">7049 16116 105 0,'0'-3'333'0,"0"3"32"0,0-2 18 0,0-1-51 16,0 1-117-16,0 0-71 0,0-1-42 16,0 0-28-16,0-2-14 0,0 0-7 0,-1 0-9 15,1-1-7-15,0-1-5 0,-2-1-6 16,2-1-2-16,0-3-3 0,-1 1-2 0,-1-1-3 16,2 1-1-16,-2-3-1 0,-1 0-3 15,1 1-1-15,-1-2-3 0,2 0-1 0,-1-1-1 16,0 4-2-16,-2-2 0 0,3 0-1 15,-1 1 1-15,2 1-3 0,0 0 0 16,0 0 0-16,0 1 0 0,2 1 0 0,-1 2 0 16,-1 2 1-16,2 0-1 0,-2 3 2 15,2 2 0-15,0-1-6 0,0 2-15 16,1-1-34-16,0 1-77 0,-1 1-154 0,-1 2-96 16,1 5-44-16,1-4-10 0,-1 2 17 15</inkml:trace>
  <inkml:trace contextRef="#ctx0" brushRef="#br0" timeOffset="297348.2406">7490 15715 120 0,'2'0'310'0,"-1"2"30"15,1-2 14-15,-2 1-86 0,2 1-86 16,-2-1-48-16,1 4-25 0,-2-1-14 16,-1 4-3-16,0 5-2 0,-1 2-9 0,0 3-15 15,-3 3-15-15,3 2-14 0,0-1-11 0,1 2-8 16,2 0-2-16,2-2-4 0,1 1-3 16,0-3-4-16,3 0 0 0,0-1-4 15,2-4-1-15,-3-2 0 0,4-2 0 0,-4-1 0 16,2-3 0-16,-1-3 0 0,2-1 4 15,1-2-2-15,-1-4-1 0,2 1-1 0,1-3 1 16,-2-3-1-16,1 1 2 0,-1-3-1 16,-1-1 0-16,-2 1 2 0,1-5-2 15,-2 3-1-15,1-2 0 0,-2-1-1 0,1-2 1 16,-2 3 0-16,2-1 0 0,-1-2 0 16,-1 5 0-16,1 1 1 0,-1 2-2 0,-1 2 1 15,1 0-1-15,-1 3-1 0,-1 0 2 16,3 0-2-16,0 4 0 0,1-2 1 0,1 0 0 15,2 1 1-15,0 1-2 0,0 1 0 16,1-1 0-16,-2 2 2 0,-1 0 0 16,2 3 0-16,-2 0 2 0,1 2 2 15,-3 0 0-15,1 1 0 0,0 3-1 0,0-1 2 16,1 3-3-16,-5 0-1 0,1 0-1 0,-2-1-1 16,0 0 1-16,0-1-1 0,-2-2 0 15,1 0 0-15,-4-4 1 0,4 2-3 16,-4-2 2-16,2 0 1 0,-2-3 0 15,-1 1 0-15,-1 0 0 0,0-3 4 0,0 0-3 16,-2-1-1-16,-1-1 0 0,-1-3 1 16,1 0-1-16,-2 1-1 0,1-4 1 0,3 3 1 15,-3-3 1-15,5 1-3 0,-1-1 1 16,4 1 2-16,1-3-2 0,2 5-2 0,4-3-5 16,0 3-6-16,3-2-17 0,4 2-27 15,-2-2-40-15,3 1-53 0,0 2-94 0,-4 1-100 16,0 0-41-16,3 1-5 0,-2-1 23 15,4-1 50-15</inkml:trace>
  <inkml:trace contextRef="#ctx0" brushRef="#br0" timeOffset="297948.8301">7887 15833 49 0,'3'0'311'0,"2"0"31"0,-2 0 20 16,0-2-52-16,-1 2-98 0,-2-2-74 0,3 2-45 15,-3-3-20-15,3 1-10 0,-3 1 1 16,0 1-4-16,0-2-2 0,0 1-3 0,-3 1-5 15,3-1-7-15,-3 1-4 0,3 0-7 16,-3 0-2-16,0 0-11 0,-1 1-1 0,1 0-7 16,0 1-5-16,-2 4-1 0,-1-2-4 15,1 4 2-15,2 1-3 0,0-1 0 0,1-1 2 16,1 4 0-16,2-2-2 0,1 0 0 16,1-2 0-16,0 0-2 0,2-2 1 15,1 2-1-15,-1-4 2 0,3-1 0 0,-2-2 1 16,3-2 0-16,-1-1-1 0,1 1 0 15,-3-3 1-15,1 0-1 0,0-2 0 0,-2-3 0 16,0 2 2-16,-2-1-1 0,0-2-1 16,-1 1 1-16,-1 0-1 0,2 3-1 15,-3-1 1-15,0 3-1 0,0 1-1 0,-3 1 2 16,2 3 0-16,-1-3 2 0,0 6-1 16,-1 0 0-16,0-1 1 0,1 5-1 0,-1 1 1 15,0 1-2-15,1-1 1 0,2 4-1 16,0 0-1-16,2 2-2 0,-2 1 1 0,3-1-2 15,2 2 2-15,0-1-2 0,-2 0 0 16,4 2 3-16,-2 0-2 0,0 0 1 16,0 2 1-16,1 1 1 0,-1 1 1 0,0-2 2 15,-2 1 2-15,-2 0 0 0,-1-1 0 16,0-1-1-16,-3-3 4 0,-1 1-1 0,-3-2 2 16,1-2-1-16,0-2 1 0,-1-2 0 0,-2-2-4 15,1-4 1-15,0 2-4 0,-3-3 0 16,2-1-2-16,-3-3 0 0,0 0 0 0,-1-1 0 15,-2-2-2-15,0-1 1 0,0 1 1 16,2-1-1-16,1-2 0 0,0 4-1 0,4-3-1 16,3 0-4-16,2-1-5 0,1 0-2 0,2-1-2 15,4-2 1-15,0-2 2 0,4-1 6 16,2 0-8-16,4-3-22 0,-1 0-50 16,2 1-106-16,-5 0-135 0,1 2-70 0,-3 1-25 15,2 0 4-15,-1 2 44 0</inkml:trace>
  <inkml:trace contextRef="#ctx0" brushRef="#br0" timeOffset="298514.0057">8202 15559 285 0,'1'-4'342'0,"-1"-1"27"15,0 5-15-15,-3-2-94 0,1 2-78 16,-1 2-49-16,-2 3-31 0,1 3-21 0,-4 5-16 16,3 2-11-16,0 5-7 0,1 2-10 0,0 3-4 15,1 5-8-15,3 0 1 0,0 3-5 16,3-1-1-16,-1-2-7 0,4-2-1 0,1 1-6 15,2-4-6-15,-1 0-2 0,3-5 1 16,2 0 1-16,-2-2-3 0,2-1 3 16,2-4 2-16,-2-3-1 0,3-1-1 15,-2-1 1-15,0-2-1 0,-1-2 0 0,-1-3 0 16,0-1 2-16,-3-1-2 0,0-3-2 0,-1 1 4 16,0-5-2-16,-1-1-2 0,2-2 2 15,-3-1 0-15,-1-3 2 0,-2-2-2 16,1-1 0-16,-3-5 2 0,-1-1-1 0,-1-3-1 15,-3-2 0-15,-2-3-1 0,-2 1 1 16,-1-2 0-16,-2 4-2 0,-1 4 2 16,-2 0 0-16,0 6 0 0,0 4 0 0,-1 4 0 15,0 1-2-15,2 3 2 0,-1 4 0 16,3 2 0-16,1 1 0 0,-2 1 0 0,4 2 0 16,-2 2-1-16,1-2 1 0,3 4 0 15,-1-3-1-15,1 2-1 0,1 1 2 16,-1-1-2-16,3 2-8 0,-2-2-20 0,2 0-30 15,-4 2-52-15,1 1-56 0,-2-1-82 16,0 1-65-16,0 2-44 0,-4 1-13 16,2-2 26-16,2 1 60 0</inkml:trace>
  <inkml:trace contextRef="#ctx0" brushRef="#br0" timeOffset="298881.52">8075 15775 108 0,'-5'5'228'0,"0"1"59"0,-2-2 22 16,2 1-26-16,0-2-63 0,2 0-69 16,3-2-40-16,-2 1-24 0,4-2-10 15,1 0-6-15,1 0-3 0,2-2-4 0,1 2-5 16,3-1-7-16,1 1-8 0,3 0-6 0,-1 0-5 15,3 0-4-15,-2 0-3 0,3 1-3 16,-1-1-1-16,3 2-3 0,-2-1-1 16,-1-1-6-16,3 1-2 0,-1 1-1 0,1 0-4 15,1-1-4-15,-2 1-1 0,-1-2 0 16,-1 0 0-16,-1 0 0 0,-2-2 0 0,-2 1 0 16,-3-1 1-16,-3 2-1 0,-2-2-1 15,-1 1-25-15,-9 0-129 0,-4 1-154 16,-8 1-81-16,1 5-44 0,-2-1-23 0,-5 3 14 15</inkml:trace>
  <inkml:trace contextRef="#ctx0" brushRef="#br0" timeOffset="303419.4">6546 15402 163 0,'4'0'245'15,"-3"-2"11"-15,1 2-43 0,1 0-77 16,-3 0-46-16,0 0-29 0,2 0-13 0,-2-2-8 15,0 2-4-15,0 0-1 0,0-3-3 16,1 3 0-16,-1 0-4 0,0 0 3 0,0 0-3 16,0 0 0-16,0 0 0 0,0 0-4 15,0 0-6-15,0 0-4 0,0 0-4 16,0 0 2-16,0 0-4 0,0 0 5 0,2 0 0 16,-2 0 2-16,0 0-1 0,0 0 1 15,0 0 0-15,0 0-2 0,0 3-1 0,0-3-1 16,-2 0 5-16,2 0 5 0,0 2 4 15,-1-2 5-15,1 0 8 0,-2 0 5 0,2 2 2 16,-3 1-1-16,-2 0-4 0,0 2-2 16,-1 0-8-16,0 3-5 0,-1-2-3 0,-1 0-2 15,-4 4-3-15,2 0 4 0,-5 2-1 16,0 2-3-16,-2 0 0 0,1 1-3 16,-1 1-1-16,1 0-4 0,0 1-2 15,2-2-1-15,0 2-1 0,1-3-1 0,-1 1 3 16,1-1-3-16,0 1 0 0,-1 2 2 15,0 0-1-15,-2 0 3 0,2 3-2 0,-3 1 3 16,-2-2-3-16,1 2 2 0,-2 0-2 16,1 2-1-16,-2-1-2 0,-1-1-2 0,-1 2 0 15,0-1 2-15,0 0-3 0,-1 1 0 16,0-1 0-16,3 0 0 0,1-1 2 16,0-2-2-16,2-1 0 0,2 2-2 0,2-5-1 15,0 0 1-15,1 1-1 0,-1-2 3 0,3 1 0 16,0 0 2-16,-2 0-1 0,0 0 1 15,1 2 3-15,-1-2-4 0,2-1 0 0,-3 3 0 16,1 0 2-16,-1 0-2 0,0 0-1 16,-2 1 1-16,3-2 4 0,-2 1-1 0,0 0-1 15,1-2 2-15,3-2 1 0,-2 0-2 16,1-1-2-16,2 0-1 0,-1-1-1 0,0-2 0 16,2 1 0-16,-1 1 1 0,-1-1-1 0,2 0 0 15,-1-1 1-15,-1 3-1 0,2-2 0 16,-1 2 0-16,-1 0 0 0,0 1 0 0,3-1-1 15,-3 0 0-15,2 0 0 0,-1 0 0 16,-1 2 1-16,3-2 0 0,-2 0 0 0,1 0 0 16,1-2 0-16,2-1-1 0,-1 0 1 0,0-3 0 15,2-1 0-15,0 2 0 0,2-2 0 16,-2 0 1-16,2-2-2 0,-2 1 1 0,1-1 0 16,1-1 0-16,0 2-1 0,-1-1 0 15,3 0 1-15,-1 0 1 0,-1-1-1 0,1 0 0 16,2-1 1-16,-1 1-1 0,-1 0 0 0,2-1 0 15,0 2-1-15,2-1-2 0,-1-1 2 16,-1 1 0-16,0-1-3 0,2-1-8 0,1 0-18 16,2-3-32-16,-2-1-48 0,5-4-96 15,-5-1-125-15,0-3-58 0,0 2-20 0,5-5 14 16,-1-2 37-16</inkml:trace>
  <inkml:trace contextRef="#ctx0" brushRef="#br0" timeOffset="304509.4724">5306 15570 87 0,'1'3'274'0,"-1"-2"17"0,0 1 6 0,2-1-93 16,-1 1-87-16,1-1-56 0,0 2-27 16,-1-1-17-16,1 1 0 0,1-3 5 0,0 3 5 15,-1 1 8-15,2 0 3 0,-1 1 5 16,-1-1 0-16,1 3-1 0,0 1-4 15,1-1-1-15,-1-1-8 0,0 1-2 0,0 1-1 16,-1-1 0-16,2 1-3 0,-1-1 0 0,2 3 5 16,2-2 8-16,-1 1 3 0,3 0 1 15,-1 2-1-15,0-1 4 0,2 1-2 16,2 2-3-16,0-1-1 0,0 2 0 0,-1-1-1 16,2 2-2-16,1 0-2 0,-3 2-6 15,3 1-4-15,-1 0-5 0,3 0-2 0,-3 0-4 16,2 0-5-16,-2 0-5 0,3 0-1 15,-2-1 0-15,0 0-3 0,0 0-1 16,-1-3 1-16,0 3 0 0,-2-2-1 0,0 2 1 16,0-2 2-16,-2 0-1 0,1-1 0 0,1 0-1 15,-3 1 1-15,3-1 2 0,-2 0 1 16,1 0 0-16,1 2 6 0,1-2 0 0,1 1 4 16,0 0 3-16,0 0-1 0,2 1 2 15,0 0 0-15,0 0 4 0,1 2-1 0,3-3 4 16,-5 2-1-16,4 0 0 0,-2-4-1 15,1 2-2-15,-1-2-3 0,3-1-4 0,-2 0 0 16,-1-1-1-16,1 1-3 0,-2-2 0 0,0-2 1 16,0 4 3-16,0-4 5 0,-2 4 4 15,1 0 6-15,-1-2 6 0,-2 1 4 0,1 2 0 16,0-3 4-16,-3 2 5 0,2 0 1 16,0 2 1-16,-3-2 0 0,3 0 0 0,-1 1-2 15,-2-1-4-15,4 2-5 0,-4-4-4 0,2 2-4 16,1-1-5-16,-2-3-5 0,-1 2-4 15,1-3-2-15,-1 0-5 0,-1-2-1 16,1 2-2-16,-1-4 0 0,0 0-2 0,-1 2-1 16,-1-2 1-16,0 2 0 0,0-2-1 0,1-1 1 15,-2 3-2-15,1-2 0 0,0 2 0 16,2-3-3-16,0 3 0 0,-2 0 1 0,1 0 2 16,1 0-4-16,-1-1 0 0,0 1-1 15,1 0-3-15,-1 1-6 0,-1-2-2 0,0 1-4 16,-2-2-17-16,1 1-44 0,-1-1-32 0,-1 0-16 15,1 0-57-15,-8 0-139 0,-5-1-121 16,-5 2-28-16,1-1-5 0,-2-3-1 0,-6 0 49 16</inkml:trace>
  <inkml:trace contextRef="#ctx0" brushRef="#br0" timeOffset="307402.4631">2107 16956 148 0,'0'2'290'0,"0"-2"17"0,-2 0 7 16,2 3-110-16,0-3-95 0,0 0-51 0,0 0-26 16,0 0-12-16,0 0-4 0,0 0 4 15,0 0 0-15,-1 0 3 0,1 0 6 0,0 0-1 16,0 0 3-16,-2 0 3 0,2 0 7 0,0 0 4 16,-2 0-1-16,1 2-2 0,-1-2-2 0,-1 2-7 15,-2-2-6-15,2 1-5 0,0-1 1 16,-2 0-1-16,2 2-2 0,0-2 1 0,-2 0-2 15,2 0-4-15,-2 0-1 0,2 0-4 0,-2 0-4 16,1 0-1-16,-1 0-1 0,2 0 1 16,-2 2 3-16,0-2-1 0,2 0 0 0,-2 0 5 0,-1 0 2 15,0 0-3-15,-1 3-1 0,1-3 0 16,-1 0 2-16,-2 4-3 0,0-3 0 0,-1 3 1 16,-1-1 1-16,0-1-1 0,-1 3 4 0,0-2 0 15,-1 1 0-15,1 1 3 0,1-1-3 16,0 1 1-16,-2 1-3 0,2-2-2 0,0 1-3 15,0 0-3-15,1 2 0 0,1-2-2 0,0 2 0 16,-1-1-1-16,-1 1 1 0,2-1-1 16,-1 2-1-16,2-1 1 0,-3 1 0 0,1-1 0 15,1 3 2-15,-3 2 0 0,0 0 2 0,-3 2-4 16,2 1 3-16,-3 0-2 0,2 1-2 16,0-1 0-16,1-2 0 0,-1 0 0 0,3-3-2 15,0 2 2-15,0 0 0 0,1-4 0 0,2 1 0 16,0 0-1-16,-1-1 0 0,1-1-1 0,3 1 2 15,-1-1 0-15,0 0 0 0,1 1 0 0,-1 1 2 16,-1 1-1-16,1-2-1 0,-2 4-1 0,2-1-2 16,-1 2 3-16,-1-1 0 0,-1 4-2 0,3-2 3 15,-2 1 0-15,0 0-1 0,0 0 0 0,0 2 0 16,3-2 0-16,-3-2 0 0,3 0-3 0,-1-1-1 16,3 0 4-16,-2-2-1 0,2 0-1 0,0-2 1 15,0 1 1-15,0-2 0 0,1 2 0 0,0-2 0 16,-2 1 0-16,1 1 0 0,3 1 1 0,-2 0 0 0,-1 0 1 15,1 4 5-15,1-2 6 0,-1 2 1 16,1 1 2-16,-1 1 0 0,0-1-1 0,1-2-7 0,1 1-3 16,-2 0-4-16,2-1 0 0,0-2-1 0,2 2 1 15,-2-1-1-15,1-2 0 0,-1 1 0 0,2-3 0 16,0 0 0-16,-1 1-1 0,1-1 0 0,-1 1 1 16,1-2 0-16,1 2-1 0,-1 1 0 0,3 0 1 15,-1 2 0-15,1-2-1 0,-2 1 1 0,3-1 0 16,-1 0 0-16,0 2 0 0,3 0 0 0,-2-1 0 15,0 0 0-15,2 1 0 0,0-2-7 0,0 2-4 16,2 0-1-16,-2 0-2 0,1 0-2 0,2 0 2 16,-3-1 8-16,4 0 1 0,0 0 3 0,-3 0-1 15,4-1 3-15,-4-2-2 0,4 2-1 0,-4-2 2 0,1-1 0 16,2 1 1-16,-4-3 1 0,2 2-1 0,-2-2 0 16,3 4 2-16,-3-4 0 0,3 4 0 0,0 0 2 15,0-1-3-15,3 2 7 0,-1 0-1 0,1 1-2 16,0 0 0-16,2-1 0 0,0 1 1 15,1-1-3-15,-1-1-3 0,1 2 2 16,-1-2 0-16,2-1-2 0,-1 1 0 0,-1-4 2 16,0 3-1-16,-1-2 1 0,0-2-1 15,-3 1 0-15,1-1-1 0,-1 1 0 0,-2-2 0 16,1 1 0-16,0-1-1 16,-1-1 0-16,1 2 2 0,0-1 0 0,-2-1-1 15,1 1 0-15,-1-1 1 0,-1 1 0 0,0-3-2 16,0 4 1-16,-2-3-1 0,1 1 0 15,-1 0-1-15,-3-1 2 0,2-1 0 16,-3 0-1-16,-1 2 1 0,2-2 0 0,-1 0 1 16,-2 0-1-16,0 0-1 0,0 0 1 15,0 0 0-15,0 0 1 0,0 0-1 0,0 0 0 16,-2 0 0-16,2 0 1 0,0 0-1 16,0 0 0-16,-3-2 0 0,2 2 1 0,-1 0 0 15,-1-1-1-15,1 1 0 0,-1-2 0 16,0 0 0-16,-2 1 0 0,0-3 0 0,-1 4 0 15,1-4 0-15,-1 1 0 0,0 0 0 16,-1 0-1-16,-2-1 1 0,1 1 0 0,2-2-1 16,-1 2 1-16,-2-1 1 0,3-2-1 15,-1 0 0-15,2 0-1 0,-1-2 1 16,-2 3 0-16,4-3 0 0,-3 0-1 0,2 4 0 16,0-3-2-16,2 5 3 0,-1-3-4 15,1 2 1-15,0 0 3 0,1 0 0 0,-1 2 0 16,1-2 0-16,-1 1 1 0,1-1-1 15,2 3 0-15,-1-1-1 0,1 1 1 0,0-2 0 16,0 2 0-16,0 0-1 0,1 0-1 16,-1 0 2-16,0 2 0 0,0-2-2 15,2 1 2-15,-1 1 0 0,3 1 2 0,-1 0 1 16,0 0-2-16,0 0 1 0,3-1 2 16,-3 2-4-16,2-1 0 0,0-1 0 0,0 1 0 15,0 1 0-15,2-1 0 0,-2-1 2 16,0 1-1-16,-2 1-1 0,2-3 0 15,-2 1 0-15,2 0 1 0,-1-1-1 0,-2 1 0 16,1-2 0-16,0 2 0 0,-1-2 0 16,0 3 0-16,-1-3 0 0,1 0 0 0,-1 2 1 15,1-1-1-15,1-1 0 0,-1 2 0 16,-2-2 0-16,3 0 0 0,-3 1-1 0,0-1 1 16,0 0 0-16,0 2 1 0,0-2 1 15,0 0-2-15,0 0 1 0,0 0 0 16,0 0-1-16,-2 0 0 0,1 0-1 0,-1 0 1 15,-1 0 0-15,0 0 0 0,0 0-1 16,-2 0 1-16,0 0-1 0,-1 0-1 16,1 0 2-16,0 0 0 0,-1 0 0 0,1 0 0 15,-4 1 0-15,1 1 1 0,2-1 0 0,-4 1-1 16,1-1 1-16,2 2 0 0,-1-1-1 16,3-1 0-16,1 1-1 0,-2-1 1 15,4 1 0-15,-1-1 0 0,1-1 0 0,2 2 0 16,-1-2 0-16,-1 1 0 0,2 1 0 0,-2-1 0 15,1 4 0-15,1-2 0 0,0 1 0 16,0 1-7-16,1 0-15 0,1-2-52 16,0 4-93-16,-4-2-150 0,-1 0-78 0,1-5-38 15,2 0-5-15,0 0 38 0</inkml:trace>
  <inkml:trace contextRef="#ctx0" brushRef="#br0" timeOffset="310614.8015">573 17827 38 0,'-5'0'360'16,"2"0"37"-16,-1-1 20 0,1 1 9 0,3 0-174 15,-2 0-117-15,2 1-61 0,0-1-38 16,2 2-18-16,-2 0-10 0,1 2-3 0,4-1-2 16,-2 0-1-16,2 0-1 0,-1 1 0 0,3-1-1 15,-1 0 0-15,3-1 0 0,1-2 0 16,-2 0 1-16,3 0-6 0,0-2-1 0,-1-1-1 16,2-3-2-16,-1-1-2 0,2 0 1 15,-5 0 5-15,1 0 7 0,-2 0 1 0,0-1 3 16,-2 4 1-16,-3-3 1 0,1 2 1 15,-1 0 3-15,-2 0 0 0,0 2 1 0,-2-1 6 16,-1 1-1-16,1 0 2 0,-3 1 4 0,-2-1 0 16,2 1 0-16,-3 2-1 0,0 0-4 15,-1 0-2-15,-1 2-2 0,0 1-3 16,0 0-2-16,0 2-3 0,-1-1-1 0,0 2-1 16,0 1-3-16,3 2 9 0,-3-1 3 0,5 1 0 15,-1 2 0-15,1 1 1 0,3-2-1 16,0 1-6-16,3 3-2 0,0-4-4 0,4 0-1 15,1 2-1-15,0-1 0 0,3-1 0 0,0-2 0 16,1 2 0-16,2-1 0 0,-1-1-5 16,2-4-6-16,0 1-3 0,0-2 0 0,-1 0 0 15,2-2 0-15,1-2 7 0,-3-1 4 16,3 1 1-16,-1-4 1 0,-1 0 1 16,-2 0 0-16,0 0 0 0,-2 0-1 0,1 0-1 15,-1 0 0-15,-3 1-3 0,1-3-2 0,-2 3-7 0,0-2-14 16,-4 0-23-16,0 3-41 0,1-1-51 15,7-1-90-15,-5 2-105 0,-1 0-48 0,-7 0-7 16,5 1 26-16,2-1 45 0</inkml:trace>
  <inkml:trace contextRef="#ctx0" brushRef="#br0" timeOffset="311114.9629">880 17732 40 0,'-3'-2'325'0,"1"0"38"0,-1 1 20 0,3 1-27 15,-2 0-116-15,2 0-87 0,2 0-53 0,-2 0-29 0,0 0-13 16,3 1-11-16,-3 1-8 0,0 1-5 0,0 1-8 16,2-1-4-16,-1 2-5 0,1-1-6 0,1 1-2 15,2-1-2-15,0 2-1 0,2 0 0 0,0-2-1 0,-1 3 0 16,2-2 1-16,1 2-2 0,-1-2 0 16,2-1-1-16,-1 2 2 0,1-2-2 0,-1 1-1 15,1-2 0-15,-1 0-1 0,-1 0-1 0,0-2 6 0,0 2-1 16,-2-3-3-16,-1 1 0 0,0-1-1 15,0 0 1-15,-2 0-12 0,0 0-5 0,-3 0-7 0,-3 0-19 16,0 0-33-16,0-1-58 0,4 1-92 0,-1 0-104 16,-5 0-52-16,-1 0-10 0,6 0 18 0,-3 3 47 15</inkml:trace>
  <inkml:trace contextRef="#ctx0" brushRef="#br0" timeOffset="311201.9071">927 17916 287 0,'-6'0'333'0,"3"-2"24"0,0 1-26 0,1-2-99 16,2-1-78-16,0 2-55 0,2-3-31 0,-1 1-17 16,1-1-4-16,1 0-4 0,-1-2 1 0,2 2 3 15,-2-5-2-15,-1 3-9 0,1-1-7 0,1-1-3 16,-1-1-6-16,-1-1 0 0,1 1-3 0,1-3 0 16,-1 1-2-16,-2-1-1 0,3 3 0 0,-1-2 1 15,-1 4-3-15,-1-2-2 0,2 0-1 0,-2 1-3 0,1 1-2 16,-1-1-4-16,3 1 0 0,-1 1 0 0,-2 1 0 15,0 1-1-15,0 2 0 0,1-1 1 0,1 3-2 16,-2-2 2-16,0 1-3 0,0 0-3 0,0 1-10 16,0-1-13-16,-3 0-25 0,-2 2-30 0,4 0-40 15,5 0-53-15,3 0-71 0,-3 2-83 0,-4 3-28 16,-3 0 3-16,5-4 25 0</inkml:trace>
  <inkml:trace contextRef="#ctx0" brushRef="#br0" timeOffset="311665.7271">1045 17626 119 0,'-2'2'304'0,"2"-1"33"16,2-1 16-16,-1 2-84 0,-1-2-82 0,3 2-55 15,-2 3-34-15,1 0-26 0,0 0-12 0,1 4-2 16,0-4-2-16,0 3-1 0,1-1-6 0,-1 1-2 16,0-1-5-16,3 2-6 0,0 1-7 0,-1-1-1 15,2-1-7-15,-1 1-2 0,3 2-5 0,-1-3 4 0,2 3 2 16,0-2 0-16,0 1-2 0,0-1 0 15,1 1-1-15,-2-3-7 0,-1 2-7 0,0-3 1 0,0 2-3 16,-3-2 0-16,-1-2-1 0,1 0 0 0,-3 0 0 16,-1-3-1-16,1 1 1 0,0 0-1 0,-2-2 1 15,0 0 0-15,0 0 0 0,-2 0 0 0,2 0-4 16,-2-2-3-16,-1 2-13 0,-3-2-26 0,-2 1-38 16,0-1-48-16,2-1-74 0,4 0-89 0,-6 2-76 0,0-2-24 15,1 0 16-15,5-2 35 0</inkml:trace>
  <inkml:trace contextRef="#ctx0" brushRef="#br0" timeOffset="312061.8758">1052 17643 172 0,'-9'-7'295'0,"3"-1"26"0,-1 1-14 16,2 2-75-16,-1-1-66 0,2 1-43 0,0 1-27 15,1 1-12-15,-2-2-8 0,2 2-7 0,0 3-8 0,1-4-8 16,-1 3-7-16,0-1-8 0,0 1-6 0,3-1-10 15,0 0-2-15,-1 1-7 0,1 1-4 16,1-2-4-16,-1 0-4 0,3 2-1 0,2-3 0 0,-2 1 0 16,3-1 2-16,2-1-1 0,0-1 1 15,-2 3-2-15,2-1 0 0,-1 0 0 0,2 1 0 16,-3 1-1-16,1 0 1 0,-1-1 0 0,2 1 0 16,0 1-1-16,0 0 0 0,-2 0 1 0,2 0-2 15,1 1 1-15,-2 2 0 0,1-2 2 0,-2 4-1 16,0 0 1-16,1 0 4 0,-4 4 3 0,3-2-1 15,-4 2 3-15,1 0 2 0,-3 1 0 0,0 1 0 16,-2-1-1-16,-1 0-2 0,0-1-1 0,0 1 1 16,1-3-1-16,-1 1-1 0,-2-1 1 0,-1-1 1 0,1 0-1 15,-1 0-3-15,1-2-2 0,-3 1-2 16,-1-1-1-16,1 1 0 0,1-2 2 0,1 1-2 0,-1-1 1 16,2-3-1-16,0 0 0 0,2 2-4 0,-2-4-15 15,0 2-34-15,-1 0-48 0,6-3-101 0,0 3-126 16,0 0-63-16,3 3-20 0,3-3 13 0,2 0 36 15</inkml:trace>
  <inkml:trace contextRef="#ctx1" brushRef="#br0">10021 16718 0,'248'-74'0,"571"-224"62,-795 273-46</inkml:trace>
  <inkml:trace contextRef="#ctx0" brushRef="#br0" timeOffset="332124.5775">19182 12375 127 0,'3'-2'281'0,"-1"0"18"16,-2-1 6-16,2 3-100 0,-1-4-78 15,-1 1-36-15,2 1-19 0,-2 1-4 0,0-2 2 16,0 3 2-16,0-1 0 0,-2 1-8 0,2-3-7 16,-1 3-7-16,-1 0-8 0,2 0-2 15,0 0-5-15,0 0-2 0,0 0-4 16,0 0-3-16,0 0-2 0,0 0-3 0,0 0-4 15,-2-3 0-15,2 3-4 0,0-3 1 16,-1 1-2-16,-1-1-1 0,1 0-2 16,-1 0 2-16,0-1-2 0,1 1 3 0,-2-1-2 15,1 2-2-15,-2-1 2 0,1 0-2 16,-2 0-1-16,1 1-2 0,0 0-1 0,-3-1 0 16,1 1-2-16,0 0 1 0,-1 1-1 15,-1-1 1-15,-4 0-1 0,4 2 1 0,-2 0-1 16,-2 0 0-16,2 0-1 0,-1 0 2 15,0 2-2-15,0 0 0 0,1-2 2 16,0 1 1-16,0 1-2 0,2 0-1 0,-3 1 0 16,5-1-1-16,-2-2-2 0,-2 3 0 15,1 2 2-15,-1-1-2 0,-1 2-1 0,-3 3 0 16,0-1 1-16,-2 2-3 0,0 1 5 16,-3 1 0-16,2-2 0 0,1 0 2 0,-1 3-1 15,1-3 3-15,0-1-2 0,3 2 2 16,0-4 3-16,1 0 0 0,3-2 0 0,0-2-1 15,0 1-2-15,5-3-1 0,-3 1 0 16,4-2-2-16,-3 0-1 0,3 0 0 0,0-2 2 16,-1 2-2-16,1-1 0 0,0-1 0 15,-2 2 0-15,2-2-2 0,1 2 1 16,-2-1-1-16,2 1 1 0,-1 0-1 0,3-2 1 16,-1 2 0-16,1 0-2 0,-2 0-2 15,0-2 3-15,2-1-3 0,2-1-8 16,0-1-25-16,-1 0-49 0,1-3-110 0,-1 1-130 15,4-1-70-15,0 1-29 0,-2-2 6 16,2 0 40-16</inkml:trace>
  <inkml:trace contextRef="#ctx0" brushRef="#br0" timeOffset="332544.9263">18773 12273 276 0,'9'-2'361'0,"-4"-1"24"0,-2 1 19 16,1 1-134-16,-3 0-84 0,-1-1-54 0,0 2-33 15,-1 0-16-15,-3 0-12 0,1 3-15 16,-2-2-18-16,0 4-12 0,0 0-11 0,-2 2-9 16,2 1-3-16,0 1-3 0,2 1 0 15,-2 0 2-15,1 0 0 0,3 1 3 0,-3 3-2 16,3 2 2-16,-1 0 2 0,-1 2-1 16,1 0 2-16,-1 0 2 0,1 1 1 15,-2 2 2-15,-1 2 1 0,-1-1 1 0,-1 0-3 16,1 3 0-16,-2-2 2 0,-3 1 0 15,3-3 5-15,0 1 1 0,-1-2 7 0,3-1-3 16,-1-3-1-16,1-1-3 0,3-2-6 16,-2-4-5-16,0-1-4 0,5-3-1 15,-3-2-4-15,3-1-2 0,0 0 4 0,0 0-2 16,0-2 0-16,3-2 0 0,0 0-2 16,0 0-2-16,2-2-9 0,2-1-11 15,-1 2-9-15,0-3-9 0,0 3 1 0,-1-1-2 16,-2-1-8-16,1 3-20 0,-4-1-31 15,0 0-57-15,-2 3-112 0,2 0-95 0,-3 0-36 16,3 0-1-16,0 0 27 0,0 0 58 16</inkml:trace>
  <inkml:trace contextRef="#ctx0" brushRef="#br0" timeOffset="332942.4092">18542 12648 78 0,'-2'0'293'0,"1"0"28"0,-1-2 5 15,2 1-50-15,0 1-83 0,0 0-56 16,0 0-33-16,0-2-13 0,2 2-9 0,-2-2-3 16,1 2-9-16,1 0-3 0,-2 0-4 15,3-1-8-15,0 1-4 0,2-1-8 16,2-1-8-16,0 2-8 0,1 0-7 0,2-1-6 15,-1 1-4-15,2 0-4 0,2 0-3 16,0 0-2-16,-1 0-1 0,6 0-2 0,-4 0 0 16,3 0-1-16,1 0 3 0,-1 1 0 15,-1-1 4-15,0 0 0 0,-2 2-1 16,0-2 3-16,-3 1-5 0,2-1 2 0,-4 0-1 16,-1 0-2-16,1 0 0 0,0 0 0 15,-3 0 0-15,0 0 0 0,-1 0 0 0,1 0 0 16,-3 0 0-16,1 0-2 0,-3 0 2 15,-1 0 0-15,2 0 0 0,-1 0 0 16,-1 0-1-16,2 0 1 0,0 0-2 0,-2 0 1 16,1 0-1-16,-1 0-2 0,3 0 2 15,-3 0-1-15,2 0-8 0,0-1-16 0,-1-1-34 16,4 1-54-16,-4-1-102 0,-1 2-123 16,0 0-59-16,0 0-16 0,3-3 16 0,1-1 47 15</inkml:trace>
  <inkml:trace contextRef="#ctx0" brushRef="#br0" timeOffset="334005.6745">19099 12651 342 0,'-5'0'389'0,"2"-2"24"0,-1 1 11 16,3-1-146-16,2 1-109 0,3 1-65 16,0-2-32-16,4 0-14 0,3 2-10 15,5-1-6-15,1 0-8 0,4 1-7 0,5 0-11 16,2 0-6-16,4 1-4 0,1-1 0 16,4 0 2-16,3-1-1 0,1-1-2 0,3 1 1 15,-1 1 1-15,1-2-4 0,-3 1-2 16,-1 1-1-16,1 0 1 0,-3 0-1 15,-3 0-2-15,0 1-1 0,-4-1 2 0,-1 0-2 16,-1 0 1-16,-2-1 2 0,-2-1 0 16,0 1 0-16,-3-2 0 0,0-1-1 15,0 2 1-15,-2-1 0 0,0 0-1 0,2 0 1 16,-4-1-2-16,1 1 2 0,-2-1 0 16,-3 1 0-16,-3 1-3 0,0-1 1 0,-4 3-2 15,-3-2 0-15,0 2-2 0,-3-2 0 16,-1 1 3-16,0-1-2 0,-1 2 5 0,-3-2 4 15,1 2-1-15,-2 0 3 0,1 0 0 16,-3 0 0-16,1 0-3 0,-2-1 0 0,3 1 1 16,1 0-4-16,-3-2 0 0,1 1 0 15,1 0 0-15,-1-2-2 0,-1 1 2 0,-1-1 0 16,1 0-2-16,-3 0-1 0,2-1 3 16,-1-1 0-16,1 1 0 0,-2-1 0 15,2 0 3-15,-1 0 1 0,1 1-3 0,0-1-1 16,-1 0 1-16,3 3-1 0,1-3 0 15,0 3 0-15,2 1 0 0,1-1 0 16,1 0-1-16,-1 2 1 0,0-1-1 0,2 1-1 16,0 1 2-16,0 1 0 0,2 1 0 15,0 1-2-15,-1-1 2 0,1 2 0 0,-1 2-1 16,3-2 1-16,-3 2 0 0,2-2 0 16,2 1-2-16,0 0 2 0,3-2 0 15,-4 3 0-15,3-1-1 0,-1-2-1 0,3 2 2 16,-1 1 2-16,-1-3-2 0,-1 1 0 15,1 2 0-15,0-1 0 0,-2-1 0 0,2 2 0 16,-3-3 0-16,0 1-2 0,-3-3 2 0,1 2 0 16,-2 0 0-16,-2-2 0 0,-1 3 0 15,-2 0 0-15,0 0 0 0,-4 0 2 16,0 0-2-16,-3-1-2 0,1 1 2 0,-1 2 2 16,2-3-2-16,0 0 1 0,1 1-1 15,3-2 0-15,-1 0-1 0,4-2 1 0,2 2 0 16,-1-2 0-16,2 1-4 0,2 0-21 15,2-2-43-15,1 0-86 0,0 0-147 16,0 1-88-16,1 2-39 0,3-3 0 0,3 2 28 16</inkml:trace>
  <inkml:trace contextRef="#ctx0" brushRef="#br0" timeOffset="334814.3807">20333 12460 185 0,'2'0'339'15,"-2"-2"31"-15,0-1 16 0,0 3-86 16,0 0-89-16,0-2-64 0,0 2-36 0,-2-2-21 16,2 1-17-16,-2 1-13 0,2 0-13 0,0 1-7 15,0 1-14-15,-3 3-10 0,3-1-8 16,0 4-1-16,-2-1 0 0,2 2-3 16,2 0 0-16,-2 1 0 0,3 3 0 0,-1-1 2 15,1 3-2-15,0-4 2 0,1 3-2 16,-3-1 2-16,4-3 0 0,1 2-1 0,-1 1-2 15,0-4 0-15,-1 1-1 0,3-2 0 16,-4-2-1-16,3 1-2 0,-3-2 1 0,0 0 0 16,1-2 0-16,-3-3-1 0,2 0 0 15,1 0-1-15,-3 0-2 0,4 0 0 16,3-3 0-16,0-2-1 0,0-3-1 0,1 2 2 16,4-2 1-16,0 1 0 0,-1-2-1 15,-1 1 2-15,2-1 0 0,-1-1-1 16,0 3 3-16,-2-1-1 0,-2 1 0 0,-1 2 1 15,-1 0-1-15,-1 1-1 0,1-2 1 16,-3 2 1-16,0-1 0 0,2 1 1 0,-2-1-1 16,1 2 3-16,-1-2-2 0,0 1 0 15,1-1-2-15,0 2 0 0,-3 3 2 16,4-4 0-16,-2 3 2 0,0 1 0 0,1-2 1 16,-3 4 0-16,4-2 0 0,-1 3-1 15,0 2 2-15,0-3-4 0,-2 1 1 0,1 1 2 16,0 1 1-16,-1 0 1 0,1 0 1 15,1 0 3-15,-3 1-2 0,3 2 5 0,-4-2 0 16,0 0-1-16,0 4 0 0,-4-3 1 16,3 1 0-16,-3 0-3 0,-1 0-1 0,1-2-2 15,-3 1 0-15,0-3-4 0,0 2 3 16,2-1-3-16,1-2-1 0,-3 0-1 16,2 0-1-16,-1-2 0 0,2 0 0 0,-1 1 0 15,0-2-4-15,0 0-2 0,-1-2-3 16,-2 1-7-16,3-3 1 0,-1 2-6 0,-1-2 1 15,3 0-2-15,-2-1 1 0,3 0 6 16,-1 1 0-16,4-3 1 0,2 0 7 16,1-1 2-16,0 3 1 0,5-2 3 0,0 2-2 15,2-2-11-15,0 0-32 0,0 3-38 16,0-1-67-16,-4-1-112 0,2 2-98 0,-5-1-42 16,3 2 0-16,2 2 28 0,5 0 57 15</inkml:trace>
  <inkml:trace contextRef="#ctx0" brushRef="#br0" timeOffset="335466.8222">20840 12521 283 0,'5'0'350'0,"-2"0"25"15,0 0-18-15,1 0-102 0,-3-3-90 16,1 3-54-16,-1-4-33 0,1 3-18 0,-2-3-6 16,2 0-3-16,-2 0-6 0,-2 1-2 15,2 0-3-15,-2-1-4 0,1 2-2 16,-2 0-4-16,-1 1-4 0,1-1-4 0,0 1-9 15,-2-1-5-15,1 2-7 0,-1 2-2 0,0-1-2 16,0 1 2-16,-1-1 1 0,-1 3 4 16,-2 1-2-16,3 0 3 0,0 2 1 15,-1-1 1-15,1 1-2 0,3 0-2 16,1 0 0-16,-1 0 1 0,3-2 0 0,2 1-3 16,-1-1 1-16,3-1-2 0,-1-1 0 15,1 2 0-15,3-4-1 0,1 1-1 0,1-2-2 16,0-2 0-16,3-1 1 0,-3 0-5 15,4-1 3-15,-4-1-1 0,3-1 2 16,-2 1 0-16,-2-2 2 0,0 2 0 0,-3-2 2 16,3 2 0-16,-5 0 0 0,0 0 0 15,-3 0 0-15,2 0 0 0,-4 3 2 0,2-1-2 16,0 2 1-16,0-1 1 0,-2 0 4 16,2 1-1-16,0 1 2 0,-1 0 2 0,1 1 4 15,-2 1-2-15,2 0-1 0,0 2 0 16,2 1-1-16,-2-1 0 0,1 2-2 15,1 1 0-15,-2 2 3 0,3 3-1 0,-1-1 5 16,1 2 2-16,-1 4 5 0,1 1 7 16,-1 3 7-16,2 3 14 0,-3 1 13 15,3 2 10-15,-3 1 9 0,3 5 5 0,0-5-2 16,0 3-9-16,-1-3-11 0,0-3-14 16,-1-3-11-16,-1-2-12 0,-2-2-10 0,-1-4-1 15,-3-4 0-15,0 1 1 0,-3-4-1 16,-1 0 3-16,-2-3 0 0,0-1-4 0,-5-2-4 15,3 1-4-15,-4 0-1 0,1-4-1 16,-3 0-5-16,1-2-2 0,1 0 2 0,0 0-4 16,1-1 1-16,2 0-6 0,1 0-7 15,4-1-14-15,0 2-21 0,2-2-27 0,6 1-28 16,1-1-25-16,1-1-12 0,6-2 5 16,3-1 8-16,2-2-15 0,0 0-80 0,1 4-125 15,-4 2-60-15,2 1-33 0,0-2-10 16,1 1 30-16</inkml:trace>
  <inkml:trace contextRef="#ctx0" brushRef="#br0" timeOffset="336420.7545">21223 12605 110 0,'-5'-5'304'0,"0"-2"33"0,1 3 23 0,0-1-74 16,-2 1-75-16,2 0-48 0,-1 2-31 16,0 1-17-16,2-2-12 0,1 3-17 15,0-2-14-15,2 2-18 0,2 0-13 0,1 2-10 16,2-2-10-16,2 1-4 0,3 1-7 15,2-1 1-15,0-1-8 0,4 2 1 0,2-2-4 16,2 4-2-16,4-3 0 0,-1 1-1 16,1-1 0-16,5 3 0 0,-2-1 1 15,1-1 1-15,0 1-1 0,1-1 1 0,-1 0 1 16,2-1 1-16,0 1-2 0,-1 0-2 16,-1-2 3-16,2 0 0 0,-1 3-1 0,-4-2-3 15,-1-1 1-15,1 0 0 0,-3 0 1 16,3 0 2-16,-3 1-3 0,-1-1 3 0,1 0 0 15,-3 2 0-15,-1-2 0 0,-3 0-1 16,0 1 1-16,-3-1 0 0,-2 0 0 16,-4 2 0-16,1 0 1 0,-3-2-2 0,1 0 1 15,-5 1-4-15,1-1 4 0,-1 0 0 16,2 0 0-16,-2-1 1 0,0 1-1 0,0-2 2 16,0 0-2-16,0 1-2 0,0-1 2 15,0 1-1-15,0 1 1 0,0-4 0 0,1 4 0 16,-1-4 0-16,2 1 0 0,-2 1 0 15,0-1 0-15,0-2 0 0,-2 1 0 16,1 1 0-16,-2-2 0 0,-2 3 1 0,-1-2-1 16,0-1 0-16,-1 1 0 0,-1-2 0 15,-1-1 0-15,-1 4 0 0,2-4 2 0,-1 2-2 16,1-2 0-16,2 2 1 0,-1 2-1 16,6 1-1-16,-4-1 1 0,4 3-2 0,-1-2 1 15,4 2 1-15,-1 2 0 0,4-1 0 16,-2 3 1-16,2-1 2 0,-1 1-2 15,1 1-1-15,0 0 0 0,3-2 0 0,-2 4 0 16,0-4 0-16,1 4 0 0,-1-3 0 16,3 1 0-16,-2-1 0 0,-1 2-1 0,-1 0-2 15,-2 0 3-15,2 1 0 0,-4-2 0 16,-2 2 2-16,-1 1 0 0,-4 1-2 0,1 0 0 16,-1 0 0-16,-2 0 0 0,-1 0 0 15,-1-1 0-15,2-3 3 0,-3 2-3 0,3-1 2 16,0-2 1-16,2 0-1 0,-2 0 0 15,3-3 0-15,1 2 0 0,0 0-2 0,3 0 0 16,-1-3-2-16,1 3-1 0,-1-1 1 16,2-1-12-16,2 1-41 0,1-2-94 15,-2 1-156-15,4-1-81 0,0 1-44 0,4-1-10 16,2-1 28-16</inkml:trace>
  <inkml:trace contextRef="#ctx0" brushRef="#br0" timeOffset="337494.2093">23592 12659 81 0,'-4'0'325'0,"-3"-1"35"16,-1-2 22-16,-1-1-48 0,3 2-115 0,-2-2-75 16,3-1-48-16,-3 1-24 0,3-2-16 15,1-2-10-15,0 1-6 0,1-3-4 0,2 3-3 16,-1 0-3-16,2-3-4 0,0 2-3 16,2-3-6-16,-2 1-4 0,1 1-6 15,2 1-2-15,-3-2-1 0,4 1-1 0,-3 1-1 16,2-1 3-16,1 1 3 0,0 0-3 0,2-2-1 15,-1 4-1-15,0-1 1 0,-2 0-2 16,4 2-2-16,-3 0 3 0,1 3-1 16,-2 0 1-16,0 2 2 0,-1 2-1 0,-1 0 2 15,3 1 1-15,-3 1-1 0,1 1 1 16,-1 0 1-16,1 2-2 0,0-2-2 0,1 3-1 16,1-2-1-16,-1 3-1 0,1-3 0 15,0 2-1-15,1 1 0 0,2-1 0 0,-2 1-4 16,-1-2 4-16,-3-1-3 0,3 2 1 15,-4 1-1-15,-2-1 0 0,0-1 1 16,-1-1 1-16,-3 1-1 0,1 0 0 0,-1 1 2 16,-2-3-3-16,-3 0 3 0,3-1 0 15,-3 1 0-15,-1-2 0 0,0 1 0 0,-2-2 0 16,2 1 0-16,0-2 0 0,-2 0 0 16,1 1 0-16,1 0 0 0,1-2 0 0,1-2 0 15,1 0 0-15,1 1 0 0,2 0 0 16,-1-2 0-16,0-2-1 0,0 1 1 0,2-2-2 15,1 2-2-15,0-1 4 0,0-2 2 16,0 2 2-16,-1-2 0 0,1 2 0 16,-1-2-1-16,2 0 1 0,2 3-3 15,-3-1-1-15,1 1 0 0,2-1 0 0,-1 4 0 16,0-1 1-16,1 1-1 0,-4 1 0 16,2 1 0-16,2 1 1 0,-3-1 0 0,1 2 1 15,2 2-1-15,-3-1 5 0,0 2-5 16,-1 0 2-16,-3 2 2 0,0 0-2 0,2 1 3 15,-1 1 1-15,-2 0 1 0,4 1-1 16,-3-1 0-16,3-1-2 0,-2 2 1 16,2-2-1-16,0-1 1 0,0-3-2 0,1 2 1 15,0-5-2-15,1 1 0 0,0 0-3 16,0-1 1-16,2-1-1 0,-1-1 0 0,2 0-1 16,0 0-4-16,-1-1-2 0,1-1-4 15,1 1-2-15,-1-4 0 0,2 3-10 16,-1-5-34-16,2-1-64 0,-3 3-126 0,2-2-109 15,-2-2-60-15,3 1-21 0,2-3 21 0,-2-2 59 16</inkml:trace>
  <inkml:trace contextRef="#ctx0" brushRef="#br0" timeOffset="337910.7499">23352 12446 23 0,'0'-5'367'0,"0"0"43"0,0 2 27 15,-1 0 18-15,1-1-158 0,-4 2-115 16,3 1-73-16,-2-2-44 0,-2 1-25 0,2 0-17 15,1 2-12-15,0-1-9 0,2 1 2 16,0 1-2-16,0-1-2 0,0 4-12 0,0-3-27 16,-1 1-39-16,1-1-82 0,-3 1-118 15,-3 2-94-15,-1 0-38 0,1 1 1 0,-1 2 27 16</inkml:trace>
  <inkml:trace contextRef="#ctx0" brushRef="#br0" timeOffset="338374.4207">23166 12547 32 0,'-7'5'299'16,"2"-2"34"-16,1-2 18 0,-2 1-43 16,-1-1-87-16,2-1-71 0,2 2-32 0,-2-2-20 15,4-2-6-15,-4 2-7 0,1-1-6 16,0-1-12-16,3 1-14 0,-1-2-8 0,1-1-12 16,-1 3-6-16,0-1-7 0,2-3-4 15,0 2-5-15,0-1-2 0,4 1-4 0,-3-2-2 16,1 1 1-16,-1-1-4 0,3-2 2 15,0 3-2-15,-1 0 0 0,0-1 0 0,-1 0 0 16,1 4 0-16,0-2 2 0,1 2 0 16,-3 1 0-16,2 0 0 0,1 0-1 15,-3 1-1-15,4 1 0 0,-4-1 0 0,2 2 1 16,-3-1-1-16,2 2 0 0,0-2 3 16,-2 3-1-16,0 0-2 0,0 0-1 0,0 0 1 15,0 0-2-15,-2-1 0 0,2 1-2 16,-2 0 1-16,2 0 0 0,0-2 1 15,-1 2-1-15,1-2 2 0,-2 3 1 0,2-3 0 16,-1 2 0-16,-1-1 0 0,-1-2-2 16,2 2 2-16,-1-1 0 0,-1 0 0 15,0 0 2-15,-4 1-1 0,2-1 2 0,-4-1 2 16,1 1-2-16,-1 1 1 0,-1 0 3 16,-2 0 0-16,-1 0-1 0,-1 0 6 0,-1-2-2 15,1 3 2-15,0-2 0 0,-3 2-2 16,2-4-1-16,-4 2-1 0,3 0-1 0,-1 0-2 15,3 0 0-15,-3-1-3 0,4-2 2 16,-3 3-1-16,3-2 0 0,1-1-3 0,1 1 3 16,-1-1 0-16,0 2 1 0,2-2-2 15,-2 0 2-15,2 1-2 0,-1-1 0 16,1 0-2-16,-2 0 0 0,3 0 0 0,-1 0 0 16,-1-1 0-16,3 1 0 0,-3-2 5 15,3 1-4-15,0 0 4 0,3-2 0 0,1 1-2 16,-4-1 4-16,5 0-3 0,1 1 3 15,-1 0-1-15,2 0-1 0,-1-1 3 0,0 2-2 16,2-1 2-16,0 1 2 0,0-2 1 16,2 3 1-16,0-4 3 0,-2 3 0 0,1-1 0 15,2 0-3-15,-1-3-4 0,1 2-4 16,0-2-3-16,3 1-1 0,-1-1 0 16,2 2-1-16,-3-4 1 0,1 1-1 0,0 0-4 15,3 0-7-15,-4 2-12 0,1-2-15 16,2 3-5-16,-3-2-5 0,2 1-17 0,-1 1-43 15,-2-2-128-15,-3 5-116 0,0 0-61 16,0 0-32-16,0 0 2 0,0-1 41 16</inkml:trace>
  <inkml:trace contextRef="#ctx0" brushRef="#br0" timeOffset="338780.3825">22984 12405 325 0,'-2'-3'390'16,"-1"-1"30"-16,-2 2 20 0,4 1-129 16,-4-2-112-16,2 1-69 0,0 0-42 0,1 1-30 15,1-1-18-15,-1 2-18 16,0 0-2-16,2 0 1 0,0 0 8 0,-1 0 12 16,1 2 6-16,-2-2 4 0,2 1 2 0,0-1-5 15,0 2-7-15,-1-2-10 0,1 2-9 16,0-2-9-16,-2 0-2 0,2 0-6 0,0 0-5 15,0 0-5-15,0 0-8 0,0 0-15 16,0 0-17-16,0 0-11 0,2 0-6 16,-1 0 1-16,1 1 2 0,1 1-23 0,-1-2-58 15,-2 0-138-15,-5 0-95 0,-3 2-50 16,1 1-18-16,-2 3 17 0,1 0 69 0</inkml:trace>
  <inkml:trace contextRef="#ctx0" brushRef="#br0" timeOffset="339842.4127">22477 12258 129 0,'6'-2'341'16,"-3"1"36"-16,-2-1 23 0,-1 1-61 15,-1 1-112-15,-2 0-74 0,-3 0-43 16,-1 0-29-16,-1 1-15 0,2 1-14 0,-7-1-8 16,5-1-10-16,-3 3-8 0,-1-1-9 15,0-1-4-15,0 1-6 0,-2-1-2 0,-1 2-3 16,1-1 1-16,0 1-2 0,0-3-1 16,1 3 0-16,1 0 0 0,2-2 0 0,4-1 0 15,-1 1 0-15,1-1 0 0,5 0 0 16,-1 0-1-16,0 0 0 0,2 0 1 0,0 0 0 15,4 0 0-15,-4-1-2 0,1 1 5 16,3 0-3-16,-2 0 0 0,0 0 0 0,-2 0 0 16,0 0 0-16,0 0-1 0,0 1-1 15,-2 1 2-15,0 1-2 0,0 2 1 0,0-3-2 16,1 5 1-16,1-2 1 0,0 0 1 16,0 2 0-16,-2-1 0 0,0 1 1 0,2 0-1 15,0 1 2-15,-1-2 1 0,-1 6 0 16,-1-4 2-16,1 6 0 0,-2-4 4 0,-1 1-2 15,-1 4 7-15,1-2-1 0,-1 1 2 16,2 0 6-16,-1 1-1 0,1-2 0 16,-1 1-1-16,1 0-1 0,2-2-4 15,0-4-2-15,2 2-5 0,2-2 1 0,0 0-5 16,-1-2 0-16,3-2 0 0,0 1-1 16,-3-1 2-16,2-1-3 0,-1 0 0 0,1-1 1 15,1 0-2-15,-4-2 0 0,1 3 0 16,1-3 0-16,-2 0 1 0,1 0-1 0,-1 0 1 15,0 0 0-15,2 0-1 0,0 0 0 16,-1 0 0-16,7 0 0 0,-2 0-2 16,2-3 2-16,0 3 0 0,5-2 0 0,-2 0 1 15,1 1 0-15,1 1 0 0,-2-2 1 0,3 0-1 16,-3 2 1-16,0 0 0 0,0-1 3 16,-1 1 0-16,-1 0 2 0,-1-2 4 0,-1 1-2 15,-1 0 2-15,1-2-1 0,-2 3 1 16,4-2 3-16,-5 1-2 0,3-1 0 15,0 1 1-15,-2-3-2 0,0 3-3 16,0 1-2-16,0-1 0 0,-2-1-4 0,-2 1-1 16,3 1-1-16,-4-2-3 0,1 2-3 15,-1 0-8-15,-1 0-11 0,1-1-14 0,0-1-11 16,-2 1-5-16,0-1 3 0,2-1 0 16,-1 0-5-16,-1 1-14 0,1-1-25 0,1-2-51 15,-4 1-90-15,0-1-93 0,-5 2-52 16,0-1-7-16,1 1 14 0,0 1 50 0</inkml:trace>
  <inkml:trace contextRef="#ctx0" brushRef="#br0" timeOffset="340247.4957">22244 12426 84 0,'0'0'314'0,"0"0"28"0,0 0 18 15,2 0-56-15,-1 0-98 0,2-2-65 0,-1 2-31 16,1-1-18-16,4-1-8 0,-2 1-10 16,4 1-10-16,-1-2-12 0,-2 0-9 0,2 1-10 15,0 1-5-15,-2-1-5 0,2-1-3 16,0 2-3-16,0-1-5 0,-4-1-2 0,4 2-5 16,-3 0-2-16,1-1-3 0,1 1 0 15,-3-2 0-15,0 2 0 0,-1 0 0 16,0 0 0-16,0 0-1 0,-1 0-1 0,2 0 0 15,-1 0 1-15,1 0 1 0,0 0-2 16,1 0 0-16,0 2 2 0,2-2 0 16,-2 0 0-16,0 0-2 0,2 0 2 0,-2 0 1 15,-1 1-6-15,2-1-28 0,-1-1-72 16,-5 1-154-16,0 0-101 0,-5 1-55 0,5-1-23 16,-4 2 14-16,4-2 60 0</inkml:trace>
  <inkml:trace contextRef="#ctx0" brushRef="#br0" timeOffset="341882.4872">24036 12581 85 0,'2'0'335'0,"-2"-1"29"15,0 1 17-15,0-1-41 0,2 1-134 0,-1-3-82 16,2 3-44-16,2-2-21 0,0 2-8 15,3-1 1-15,0 1-3 0,3-2 2 0,3 1-4 16,0-1-4-16,3 2-3 0,3-2-7 16,2 2 0-16,1 0-6 0,4 0-6 0,2 0-4 15,1 0-3-15,1 0-5 0,1 0-6 16,0 0-2-16,2 2-2 0,0 0-2 0,0-1 0 16,1 1 1-16,1-1 2 0,1 1 3 15,-2-2-1-15,-1 0 0 0,3 0-1 0,-2 0 0 16,-1 0 1-16,-2 0-2 0,-2 0 0 15,-5 3 0-15,-3-3 2 0,-1 1-1 16,-7-1 0-16,0 0-1 0,-6 0 0 0,0 0 0 16,-3 0 3-16,1 0-2 0,-4 0 1 15,1 0 0-15,-2 0 2 0,3-1-2 0,-1-2 1 16,2 3 0-16,-4-2-3 0,4 1 2 16,-1 1-2-16,1-2 2 0,-2 2-2 15,-1 0 0-15,0 0 0 0,-1 0 0 0,-1 0-2 16,0 0 2-16,0 0 0 0,0 0 3 15,0-1-3-15,0 1 0 0,-1 0 0 16,-3-2 0-16,1 0 0 0,-2 1-1 0,0 0 2 16,0-1 0-16,-3-2-1 0,0 1 0 15,-1 0 0-15,0-2 2 0,-2 1-4 0,2-1 0 16,-1 0 2-16,-1 0 0 0,1 0 0 16,0 0 0-16,0 0 2 0,-1-2 0 0,2 2-2 15,1 0 0-15,0 0 0 0,-1 0 0 16,2 0-2-16,1 2 1 0,-1 2 1 0,4-3-3 15,-1 3 3-15,2 0 0 0,1 1 0 16,-1-1 0-16,2 1 0 0,0 1 2 16,0 0-1-16,2 0 0 0,-1 3-1 0,1 0 2 15,2 1 0-15,-1 0 3 0,2 0 2 16,0 0 1-16,0 0 2 0,1 2 0 0,3-2 0 16,1-2-1-16,1 2 0 0,2-1-2 15,-4 1-1-15,3-2-2 0,-3 2 0 16,0-1-4-16,-2-1 0 0,-2 0 0 0,0 0 0 15,-3-1 1-15,-2 2 5 0,-2 0 6 16,-3 3 5-16,-2-1 7 0,-1 1 6 0,-2 3 4 16,-2-1 1-16,-1-1-1 0,1 1-1 15,-1 0-1-15,2 0-3 0,-3-1-4 0,2-1-1 16,0 1 2-16,1-3 0 0,0 0-2 16,-2 0 0-16,4-3-1 0,1 2-3 15,0-3-2-15,3 1-8 0,4-2-7 0,-1 1-9 16,0-1-19-16,4 0-29 0,0-1-26 0,1-1-11 15,0 0-38-15,0-3-109 0,2 0-144 16,-4 0-60-16,2 3-18 0,-3 2-12 16,0 0 30-16</inkml:trace>
  <inkml:trace contextRef="#ctx0" brushRef="#br0" timeOffset="361477.6675">25312 12518 113 0,'2'0'327'0,"-2"-2"24"0,0 0 13 0,1 1-61 16,1-1-129-16,-1 0-73 0,3 2-36 15,-4-1-17-15,1 1-2 0,3-2 3 16,-3 2 5-16,1 0 6 0,-1 0 2 0,2 0-4 16,-1 0-6-16,-2 0-4 0,1 2-6 15,-1-2-10-15,2 0-8 0,-1 1-8 0,1 1-4 16,0 0-5-16,2-2-1 0,1 0-3 16,2 0 1-16,0 0-2 0,1 0 1 15,2-2-1-15,1 0-2 0,-2 1 1 0,-1-2 1 16,0-1-1-16,1 4 0 0,0-3 1 15,-3 0 1-15,0-2 1 0,4 2-2 16,-4-1 1-16,0-2-1 0,-1 1-2 0,3 1-1 16,-3-2 0-16,-2 2-1 0,2-3 0 15,-2-1-2-15,0 3 3 0,-1-2-1 0,-1 2-1 16,-1-1 1-16,-1 1 0 0,-1-1 1 16,-1 3 1-16,-2-1 0 0,-1 0-1 15,-4 2-3-15,2 1 2 0,-3-1 1 0,-3 4-3 16,0-1 3-16,-3 1 1 0,-3 5 0 15,1-3 0-15,1 3 1 0,-2 3 4 0,3 0 1 16,1 4 3-16,1-1 4 0,2 2 2 16,0 0 3-16,5 0 1 0,0 0-2 0,3 0 0 15,2 0 0-15,3-2 1 0,2 0 2 16,3-1 1-16,0 0-1 0,3-2 2 0,0 0-4 16,2 1 1-16,3-4-5 0,0 1 0 15,-2-2-1-15,2-2 1 0,-1 1-4 16,-1-1 0-16,2-1-4 0,-4-3 2 0,1 2-6 15,-4 1 1-15,2-3-2 0,-2 2 0 16,-2-2-1-16,0 2 0 0,1-2-1 0,1 0 1 16,0 0 0-16,-1 0-2 0,2 3 0 15,2-6-4-15,1 3-6 0,-1 0-10 16,-1-2-13-16,5 0-10 0,-4 1-4 0,1-1 3 16,1 0 0-16,-3 2-7 0,0-3-26 15,-3-2-42-15,0 1-97 0,-5 1-123 0,2-2-63 16,0 2-19-16,1-2 24 0,2-1 40 15</inkml:trace>
  <inkml:trace contextRef="#ctx0" brushRef="#br0" timeOffset="362109.8407">25617 12530 129 0,'3'-4'309'0,"1"-1"26"0,-1 2 13 0,0-1-81 16,-1 1-95-16,-1 0-57 0,1 1-24 15,0 0-9-15,-2-1-2 0,0 3-3 16,0 0 0-16,0 0-4 0,0 0-5 15,0 4-10-15,-2 0-6 0,0 3-12 0,2-2-11 16,0 4-10-16,4 1-8 0,-4-2-5 0,4 3 2 16,1 1-1-16,-1 0 5 0,3-2 1 15,1 2 2-15,1 0 5 0,1-2-3 16,-2-1 0-16,2 0-1 0,2-3-1 0,-3 2-3 16,0 1-1-16,1-6-3 0,-2 4-4 15,0-5 0-15,-4 3-3 0,1-2 0 0,-2-1-1 16,-1 0-1-16,0 1 1 0,-2-2-2 15,1 0-3-15,-1 0-3 0,-1 1-8 0,1 0-3 16,0-1-8-16,-2 1 3 0,2-1-2 16,0 1 6-16,0-1-8 0,-2 1-25 0,2-2-35 15,-3 0-73-15,-2 0-113 0,-4 1-95 16,0 1-37-16,1-1-1 0,1 2 28 16</inkml:trace>
  <inkml:trace contextRef="#ctx0" brushRef="#br0" timeOffset="362236.3073">25589 12755 3 0,'0'0'303'0,"-4"-2"39"16,4 0 23-16,0-1-23 0,4 1-93 0,-3-3-76 15,6 2-40-15,-2-4-27 0,4 2-15 16,-3-1-12-16,2-2-13 0,0-1-15 16,1 1-9-16,1-3-14 0,0-2-8 0,-1 1-3 15,-1-1-6-15,1-2-4 0,2 1 0 0,-1-5-4 16,3 2 1-16,-1-2-5 0,1 2 1 15,1-2 0-15,-1 2-3 0,-2 3 2 0,1-1 1 16,-2 5 0-16,0 0 0 0,-1 1 0 16,-5 4 0-16,1 0 1 0,0 3-1 0,-3-1 0 15,-1 1 0-15,-1 1 1 0,2 1-2 16,-2 0 1-16,0 0-1 0,2 0-1 16,-2 1 0-16,2 1 0 0,-2 0 2 0,3 1 0 15,-1-1 2-15,1 1-3 0,1 1-10 16,-1-3-21-16,-2 3-26 0,3-1-34 0,-1-1-40 15,0 0-72-15,-3-2-85 0,0 0-64 16,0 0-19-16,2 1 12 0,2 1 27 16</inkml:trace>
  <inkml:trace contextRef="#ctx0" brushRef="#br0" timeOffset="362715.4869">25933 12484 52 0,'8'2'276'16,"-2"-1"26"-16,1 1 3 0,-2-1-43 15,0 2-70-15,-1-1-50 0,-1 1-25 0,-1 0-5 16,-2 1 0-16,0 0 0 0,-5 1-2 15,4-1-9-15,-2 1-16 0,-1 2-19 0,1 0-19 16,0 1-12-16,1-1-16 0,1 2-10 16,1 1-2-16,-4 2-6 0,4 1-1 0,-1 0 0 15,-1 3 5-15,1-1 4 0,-4 1 6 16,4 1 5-16,-1 0 4 0,-1-1 3 0,0 1 0 16,-1-2 3-16,1-2-2 0,2 1-2 15,-1-2-2-15,0-2-3 0,1-1-4 16,1-1-3-16,-3-3-5 0,3 0-2 0,0-1-3 15,0-1-2-15,0-3-2 0,0 2-2 16,0 0-6-16,0-2-5 0,1 0-14 16,1 0-7-16,-2 0-8 0,0 0-4 0,1-2 3 15,-1 0 3-15,4-1-7 0,-3 1-18 16,-1-5-36-16,3 3-55 0,-3-2-93 0,-3 2-104 16,0-2-46-16,0 1 2 0,3-1 24 15,0 0 52-15</inkml:trace>
  <inkml:trace contextRef="#ctx0" brushRef="#br0" timeOffset="363226.091">25968 12568 80 0,'-1'-6'326'15,"-2"0"37"-15,1 0 17 0,0 1-39 16,2-2-123-16,0 4-79 0,0-2-40 0,0 0-29 15,4 1-13-15,-1 1-9 0,3-2-6 16,0 1-9-16,0 1-5 0,1-2-8 16,-1 3-5-16,3-1-5 0,1 0-4 0,-2 0 2 15,4 0-1-15,-3 2 3 0,0-1 3 16,0 1 1-16,-2-1 3 0,-1 2 3 0,1-1 0 16,-3 1-2-16,2 1-2 0,1 1-2 15,-1-1-1-15,-1 2-5 0,0 0 0 0,1 2-4 16,-1-1 1-16,-1 2-4 0,1-2 2 15,0 5-2-15,-2-4-1 0,2 2 0 16,-2 1-1-16,-2 0-2 0,-1-1 3 0,0 1-1 16,-4-1-2-16,-1 1 1 0,0 0 1 15,1 1-2-15,-4-1 1 0,-2 0 2 0,2 1 0 16,0-2 0-16,0-1 0 0,-1 2 2 16,0-2 1-16,0-2-3 0,-1 1 0 0,2-1 0 15,-4-1 1-15,3-1-1 0,0-1 2 16,-3 1 2-16,2 0-4 0,-2-2 3 0,3 0-3 15,0 0 2-15,2 0-2 0,1 0 0 16,3 0-1-16,1 0 0 0,0 0-2 16,2 0-1-16,4 0 4 0,0 0-8 0,5 0-36 15,0-2-80-15,-5 2-163 0,3 0-91 16,-1 2-51-16,2-4-20 0,1 0 23 0</inkml:trace>
  <inkml:trace contextRef="#ctx0" brushRef="#br0" timeOffset="364389.2744">26498 12555 145 0,'-4'0'319'0,"3"0"30"0,-3 0 18 0,1 0-77 16,1 0-94-16,-2 0-50 0,3 0-28 15,-1 0-16-15,2 0-9 0,0 0-14 0,3 1-9 16,1 1-15-16,3 1-11 0,1-2-14 16,2 2-5-16,4-2-8 0,3 1-7 0,2 0-4 15,3-2-3-15,1 1-3 0,4-1-1 16,-1 0-1-16,3-1-1 0,1-1 0 16,0 0 1-16,0 1 1 0,1-2-2 0,1-1 2 15,1 1 0-15,1-2-1 0,-1 2 1 16,-2 1 0-16,4-1 2 0,-5 1 0 0,0 0 1 15,-3 1-2-15,2-1 1 0,-4 2-1 16,0 0-1-16,-3 2-1 0,-3-1 0 16,-2-1 2-16,-1 4-1 0,-2-1 0 0,-1-2-2 15,0 0 2-15,0 2 0 0,0 0 1 16,0-1 0-16,3-1-1 0,-3 2-1 0,1 0 2 16,-5-1 0-16,3-1 0 0,-3 0 0 0,0-1 0 15,-2 2 3-15,-1-2 0 0,-1 0 1 16,-1 0-1-16,0 0 0 0,-4 0 1 15,1 0-2-15,-2 0-1 0,-3-2-2 0,2 2-1 16,-5-1-2-16,2 0 2 0,-1-1-2 16,0-1 0-16,-2 2 3 0,2-1-1 0,-2 1 2 15,-1-2 0-15,2-1 0 0,-1 2 0 16,0-2-1-16,0 0-1 0,0 1 1 16,0-2 0-16,0 0 1 0,3 1-2 15,-4-3 4-15,5 2-2 0,-3 0 1 0,1 0 0 16,-1-1-1-16,1 0 0 0,2 2 0 0,-1-2 0 15,1 1 0-15,0 1 2 0,0-1-2 16,3 4 1-16,-2-1-1 0,1 2 0 16,-1-2-1-16,3-1-1 0,0 3 2 0,3 3 0 15,-1-1 0-15,1 0 0 0,-2 3 0 16,4-1 0-16,-2 0 0 0,4 1 0 0,-1 1-1 16,0-1 1-16,2 2 1 0,0 0-1 15,-1 1 0-15,2 0 0 0,-3-3 0 16,1 2-1-16,-1-2-3 0,-1 2 4 0,-1-4 0 15,-1 2 1-15,-1 0-1 0,-2 1 3 16,-2-2 0-16,-1 2 0 0,-3 1 1 0,0 3 0 16,-2-3 2-16,-2 4 0 0,-2-2 1 15,1 3-1-15,-3-2 1 0,2 1-1 16,3 1-3-16,-4 0 1 0,5-3-2 0,4-1 2 16,-1-2-4-16,2 1 0 0,-2-3 0 15,5 1 0-15,0-4-1 0,0 0-4 0,5 3 0 16,-4-4-3-16,4 0-3 0,0 0 5 15,1-4-2-15,1 2-12 0,2-3-37 0,-1 1-60 16,-3-3-129-16,-4 2-111 0,3 0-57 16,0 0-18-16,2-2 24 0,1 2 54 0</inkml:trace>
  <inkml:trace contextRef="#ctx0" brushRef="#br0" timeOffset="365101.6458">28023 12601 159 0,'10'-1'317'16,"-1"-1"18"-16,0 0 14 0,1-1-99 15,2 1-110-15,0-3-60 0,-2 2-34 0,2-4-13 16,-3 4-6-16,2-4 3 0,-3 3 4 16,-2-3 7-16,3-1 2 0,-5 1 1 0,2 0 2 15,1-3-4-15,-2 0-5 0,-1-2-3 16,3 2-2-16,-3 0-2 0,-1-1 0 16,0 1 1-16,1-4 0 0,-1 4 2 0,-1 0-7 15,-1-1-3-15,1 2-1 0,-2 1-4 16,0 2-2-16,-3-1-2 0,-1 2 1 0,1 0-3 15,-2 1-3-15,-2 1 0 0,-3 3-4 16,0 0-2-16,-2 3-3 0,-1-1 0 0,-1 1-3 16,1 1-2-16,1 3 4 0,-2-2 1 15,1 1 2-15,-4 2 4 0,2 1 2 16,-2 0 4-16,1 0 7 0,-1 1 4 0,2-2 5 16,-2 1 4-16,-2 1 3 0,3-3 2 0,1 2-1 15,-3-4 1-15,-1 2-1 0,5-4-2 16,-3 4-2-16,2-4-4 0,0-1-4 15,2 1-6-15,-1-3-4 0,-1 0-5 0,3 0-3 16,1-3-3-16,1 1 0 0,-1-1-3 16,5 0 2-16,-1-1-1 0,4 1-1 15,2 0-1-15,-3-2-4 0,4-1-2 0,2 0-7 16,1 0-8-16,0 1-11 0,1-2-15 16,1 2-10-16,-1-2-8 0,4 0 3 0,-2 0 4 15,1 2-14-15,-2-1-28 0,-1-2-64 16,0 1-117-16,-4 2-94 0,1-1-44 0,3 4-1 15,3-5 28-15</inkml:trace>
  <inkml:trace contextRef="#ctx0" brushRef="#br0" timeOffset="365551.0465">27860 12351 139 0,'5'0'360'16,"-4"0"35"-16,-1 0 26 0,0 0-49 0,-1 4-125 16,-2 0-80-16,-2 1-51 0,-3 2-37 0,0 0-22 15,-1 2-20-15,0 1-13 0,-1 2-9 16,0 3 1-16,0 0 9 0,0 1 7 15,2 2 7-15,1 0 6 0,1 4 5 0,2-2 3 16,-1 2-4-16,2-1 1 0,-1 4 4 16,3 1 9-16,-4-2 5 0,2 5 8 0,-5-1 5 15,2 2 1-15,-2-1-8 0,0-1-9 16,-1-2-14-16,-3 0-11 0,4-3-11 16,-2-2-11-16,-2-3-2 0,4-4-8 0,-2-1 0 15,1-3-4-15,3-2-2 0,1-3-1 16,0 0-1-16,4-1-3 0,-1-4-13 0,-1 3-17 15,3-3-27-15,0 0-27 0,3 0-24 16,-1 0-20-16,-1-3-8 0,3 3 8 16,-3-4 18-16,2-1 27 0,-1 1 19 0,0 0 1 15,-1-2-17-15,-1-2-33 0,0-1-70 16,-1 1-88-16,-1 0-86 0,-1-1-35 0,-2-1 3 16,2 0 30-16,3 0 68 0</inkml:trace>
  <inkml:trace contextRef="#ctx0" brushRef="#br0" timeOffset="365972.0944">27612 12767 1 0,'0'-5'316'16,"-2"2"41"-16,-1-3 30 0,2 3-10 16,-1-1-97-16,1-1-83 0,1 2-48 0,-2-1-33 15,2 3-25-15,2-1-21 0,-1 1-20 16,7 0-18-16,0-2-14 0,3 3-10 16,3 0-4-16,0 0-4 0,4 0 2 0,-2 0-1 15,-1 0-1-15,3 0 5 0,1 0-1 16,-1 3 2-16,0-2 2 0,1 0-1 0,-1 1 3 15,-1 1-1-15,0-1 1 0,-3 1 0 16,4-1 4-16,-6 1 2 0,1-3 0 16,1 2 0-16,-4 1 0 0,1-3 0 0,-2 2-2 15,-2 0 0-15,-1 1-3 0,-1-2-1 16,-1-1-1-16,-2 1 2 0,-1-1 1 0,-1 2 0 16,2-2 1-16,-2 0 1 0,0 1 4 15,0-1 3-15,0 0-2 0,-2 0 3 16,2 0 1-16,0 0-3 0,0 0 0 0,0 0-4 15,-3 0-3-15,3 0-1 0,-1 0-2 16,-2 0-3-16,1 0-3 0,1 0-7 0,-1 0-18 16,1 0-22-16,1 0-18 0,-4 2-9 15,4 0-7-15,0-2-9 0,0 0-32 0,0 0-109 16,0 0-121-16,0 0-64 0,4-4-31 16,0 3-6-16,2-2 37 0</inkml:trace>
  <inkml:trace contextRef="#ctx0" brushRef="#br0" timeOffset="366496.7735">28447 12395 161 0,'1'1'312'0,"-1"-1"26"16,2 0-1-16,-2 0-61 0,0 0-76 0,0 0-46 16,0 0-22-16,0 0-15 0,0 0-12 15,0-1-15-15,0 1-19 0,0 0-19 0,0-2-18 16,0 2-13-16,0-1-10 0,0 1-3 15,0 0-6-15,1 1-2 0,1-1 0 16,0 2 0-16,1-1 0 0,3 0-1 0,-1 0-1 16,-1-1-1-16,3 2 2 0,-1 0 0 15,3-2 1-15,-1 1 0 0,0-1 2 0,5 2 1 16,-4-2 0-16,3 0 1 0,-2 1-1 16,2-1 5-16,-3 0-1 0,0 0-1 15,-1 2 0-15,1-1 0 0,-5-1 2 0,2 0-1 16,-3 0 2-16,1 2 1 0,-3-2 1 15,-1 0-2-15,0 0 1 0,0 0 1 0,0 0-2 16,0 0 0-16,0 0-3 0,0 0 2 16,-1 0-7-16,1 0-8 0,0 0-8 15,0-2-5-15,0 2-2 0,0 2-10 0,0-2-33 16,1-2-54-16,-1 2-142 0,0-3-101 16,2-1-54-16,1 0-21 0,2 2 18 0,0-1 57 15</inkml:trace>
  <inkml:trace contextRef="#ctx0" brushRef="#br0" timeOffset="366933.4863">28748 12343 283 0,'5'-2'350'0,"-1"1"24"0,-1 0 1 0,-2-1-119 16,2 2-87-16,-1 0-46 0,-1-1-30 15,1 1-15-15,-2 0-5 0,0 0-12 0,0 0-7 16,-2 0-16-16,1 0-7 0,-1 1-10 15,-1 1-8-15,2 0-5 0,-2 2-5 0,1-1 0 16,0 3-3-16,1-1 2 0,-1 2 1 16,0 0 1-16,1 0 2 0,-1 3 6 15,2-2 4-15,-1 2 6 0,1 0 8 0,0 1 6 16,0 1 8-16,0-3 4 0,0 1 4 16,0 0 4-16,0-2 2 0,0 1-2 0,0-1-2 15,1-2-7-15,-1-2-6 0,0 0-7 16,2 0-8-16,-2-3-8 0,0 1-8 0,1 0-2 15,-1-2-5-15,0 3-10 0,0-3-19 16,0 0-25-16,-1 0-24 0,1 0-18 0,0 0-6 16,-2 0-16-16,4 0-37 0,-2 0-145 15,-3 0-88-15,-4-3-46 0,4 3-20 0,0-2 4 16,2-1 47-16</inkml:trace>
  <inkml:trace contextRef="#ctx0" brushRef="#br0" timeOffset="368076.4107">28955 12731 187 0,'0'2'307'15,"-1"-2"23"-15,1 1-12 0,1 1-76 16,-1 0-82-16,2-1-41 0,0 1-19 0,-1 0-2 16,2 1 2-16,2-1-1 0,3 1-8 15,0-1-12-15,2 0-13 0,2-2-16 0,1 4-11 16,0-4-11-16,4 3-8 0,1-2-7 15,0 3-4-15,3-3-3 0,1-1-6 0,-2 2 0 16,6-2-2-16,-1 1 1 0,2-1-1 16,-1 1 2-16,1 0 3 0,1 1-1 15,2 0 2-15,1-2 2 0,-1 1 2 0,3 1-2 16,-6-2-2-16,3 1-2 0,-3-1 2 16,-2 2-2-16,1-1 0 0,-3-1 0 0,1 0 0 15,-5 0 2-15,1 0 1 0,0 0-1 16,-1 2 1-16,-2-2 1 0,-1 0 0 15,-2 0 0-15,-1 0 0 0,-5 0-3 0,1-2 1 16,-3 2-1-16,-1 0 2 0,0-1-1 16,0 1-1-16,-4-2-1 0,4 1 3 0,-4 1-3 15,1-2-1-15,1 1 0 0,-1-1 1 16,1 0-1-16,-2 1 0 0,-1 0-1 0,2 1 1 16,0-1-1-16,-4-1 2 0,0 1-2 15,2-3 1-15,-1 3 0 0,-1-2-1 0,-1 2 0 16,0-4 2-16,0 3-1 0,-3-3 0 15,2 2-2-15,0-1 1 0,-1-1-1 16,0 1-2-16,0-2 0 0,-1-2 2 0,1 3-1 16,1-3-2-16,0 1 0 0,0-1 1 15,0 0 0-15,3-1 3 0,-4 4-2 16,4-3 1-16,-1 4 2 0,1-1 0 0,-1 1 0 16,2 2-1-16,-2 0 0 0,2 2 0 15,0 0-1-15,0 0 0 0,2 4 0 0,-2-3 0 16,2 2 1-16,-1 2-2 0,1-1 2 15,-1 2 0-15,4 1 2 0,-4-2 1 16,3 3 0-16,0-2-2 0,0 0 1 0,0 1-1 16,1-1 1-16,3 0-2 0,-3 2 2 15,3-2 1-15,0-1-1 0,1 4 0 0,-1-4-2 16,0 2 0-16,-2 0 0 0,2-1-1 0,-3-1 0 16,-2 2 0-16,-2-1 1 0,-1-1 1 15,-3 2 1-15,-2-1 1 0,-4 1 2 16,1 0 0-16,-1-2 2 0,-2 2-1 0,1-2-2 15,1 0 2-15,1 0-1 0,-2-3 0 16,2 3-1-16,2-2 2 0,1-2-1 0,-1 2-3 16,3-1 0-16,0-1-1 0,0 2-2 15,-1-3-3-15,3 1-9 0,-2 1-9 16,1 0-4-16,0-2-1 0,1 0-14 0,-1 0-42 16,0-2-96-16,2 2-143 0,0 0-76 15,0 0-40-15,0 0-7 0,0 0 31 0</inkml:trace>
  <inkml:trace contextRef="#ctx0" brushRef="#br0" timeOffset="368792.5072">30427 12648 144 0,'9'-3'310'0,"-2"1"23"16,-4-1 17-16,0 0-84 0,-1 2-89 16,-1-1-42-16,-4-1-17 0,2 2-7 15,-6-2-5-15,-3 1-7 0,0 0-11 0,-3 1-20 16,-3 0-15-16,2 1-18 0,-2 0-10 16,4 0-10-16,-2 0-9 0,2 0-2 0,1 1-4 15,0 0 0-15,2-1-1 0,1 4-2 16,0-4 2-16,3 3 1 0,0-2 0 15,2 2 0-15,2 0 0 0,1 1 0 0,1 3 0 16,1-4 0-16,3 4 0 0,-2-1 0 16,2 1 0-16,4 0 1 0,-4 0-1 0,3 0 0 15,0-1-1-15,-1 2 2 0,1 1 1 16,0-1-4-16,-1-1 1 0,0 1 2 0,1 0-1 16,0-1-1-16,0 0 1 0,2 1 0 15,-2 1 0-15,0-2 0 0,1 0 0 16,-1 3 3-16,0-3-1 0,-2 3 1 0,0-3 0 15,-1 1 0-15,-2-1 0 0,-1 0 1 16,-2 1 1-16,0-1 2 0,-3-1 0 16,-1 2 6-16,-1-1 2 0,-4-1 6 0,0 1-1 15,-1-2 7-15,-2-1 2 0,1 0 6 16,-3-1 0-16,2 0 0 0,-2-1-1 0,3-1-2 16,-2-1-5-16,3 0-5 0,-2 0-6 15,6 0-5-15,-3-1-2 0,2 1-4 16,6 0-1-16,-3-2-3 0,3 2-1 0,-1 0 0 15,2 0-5-15,0 0-11 0,0 0-13 0,0 0-16 16,2-2-11-16,-1 2-6 0,3-1-1 16,-1-1-9-16,2 0-26 0,1-3-70 0,-3 3-145 15,0-1-78-15,0 1-41 0,5-1-5 16,3 1 27-16</inkml:trace>
  <inkml:trace contextRef="#ctx0" brushRef="#br0" timeOffset="369258.2221">30621 12750 268 0,'8'-7'313'0,"-3"2"23"0,0 0-34 16,-2 2-74-16,0-1-64 0,-1 2-38 0,-2 1-17 15,-2-1-11-15,-2 1-7 0,0 1-5 16,1 0-11-16,-2 0-10 0,1 1-9 0,-1 1-14 15,-3-1-9-15,3 1-12 0,2 2-9 16,-2-1-5-16,1 0-4 0,-1 2-1 16,0 0 4-16,1 2 0 0,-1 0 8 0,2 1 1 15,-2 1 4-15,2 1 2 0,-1-1 4 16,3 3 3-16,-1-2 4 0,0 2 1 0,2 0 4 16,-1-2-1-16,1 2 2 0,0-2 0 15,0-1 0-15,1 1 1 0,1-2 1 0,1 1 2 16,1 1 1-16,-3-3-1 0,2 0-3 15,2 0-1-15,-2 0-4 0,2-1-4 16,1-2-1-16,-1 1-3 0,1 0-4 0,-1-2-4 16,-2 1-4-16,2-1-4 0,0-1-1 15,-2-2-3-15,-2 0 0 0,-1 3-1 0,4-3-2 16,-4 1 0-16,0-1 1 0,0 0-4 16,1 0 0-16,-1 0-3 0,2 0-4 0,-2 0-19 15,1 0-20-15,3 0-27 0,-3 0-30 16,-1-1-17-16,3-2-8 0,1 1 10 0,-3-1 7 15,4-1-14-15,-4-3-40 0,-2 2-118 16,-4 4-91-16,-1-2-50 0,3 2-11 16,1-2 25-16,-1 3 62 0</inkml:trace>
  <inkml:trace contextRef="#ctx0" brushRef="#br0" timeOffset="372379.6885">30316 12676 212 0,'3'-3'292'0,"-3"1"14"0,4 2-32 16,-4 0-84-16,1 0-74 0,-1-3-39 15,0 3-23-15,2-2-7 0,-2 0-4 0,2 1-3 16,-2 1-2-16,0-2 1 0,1 0 2 16,-1 2 5-16,0-1 3 0,-1 1 6 0,1 0 5 15,-2-2-1-15,0 1-3 0,1 0-3 16,1 1-7-16,-4-3-2 0,3 1-7 0,-1 1-6 16,1-1-2-16,-1 1-5 0,2-1-6 15,-2 0-1-15,2 1-4 0,0-2-5 16,-2 2-2-16,2-1-1 0,0 2-1 0,0-3 0 15,0 3 1-15,-3-1-1 0,3-1-2 16,-2 1-1-16,0 1 1 0,-1 0-1 0,2 0 0 16,-3 0-2-16,1 0 1 0,0 0-1 15,0 1 0-15,-3 1 1 0,3-1-2 0,-1 1 1 16,3-1 0-16,-3 2 0 0,1-1-1 16,2-1 2-16,-3 0 0 0,3 3 0 0,-2-3 2 15,1 2-1-15,-2-1 1 0,1 1 1 16,1 1-1-16,0 1 2 0,-1 0-1 15,1-2 5-15,-1 6 1 0,0-2 3 0,0 1 2 16,0 0 4-16,-1 1 2 0,0 0 3 16,-1 0 3-16,0 2 6 0,1-1 2 0,-1 2 2 15,-2-2 3-15,1 3 0 0,3-1-2 16,0-1-1-16,0 1 0 0,1 0-1 16,1-2-1-16,1 0 0 0,0 1-1 0,0-2-1 15,0-1 0-15,0 2 1 0,1-3-1 16,1 0-2-16,-1 1 2 0,1 0-3 15,0-2-3-15,-1 1-4 0,2-2-2 0,2 1-5 16,0-2-3-16,-2 1 0 0,0-1-3 16,2 1 1-16,0-2-3 0,-2-1-1 0,3 1-2 15,-1-1 0-15,-2 1 0 0,2-1-1 16,-4-2 0-16,4 2 0 0,-2-2 1 0,1 0-2 16,3 0 0-16,-1-2 1 0,1 2-1 15,-1-2 2-15,3 1-3 0,-1-1-1 16,1 2 3-16,-3-2-2 0,1 2-1 0,1-3 0 15,-1 3 1-15,-1-2 1 0,-1 0-1 0,3 1 1 16,-5 1 1-16,2-4-2 0,-2 3 1 16,0-1-1-16,0 0-1 0,2-1 0 15,-3 1 0-15,2-2 2 0,-1 0-1 0,-1 2-1 16,0-3 1-16,1 1 0 0,-2 1 0 16,3-3-1-16,0 2 0 0,0-3 1 0,-1 2-1 15,1 0 2-15,-1-2 1 0,1-2 3 16,-3 4 3-16,1-3 7 0,-1-1 6 15,-1 2 3-15,0-2 4 0,2 0 2 0,-2 0-2 16,-2 2-2-16,2-1-7 0,0-1 0 0,0 0-5 16,-1 1 0-16,1 1-3 0,-2-1-2 15,1 1-1-15,1 0 1 0,-2-1-2 16,0-1 0-16,2 2-2 0,-1-1-3 16,1 3 0-16,0-1 0 0,0-1 2 0,0 1-3 15,0 0 4-15,0 0-5 0,0 0 4 16,0 0 0-16,0-1-3 0,0 2 3 0,0-2 2 15,0 3 3-15,-2 0-3 0,-1 2 4 16,2-2 0-16,-2 2 0 0,-1-1-1 0,1 2-2 16,-2-1-2-16,1 1 0 0,0 1-3 15,1-2-1-15,-1 2-5 0,1 2-5 16,1-2-9-16,-1 1-17 0,1 1-28 0,1-1-36 16,-1 0-36-16,0 1-31 0,2 0-20 15,-1-2-2-15,-1 3 19 0,1-2 30 0,-1 1 27 16,-1 1 15-16,-2 1-5 0,1-1-33 15,-3 2-109-15,-3 0-112 0,0-1-50 16,0 1-11-16,0 2 17 0,2 1 41 0</inkml:trace>
  <inkml:trace contextRef="#ctx0" brushRef="#br0" timeOffset="373387.6127">30226 12753 260 0,'0'2'331'0,"-1"2"24"0,1-1-19 16,-2 2-79-16,0-2-73 0,2-1-46 15,-1 1-25-15,1-1-16 0,0 1-7 16,0 0-16-16,1 0-9 0,-1 0-17 16,4-1-13-16,-1 2-10 0,0-3-10 0,0 1-3 15,-1 1-9-15,1 0 1 0,0-2-3 16,1 2-2-16,1-2-2 0,-1 1 2 0,0 0 0 16,3-1 0-16,-2 1 1 0,3-2 0 15,-1 2 0-15,1-2 0 0,2 3-1 0,1-3-1 16,-2 0 2-16,1 0 2 0,1 0-2 15,-2 0 0-15,-1 2 1 0,-1-2 2 0,0 0 1 16,0 2-3-16,-4-2 2 0,2 1-1 16,-4-1 1-16,3 0-2 0,-3 0 1 15,1 0-1-15,-2 0 4 0,1 0-1 0,-1 0 2 16,0 0-2-16,3 0-1 0,-3 0 0 16,2 0 0-16,-2 2-2 0,1-2 1 0,-1 0 0 15,2 2 0-15,-2-2-2 0,2 0 0 16,-2 0 0-16,0 0 0 0,1 0 0 15,-1 3 0-15,0-3 0 0,0 0 0 0,0 0 0 16,0 0 0-16,0 0 2 0,0 0 2 16,0 0 2-16,-1 0 3 0,-3 0 0 0,3-3 4 15,-4 3 3-15,1 0 3 0,-1-2-1 0,-2 0 2 16,-1 1-2-16,2-3-2 0,0 4-1 16,0-3-4-16,-2-1-3 0,1 3-1 15,-2-3-1-15,3 1 0 0,-3 2-3 0,1-3 0 16,-1 4 0-16,1-2 1 0,-1 1 0 15,-2-2 0-15,1 1 3 0,2 0 0 0,-2 1 1 16,1 0 2-16,3-1 0 0,0 2 4 16,-3-1 0-16,4 1 1 0,-3 0 0 15,3 1 1-15,0-1 0 0,2 0-1 0,-3 2 0 16,4-2-3-16,1 1-3 0,-1-1-2 16,0 0-2-16,2 1-4 0,0-1-1 15,0 2 2-15,0 0 2 0,0-2 0 0,2 1 0 16,-2 1 2-16,2-2-3 0,-2 1 3 15,1 1-5-15,2-2 2 0,2 4 1 0,-2-3 0 16,3 2-1-16,-1 1 1 0,2-1-2 16,-1-1 0-16,3 1 0 0,-1-1 1 0,0 1-2 15,3 1 1-15,-3-4 0 0,2 4 0 16,-2-1-2-16,1 0 0 0,-3-1 2 16,2 1-2-16,-1-2 2 0,0 1-1 0,0 0-1 15,-1 0 0-15,1-1 0 0,-3 1 0 16,2-1-1-16,-2 1 0 0,-1-2 1 15,0 1 0-15,0-1 1 0,0 0 0 0,1 0 1 16,-3 0-2-16,1 0 1 0,2 0 1 16,-2 0-2-16,-1 0 1 0,-1 0-1 0,2 0 0 15,0 0 0-15,-2 0 0 0,0 0 0 16,0 0 2-16,0 0 1 0,0 0 2 0,-2-1 1 16,0 1 1-16,2-2 2 0,-1 1 4 15,-4-1 4-15,2-1 3 0,-2 1 1 0,1 1 0 16,-3-1 3-16,1 0-1 0,-3 1-2 15,1-3 0-15,-1 3 3 0,-3-2 0 0,-1-1 4 16,0 4 1-16,-1-4-2 0,0-1 4 16,-2 2 0-16,4-2 0 0,-2 1 3 0,2 1 4 15,6 1 0-15,-2-1-2 0,5 3-2 16,0-2-8-16,1 2-9 0,1-1-11 0,1 1-1 16,1 1-6-16,1 1-4 0,0-2-6 15,-1 3-11-15,2-1-24 0,3 1-33 16,-2-1-35-16,0 0-32 0,0 1-19 15,0-1 1-15,1-2 10 0,3 3 12 0,0-3-8 16,-2 0-65-16,-1 0-126 0,2 0-64 16,-2 5-30-16,7-3 0 0,-1 0 32 0</inkml:trace>
  <inkml:trace contextRef="#ctx0" brushRef="#br0" timeOffset="374283.0642">30664 12823 142 0,'4'-2'270'0,"-1"2"14"16,0-3-24-16,1-1-44 0,-1 3-54 0,-3-1-39 15,4-1-28-15,-4 1-10 0,0 1-4 16,1 0-3-16,1-2-1 0,-2 3-4 0,0 0-3 16,0 0-1-16,0 0-5 0,0 0-3 0,-2 0-4 15,1-2-4-15,1 2-9 0,0 0-10 0,0 0-9 16,0 0-5-16,0 0-10 0,0 0-4 15,0 0-4-15,0 2-2 0,0-2-2 0,0 3-1 16,0 1 3-16,1-1 0 0,1 2 3 16,-2 0 3-16,0 0 5 0,1-1 2 0,1 4 3 15,0 0 1-15,-1-1 6 0,3 1 1 16,-1-1 2-16,0 1 1 0,1 0 3 0,-1 1 0 16,1-1-2-16,-1 0-1 0,-2-4-1 0,3 1-4 15,-4-1-2-15,0 1 0 0,0-2 0 16,0-2 4-16,0 2 2 0,-4 0 0 15,4 0 0-15,-3-2-3 0,2 1 0 0,-1 0-2 16,0-1-2-16,1 1-2 0,1-1-2 0,-2 1-2 16,1-2 0-16,1 0-4 0,0 0-1 15,0 0 0-15,0 0 1 0,0 0 0 0,0 0 0 16,1 0-2-16,1 0 1 0,-2 0-2 16,0 0 0-16,1-2 1 0,1-1-3 0,0 2-2 15,-1-4-1-15,2 1-1 0,1-1 0 16,-3 1-1-16,3-2 1 0,0 0 0 0,1 0 0 15,-2 0-1-15,2-1-2 0,0 0 2 0,1 1 0 16,0-1 0-16,0 2-3 0,1-1 2 16,-4 3 1-16,2-1 0 0,-4 2 0 0,1 1 0 15,0-1-1-15,-1 1 2 0,-1 1-1 0,2 0 1 16,-2 0 0-16,1 0-1 0,-1 1 0 16,5 1-1-16,-5-1 5 0,1 1-2 15,3-1-1-15,-3 2 0 0,1-1 3 0,1 0 1 16,-1 2 5-16,-1 0 7 0,1 1 11 0,-2-1 13 15,0 2 11-15,0 1 16 0,0 2 16 16,-2-2 12-16,2 1 16 0,0 0 8 0,0 0 6 16,0 1 0-16,2-3-9 0,-2 1-14 15,0-2-21-15,0 0-18 0,0 0-18 0,0-2-10 16,0 1-11-16,0-1-4 0,0-1-7 0,0 0-1 16,0-1-4-16,-2 1-1 0,2 0-2 15,0-1-1-15,0 1-1 0,-1-2 1 0,1 1-3 16,0-1-2-16,0 0-13 0,0 0-20 15,-2 0-36-15,2 0-38 0,-2 0-50 0,2 0-55 16,-1 0-42-16,1 0-20 0,0-1 15 0,0-2 25 16,1-2 8-16,3-2-16 0,-6 5-124 15,0-3-53-15,1 3-32 0,2-3-11 0,4 2 27 16</inkml:trace>
  <inkml:trace contextRef="#ctx0" brushRef="#br0" timeOffset="374741.4233">30983 12780 220 0,'2'-3'345'0,"0"1"35"0,-2 0 7 16,0 1-82-16,-2 0-95 0,2 1-52 15,-2-1-39-15,2 1-24 0,0 0-18 0,0 0-18 16,0 1-13-16,0-1-16 0,0 2-12 16,-1 2-9-16,1-1-3 0,-2 1 1 0,-1 2 2 15,2 0 8-15,1 3 7 0,-3-1 10 16,3 2 10-16,-2 1 11 0,2 1 11 0,-2 0 6 16,2 0 13-16,0 1 7 0,2 0 7 15,-2 0 3-15,2-1-2 0,-2 1 0 0,0-2-6 16,0-1-3-16,0 1-6 0,-2-1-4 0,0-1-9 15,1-1-3-15,-2-1-10 0,-1-1-10 16,3 0-9-16,-3 0-5 0,0-1-4 0,-2-2-5 16,-1 2-4-16,4-2-4 0,-2 1-2 15,0-1-10-15,2-1-3 0,-2 1-2 0,3-1-8 16,-1 0-21-16,1-1-48 0,-1 3-57 0,1-4-65 16,0 3-42-16,1-3-17 0,1 0-35 15,-3 0-110-15,-4 0-76 0,-2 0-11 0,6 0 5 16,0 0 5-16,-1-3 45 0</inkml:trace>
  <inkml:trace contextRef="#ctx0" brushRef="#br0" timeOffset="390338.3949">14955 14930 189 0,'-3'-2'331'0,"3"-1"26"0,-4 1 19 0,2 2-105 16,1 0-94-16,-1 0-59 0,1 0-22 16,-3 0-12-16,4 0-4 0,-1 0 0 0,-1 0-6 15,2 0-7-15,-2 0-15 0,2 0-15 16,0 2-15-16,0-1-8 0,0-1-7 0,0 3-6 16,0-2-1-16,0-1-1 0,0 3 1 15,0 1 0-15,2-1-1 0,3 0 1 16,-2 1 0-16,6-1 1 0,-1 0 0 0,2 0-1 15,5 0 0-15,0-1 0 0,4-1 0 16,0-1 0-16,1 0 0 0,2 0-1 0,-1 0 1 16,1-1-1-16,2-1-2 0,-1 1 2 15,-2-1 0-15,3 1-2 0,1-2 1 16,0 1 2-16,1-3 0 0,-1 1-2 0,-1 1 1 16,1-2-1-16,0 2 1 0,1-1 0 15,0 1-2-15,0-2 3 0,-2 0 2 0,-1 3 0 16,2-1-2-16,-3 0 0 0,-2 0 2 15,0 0-1-15,0 2 0 0,-2-1-1 0,3 1 1 16,-4-1-1-16,2 1 0 0,1-1 1 16,0-1-1-16,-2 2 0 0,3-1-1 15,-2 1 1-15,2-1-1 0,-1 1 0 0,-1-1 1 16,2 1-3-16,-4-1 2 0,0 2-2 16,-1-3 2-16,-2 3-1 0,-4 0-3 0,2-2 4 15,-4 2 1-15,1 0-1 0,-4 0 1 16,-1 0 1-16,-3 0-1 0,2 0 0 0,-3 0 0 15,2 0 0-15,-2 0-1 0,0-2 0 16,0 2 1-16,0-1 0 0,0 1 1 16,0-2-1-16,0 0 0 0,0 2 0 0,0-1 0 15,-2 0 0-15,2 1 0 0,-3-3 0 16,2 3 0-16,-1-3 0 0,0 2-1 0,-2 0-1 16,3-1 2-16,-3 1 0 0,-1-3 0 15,1 3 2-15,-3-3-1 0,2 2 0 0,0-1 0 16,-2 1 1-16,-1 0-2 0,3-1 0 15,-1 0 0-15,-2 1 0 0,2-1 1 16,-1 0-1-16,3 2-1 0,-1-2-1 0,0 0 1 16,1 0 0-16,0 0 1 0,1-2 0 15,2 2 2-15,-3 1 0 0,3 0-2 16,-1 1 0-16,1-1-2 0,1 0 0 0,0 2 1 16,0 0 1-16,0 0-2 0,0 0 2 15,0 0 0-15,0 0 2 0,0 2-1 0,0 0 0 16,0-1 0-16,0 1 1 0,1 0-1 15,2 1 1-15,1 0-2 0,0 0 1 0,1 0-2 16,4 0 1-16,-1 2 0 0,0-2-2 16,2 0-1-16,1 0 2 0,-2-2 1 0,0 2 0 15,-2 0 0-15,1 0 0 0,0 0 0 16,-1-1 0-16,-2 0 0 0,0 1 0 0,0 2 0 16,-2-2 3-16,1 1 0 0,-3 0 0 15,-1 1 1-15,0-2-1 0,0 4 0 16,-1 0 3-16,-3-1 0 0,1 2 2 0,0-2 0 15,-2-1 4-15,-1 2 2 0,0 0-1 16,-1-1 1-16,1-2 2 0,-1 1-1 16,2-2-1-16,-2 1-1 0,2-2-2 0,2 1-4 15,-2-1-2-15,4-1-3 0,-1 1-2 16,0-2-7-16,2 1-9 0,-1-1-6 0,1 0-3 16,0 0-7-16,1 0-33 0,-1-1-86 0,0 1-155 15,0 0-77-15,-5 4-44 0,0-1-18 16,-3 0 22-16</inkml:trace>
  <inkml:trace contextRef="#ctx0" brushRef="#br0" timeOffset="391250.4282">13806 14995 271 0,'-3'-2'346'0,"0"0"21"0,-1-1 7 16,2 3-127-16,1 0-92 0,-1 0-51 16,0 0-24-16,2 0-14 0,-3 0-5 0,3 3 0 15,0-1-10-15,0 0-5 0,3 1-13 16,1 0-9-16,-3 0-8 0,5 1-5 15,-1-1-4-15,1-2-4 0,2 0 1 16,1 1 0-16,1-2-3 0,0-2-1 0,0 1-1 16,0-3 1-16,-2 0-2 0,3-2 0 15,-2 1 2-15,1-4 0 0,-2 2 2 0,1 0-2 16,-2-2 0-16,-1 1 2 0,-1 0-2 16,-2 0-2-16,0 0 2 0,-3 0 0 0,0 3 0 15,0-3 2-15,-3 2-2 0,0 0 0 16,-2 0 0-16,0 2-2 0,-3-1 2 15,1 4 3-15,-3-1 3 0,2 1 2 0,-3 1 4 16,3 1-1-16,0 1 4 0,-1 1-4 16,-2 1-3-16,3 1 0 0,0 1-3 0,1 3-1 15,-2 0-4-15,1 0 0 0,3 3-1 16,-1 1-1-16,2-2 0 0,1 4-2 16,3 0 2-16,0-2-1 0,0 3 2 0,3-5-1 15,1 3 1-15,2-4 1 0,-1 1 1 16,2 1 2-16,1-3 0 0,2-1 1 0,0 0 0 15,0-2 0-15,2-2 0 0,1 0-3 16,-1-1 0-16,1-2 0 0,1 1-1 0,-3-2 0 16,1 1-1-16,-2-1 2 0,-2-1-1 15,0 1 0-15,1 0 1 0,-4 0-1 16,2 0 0-16,-4 0-1 0,2 0 1 0,0-2 0 16,0 1-1-16,-3-2-1 0,3 1 0 15,0-1 0-15,0-1 2 0,1-2 0 0,1-1-6 16,2 0-16-16,0-2-34 0,-1 0-54 15,0 0-94-15,-3 2-127 0,-2-1-64 0,-2 0-18 16,4 1 15-16,0 1 43 0</inkml:trace>
  <inkml:trace contextRef="#ctx0" brushRef="#br0" timeOffset="391755.118">14173 14868 23 0,'3'-3'325'15,"-3"1"44"-15,0 1 31 0,0 1-26 16,-3 1-105-16,0 4-90 0,-2-1-54 16,-2 4-33-16,0 0-25 0,2 3-11 0,1-1-11 15,-3 2-8-15,5 0-11 0,-2 2-11 16,4-2-2-16,0 2-7 0,0-1-4 0,4 1-2 16,-2-2 2-16,1-2-2 0,1 2-2 15,0-1 0-15,1-2 2 0,3-2 2 0,0 1-4 16,0-4 2-16,1 1-1 0,1-3 1 15,-1-2 0-15,-1 3-2 0,0-6 1 0,1 3-6 16,-1-2-11-16,-3-1-22 0,0 1-31 16,0-1-31-16,-1-1-48 0,-1 1-66 15,-1 1-71-15,-2 2-59 0,0-3-13 0,0-1 14 16,2-2 34-16</inkml:trace>
  <inkml:trace contextRef="#ctx0" brushRef="#br0" timeOffset="392249.9935">14320 14908 215 0,'3'-4'335'0,"-3"1"32"0,0 0 0 16,0 0-83-16,-1 1-84 0,-1 1-56 0,2 1-32 15,-2 0-19-15,-1 0-17 0,-1 3-12 16,2-2-12-16,-1 4-11 0,0-1-12 0,1 2-10 16,-1-1-6-16,3 4-6 0,-2-1-4 15,2 0-3-15,0 1 0 0,0 0 0 16,2-1 0-16,-2 1-1 0,3-2 1 0,-3 1 0 15,2-4-2-15,0 2 0 0,-1-2 1 16,-1-1 1-16,0 1 0 0,2-4 0 0,-2 1 0 16,0-1 0-16,1 2 0 0,-1-4 0 15,0 1 0-15,0 0 0 0,0-5-1 0,0 2 1 16,0-2 1-16,0-1-1 0,2 1 0 16,1-3 0-16,-2 1 0 0,2-1 0 0,-1 0 0 15,1 0-1-15,1 0-2 0,-3 1 3 16,2 0-1-16,2 3 0 0,-2-1 2 15,2 0 0-15,-1 2-1 0,1 0 3 0,0 3-2 16,2-2-1-16,-3 3-2 0,2 0 0 0,-2 0 1 16,0 2-1-16,-2-1 0 0,1 4 1 15,0-1 1-15,-1 4 0 0,1-1 1 16,-3 2 1-16,3 0 0 0,-1 2 2 0,2-1 1 16,-2 1 1-16,0 1-2 0,1-2 3 15,-2 0-1-15,3 0 0 0,-3-1-3 0,2-1-1 16,-1 0 0-16,1-2-2 0,1 0 0 15,-3-1 0-15,-1-2-2 0,4 0 1 16,-2-2-2-16,0 1-3 0,-1-2-1 0,1 0-1 16,-1-2 1-16,1 1-3 0,0-2-13 15,-1-2-28-15,-1 0-40 0,0 1-73 0,-1-2-99 16,-3 3-94-16,1-2-38 0,2 1 0 16,2-1 29-16,4-3 66 0</inkml:trace>
  <inkml:trace contextRef="#ctx0" brushRef="#br0" timeOffset="392757.6788">14565 14783 175 0,'0'0'346'0,"0"0"32"15,0 0 19-15,2 0-90 0,-2 0-102 0,1 0-63 16,-1 4-37-16,0-3-21 0,4 3-11 16,-3 1-8-16,2 0-7 0,2 1-17 0,1 1-11 15,1 2-13-15,-1 0-8 0,2 1-6 16,-2 1-3-16,4 0-2 0,-4 1 2 16,0 1 2-16,-1 2 1 0,0 0 2 0,-1 2 1 15,0-2 1-15,-3 1 2 0,-1 0-1 16,0 1 0-16,-1-2-1 0,-1 0-2 0,0 0 1 15,-2-2-6-15,1-2 0 0,0-1 0 16,1-2-3-16,-1-1-6 0,1-2 0 0,1 0-5 16,2-2-35-16,1-2-85 0,-4 2-163 15,1 0-83-15,-1 2-47 0,4-1-19 16,2-1 21-16</inkml:trace>
  <inkml:trace contextRef="#ctx0" brushRef="#br0" timeOffset="394445.0694">16027 14326 54 0,'5'4'266'0,"0"1"28"0,-2 2 4 16,1 1-43-16,-2 1-70 0,-2 5-46 0,0 1-23 16,-2 2-15-16,0 3-11 0,-1-2-6 15,1 2-6-15,0 0-7 0,-1 3-1 16,3 0-6-16,-1 1-5 0,1 1-8 0,-2 2-9 16,0 1-9-16,2 4-10 0,-1-1-4 15,-1 3-6-15,2 2-5 0,-2 0-2 16,4 3-4-16,-2 0 2 0,3-1-4 0,1 3-2 15,0-2 0-15,1 0-3 0,4 0 0 16,-1 0 0-16,0-3 1 0,1-1 3 0,1-2 0 16,-2 0-1-16,-1-2 2 0,0-1 0 15,0 0 3-15,-1-2 2 0,-3 1-1 0,-1-3 1 16,-1-3 0-16,-2-2 1 0,-1-3-4 16,2-1-1-16,-1-3 1 0,1-3-2 0,1 0-2 15,-1 0 2-15,0-4-1 0,0-1 1 16,2-1 0-16,-2-1 0 0,1-2 0 0,-1 1 0 15,0-2 0-15,0 1 3 0,0-1-5 16,0-1 2-16,0 2-1 0,2-2 0 16,0-2 1-16,1 2 1 0,1-3 4 0,3-1-1 15,-3-1-5-15,3-1-15 0,-2-1-32 16,2-1-52-16,-7-2-135 0,-1-4-115 16,-5 1-55-16,4-2-20 0,0-3 15 0,1 0 40 15</inkml:trace>
  <inkml:trace contextRef="#ctx0" brushRef="#br0" timeOffset="395886.2352">16022 14422 182 0,'4'-2'315'0,"-1"-5"20"0,0 4 15 16,0 1-115-16,1-1-98 0,-1 1-61 0,1 0-31 15,-1 2-18-15,2-1-8 0,2-1-5 16,-3 0-2-16,5-1 3 0,-2 1-3 0,1 2 3 16,0-3 3-16,3-1 1 0,-2 3 1 15,1-2 3-15,2 0 4 0,1 2 2 16,4-2-2-16,1 0 1 0,2-1 0 0,6 3 1 16,2-2-2-16,4 0 2 0,3 0-1 15,4 2-1-15,5-2 0 0,6 1-1 0,2-1 0 16,1 1-1-16,2 2-5 0,1-3-1 15,1 1-7-15,1 2 0 0,1-2-5 0,-1 1 0 16,-2-1-1-16,0 0-2 0,3-1-2 16,-1 2 0-16,2-2 0 0,2 0-3 0,-2 1-3 15,-3-1 2-15,0 1 3 0,-1-1-2 16,-1-2-2-16,2 2 3 0,-4 0 3 0,-2 0-1 16,1 0 3-16,0 2-2 0,-1-3 2 15,1 3 0-15,0 0-4 0,-3-1 1 16,2 2 1-16,-2-1-3 0,-6 1 2 0,-4 0 0 15,0 1-1-15,-4-1 3 0,-2 0 2 16,-3 0 2-16,1 0-2 0,-5 0 1 16,-1 0-2-16,2 0-2 0,-3 0-1 0,0 2-1 15,1-1-1-15,-3 0 3 0,-1 3-1 0,1-4 1 16,0 3-1-16,-3-2-2 0,2 1 2 16,-4-1 0-16,-3 1 0 0,-4-1-1 0,-1 1 3 15,-2 0 0-15,-4 2 1 0,0-1-3 16,-1-1-2-16,-2 5 2 0,-2 1-3 15,0 1 0-15,1 2 0 0,-2 1 0 16,-1 2 1-16,3 0 0 0,-1 3 0 0,2 0 0 16,0 1-2-16,3 0 1 0,-1-1 0 15,1 3-1-15,0 0-1 0,2 1 0 0,-1 1 3 16,0 1-1-16,1 0 1 0,-2 1-2 16,0 2-1-16,0 1 1 0,0 0 0 0,1 0 0 15,-3 1 0-15,-1 1 1 0,0 0 1 16,0 0 0-16,-3 2 1 0,0-1-1 0,1-1 1 15,-1 2 0-15,0-3-1 0,1-1-1 16,1-1 0-16,1-3 0 0,0-1-2 0,0-4 3 16,0 0 0-16,1-3 0 0,1-3 0 15,-1 0 0-15,-1-3 0 0,2 0 0 16,-2-2 0-16,0 0 3 0,0 0-2 0,-2 0-1 16,1-1 0-16,-2 1-1 0,-5-2-2 15,3 1 3-15,-1-1-1 0,-4-1 1 16,1 1 1-16,-2-1-1 0,-2 1 0 0,-3-2-3 15,-3 1 1-15,-1-1-2 0,-4 2 4 16,-3-2 4-16,-1 0 1 0,-4 1 1 0,-1 2-2 16,-5-3 2-16,-2 4-5 0,-4-3 0 0,-3 1 2 15,-5 0-3-15,-4 0 0 0,1-1 1 16,-2 0-2-16,0 3-3 0,-3-3 1 16,-1 2-1-16,-1 0-2 0,0-1 2 0,-1 2 4 15,-2 3 0-15,0-3 3 0,-3 3 1 16,-2-2 1-16,0 2-2 0,2-1-2 0,1 2-2 15,4-4 0-15,1 2-3 0,2-1 4 0,3-4 0 16,2 0 5-16,5 1 1 0,2-3 0 16,4-1 2-16,1-1-5 0,5 0 0 15,2-1-3-15,5-1-1 0,1 2-1 0,1-5 2 16,5 5 0-16,2-2 0 0,0 0 2 16,4 1-1-16,1-1 0 0,0 2-1 0,4 0 0 15,2 0 0-15,-1 2 0 0,0-1 0 16,4 1 0-16,-2 0 2 0,0-2-2 15,2 0 0-15,-3 0 0 0,1 0 0 0,1 0-2 16,-4 0 1-16,1 0 0 0,-2 0 1 16,-1 0 0-16,-4 0-2 0,2 0 2 15,-4 0 0-15,1 0-1 0,-1 0 1 0,2 0-1 16,2 0 1-16,-1 0-1 0,1 3-1 16,6-3 1-16,0 2-3 0,2-2 1 0,2 2-1 15,4-2 3-15,0 0 1 0,3 0 0 16,1 1 0-16,3-1 2 0,0 0 0 15,6 0-9-15,-2-1-12 0,0 1-31 0,1-2-42 0,0 0-115 16,-2-1-128-16,-1-2-60 0,2 1-25 16,3-4 14-16,0-1 29 0</inkml:trace>
  <inkml:trace contextRef="#ctx0" brushRef="#br0" timeOffset="396800.6621">16906 14725 93 0,'0'-8'305'0,"0"2"24"16,0-2 13-16,0 3-67 0,-1 0-107 0,1 3-64 15,0-1-27-15,0-1-12 0,0 4 0 16,0 0 2-16,0 0 3 0,0 0-6 0,-4 2-3 15,3 1-5-15,-3 3-6 0,-1 0-7 16,0 1-6-16,2 3-1 0,-4-1-4 0,4 0-7 16,-2 1-4-16,3-1-5 0,1 2-3 15,-2 1-4-15,2 0-3 0,2 1 1 16,2 1-5-16,0-1 2 0,0 2-3 0,4 1-1 16,-1 1 1-16,-1 1-2 0,2-1 2 15,2 0 1-15,-5 3-2 0,4-5 2 0,-3 0-3 16,3 0-1-16,-3-2-1 0,1-1-1 15,-1-4 4-15,0 1-3 0,1-4 1 16,-2 1 1-16,1-3 1 0,0-2-3 0,0 1 2 16,0-2 1-16,1-3 0 0,-2 0 0 0,1-3 0 15,0-2-1-15,-2-1 0 0,2 0 1 16,-2-3 0-16,0 1 0 0,-1-2 0 0,-1-2 0 16,-1 0 0-16,0 1-1 0,0-2-1 15,0 0 0-15,0-1 2 0,0 2-1 16,-1-2-1-16,1 3 1 0,-2-1 0 0,-1 0 1 15,2-1-1-15,-1 4 2 0,1-1-2 16,-3 1 1-16,-1 2 0 0,1 1 0 0,0 0 0 16,0 1 0-16,-1 1 1 0,0 0-2 15,2 2 1-15,0 0 1 0,1 0 0 16,1 1-2-16,-1 1 1 0,1 1 0 0,1 1 1 16,0 0-1-16,-2 1 0 0,2-2 1 15,-2 2-1-15,2 0-2 0,0-1-3 16,-1 1-4-16,-1 0-1 0,1 1-9 0,-5 1-2 15,2-1-8-15,0 0-4 0,-3 3-8 16,2-1-9-16,-4-1-5 0,3 3-5 0,-1 1-3 16,1 1-3-16,-1 0 1 0,0 2-2 15,2-2-12-15,0 4-43 0,2-2-68 0,1 1-73 16,-1 2-40-16,0-1-13 0,3-1 5 16</inkml:trace>
  <inkml:trace contextRef="#ctx0" brushRef="#br0" timeOffset="397269.3814">16871 14851 87 0,'0'2'303'0,"0"-1"28"0,0-1 14 16,0 1-61-16,3-1-85 0,-3 0-65 0,4 0-35 16,-1-1-17-16,0 1-7 0,2 0-6 15,2-1 0-15,-3 1-5 0,1 0-6 16,-1 0-8-16,1 0-9 0,0 0-8 0,2 0-10 16,-2 0-8-16,2 0-4 0,-1 0-5 15,-1 1-5-15,3-1 1 0,0 0 0 0,-2 0 2 16,2 0-3-16,3 0-1 0,-3-1 0 15,0 1 0-15,1-2-1 0,-1 2-1 16,0 0 0-16,0 0-2 0,1-1 4 0,-1 1-1 16,-1 0 1-16,-1-2-2 0,-1 2-1 15,2 0-11-15,-2-2-19 0,-1 1-40 0,-3-1-98 16,-1 2-139-16,0 0-70 0,0 0-32 16,0 0-1-16,0 0 31 0</inkml:trace>
  <inkml:trace contextRef="#ctx0" brushRef="#br0" timeOffset="397749.4672">17374 14711 107 0,'3'-3'316'0,"0"-1"30"0,-3 3 17 0,2-1-65 16,-4 1-107-16,2-1-61 0,-3 2-35 15,2 2-16-15,-2-1-7 0,-1-1-3 0,1 3-6 16,2 1-9-16,-4 0-7 0,2 4-10 16,-1-1-5-16,-2 2-8 0,2 1-2 0,-1 2-1 15,2 1-4-15,-2 3-4 0,1-1-1 16,1 0-3-16,3 2-5 0,-1 0-2 0,1-1-2 15,1-2 0-15,1 1 0 0,1-2 0 16,0 1 0-16,2-4 2 0,0 2-1 16,1-4-1-16,0 1 0 0,1-1 1 0,-1-2 0 15,-1 1-1-15,1-2 0 0,0 0 0 16,-2-2 0-16,0 2 0 0,0-3 0 0,-3-1 0 16,1-1 0-16,1 1 0 0,0-2 0 15,1 1 0-15,0-3 0 0,1 3 0 16,-2-3 0-16,0 0-2 0,3 1-3 0,-1 0-8 15,1-5-22-15,1 3-37 0,-3 0-68 16,-2-2-137-16,-2 1-89 0,-2 1-43 16,2 4-3-16,0 0 23 0</inkml:trace>
  <inkml:trace contextRef="#ctx0" brushRef="#br0" timeOffset="398510.6705">17493 14808 244 0,'0'-2'321'0,"0"1"24"0,0 1-19 0,1 0-86 16,-1 0-84-16,0 0-46 0,2 0-23 15,-2 0-13-15,2 0-8 0,-2-2-4 0,0 2-2 16,1-1-7-16,-1 1-6 0,0-2-4 16,0 2-3-16,0 0-7 0,0 0-2 15,0 0-8-15,0 0-5 0,-1 0-6 0,1 0-5 16,0-3 1-16,0 3-5 0,0 0 1 16,0 0-1-16,0 0 1 0,0 0-3 0,0 0 4 15,0 0-3-15,0 0-2 0,0 0 0 16,0 0 0-16,0 0 0 0,0 0 0 0,0 0 0 15,0 0 0-15,0 0 0 0,0 0 0 16,0 0 0-16,0 0 0 0,0 0-1 16,0 0 0-16,0 0 1 0,0 0-1 0,0 0 1 15,0 0-2-15,0 0 2 0,0 3 0 16,1-3-2-16,-1 0 2 0,0 3-1 16,3 0 0-16,-2 0 0 0,-1 0 0 0,2 2 1 15,0 1 0-15,-1-2 0 0,2 3 0 0,-1 0 0 16,1 2-1-16,1-1 0 0,-3 2 1 15,2-1-2-15,1 1 0 0,-3-1 2 16,3 2 0-16,-2-2-2 0,-2 1 3 0,2 1 2 16,-2-3-2-16,-2 2-1 0,2-3 1 15,-2-1 0-15,2 0 0 0,-1-1-1 16,-2-1 0-16,3-3-1 0,0 1 0 16,0 0 1-16,-1-2 0 0,1-2 0 0,0 0 0 15,0 0 1-15,0-3-1 0,0 1 0 0,1-2 0 16,-1-2 0-16,3 2 0 0,-2-2 0 15,-1 1 0-15,2-2 0 0,0 0 1 0,-1-2-1 16,3 0-1-16,-3-1 1 0,1 1 0 16,3-1 1-16,-4 0-2 0,4 2 3 0,-2 1 0 15,1 0-2-15,0 3 0 0,-3 0 0 16,3 3 0-16,-3 0-1 0,1 1 0 0,-1 1 1 16,3 1-1-16,0 1 3 0,0 1-2 15,2-1 0-15,-3 1 1 0,2 1 0 16,-2 0-1-16,0 0 0 0,0 3 0 15,0 0 0-15,2 1 0 0,0 2 0 0,-1 0 0 16,0 2-1-16,0-1 0 0,0 2 0 16,0-3 0-16,0 2 0 0,2-2 0 0,-5-2 1 15,2 0 0-15,-1 1-1 0,0-3 2 16,-1-1-1-16,-1-1 0 0,2 0 0 0,-2 0 0 16,0-1 0-16,0-2-2 0,0 1 0 15,1-1 4-15,-1 0-2 0,0 0 2 16,0 0-1-16,0 0-4 0,2-1-10 0,-2-1-19 15,0-2-27-15,2 2-37 0,-2-3-82 16,-2-2-121-16,0 2-70 0,-1 1-26 0,5-2 4 16,-1-1 22-16</inkml:trace>
  <inkml:trace contextRef="#ctx0" brushRef="#br0" timeOffset="398991.6409">17795 14749 288 0,'1'-3'364'0,"1"2"26"0,-1-1 8 16,1 2-129-16,0 0-100 0,-2 2-52 15,2-1-33-15,-2 2-15 0,0 2-7 16,0-1-5-16,0 2-7 0,0 1-8 0,4 2-11 16,-3 1-8-16,1 0-8 0,1 1-6 15,0 1-3-15,2-1-5 0,0 1-1 0,0 3 0 16,1-1 0-16,-2-2 0 0,3 2 0 15,-4-2 0-15,2 3 0 0,-2-3-1 16,1 1 1-16,-4-1-1 0,0 0 1 0,-2-1 0 16,-1 2-3-16,-2-2 5 0,-2-1-4 15,-1-1 2-15,-1 2-1 0,1-2 0 0,0-2 1 16,-2-2 0-16,3 2 1 0,2-1 0 16,0-2-4-16,4 2-22 0,-1-4-36 15,2 0-69-15,-2 1-143 0,-1-1-97 0,1-2-46 16,4 2-9-16,5 1 25 0</inkml:trace>
  <inkml:trace contextRef="#ctx0" brushRef="#br0" timeOffset="400390.4787">18812 14843 68 0,'0'2'297'0,"0"-1"30"0,0 1 16 16,2 0-58-16,0-2-96 0,-2 1-63 0,0-1-35 16,0 0-19-16,-2 0-15 0,0 0-6 15,-1 0-7-15,0-1-2 0,-1 1-4 16,-1 0-4-16,-2 1-2 0,2-1-3 15,1 0-3-15,-4 2-4 0,3-1-6 0,1 0-5 16,-5 2 1-16,5 0-4 0,-4-2 4 16,5 2 2-16,0 0 1 0,1-1-1 0,2 0 0 15,2 1 0-15,3-1 0 0,0-1-2 16,5 1 2-16,1-2-3 0,6 0 1 0,1 0-5 16,4-2 1-16,3 2-4 0,4-1-4 15,-1-1 2-15,2-3-1 0,2 3 0 16,-2-3 0-16,2 3 2 0,-2-4 0 0,1 4-3 15,-1-1 2-15,0-1-2 0,0 1 0 16,0 1 0-16,-3 0 0 0,3-1 0 0,0 0 5 16,-1-1 3-16,2 1-2 0,1-3 0 15,1 3 0-15,4-3 2 0,-3 1-3 0,1 1-2 16,4 2 1-16,-2-3-4 0,-1 0 0 16,-1 2 0-16,0-1 0 0,-3 1 0 0,-2 2-2 15,-2 0 1-15,1-1 1 0,-4-1 0 16,-2 1 1-16,2-1 0 0,-5 1 0 0,0-1-1 15,1 1 0-15,-5-1 0 0,1 0 0 16,-1 0 0-16,-1 2-1 0,0-2 1 16,-1 1 0-16,-1-1 0 0,-3 2 0 15,0-2 0-15,-2 1 1 0,-3 1-1 0,0-1 0 16,-4 1 0-16,2-1 0 0,-1 1 0 0,-1-1-3 16,-2 1 2-16,1-1 1 0,-2-1 0 15,-1 1 0-15,2 2 1 0,-1-2 1 16,-3 1-1-16,2-3-1 0,-2 3 0 0,0 1 0 15,-1-1-1-15,-1-2 0 0,0 3 0 16,2-3 1-16,-3 2-1 0,3 0 0 0,-2-1 0 16,2-1 1-16,-1 0 0 0,1 1-1 15,0 0 0-15,-2-3-1 0,2 2 2 0,0 0-1 16,0 0 1-16,0 0-2 0,2-1 2 16,-3 1 0-16,5 0 1 0,-4-2 0 15,1 2 3-15,1-1 1 0,-2 2 0 0,1-3-2 16,-4 5 1-16,3-3 1 0,-1 3-5 15,1 0 0-15,0 0 0 0,0 1-3 0,4 1 1 16,-2 3-1-16,6-3 2 0,-2 2-3 16,4 1 2-16,2-1 1 0,-1-1 1 15,2 2 0-15,1-2 0 0,-1 1-1 0,2-1 2 16,1-2-1-16,-2 3 0 0,-1-1 1 16,3-1-1-16,-3 0 0 0,0 1 0 0,0 0-1 15,0-1 0-15,-2 0 0 0,1 1 1 16,-4 1 1-16,2-1-1 0,-4 0 0 0,1 1 1 15,0-1 0-15,-4 2-1 0,0-1 0 16,1 1 0-16,-1-1 0 0,-1 1 0 16,0-1 0-16,-1-1 0 0,1 3 0 0,-2-1 0 15,2-1 0-15,-3 2 0 0,1 1 0 16,1-2-1-16,0 2 0 0,-1-2 0 0,2 0 0 16,0-1 1-16,-1 2-1 0,1-1 1 15,3 1 2-15,-4-3-1 0,3 1 1 0,-1-1-2 16,0 2 2-16,-1-3-4 0,0 0-9 15,1-1-12-15,-1 1-23 0,2-2-34 16,1 0-55-16,0-2-113 0,0 2-102 0,0 0-43 16,0 0-8-16,3-1 18 0,2-3 46 15</inkml:trace>
  <inkml:trace contextRef="#ctx0" brushRef="#br0" timeOffset="401109.9616">20735 14523 113 0,'8'-5'265'0,"1"1"21"0,-3-1-20 16,2 1-42-16,-1-1-55 0,-3 2-37 15,1 1-27-15,-4-1-14 0,1-1 0 0,-4 3-7 16,-1-3-5-16,-1 4-4 0,-1-3-5 15,-3 3-4-15,-2 0-7 0,1 3-4 16,-4-3-5-16,2 5-7 0,-3-1-5 0,1-1-7 16,-1 2-9-16,1 0-8 0,0-1-4 15,1 2-2-15,3-3-5 0,0 2 0 0,0-1-2 16,5 2-1-16,2-1 0 0,0 0 0 16,2 0-2-16,0 1 0 0,4 1 0 0,-3-1 1 15,6-1 1-15,-2 1-1 0,2 2 1 16,-1-2 0-16,2 0 0 0,-1 0 0 0,4-1 0 15,-3 2 1-15,1-2 0 0,2 0-1 16,-1-1 1-16,1 3-1 0,1-2-2 16,0 0-1-16,-1 1-2 0,0-1 2 0,-2 1-1 15,1 0 1-15,-1 0 3 0,-3-2 0 16,2 0 0-16,-3 3 0 0,1-3 0 16,-3 2 0-16,-3-2 0 0,0 3 0 0,-1-1-1 15,-3 1-3-15,-1-2 4 0,-2 2-2 16,-1-2 2-16,0 1 0 0,-3 0 2 0,2-1 0 15,1 0-2-15,-5-1 0 0,2-1-2 16,0 1 0-16,2-1-1 0,-1-1 2 0,-1-2-1 16,0 3 2-16,3-3 0 0,-2 0 0 15,1 0 1-15,4 0-1 0,1 0 1 0,0-3 0 16,3 3-1-16,-1 0 0 0,2 0 0 16,-1 0 2-16,1 0-1 0,1 0-1 15,1-1-2-15,-1 0-16 0,3-1-30 0,-3 1-42 16,2-1-96-16,-3 2-136 0,0 0-68 15,0 0-23-15,0 0 7 0,2-2 31 0</inkml:trace>
  <inkml:trace contextRef="#ctx0" brushRef="#br0" timeOffset="401693.1502">21055 14493 236 0,'-1'-1'327'16,"-4"-1"26"-16,2 0 1 0,-2 2-98 0,0 2-74 16,1 1-40-16,-3 1-26 0,1 1-14 15,0 1-14-15,1 3-14 0,0 0-15 0,0-1-11 16,2 4-12-16,1 3-11 0,1-1-5 15,1-2-6-15,1 3-3 0,1-1-7 0,1 0-2 16,1 1-2-16,-1-1 0 0,2 0-2 16,-1-3 0-16,1 0 2 0,1-2-2 0,1 0 1 15,-3-2 0-15,3 1-2 0,-1-2 1 16,2 0 1-16,-2 0-1 0,2 0 0 0,-3-1-1 16,3-1 3-16,-4 1 0 0,1-3 0 15,0 1 1-15,0 1 1 0,-2-3-1 16,5 1-1-16,-4-1-1 0,1 0 1 0,0-1 0 15,2 0 0-15,2 0 1 0,-5 0-1 16,5-1 0-16,-5 0 0 0,4-1 0 16,-2 1 1-16,-1-1 2 0,2-1-1 0,-3 1-1 15,0 0-5-15,-1-1-15 0,0-2-28 16,-1 2-27-16,0-1-39 0,-2-1-83 16,0 2-101-16,-6 2-69 0,2-2-19 0,0 0 8 15,1-2 24-15</inkml:trace>
  <inkml:trace contextRef="#ctx0" brushRef="#br0" timeOffset="402356.4548">21229 14543 168 0,'4'-2'288'0,"-2"-3"26"0,2 2-20 15,-3 0-64-15,-1 2-62 0,0-1-38 16,0 1-17-16,0-1-5 0,0 1-9 0,0 1-3 16,0 0-7-16,-1 0-9 0,-1 1-12 15,0 1-13-15,-2 1-9 0,2 0-11 0,2-1-6 16,-3 5-10-16,3-3-4 0,0 2-6 16,2 1-1-16,-1-2-4 0,1 4 0 0,2-1-2 15,0 1-2-15,0 0 0 0,0 0 0 16,-1 0 0-16,0 1 0 0,0 1-6 15,1-1 4-15,-3-1-3 0,3 0 0 0,-2-1 1 16,0-2 2-16,-1-1-1 0,2 0 2 16,-1-1 0-16,0-2 0 0,-1-1-2 0,-1 1 3 15,2-2-1-15,-1 0 0 0,1 0 1 16,0-3-1-16,-1 1-1 0,-1-2 2 0,4-1 0 16,-4 1 0-16,0 0 0 0,1-4 0 15,1 1 5-15,-1-2 0 0,2 0 1 16,-1-1-2-16,-1-2 1 0,2 4 1 0,1-1-3 15,-1 0-3-15,0 1 2 0,0 1-1 16,2 2-1-16,-2 0-1 0,3 0-1 0,1 2 2 16,-2-1-2-16,-1 1 2 0,1 2 0 15,1 0 0-15,0-1 0 0,-1 2 2 16,0-1-2-16,-2 1 0 0,1 0 0 0,-1 0 0 16,1 1-2-16,-1 2 1 0,-1 1-2 15,0 3 1-15,-1 3 1 0,-1-2-1 0,0 4 1 16,3-2-1-16,-3 3 2 0,4-1 0 0,-3 3 2 15,2-4-2-15,1 0 1 0,-3-1-1 16,2-3 0-16,2 2 0 0,-4-2-1 16,1-3 1-16,0 0-2 0,-1 0 1 0,-1-3 1 15,2 1 0-15,-1 0-3 0,-1-1 3 16,0-1-2-16,0 0-1 0,0 0 1 16,0 0-2-16,0 0 4 0,0 0 0 0,0-1-10 15,0-3-16-15,2 2-31 0,0-1-42 16,-1-2-89-16,-2 2-117 0,1 3-74 15,0-4-23-15,0 1 7 0,4-1 27 0</inkml:trace>
  <inkml:trace contextRef="#ctx0" brushRef="#br0" timeOffset="402850.3795">21563 14445 135 0,'2'-2'316'0,"-1"0"24"15,-1 1 17-15,3 0-84 0,-2 1-95 16,-1 1-44-16,4 0-24 0,-3 3-6 0,-1-1-1 16,2 3 0-16,-1-1-11 0,1 2-16 15,-2 3-18-15,2 1-21 0,-1 2-12 0,3-1-13 16,-1 2-6-16,2-1-2 0,0 1-4 15,2 1-2-15,-1 0 2 0,2-2 0 0,1 2-2 16,0-1-1-16,-3-1 2 0,0-1-1 16,-1 0 2-16,1 0 0 0,-3-2 2 0,-1 1-1 15,0-2 2-15,-6 0 1 0,1-2-2 16,-3 1 2-16,1 1-2 0,-3-1 2 16,-1-2-1-16,0 1-3 0,1-1-3 0,0 0-2 15,-1 0-1-15,4-2-9 0,-2 3-39 16,-1-2-102-16,2 0-152 0,-2 0-80 0,2 4-45 15,-1 0-13-15,1-2 27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35:11.6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9050 6468 184 0,'2'-2'287'16,"0"2"22"-16,-1 0-22 0,1-1-76 0,-1-1-62 15,1 2-37-15,-2-2-16 0,3 2-6 16,-3-1-4-16,1 1-3 0,-1 0-8 0,0 0-7 15,2 0-12-15,-2 0-11 0,0 0-9 16,0 0-6-16,0 0-1 0,0 0-6 0,0 0-2 16,0 0-1-16,0 0 0 0,0 0-4 15,-2-1 1-15,2 1-4 0,-4-2-1 0,2 1-2 16,1 1-2-16,-1-2 0 0,-1 1-7 16,0 1 2-16,0 0-2 0,-1-2-1 0,0 2 0 15,0 0 0-15,-2 2 0 0,0-2 0 16,1 1 2-16,-1 1-2 0,-1-1 0 15,1 2 0-15,0 0-2 0,1 2 2 0,0-2 0 16,0 0 0-16,2 1 0 0,0 2 0 16,0-2-1-16,0 1-2 0,2 2 2 0,-1-2 1 15,0 0 0-15,2 0 0 0,0 3 1 16,0-2 2-16,2 0-2 0,0 2-1 16,-1-2 0-16,2-1 0 0,2 2 0 0,-1-2 2 15,1 2-1-15,2-2 4 0,-1 2-1 16,3-2-1-16,1 2 2 0,-2 0 0 15,3-1 0-15,-2 2-3 0,-1 0-1 0,0 0 3 16,3-1-2-16,-4 1-2 0,-1 1-1 16,-1 0 1-16,2 0 0 0,-3 0 0 0,-1 0-1 15,-2-1 2-15,1 1 2 0,1-4-3 16,-1 3 1-16,-2-4-1 0,0 3 0 0,0-4 0 16,-2 1-1-16,1-1 0 0,-1 0-2 15,-1 2 1-15,-4-2 0 0,0 1 2 16,0-1 0-16,-1 2 2 0,-1-2 0 0,-2 0-2 15,0 0-1-15,0-2 0 0,1 2-2 16,1 0 3-16,1-1 0 0,0-2 0 0,3 0 0 16,1 0 1-16,0 0-1 0,3 0 0 15,-1 0-1-15,0 0 1 0,2 0 0 0,0 0 0 16,0-2 1-16,0 2 1 0,0 0-2 16,0-1-18-16,2-1-32 0,0-2-70 15,-1-1-134-15,-1-2-108 0,4-2-50 0,2 0-18 16,0 0 19-16,2-1 62 0</inkml:trace>
  <inkml:trace contextRef="#ctx0" brushRef="#br0" timeOffset="379.7663">9384 6505 261 0,'0'-2'355'0,"-2"2"20"0,1-3 16 0,-3 3-116 15,1-2-105-15,2 0-58 0,-3 2-27 16,1 0-16-16,-1 0-11 0,-1 2-10 0,2 0-8 16,-2 1-8-16,2-1-3 0,-4 5-6 0,3 1-1 15,-4 0-6-15,3 0-4 16,0 5 0-16,-1-1-2 0,1-2 1 0,1 4-2 16,1-2-3-16,1 0 1 0,0 0 1 0,1 0-1 15,1 0-4-15,1 0-1 0,1 1-2 16,1-4 0-16,2 3-1 0,-1-1-1 15,3-2 0-15,-1 0 2 0,1-1 0 0,0-1 0 16,1-2 0-16,-3 0 0 0,3 1 0 16,-3-1 0-16,2-2-1 0,0 1 1 0,-1-2-3 15,-1 1 2-15,0-2 1 0,2 1 0 16,0-1 0-16,-2-1 0 0,0 0 0 0,-1-1 1 16,2-1-4-16,1-1-17 0,-1-2-28 15,1 0-48-15,2-3-65 0,-3 0-112 0,-1 0-91 16,-2-1-37-16,2-3 0 0,1 0 33 15</inkml:trace>
  <inkml:trace contextRef="#ctx0" brushRef="#br0" timeOffset="907.9409">9545 6553 91 0,'3'-2'312'0,"-3"2"31"15,2-2 22-15,-2 2-61 0,0-2-87 16,0 2-65-16,0-1-36 0,0 2-21 0,0-1-15 15,-2 2-14-15,2 0-15 0,-3 0-9 16,3 4-9-16,0 0-8 0,-1 2-6 0,1-1 1 16,0 1-2-16,0-1-3 0,1 1 0 0,-1-1-2 15,3 1-2-15,0-1 0 16,-3 1-4-16,3-1-3 0,-1-1-1 0,0 1 0 16,-1-3-1-16,1-1 1 0,-1 0-3 0,-1-1 1 15,0-2 0-15,0 0 0 0,0 0-1 16,0 0 3-16,0 0-2 0,0 0 0 15,2-2-1-15,-2-1 0 0,0 0 0 0,0-1-1 16,3-1 2-16,-3-2-1 0,4 0 1 16,-1-1-1-16,1 0-1 0,1-1-1 0,0 0-3 15,-1 1 0-15,3-2-1 0,-1 2 1 16,0-1-1-16,1 3 2 0,-1-2 4 0,1 3-1 16,-1 2 1-16,0-2-1 0,0 2 0 15,-1 2 1-15,0 1 0 0,0 0 0 16,-2 0 1-16,1 2 0 0,-2 3 0 0,1 0-1 15,-1 0 3-15,1 3-2 0,-1 1 1 16,1 1 2-16,-2-1 3 0,1 1 0 0,0 0-3 16,-1 1 1-16,2-1-2 0,-1 0-1 15,2 1-2-15,1-3 4 0,0 0-2 0,0 2-1 16,0-4 2-16,-2-2-1 0,3 1 0 16,-3-2-4-16,2 0 0 0,-2-2 2 0,0 1-1 15,-1-1 1-15,-1 1-3 0,1-2-10 16,1 0-23-16,-3 0-35 0,2-3-44 0,-4 0-56 15,1 0-89-15,-3-2-92 0,-2 1-31 16,1-2 4-16,2-2 27 0,1 1 52 0</inkml:trace>
  <inkml:trace contextRef="#ctx0" brushRef="#br0" timeOffset="1216.1923">9866 6453 18 0,'0'0'310'0,"3"1"34"0,-3-1 21 0,0 3-20 16,2 0-103-16,-1 0-77 0,-1 2-42 16,2-1-19-16,0 2-13 0,-1 0-9 15,2 0-14-15,0 4-12 0,0-3-15 0,1 1-10 16,0 3-8-16,1 1-10 0,0 0-2 16,1 1-5-16,0 2 2 0,-1-3-3 0,0 2 0 15,-2-2 0-15,0 1-1 0,-3-1-2 0,2 0 0 16,-4 0-2-16,2-2-2 0,-3-1 0 15,0 0 1-15,-2 0 1 0,0 0-3 16,-1-2 3-16,0-1-2 0,1 0 1 0,0-1 1 16,2 0 1-16,2-3-1 0,-1 1 0 15,0-1 2-15,2 1-11 0,2-2-32 16,1 1-65-16,0-2-114 0,-1 1-123 0,1-1-67 16,4 2-23-16,3-4 11 0,0 4 56 15</inkml:trace>
  <inkml:trace contextRef="#ctx0" brushRef="#br0" timeOffset="1713.7307">10468 6554 109 0,'-2'-1'367'0,"2"-1"32"0,-1 0 18 0,1 0-34 16,1 2-140-16,-1-1-101 0,4 1-56 16,-1 1-28-16,2 1-13 0,1-1-11 0,2 0-3 15,0 1-7-15,1 1-5 0,2 0-7 16,0-1-2-16,1 2-2 0,0-1-3 0,-1-1 1 15,1 1-4-15,-2-2-1 0,1 0 1 16,-2 2 1-16,0-3-3 0,-3 0 0 16,-1 0 0-16,-2 0 0 0,0 0 0 0,-1 0-4 15,0 2-11-15,-1-2-23 0,-1 0-40 0,0 0-61 16,-3 0-98-16,0 0-110 0,-4 0-46 16,-1 2-6-16,0 1 21 0,-4 2 52 0</inkml:trace>
  <inkml:trace contextRef="#ctx0" brushRef="#br0" timeOffset="1947.0646">10451 6686 12 0,'0'4'296'16,"2"-3"33"-16,-1-1 28 0,2 0-24 15,3 0-86-15,-1-1-62 0,2-1-41 16,-1 0-23-16,0 1-20 0,3 0-17 0,-2-1-18 16,1 1-18-16,-2-1-10 0,2 2-11 15,0-1-7-15,2 2-8 0,0-1-4 0,-2 2-3 16,2-1-2-16,2 1-3 0,0-2 2 15,-1 1 1-15,1 0-1 0,1 1-2 0,1-2 0 16,-3 0-1-16,2 0 0 0,-1 0-4 16,-2 0-13-16,2 0-31 0,-3-2-64 15,-5 1-127-15,-2 0-113 0,-2 1-56 0,0-5-19 16,-5 4 17-16,0 1 54 0</inkml:trace>
  <inkml:trace contextRef="#ctx0" brushRef="#br0" timeOffset="2697.1095">11189 6500 205 0,'6'3'315'0,"2"-3"19"15,0 2 18-15,3 0-115 0,0-2-88 16,-1 0-43-16,4 0-20 0,-3 1-7 15,1-1-7-15,1 0-8 0,-1-1-8 0,1 1-8 16,-1-2-10-16,0 0-10 0,-1-1-6 16,1 1-7-16,-2-1-4 0,-2-2-2 0,-1 1-1 15,-1-1 2-15,0 0 0 0,-1 1 0 16,-2-2 1-16,0 0-3 0,-1-1 3 16,0 1-2-16,-1 0-3 0,-1 0 2 0,0 1 1 15,-1 0 0-15,-1 1 1 0,0 3-2 16,-4-3 0-16,1 1 3 0,-4 1-4 0,1 2-1 15,-3 0 0-15,-2 0-4 0,-1 5 3 16,-2-1-1-16,2 1-1 0,-2 0-2 0,3 3-1 16,-2 2 2-16,2 1 0 0,3 1-1 15,-2 0 1-15,6 1-1 0,1-1-4 0,3 0 2 16,2 2-1-16,2-2 2 0,1 0-2 16,5 0 1-16,3-2 2 0,0 0-1 15,0 1 4-15,3-3 1 0,-1-1 0 0,3-2 2 16,-5 0-1-16,0-2-1 0,2 1 0 15,-4-3-5-15,-1 1 1 0,1-2-1 0,-1 0 1 16,0 0 1-16,-3 0 0 0,4 0-2 16,-2-2 0-16,1 1-18 0,0-1-34 15,3-3-67-15,-2 1-96 0,1 0-125 0,-1-1-63 0,-1-1-19 16,3-1 15-16,0 2 54 0</inkml:trace>
  <inkml:trace contextRef="#ctx0" brushRef="#br0" timeOffset="2980.9732">11642 6432 162 0,'0'-4'330'0,"0"1"30"0,-4 1 19 16,2 0-84-16,1 1-100 0,-1 1-65 16,-3 1-33-16,2 3-17 0,-5 3-15 0,1 1-7 15,-3 2-5-15,4 0-8 0,-3 2-11 16,2 0-4-16,2 0-9 0,2 0-7 0,1 2-3 15,2-2-4-15,0 0-1 0,2-2-4 16,3 2 3-16,0-2 3 0,4 0-2 0,0-3 2 16,3 2-1-16,2-3 0 0,0 0-3 15,3-1-4-15,-1-4-8 0,1 2-10 0,1-2-18 16,-4-1-25-16,0-2-37 0,-1 0-42 16,-2-2-63-16,-2 1-96 0,-2-2-55 15,-4-1-17-15,3 0 16 0,-1-2 33 0</inkml:trace>
  <inkml:trace contextRef="#ctx0" brushRef="#br0" timeOffset="3446.2048">11851 6445 56 0,'2'-5'312'16,"-2"2"37"-16,0 1 26 0,0-1-41 16,0 1-98-16,0 2-69 0,0 0-43 0,-2 0-28 15,2 2-19-15,-3 3-13 0,0 0-13 16,1 1-9-16,-1 3-7 0,0 0-8 0,1 1-6 15,2 0-3-15,-3 2-4 0,3-2-4 16,0 2-3-16,0-3-3 0,2 0-2 16,-1 0 0-16,-1-2 1 0,2 0-3 0,-2-2 0 15,2-1 0-15,-2-1 0 0,0-2-1 16,1 0-1-16,-1-1 2 0,0 0 0 0,0-1 0 16,2-2 3-16,-1-2-4 0,1-2-3 15,1-1 0-15,0 0 0 0,3-1-3 0,-2-2-3 16,0 1 5-16,0 0-1 0,0-2 2 15,0 4 2-15,-1-1 1 0,4 1-1 0,-5 1 2 16,3 2 2-16,-2-1-2 0,2 3-2 16,-2 0 1-16,2 2 1 0,2 0-1 15,-2 1 2-15,-2 1 3 0,2 0 0 0,-1 2 1 16,-1 2 2-16,0-1 1 0,0 2-1 16,0 2 0-16,-2 0-1 0,1 2-1 0,0-1-2 15,1 1-2-15,0 0 2 0,0 0-5 16,-1-1 2-16,3 0 2 0,-2-1-1 15,0 0-1-15,1-2 1 0,-2-1 0 0,1 0-1 16,-3-2-2-16,2 1-2 0,-2-1-7 16,0-1-17-16,0-2-27 0,2-2-50 0,-2-1-89 15,-4-1-131-15,4 0-62 0,-1-2-23 16,2-3 10-16,1 1 37 0</inkml:trace>
  <inkml:trace contextRef="#ctx0" brushRef="#br0" timeOffset="3731.5651">12132 6399 272 0,'0'2'372'0,"0"3"33"0,0 0 20 16,0 0-117-16,2 4-104 0,-2-2-66 0,2 2-42 15,-1 0-27-15,2 2-20 0,-1 2-18 16,3-1-12-16,-2 2-7 0,2 1-7 15,1 1-5-15,-1-1-4 0,-1 0 4 0,1 2 1 16,0 0 2-16,0-1 0 0,-1-1 2 0,-1 0 1 16,-1 1-4-16,-2-3 0 0,0-2-2 15,-3-1 0-15,1-1 0 0,-4 0 0 16,2-3 3-16,-3-1-6 0,2-1-22 0,2 0-71 16,-2-4-142-16,-1 0-112 0,6 0-59 15,0 0-31-15,2-4 9 0,2 0 60 0</inkml:trace>
  <inkml:trace contextRef="#ctx0" brushRef="#br0" timeOffset="4210.799">12854 6298 239 0,'1'2'348'0,"2"2"34"0,-2 1 20 15,-1 2-107-15,0 2-94 0,0 0-55 16,0 3-33-16,0 0-24 0,-1 3-23 0,1-2-15 16,-3 4-17-16,3 0-12 0,0 0-10 15,0 0-9-15,3 1-1 0,-2-2-5 0,1 1 2 16,0-2-2-16,-1 0 0 0,1 1 1 15,-2-4 5-15,2 3 2 0,-2-6-1 16,1-1 1-16,-1 0 0 0,0-4 1 0,0 0-6 16,0-2 4-16,0 1-2 0,0-1-2 15,2-2-16-15,-1 1-36 0,1-1-61 0,-2-1-98 16,0 1-126-16,-2-2-65 0,2 2-19 16,2-6 14-16,1 2 55 0</inkml:trace>
  <inkml:trace contextRef="#ctx0" brushRef="#br0" timeOffset="4518.7154">13002 6450 192 0,'2'-2'305'0,"-2"2"23"16,-2-1-13-16,2 1-73 0,-1-2-70 16,-1 2-47-16,0 0-26 0,-1 2-11 15,-2-2-2-15,2 1-7 0,-3 1-4 0,-2 1-8 16,0 1-5-16,0 0-7 0,-3 1-10 15,3 1-12-15,-3-2-8 0,0 3-10 0,0-2-8 16,1 3-5-16,-2-1-3 0,2 0-1 16,-1 0-2-16,-1 1 2 0,1 1 2 0,-1-3 0 15,0 0-2-15,2-1 1 0,2 2 1 16,-1-4-3-16,4 2 2 0,0-1 1 16,2-3 0-16,2 1 0 0,-1-1 0 0,2 0 0 15,0 2-9-15,0-3-17 0,2 2-29 16,-1-2-44-16,-1 2-58 0,0-2-72 0,0 0-78 15,-5 0-57-15,0-2-11 0,1 0 24 16,1-3 47-16</inkml:trace>
  <inkml:trace contextRef="#ctx0" brushRef="#br0" timeOffset="4807.5374">12779 6461 80 0,'2'-5'308'0,"-1"2"35"0,-1-2 24 16,0 2-61-16,-1 3-88 0,1-3-72 15,0 1-42-15,0 2-32 0,0 0-21 0,0-2-16 16,0 2-5-16,1 2-5 0,-1-2-3 16,2 1-4-16,0 0 0 0,-1 2 2 15,1 0 0-15,-1 0 1 0,1 2 7 0,2-2-1 16,-2 1 0-16,1 1 1 0,0 1-4 16,2-1-1-16,0 2-6 0,1 0-4 0,2 3-3 15,-2-3-6-15,2 3-3 0,0-2-1 16,1-1-3-16,1 2 2 0,0-2-1 0,1 3 3 15,-2-5 1-15,2 2 3 0,0-2-2 0,-3 0 4 16,2 0 1-16,-1-3-9 0,-1 0-37 16,0 1-93-16,-8-3-161 0,0 0-90 0,0 0-45 15,2-5-21-15,-2 5 24 0</inkml:trace>
  <inkml:trace contextRef="#ctx0" brushRef="#br0" timeOffset="6854.6492">13604 6331 20 0,'0'-2'297'0,"0"1"34"15,0-1 18-15,0 2-34 0,0-1-97 0,0 0-75 16,-1 1-41-16,-1 0-22 0,0-2-13 16,-1 2-8-16,0 0-10 0,-2 2-6 0,-1-1-1 15,0 2-4-15,-2 0-1 0,-2 2-1 16,-1 0 2-16,0 4-5 0,1-2-4 0,-2 1-3 16,4-3-9-16,0 3-5 0,2-1-5 15,3 1-2-15,1-2-3 0,2 1-1 0,0-2 4 16,2 2-3-16,1-2 3 0,5 0 0 15,0 0-1-15,1 0 0 0,4-1-4 16,0-1 0-16,2 0 2 0,-2 0 0 0,3 0-1 16,-5 2-1-16,2-3 1 0,-1 3 0 15,-1 0 0-15,-1 0 1 0,-1 2-1 16,-1 0 2-16,-3 3-1 0,0-3-2 0,-2 1 0 16,1 3-1-16,-4-2 2 0,0 2-2 15,-1-1 0-15,-4 0 1 0,2-1 2 0,0 1 2 16,-3-3-1-16,1 2 2 0,-2-1 2 15,0-2 1-15,0 0-5 0,-1-2-1 16,2-1-2-16,-2 0 0 0,0 0 0 0,0-1-2 16,0 0 2-16,-1 0 0 0,1-1 2 15,0 3-2-15,2-4 1 0,0 0-1 16,2 0-3-16,1 0-8 0,2 0-24 0,2-2-54 16,2-3-90-16,2 1-137 0,4-4-77 15,-2 3-35-15,2-3 7 0,2-1 36 0</inkml:trace>
  <inkml:trace contextRef="#ctx0" brushRef="#br0" timeOffset="7161.4539">13890 6411 127 0,'5'0'336'0,"-4"-2"26"0,1 2 12 15,-2 0-68-15,0 0-119 0,-2 2-73 16,-1 0-36-16,-3 3-14 0,0 2-1 15,-2 0 1-15,-2 1-1 0,1 2-5 0,-1 1-9 16,2 2-8-16,0-1-10 0,3 2-6 16,1-2-6-16,1-1-5 0,1 1-2 15,4-1-6-15,0-1-1 0,1-1-1 0,4-1 2 16,-2-1-1-16,3 1 1 0,2-4 0 0,2 2-2 16,0-1 0-16,0-2-1 0,2 0-1 15,-1-1-1-15,1 0 1 0,-3 1-1 16,2-1-1-16,-4-1-4 0,-1-1-9 0,-1 0-19 15,-1 0-38-15,-3-1-61 0,0-2-96 16,-3 3-116-16,0-5-54 0,0-1-15 0,0-1 22 16,3 0 51-16</inkml:trace>
  <inkml:trace contextRef="#ctx0" brushRef="#br0" timeOffset="7635.3318">14108 6430 186 0,'0'0'349'0,"0"-2"30"15,0 2 24-15,-1 0-85 0,1 0-106 16,0 0-68-16,-2 0-38 0,2 2-22 0,0 1-19 16,-2 1-13-16,-2 1-12 0,3 1-9 15,-3 3-10-15,1 2-9 0,2 0-1 16,-1 1-6-16,0 0-3 0,1 0-3 0,1-1 0 16,0 1 1-16,1-1-1 0,-1-4 1 15,2 0 0-15,0 0 1 0,-2-3 0 0,0 0-1 16,0-2 0-16,0-2 0 0,1 2 1 15,-1-4-1-15,0 0 0 0,0 2 0 0,2-5 1 16,-1 2-1-16,-1-4 0 0,2 2-1 16,0-3 0-16,2 1 0 0,-1-2 1 0,0 0 0 15,2-1 0-15,0 0 2 0,1 1-1 16,3-1 1-16,-4 3 0 0,3 0-2 16,0 1 1-16,0 1-1 0,0 0-1 0,-2 2 1 15,2-2-2-15,-3 4 2 0,3-1 0 16,-5 2-2-16,2 0 2 0,0 3-2 0,-1-1 1 15,-2 1-1-15,1 3 1 0,2-2-1 16,-4 5-1-16,2 0 1 0,-3 1 0 16,2 2-1-16,0 0 2 0,-1-1 0 0,-1 1 1 15,2-1 0-15,-1-2-1 0,-1-1 1 16,0-1 1-16,0-2 0 0,0-1-1 16,0 1 0-16,0-4 1 0,0 1-1 0,0-2 0 15,0 0 2-15,2 0-5 0,0 0-18 0,1-2-43 16,0-1-85-16,-1-4-141 0,-4-1-87 15,2-1-41-15,0-2-7 0,2 1 31 0</inkml:trace>
  <inkml:trace contextRef="#ctx0" brushRef="#br0" timeOffset="7910.1634">14385 6343 82 0,'6'-2'332'0,"-2"2"34"0,-1 0 29 15,-2 0-33-15,1 4-107 0,2-1-78 0,-4 2-45 16,0 2-29-16,0 3-26 0,0 1-24 16,2 1-19-16,-2 1-12 0,2 1-11 15,-1 3-4-15,2-3-6 0,1 3-1 0,-1-1-1 16,0 3-2-16,0-2 1 0,2-2 1 16,-1 1 1-16,-2 1 1 0,0-3 4 0,-2-1-2 15,-2-4-1-15,0 0 0 0,-2-1-1 16,3-3-1-16,-4 0 1 0,1 0 1 15,-2-1-15-15,1-1-47 0,0-1-107 0,-7-1-144 16,2-1-79-16,-2 0-42 0,-1-1-6 16,2 1 37-16</inkml:trace>
  <inkml:trace contextRef="#ctx0" brushRef="#br0" timeOffset="9493.6295">11330 6175 120 0,'-3'-1'346'0,"1"-1"29"0,-3-1 17 0,3 0-39 15,-1-2-143-15,0 0-81 0,0-3-38 0,-1 1-20 16,0-2-9-16,1 2-7 0,-2-5-5 15,0 2-8-15,1 0-7 0,-4-2-7 16,2-2-6-16,-1 0-7 0,-1-1-5 0,-1 1-5 16,1-3-5-16,-2 1 0 0,1 0-3 15,-2-3 1-15,1 1 2 0,1-2 3 16,-2 2-1-16,0 1 4 0,-2-1 0 0,4 1 2 16,-3-1-1-16,2-1 2 0,-1 1-1 15,1 0-2-15,-1 1 0 0,2 0-2 0,0 0 1 16,-1-1-3-16,3 0 2 0,-1 0-1 15,2-1 1-15,-1 0 0 0,-2 0 0 0,1-3-1 16,0 2-2-16,1-3 1 0,0 0 0 16,-1 1-2-16,0 1 1 0,1 2-1 15,0 1 0-15,1 1 0 0,-1 2 0 0,2 2-1 16,1 1-1-16,-1 2 2 0,2 0-1 16,-2 1 2-16,2 1-1 0,0 3 2 0,0-3-1 15,-1 2-1-15,3 2-1 0,-1-1-1 16,2 2 1-16,-4 0 1 0,4 1 0 15,0 0 0-15,0-1 0 0,-2 0 1 0,2 3-1 16,0-3 0-16,-1 2 0 0,1 1 2 16,0-3-1-16,0 3 0 0,0-2 0 0,0 2 1 15,0 0-2-15,0 0 0 0,0 0-1 16,0 0 0-16,0 0 0 0,0 2 0 0,0-2-2 16,0 0 2-16,0 0-1 0,0 0 1 15,0 0 1-15,0 0-2 0,0 0 1 0,0 0 1 16,0 3-3-16,1-2 3 0,-1 0-2 15,0 1 2-15,0 1 0 0,0 0 0 0,0 0 2 16,0 1-2-16,0-1 0 0,0 2 0 16,0-1 0-16,0 2 0 0,-1 0 0 15,-1 1 0-15,1 1-2 0,-1-1 2 0,0 2 2 16,1-1 1-16,-1 0-2 0,1-1-1 16,-1-1 2-16,0 0-2 0,1 0-2 0,1-1 2 15,-2-1 0-15,2-1-1 0,0 0 1 16,0-1 0-16,-2-1 0 0,2-1 0 15,0 0 0-15,0 0 1 0,0-1-1 0,0 1 2 16,0-2-2-16,0 2 2 0,0-3 2 16,0 0-3-16,2-1 0 0,-2-2 0 15,0 0 0-15,0 0 2 0,-2 0-3 0,2-1 0 16,0-1 0-16,0 1 0 0,-1 0 0 16,-1 0-2-16,2-1 2 0,-1 1 0 0,-2 1 0 15,1-2 2-15,2 4-2 0,-1-2-2 16,-1 0 1-16,2 0 1 0,0 1 0 0,0 3 0 15,0-1 1-15,0-1-2 0,0 3 0 16,2 1 0-16,-1-2 0 0,-1 2 0 0,2 0-1 16,2-2 2-16,-1 2 0 0,2 0 0 15,0 0 0-15,-2 0-1 0,1 2 0 16,-1-2 0-16,0 2 0 0,3-2 2 0,-3 0 0 16,2 1-1-16,1-1 1 0,-1 2 0 15,0 0-1-15,2-2 0 0,-2 0 0 16,2 3-1-16,-1-2 1 0,1 0 1 0,0 1 2 15,1-1 1-15,0 1 3 0,-1 1 1 16,0-1 1-16,0-1-2 0,-3 0 2 0,3 2-2 16,-2-1 0-16,1-1-2 0,-2 1 0 15,1-1-1-15,-3 1-2 0,-1-2-1 0,1 0-2 16,-2 1-5-16,0-1-8 0,-2 2-5 16,1-2-1-16,-1 0-25 0,-3-2-105 0,-1 1-160 15,-5 1-82-15,-2 1-41 0,1-1-21 16,2-1 11-16</inkml:trace>
  <inkml:trace contextRef="#ctx0" brushRef="#br0" timeOffset="14189.2276">22412 6101 127 0,'5'-1'326'0,"-1"1"27"0,-1-1 18 15,-1 1-84-15,-1 0-85 0,-1 0-61 0,0 1-36 16,0-1-16-16,-1 0-9 0,1 0-4 16,0 0-7-16,-2 1-12 0,0-1-13 0,2 0-12 15,-3 0-7-15,1 0-8 0,-3-1-7 0,0 1-3 16,0 0-4-16,-1 1 1 15,-2-1-3-15,-3 2-2 0,1-1-1 0,1 3 0 16,-1-3 0-16,1 3-1 0,1-1 2 16,-1 1 1-16,4 1 0 0,0 0 0 0,0 2 0 15,4-2 1-15,-3 3-1 0,4-1 0 0,0 2 0 16,4-1 0-16,-3 1 1 0,4-1-1 16,0 4-1-16,1-3 2 0,3-1-1 15,-2 1 2-15,1-2 0 0,-2 3-2 0,3-3 2 16,-4 1 0-16,3 1-2 0,-1-1-2 15,0 1 2-15,0-1 0 0,-3 1 3 16,1 0-2-16,0-1 0 0,-2 0 3 0,1 1-3 16,-2-1-1-16,0 3 0 0,-2-2-1 15,0 0-2-15,0 0 2 0,-2-2-2 0,0 1 1 16,-2-1 0-16,1-2 2 0,-2 2 0 16,0-2 0-16,1 0 0 0,-3-3 0 15,-2 0 2-15,3 1-4 0,-1-1 1 0,2-1-1 16,-2 1 0-16,0-2 1 0,3 0-1 15,-1 0 2-15,-2 0 0 0,4-2 1 16,-3 2 0-16,5 0 0 0,-1 0-9 0,0 0-34 16,4-1-70-16,0-3-127 0,-1 1-111 0,4-2-60 15,-1 0-20-15,6-4 16 0,-2 2 60 16</inkml:trace>
  <inkml:trace contextRef="#ctx0" brushRef="#br0" timeOffset="14543.5322">22655 6243 221 0,'2'-2'335'0,"-2"-1"19"0,0 1 10 16,-2 1-99-16,1 0-90 0,-1 1-47 0,-1 0-28 15,0 0-12-15,-2 0-10 0,1 1-13 16,0 2-12-16,-4 0-13 0,3 2-7 0,1 0-3 15,-5 3-2-15,5-1-6 0,-5 2-1 16,4-2-8-16,-2 3-5 0,2 1-6 0,2-1-2 16,0 2 0-16,0-1-2 0,2 1 2 15,-1-3-3-15,4 1 2 0,-1-2-1 16,2 1 2-16,-1-2-2 0,-1-2 0 0,2 0 4 16,1 0-1-16,-3 0 2 0,2-3 1 15,1 1-2-15,1-1 1 0,-1 0-1 0,1-1-2 16,-1 1 0-16,0 0 3 0,-3-2 1 15,3 0-7-15,-1 0-18 0,0 0-35 0,0-4-52 16,0 1-76-16,0-2-117 0,-6 3-79 16,2-3-28-16,1 0 14 0,1-3 37 0</inkml:trace>
  <inkml:trace contextRef="#ctx0" brushRef="#br0" timeOffset="15026.1231">22710 6259 71 0,'2'0'337'0,"0"0"36"16,-2 0 21-16,1 0-50 0,-1 0-100 16,0 2-86-16,0-2-59 0,0 0-31 0,0 2-13 15,0 3-8-15,0 0-7 0,-1 0-4 16,1 4-3-16,-2-1-5 0,0-2-2 0,2 2-6 16,-3 1 0-16,3-2-5 0,-1 1-4 15,1 0-4-15,-2-3-4 0,2 2 4 0,0-2-5 16,2 0-1-16,-2-2 3 0,0 1-1 15,0-4 0-15,0 3-3 0,1-3 0 16,-1 2-1-16,0-2-1 0,0-2 1 0,3 2 1 16,-3-1 0-16,4-1 1 0,0-2 1 15,4 0-1-15,-2-1 2 0,1-2-2 0,-1 2 1 16,-1-2-2-16,3 3 0 0,-4-2 0 16,1 2-2-16,2-2 2 0,-2 3 0 0,0-1-1 15,-1 2 1-15,-3 0-3 0,2 1 3 16,1 1 0-16,-4 0 0 0,1 0 0 0,2 1 0 15,-1 1 0-15,-2-1 0 0,3 2 0 16,-1 0 0-16,0 0 0 0,-1 2 0 16,2-1 0-16,-2 2 0 0,1-2 0 0,0 3 0 15,-1-2 0-15,1 0 0 0,-1 2 0 16,3-3 0-16,-3 2 0 0,-1-3 0 0,2 0 2 16,0 0-2-16,-2-2-2 0,0 1 1 15,0-2 0-15,0 1-2 0,1-1-2 0,-1 0-6 16,2-1-24-16,-1-1-40 0,1-1-68 15,0-1-110-15,-2-1-104 0,-2-2-50 16,4 1-5-16,-1-3 26 0,3-1 58 0</inkml:trace>
  <inkml:trace contextRef="#ctx0" brushRef="#br0" timeOffset="15289.9589">22959 6207 221 0,'1'0'340'15,"-1"1"29"-15,5 3 27 0,-5-1-102 16,1-1-91-16,-1 4-54 0,2-1-28 0,-1 1-23 16,1 1-18-16,0 3-20 0,-1 0-18 15,1 2-14-15,-1 0-11 0,3 1-7 16,-4-1-6-16,1 2-3 0,2 0-1 0,-3 1 0 16,2-3 2-16,-2 1-2 0,0-1 1 15,-2-2 0-15,1-1-1 0,-1-2 0 0,1 0-1 16,-6-2 1-16,2 2 0 0,1-2 1 15,-6 0-9-15,2-5-31 0,-1 3-72 0,-5-3-140 16,-2 0-109-16,-1-3-55 0,4 0-22 16,-4 1 17-16,0 0 62 0</inkml:trace>
  <inkml:trace contextRef="#ctx0" brushRef="#br0" timeOffset="15749.6811">22092 6353 63 0,'-1'0'308'0,"1"0"29"0,-4 0 19 0,3 0-55 16,-2 0-77-16,0 0-62 0,0 2-39 16,1-2-23-16,-1 0-7 0,1 2-15 0,1-2-13 15,1 0-13-15,0 0-11 0,0-2-9 16,1 2-9-16,2 0-8 0,1 0-1 0,0 2-6 16,2-2-2-16,-1 1-2 0,2 1-3 15,-3 0 2-15,1-1-2 0,0 1 0 16,-1-1 1-16,0 3 0 0,-3-1 0 15,-1 0 1-15,0 2-2 0,-1 0-1 0,-4 2 2 16,-3 1-2-16,-1 2-2 0,-3-1 2 0,-3 1-2 16,-1 0 2-16,-1 0-1 0,2-1 0 15,0-2 1-15,3-1 0 0,2 0 1 0,2 0-1 16,3-4 1-16,1 2-1 0,1-3 0 16,2 3 0-16,1-3-6 0,0-1-19 15,1 0-45-15,2-1-90 0,-3 1-150 0,4-2-75 16,-4 2-39-16,0-5 0 0,-2 1 30 15</inkml:trace>
  <inkml:trace contextRef="#ctx0" brushRef="#br0" timeOffset="16491.7089">20731 6275 146 0,'-6'3'340'16,"1"-3"28"-16,-1 2 17 0,3 0-83 15,0-2-101-15,1 1-76 0,2-1-48 0,-1 2-24 16,1-2-11-16,1 2-6 0,-1-1-3 15,2 2-2-15,1 1-1 0,-1-1-3 0,1 2-6 16,3-2-4-16,-3 1-4 0,0 1 1 16,4-2-5-16,-3 0-2 0,1 0-1 0,4-2 1 15,-4-1-3-15,3-1-2 0,0-1-1 16,1-1-1-16,-1-1-1 0,4-1-1 0,-3-1-2 16,-1 0-3-16,-2-2 5 0,1 0-2 15,0-3 2-15,-2 1-3 0,-2 0 2 0,0 2 3 16,1 0 0-16,-4 1 4 0,-4-1 2 15,0 3 2-15,-3-2 4 0,-2 2 2 0,-1 2-1 16,-3 3 3-16,-4 0-1 0,0 3 3 16,0 1-4-16,-4 4-6 0,2-1 2 15,3 2-4-15,-1 1-2 0,4 0-1 0,0 2-2 16,4 3 0-16,1-3-2 0,3 1 1 16,2-1-1-16,2-1-2 0,1 1 3 0,1 0 1 15,6 1 0-15,-3-1 2 0,5-2 0 16,0 1 3-16,0-3 1 0,-1 1-5 15,3 1 3-15,-1-3 0 0,-1 0-4 0,4-2 2 16,-4 1-2-16,1-1-1 0,1-1 0 16,0 0 0-16,-1 0 2 0,0-3-4 15,0 1 1-15,0-1-2 0,-1 1-1 0,-3-2-3 16,2-2 0-16,0 1 2 0,1 1 0 0,-1-2-8 16,2-1-22-16,1 0-46 0,-2-1-87 15,-4-2-144-15,0 1-77 0,0-3-31 16,2-1 3-16,1-1 35 0</inkml:trace>
  <inkml:trace contextRef="#ctx0" brushRef="#br0" timeOffset="16754.5478">21076 6263 169 0,'0'-2'349'15,"0"2"38"-15,-1 0 24 0,-1 0-85 0,-1 0-103 16,-4 2-67-16,-1 5-50 0,-1-2-26 15,-1 2-20-15,1 2-13 0,0 1-9 16,-1-1-9-16,4 2-8 0,-1-1-4 0,1 0-8 16,3 2-1-16,1-2-5 0,2-1 1 0,0 1-4 15,4-1 1-15,1 0 0 0,0 0 2 16,3-2-2-16,-1 0-1 0,-1-2 0 0,2-1-1 16,-2 1-4-16,1-4-10 15,-1 1-12-15,3-1-34 0,-2-2-46 0,1-1-68 16,-3-1-91-16,-2 0-91 0,-2-1-35 0,4-1 2 15,-1-2 33-15</inkml:trace>
  <inkml:trace contextRef="#ctx0" brushRef="#br0" timeOffset="17233.7025">21223 6259 263 0,'2'-1'339'16,"-2"1"29"-16,0 0-23 0,1 0-85 0,-1 1-73 15,0-1-55-15,-1 2-39 0,1-2-18 16,-2 5-11-16,0-1-10 0,1 4-8 0,-1-1-5 16,1 3-6-16,-1-2-10 0,0-1-6 15,1 2-4-15,-1-2-3 0,1 1 0 0,1-1-4 16,0-2-1-16,0-1-2 0,0 1 0 16,0-3-1-16,0 1-1 0,0-1 0 0,0-1 0 15,0-1 0-15,1 0-2 0,-1 0 0 16,0-1-1-16,2-1 1 0,-1-1-1 0,3 1 3 15,-4 0-2-15,3-3 1 0,0 2-2 16,0-4 0-16,0 3 0 0,-1-1-2 16,2 1 2-16,1 0 2 0,-2-2-1 0,2 1 0 15,-2 2 0-15,1 0-1 0,-1 0-1 16,0 2 0-16,1-1 0 0,-2 2-1 0,0 0 1 16,1 2 0-16,2 1 1 0,-4-2 0 15,4 4 2-15,-2-1 0 0,1-1 1 0,0 2 1 16,1 0-1-16,-2 0-1 0,2 0-1 15,-4 0-1-15,2-1 0 0,-1 1-2 0,0-2 0 16,-1 1 1-16,-1-1 0 0,0 0-2 16,0 0 2-16,0 1 1 0,-1-2-1 0,-1 1 0 15,2-2 1-15,-2 1 0 0,2-1 0 16,-1 1 2-16,-1-2-8 0,4 0-23 0,-2 0-45 16,1-3-87-16,-1 3-129 0,0 0-90 15,0-3-38-15,0-2-4 0,2-2 35 16</inkml:trace>
  <inkml:trace contextRef="#ctx0" brushRef="#br0" timeOffset="17493.5422">21441 6216 263 0,'3'-1'367'0,"0"1"31"16,-1 1 9-16,-1 0-100 0,1 2-88 15,0 0-67-15,-1 0-45 0,2 2-28 0,-3 0-23 16,4 3-18-16,-3 1-15 0,2 1-10 15,-1 2-4-15,0-2 1 0,-1 2-2 0,-1 1 3 16,0-1 0-16,0 2-3 0,-1 0-1 16,-3-2-1-16,0-1 1 0,-1 1-4 15,-2 0 1-15,-2-1-1 0,0-3-1 0,1 1 1 16,-3 1-4-16,3-4-5 0,1 0-5 16,1-2-1-16,-2 1-5 0,5-2-36 15,-2-2-101-15,1 2-153 0,-5-3-80 0,0 2-44 16,0-4-18-16,1 2 24 0</inkml:trace>
  <inkml:trace contextRef="#ctx0" brushRef="#br0" timeOffset="18876.7902">20028 6275 87 0,'-2'0'315'0,"1"0"39"0,1-2 27 16,0 0-59-16,0 2-81 0,0 0-68 15,0-1-41-15,0 1-34 0,1 0-24 0,-1 0-18 16,3-2-18-16,-3 0-13 0,4 2-10 15,-1-3-7-15,2 1-5 0,0 2-5 0,0 0-3 16,0-2-1-16,-2 2 2 0,2 0 1 16,-1 0 0-16,0 0 1 0,0 0 2 15,1 0-1-15,0 2 1 0,-2-2-4 0,-1 2 1 16,1 1-5-16,-3-1 2 0,0 1 1 16,-1 1 0-16,-3 1 2 0,0 0 2 0,-5 1 2 15,-1 1 2-15,-1-1 2 0,-2 3 0 16,0-1 3-16,0-3 0 0,0 3-1 0,-3-1-2 15,3 0-3-15,4-2 2 0,-4 0-2 16,5 0 2-16,2-2 0 0,-1 1-1 0,1-1-2 16,2-1-1-16,0 2 0 0,3-1 0 15,-1 0-2-15,2 2 0 0,0-2 1 0,0 1 1 16,3 0 2-16,1 1-1 0,0 0-1 16,2 0 0-16,1-1-2 0,-1 1-2 15,1-2-2-15,-1 1 0 0,2-1 2 0,-2 0-1 16,0-1 0-16,-1-1 2 0,0 0 0 15,-1 2 1-15,0-3 2 0,-3 0 0 16,1 0-1-16,-1 2 1 0,-1-2 0 0,0 1 0 16,0-1 0-16,0 0 1 0,-1 2 4 15,-2-1 0-15,-1 1 0 0,-1 1 2 0,0 0 3 16,-2-1-1-16,-1 3 1 0,2-2 2 16,-3 2-3-16,1-1 1 0,-4 1-1 0,2-2 0 15,0-1 3-15,0 1-3 0,-2 1 2 16,-1-1-3-16,1-1-1 0,1-2 0 15,1 0-4-15,-1 0 0 0,1 0-2 0,2 0 0 16,-1 0-1-16,3 0-1 0,-1-2-2 16,3 0 5-16,-1-1-2 0,2 1 2 0,-2-1-2 15,4 1 0-15,1-3 0 0,0 2 0 16,0-1 0-16,0 1 0 0,1 0 1 16,-1 0-1-16,0 1 0 0,3-1 1 0,-3 3 0 15,0-1 0-15,-3 1-3 0,3 0 1 16,0 0 0-16,-1 1 1 0,1-1 0 0,-2 1 0 15,0 1 0-15,-1 1 1 0,-2 0 0 16,2 0-1-16,-2 0 1 0,1 1 0 16,-2 0-1-16,-1-1 0 0,2 1 0 0,-3 1 0 15,-1-2 0-15,0-1-1 0,-1 3 1 16,-2-2 1-16,-1 1-1 0,1-3 1 0,0 1-2 16,4-2 1-16,0 0-1 0,1 0 0 0,2 0 1 15,2-2-1-15,-1 1 0 0,4-3 1 16,-1 3 0-16,2-3 0 0,-1 1 0 15,4 1-1-15,-1-1 1 0,0-1 0 0,1 3 1 16,-1-1-1-16,1 0 0 0,-1 2 0 16,-2-2 0-16,1 2 0 0,-2 0 0 0,2 0 0 15,-1 2-1-15,3-2 0 0,-3 2 1 16,2 1-3-16,1-1 3 0,0 1 0 16,-1 1 0-16,0-1 0 0,1 1 0 0,-3 1 0 15,1-2-1-15,-2 2 1 0,-2 0 0 16,1-1 1-16,-3 2-1 0,-1 2 3 0,0 0-5 15,-3 2 1-15,-1-1 1 0,1-1 0 16,-2 1 0-16,0-1 0 0,0-3 3 16,-2 1 0-16,2-1 2 0,1 0-5 0,-2-2 0 15,1 0 2-15,2-1-2 0,1-1 0 16,2 0-2-16,0-1 2 0,4 2 0 0,-3-2-1 16,4 0-18-16,0-2-29 0,0 0-50 15,4-3-92-15,-6 1-140 0,0-2-66 16,2-2-25-16,0-1 12 0,4 0 37 0</inkml:trace>
  <inkml:trace contextRef="#ctx0" brushRef="#br0" timeOffset="19113.6464">19754 6275 275 0,'5'-2'380'16,"-2"-1"32"-16,-3 3 23 0,4-4-118 0,-4 4-101 15,1-3-73-15,1 3-46 0,-1-2-32 16,1 2-20-16,0-2-16 0,5 2-14 0,0-1-5 16,-1-1-4-16,4 2-3 0,0-2-2 15,0 2-1-15,0 0 2 0,0 0-4 16,0 0-6-16,-2 0-12 0,1-1-26 0,-1-1-32 16,-1 1-70-16,-4 0-107 0,-3 1-100 15,-5 0-44-15,0 0-5 0,-3 0 19 0,-2 2 60 16</inkml:trace>
  <inkml:trace contextRef="#ctx0" brushRef="#br0" timeOffset="19588.7767">19497 6406 137 0,'-2'2'272'0,"-1"-1"21"15,0 1-14-15,-2 0-61 0,0 1-52 0,0 1-35 16,0-3-24-16,-2 3-9 0,2-1-15 16,0 1-17-16,1-1-13 0,0 0-12 15,-1-1-8-15,0 0-4 0,2 1-3 0,-1-1 0 16,-1-1 0-16,2 1-2 0,-2 1 1 15,1-3 1-15,-1 1-1 0,2-1 6 0,2-1-1 16,-3 1-1-16,1-3-3 0,1 1-3 16,1 1 0-16,-2-1-8 0,3-2-3 0,-4 0 0 15,0 0-1-15,1-1-2 0,0 2-3 16,1-1 2-16,0-1-1 0,-1 0-2 16,2 3-1-16,1-3-3 0,-2 1-1 0,2 0-1 15,0-2-3-15,2 0 1 0,-2-2 0 16,1 2 1-16,1-2 2 0,-1-1 2 15,3-3 0-15,1 2-1 0,-1-2 0 0,1 0 3 16,1 0-2-16,-1 2-1 0,1-2-1 0,1 0 0 16,0 2 0-16,0 2-1 0,-1 0 1 15,1 2-9-15,0 2-24 0,-1-1-46 0,-4 5-89 16,-5 2-146-16,-6 4-79 0,-4 1-31 16,-2 2 3-16,-2 1 35 0</inkml:trace>
  <inkml:trace contextRef="#ctx0" brushRef="#br0" timeOffset="19795.6315">19250 6603 143 0,'8'3'325'16,"2"0"28"-16,-1-2 13 0,-1-1-90 15,3-1-106-15,-1-1-70 0,-1 1-49 0,4-1-22 16,-4 1-19-16,-1-2-14 0,3 1-14 0,-5-1-17 15,1 3-19-15,-4-5-26 0,0 5-27 16,1-2-28-16,-3-1-24 0,3 0-28 0,-4-1-31 16,0 0-24-16,-4 0 3 0,3-3 20 15</inkml:trace>
  <inkml:trace contextRef="#ctx0" brushRef="#br0" timeOffset="20324.8127">19299 6297 241 0,'2'-2'365'0,"-2"-1"29"0,0 2 17 0,0 0-113 16,-2 1-101-16,2 1-68 0,-3 0-40 15,0 2-24-15,-2-1-13 0,2 1-10 0,-2 1-9 16,2 2-12-16,0 0-9 0,1 2-6 15,1-1 0-15,-1 0-3 0,2 3 2 16,-1-1-1-16,1 1-1 0,-2-1 0 0,0 0-3 16,-2-1 2-16,2 0 0 0,-1-1-1 15,2-2 0-15,-6 2 2 0,4-2-1 0,-4-2 0 16,3 2-1-16,-4-1 1 0,2-1 1 16,-1-1 1-16,-2 1 0 0,0 0 0 15,-3-1 1-15,3 1-3 0,-4-2 1 0,2 1-2 16,-1-1-1-16,-1 1 0 0,-3-1-1 15,3 0 0-15,-5 1 0 0,2 0-1 0,-3-1 1 16,1 1 1-16,-1-2 0 0,1 0 0 16,1-2 0-16,0 2-1 0,1-3 1 0,-1 1 0 15,4 0 0-15,-2-1-3 0,2 0 5 16,1 0-1-16,2 0 0 0,0-2 0 16,4 3 1-16,0-1 1 0,-1-1-1 0,4-1-2 15,-2 2 4-15,2-1-4 0,0 1 1 16,0-2-1-16,-1 1 1 0,0-2 2 15,3 2-3-15,-3-2 0 0,1 1-1 0,2-1-2 16,1 0 2-16,-4 2-3 0,4-1 2 0,-1 1 2 16,1-2-6-16,1-1-24 0,1-2-66 15,0 2-138-15,-2-3-114 0,0-1-61 0,1 1-25 16,1 2 7-16,-1-4 55 0</inkml:trace>
  <inkml:trace contextRef="#ctx0" brushRef="#br0" timeOffset="20578.686">18925 6165 226 0,'6'-2'366'0,"-1"2"38"15,-1-2 29-15,1 1-100 0,0 1-103 0,3-1-71 16,-2-1-51-16,2 1-38 0,0 1-25 16,1-2-17-16,-1 1-5 0,-1 1 0 0,1 0 4 15,-1-2 5-15,0 1 2 0,-1 1-1 16,1-2-2-16,1 1-6 0,-1-1-7 0,1 2-9 15,0-3-9-15,0 2-9 0,1 0-9 16,-1-1-9-16,0 2-8 0,0-1-1 0,-3-1 1 16,0 2 3-16,-4-2-10 0,2 2-31 15,-1-1-67-15,-4 1-113 0,-2 3-105 0,-4 0-52 16,0-1-12-16,2 0 23 0,-1 1 66 16</inkml:trace>
  <inkml:trace contextRef="#ctx0" brushRef="#br0" timeOffset="21454.7665">18539 6334 93 0,'-3'2'312'0,"1"0"28"16,-1 1 20-16,2-3-62 0,-1 0-88 16,1 0-60-16,1 0-35 0,-2 0-20 0,2-3-15 15,0 3-12-15,0-2-14 0,2 0-14 16,-1 1-10-16,1-3-9 0,2 1-7 0,-2-1-5 15,2 0-6-15,-2-1-1 0,3 2-2 16,-2 0-2-16,0 0-1 0,-1 2 1 16,0-2 1-16,-1 3 0 0,2-2-1 0,-3 2 0 15,5 0 2-15,-4 2-1 0,1-2 2 16,-1 3-1-16,1-2 0 0,1 1 0 16,-1 1 2-16,0-1-2 0,-1 0 0 0,1 1 2 15,-1 2-2-15,-1-2 1 0,0-1 3 16,0 3 0-16,0-2-2 0,0 1-1 0,-1-1 1 15,-1 1-1-15,1-1-2 0,-1-1 0 16,0 3 1-16,1-3 1 0,-3 3 1 0,3-2 0 16,-2-2 4-16,-2 3-2 0,2-2 3 15,0 1-1-15,-2-2 1 0,2 2 3 0,-2 0 1 16,0 0 2-16,2 0-1 0,-3 0 1 16,1-1-2-16,-1 1-1 0,1 0-2 0,-1-1-4 15,-2 0-1-15,3 1 2 0,-3 0 0 16,2-1-1-16,-2 0-2 0,2 1 3 0,-1-3-2 15,3 4-3-15,-3-4 0 0,2 1 0 16,1 3 0-16,2-4-1 0,1 0-1 0,-1 3 2 16,1-3 0-16,-1 2-2 0,2 0 2 15,-2 1-1-15,2 0 1 0,0-1-2 16,0 3 2-16,0-3 0 0,0 2-1 0,0 1 1 16,0-1-4-16,-1 1 4 0,-1 1 0 15,-1-2 0-15,-2 2 0 0,0-1 2 16,-1 2-2-16,0 0 0 0,0-4 0 0,-3 2 0 15,0 0 0-15,1-3 0 0,2 3 1 16,-1-3-2-16,3-1-2 0,-4 1 3 0,3-2-1 16,2 1-10-16,0-1-24 0,0-1-47 15,1-1-100-15,-3 1-139 0,4-1-73 0,-4-3-30 16,10-3 3-16,-4 1 36 0</inkml:trace>
  <inkml:trace contextRef="#ctx0" brushRef="#br0" timeOffset="21654.7354">18585 6138 35 0,'3'-1'387'0,"-1"-1"43"0,-1-1 20 16,-1 1 11-16,0 0-155 0,0 2-145 16,0 0-75-16,0 0-44 0,0-3-21 0,-1 3-12 15,-1 0-4-15,1 3-3 0,-3-3-31 16,1 0-74-16,-2 5-137 0,-3 0-109 0,-2-1-58 15,-2 2-29-15,1 2 10 0,-3-1 68 16</inkml:trace>
  <inkml:trace contextRef="#ctx0" brushRef="#br0" timeOffset="22106.3675">18310 6316 164 0,'0'2'347'0,"0"-1"29"0,0-1 16 16,2 0-80-16,-2 0-107 0,0 2-71 0,1-2-47 15,-1 0-25-15,0 0-14 0,3 0-12 16,2 0-15-16,-2 0-10 0,2 0-10 0,-1 1-6 16,3-1-5-16,-2 2-2 0,2-2-4 15,-4 2-1-15,2 0 2 0,-1-1 2 16,0 3 2-16,0-1 3 0,-3-1 1 16,2 1 0-16,2 1 0 0,-5-1 1 0,0-1 1 15,-5 3-2-15,2 0 3 0,-2 1 3 16,1 0 1-16,-5 0 0 0,0 0 3 0,1-2 2 15,-1 2 2-15,1-1 4 0,-3-1 3 16,1 1 6-16,2-2 1 0,-3-1 6 0,2 1 3 16,-1-1 2-16,1 0 3 0,4-2-2 15,0-2 1-15,1 0-2 0,0 2-7 0,3-5-1 16,-1 3-9-16,4-3-7 0,-1 0-1 16,1-1-2-16,1-2-2 0,0 1-1 0,2-4 3 15,0 1-2-15,0-1-1 0,1 1-1 16,-1-2-2-16,-2-2-3 0,0 2 2 0,3-1-1 15,-2-1 2-15,-1 2 1 0,1-3 3 16,-1 2-1-16,2-2 2 0,-2 2-2 0,1 1-2 16,1-1 0-16,-2 1-1 0,3 2-3 15,-2-1 1-15,1 3 1 0,2-1 1 16,-2 1-12-16,4 1-27 0,-5 0-47 0,5 1-100 16,-6 2-139-16,2-1-69 0,-2 2-30 15,4-4 7-15,0 1 40 0</inkml:trace>
  <inkml:trace contextRef="#ctx0" brushRef="#br0" timeOffset="22325.3139">18629 5857 90 0,'3'-1'374'0,"-3"-1"39"0,3 2 20 16,-3 0-29-16,0 2-138 0,0-1-111 0,-3 5-70 15,0 0-35-15,-5 4-15 0,2 2-9 0,-2 4-5 16,-2 2-4-16,0 3-5 0,-5-1 0 15,1 4-3-15,1-3-1 0,2 2 0 0,-5 1-3 16,4-1 1-16,-1-1-2 0,0 0-4 16,-1-5-10-16,2 0-24 0,-2-4-40 15,1-1-72-15,-2-3-113 0,1 1-101 0,0-5-44 16,0 0-8-16,3-5 23 0,0 2 65 16</inkml:trace>
  <inkml:trace contextRef="#ctx0" brushRef="#br0" timeOffset="23092.5645">18180 6183 84 0,'0'0'269'0,"3"0"21"16,-3 0 12-16,4 1-78 0,-3 1-76 15,1-2-44-15,-1 2-23 0,1 1-9 16,0 1-9-16,-1 1-11 0,-1-2-6 0,-1 2-4 15,-1 0-4-15,2-1-7 0,-2 2-4 16,1-3-8-16,-1 2-3 0,2-1-5 0,-1-1-2 16,1 2-3-16,-2-2 1 0,0 1 7 15,2-1 4-15,-1 2 1 0,-1-2 5 0,1 2 0 16,-3-1 4-16,1 1-1 0,-3 0-1 16,1 2 4-16,1-2 0 0,-5 1 3 15,1 0-1-15,-1 0-1 0,-2 0-1 0,5 0-3 16,-5-2-4-16,3 1-4 0,-2 0-2 15,0-3-4-15,0 3-4 0,0-2-3 0,-4 1 1 16,3-1-4-16,-2 1 1 0,1-1-2 16,-1 0-1-16,1 0 2 0,0-2-2 0,4 2 0 15,-1-3 0-15,1 2-1 0,2-2 0 16,1 0 0-16,2 0 1 0,-3-2-3 0,3 2 2 16,1 0 0-16,0 0 0 0,-1 0 0 15,2 0-1-15,-3 0 2 0,-1 0-1 0,2 2 0 16,-4-1 1-16,2 2-2 0,-2 0 1 15,3 2-1-15,-1-4-2 0,2 4 0 16,-1-1 0-16,4 1 2 0,-2-1-3 0,2 4 2 16,0-3-1-16,-2 4 1 0,2-2 1 15,-1 1 0-15,-1 0 1 0,0 0 0 0,1-1 0 16,-1 1 1-16,-1-1 0 0,0 1-1 16,-1 1 0-16,1-1 0 0,2-3 0 15,-3 2 0-15,2-2 0 0,0 0 0 0,0 1 0 16,1-3 0-16,-2 1 0 0,-1-1 0 15,0 0 0-15,-3-1 0 0,2 1 0 0,-4-2 0 16,1 0 0-16,0 1 0 0,-3-1 0 16,3-1-2-16,-1 2 0 0,-2-4-1 15,1 1 0-15,2-1 0 0,-1 2 0 0,1-2 1 16,0-1 2-16,0 0 2 0,2-2-1 16,-3 1-1-16,2-2 0 0,1 1 0 0,1-1 0 15,-1 1 2-15,1-2 0 0,2 2 1 16,1-2 0-16,-1 2 2 0,3 1-3 0,-2-1 1 15,2 1-1-15,0 1-2 0,2-1 0 16,0-1 1-16,1 1-1 0,2-1 0 16,2-1 0-16,0 0-1 0,2 1-1 0,4-4-3 15,-2 1 3-15,3-3-6 0,0 1-8 0,2-3-38 16,3-1-91-16,-8-1-152 0,3-1-83 16,-1 1-41-16,3-2-13 0,0-2 26 15</inkml:trace>
  <inkml:trace contextRef="#ctx0" brushRef="#br0" timeOffset="23277.4514">18058 6062 56 0,'4'-5'384'0,"-3"3"43"0,1 0 24 16,-1 2 15-16,-1 0-179 0,0 0-121 16,-3 0-72-16,0 0-42 0,0 2-19 0,0 0-13 15,-2-2-7-15,2 1-1 0,0 1-6 16,1 1-6-16,1-1-2 0,-1-2-14 0,4 1-79 15,-6 0-162-15,3 2-106 0,-4 2-54 16,5-5-29-16,0 0-4 0,-5 0 67 0</inkml:trace>
  <inkml:trace contextRef="#ctx0" brushRef="#br0" timeOffset="24591.8516">20210 6500 167 0,'0'0'313'0,"-2"3"39"16,0-3 9-16,2 0-72 0,0 0-66 0,2 0-53 16,-2 0-37-16,2 0-30 0,-2 0-26 15,0 0-19-15,0 2-15 0,0 1-11 0,1 2-8 16,2-3-8-16,1 5-4 0,-3-3-2 15,4 4-3-15,0-1-4 0,-1 1-1 16,3-1 1-16,-3 0-3 0,0 0 0 0,-1 1 3 16,0-4-2-16,0 2 3 0,-3-4 1 15,4 3 0-15,-3-2-1 0,2 2-3 0,-2-2-1 16,1 0-3-16,-2-1 1 0,2 3 3 16,-2 0 1-16,-2 0 0 0,0 2 2 0,-2 1 2 15,1 0-2-15,-2 1-1 0,0 0 0 16,0-1-1-16,1 1-2 0,-3-3 0 0,0 0 0 15,0 0-1-15,1-2 2 0,1 1-2 16,-2-3 1-16,0 3 0 0,4-3 0 16,0 1-1-16,-1-2 1 0,1 0 1 0,2 2-1 15,-1-3-1-15,0 0-7 0,1 0-19 16,-2 0-41-16,-2 0-87 0,0-4-129 16,1 3-89-16,-1-2-46 0,2-1-4 0,-2-1 27 15</inkml:trace>
  <inkml:trace contextRef="#ctx0" brushRef="#br0" timeOffset="24801.7202">20139 6649 169 0,'0'0'333'0,"-2"0"30"15,2 0 24-15,-1 1-85 0,-3 2-79 16,1-3-47-16,-2 4-38 0,-1-1-26 0,-5 2-19 16,2 0-25-16,-4 1-24 0,-1 2-17 15,-1 1-14-15,1 0-6 0,0 0-1 16,-2 1-2-16,5-1-2 0,-3-1 0 0,4-1-2 15,1-1-2-15,1 0 2 0,-1 0 2 16,1-3-22-16,1 0-65 0,-2 0-158 16,-1-1-110-16,-1-1-63 0,5-2-33 0,-2 1 1 15,0 0 59-15</inkml:trace>
  <inkml:trace contextRef="#ctx0" brushRef="#br0" timeOffset="26123.9063">17606 6163 257 0,'0'-3'358'0,"2"0"27"16,-2 2 12-16,0 1-111 0,0 0-96 16,0 0-55-16,0 1-34 0,0 1-19 15,0 2-16-15,-2 1-12 0,1 1-12 0,-2 1-14 16,1 0-11-16,0 1-5 16,-1 1-4-16,3-1-5 0,-1-1 2 0,1-1-3 0,1 0-2 15,1 0 0-15,-1-1-2 0,3-2-1 16,-3 0 3-16,2-2-2 0,-1-1 1 0,1 0-1 15,0-1 2-15,-1-1 0 0,1 1-1 16,2-2 1-16,-4 1 0 0,2-1-1 0,-1 0 1 16,-2 0 0-16,0 2 0 0,0-2 0 15,-2 0-1-15,-1 3 0 0,-3-2-2 0,1 2 2 16,-3 2 1-16,0-2 0 0,-1 3 1 16,0 1-1-16,1-1 2 0,-1 2-2 15,-1-1-2-15,2 3 2 0,0 0-2 0,0-2 2 16,2 3-1-16,1-1 1 0,0 0 0 15,2-1 0-15,0 1 2 0,-1-1-1 0,0 0-1 16,1 0 2-16,-2 0-1 0,0 0-1 16,0 0 0-16,-4 1 0 0,-2 2 2 15,0-1-1-15,-1 1-1 0,-3-1 1 0,2-1 1 16,-1-1-1-16,0 0 1 0,-2 1 0 16,0-2-1-16,-1 0 1 0,1-3-2 15,4 1 0-15,-1-3-2 0,0 0 1 0,2 0 1 16,3 0 0-16,-3-3-2 0,2 1 2 0,1 0 0 15,-5 1 0-15,4-3-2 0,-3 3 0 16,2-1 1-16,-2 0 1 0,3 0-1 0,-2 1 2 16,1 1-1-16,-2-2 0 0,2 2 1 15,-1-1-1-15,0 1-1 0,0 1 0 16,1 1 0-16,0-2 1 0,0 3-1 0,0-2 1 16,-2 2-2-16,4 0-1 0,0 2 2 15,-3 2-2-15,2 0 2 0,1 3-2 0,-5 0 1 16,2-1 0-16,1 3 0 0,-4 0 4 15,2 0 2-15,-4 1 2 0,2-1 1 0,-4 2-1 16,4 0 1-16,-2-4 0 0,2 0-4 16,-2 1-3-16,5-3 5 0,1-2-4 15,1 1 2-15,3-5-1 0,1 1 0 0,2-2 0 16,1 1-2-16,1-2 0 0,1 0-4 16,0 0-12-16,3-3-32 0,0-2-51 15,3 0-106-15,-1 0-130 0,-1-2-67 0,1-1-25 16,0-3 15-16,0-2 42 0</inkml:trace>
  <inkml:trace contextRef="#ctx0" brushRef="#br0" timeOffset="26340.771">16973 6195 203 0,'1'1'387'0,"-1"-1"31"16,3 2 22-16,-1-2-64 0,4 0-143 15,0 2-97-15,1-2-49 0,-1 0-32 16,5 0-19-16,-3 0-15 0,0 0-8 0,0-2-7 16,3 2-2-16,-3 0-4 0,2-2-6 15,-4 1-14-15,5-3-25 0,-2 1-40 0,-1-1-61 16,1-1-83-16,0 0-95 0,-1 2-54 16,-2-3-13-16,5-2 21 0,-2-1 52 0</inkml:trace>
  <inkml:trace contextRef="#ctx0" brushRef="#br0" timeOffset="26699.1499">17293 6026 142 0,'2'-5'306'0,"-2"0"29"0,0-1 6 0,-2 2-59 15,2 1-75-15,0 0-48 0,-1 1-28 16,1 1-14-16,0-1-18 0,0 2-18 0,1 0-21 16,1 0-17-16,-1 0-13 0,3 0-11 15,1 0-5-15,-4 2-7 0,4 1 1 0,-2 1-1 16,0 1 0-16,0 1 0 0,0 1 1 15,-1 2-3-15,1-2 1 0,-1 3-4 16,-1-1-2-16,3 1 4 0,-4-2-5 0,0 1 0 16,-4 0 1-16,1-1-2 0,-2 0 2 15,-1-4-2-15,2 3 2 0,-3-2-2 0,1-2 1 16,-1-1-1-16,0 0 1 0,0-1-1 16,3-1 0-16,-3-1 2 0,2-1 0 15,2 0 0-15,-1-1 0 0,1-2 2 0,-1-2 0 16,1 0-2-16,1-2 0 0,1 0 0 15,-1 2 0-15,1-1 0 0,-1 1 0 0,0-1 0 16,2 3 0-16,-1 0 1 0,1 0 1 16,1 3-3-16,1-3-8 0,3 3-26 0,1-3-64 15,-1 2-140-15,1 1-110 0,-6 2-58 16,2-2-25-16,-2 2 9 0,0 0 57 0</inkml:trace>
  <inkml:trace contextRef="#ctx0" brushRef="#br0" timeOffset="27517.2057">16671 6291 75 0,'1'-1'323'16,"-1"1"36"-16,0-2 24 0,0 2-45 0,0 2-92 16,-1 0-70-16,-1 1-41 0,1 2-26 15,-3 1-18-15,3-1-19 0,-1 2-18 16,0 1-17-16,2 2-14 0,0 0-12 0,0 1-5 16,2-1-1-16,0 2-4 0,-1-1-1 15,-1-2 0-15,4 1 1 0,-4-3 0 0,0 2 0 16,0-2-1-16,0-2 0 0,0-1 0 15,0 0 0-15,-2-1-1 0,0-1-1 16,1 1 1-16,-1-2 1 0,-1 1 0 0,0-1 1 16,-1 1 1-16,0-1 1 0,1 2-3 15,-2-3 0-15,2 2-1 0,-2-2 0 0,2 1 1 16,-2-1-2-16,-1 2 2 0,0-2 1 16,-1 1 0-16,2 1 1 0,-3-2-2 15,1 1 0-15,0 1 0 0,-1-2 0 0,4 2 0 16,-1-2-1-16,1 2-1 0,0-1 2 15,1 1 1-15,0 1-1 0,0-1-1 0,-1 2 1 16,1 1 0-16,2 0-1 0,-4-2-1 16,-1 1-3-16,1 2 3 0,0-4 1 0,0 3-1 15,-1 0 1-15,0-2 0 0,1 0 1 16,-1 0 0-16,-1-3-3 0,1 0 1 0,-2 0-1 16,0 0 3-16,2 0-2 0,-1-3 4 15,0 1 1-15,1-1-1 0,-1 0-1 0,2 0 2 16,-3-2 0-16,2 0-1 0,-2 0 0 15,3 0 1-15,-1 0-2 0,0-2-1 0,-3 3 1 16,2-2-1-16,2 2-1 0,-1-2 3 16,3 1-1-16,-3 1 2 0,2 1 1 15,4-2 2-15,-3 2 0 0,3 0 0 0,0 0-1 16,0 1-1-16,0 0 0 0,0 1-3 16,2-1 1-16,-1 2 2 0,-1 0 0 0,0 2 0 15,2-2 0-15,0 1 2 0,-1 1 2 16,-1 0 0-16,3 1 1 0,-1 2 4 15,-2 1 0-15,-2-2 1 0,-1 2 2 0,0 2-3 16,1-1-1-16,-1 0-2 0,-2 1-4 16,1 1 2-16,-1 1-1 0,0-2 0 0,-1 3 1 15,-2-2 1-15,2-1 1 0,-3 0-1 16,0-1 0-16,3 0-3 0,-2-2 0 16,1 2-4-16,0-4-3 0,1-1-9 0,-1 3-10 15,2-5-14-15,0 0-4 0,2 0-6 16,-1 0-37-16,2-3-72 0,-2 1-129 0,-3-3-93 15,1-2-49-15,2-5-23 0,-1 4 23 0,3-4 69 16</inkml:trace>
  <inkml:trace contextRef="#ctx0" brushRef="#br0" timeOffset="27709.0873">16410 6232 335 0,'4'-1'424'15,"-2"1"26"-15,1-2 11 0,0 1-101 0,-1 1-170 16,-2 0-87-16,2 0-42 0,-2 0-25 16,-2 0-13-16,2 0-11 0,-2 0-8 0,2 1-4 15,-3-1-12-15,2 2-66 0,-3-2-132 16,-2 1-128-16,-1 1-64 0,3-2-37 0,1-2-10 16,3-2 53-16</inkml:trace>
  <inkml:trace contextRef="#ctx0" brushRef="#br0" timeOffset="27951.9395">16861 5847 65 0,'1'-6'357'16,"2"2"35"-16,-2-1 20 0,-1 1-1 0,0 4-160 15,2 0-94-15,-2 0-51 0,-2 5-27 0,-2 4-15 16,3 2-15-16,-4 4-13 0,-2 1-9 15,2 5-10-15,-3 0-12 0,-2 4-2 16,0-1-2-16,0 1-1 0,0-1 0 16,0-2-1-16,0-1 1 0,0 0 1 0,0-3-2 15,2-1-29-15,-3-3-105 0,3-3-162 0,-3 1-84 16,0-1-46-16,2-6-24 0,1 0 17 16</inkml:trace>
  <inkml:trace contextRef="#ctx0" brushRef="#br0" timeOffset="64955.436">30113 5998 182 0,'0'0'320'0,"0"2"19"16,1-2 9-16,1 0-102 0,-2 1-108 0,0 1-50 15,0-2-16-15,0 0 1 0,0 1 4 16,0-1 4-16,0 0 3 0,0 0-7 0,0 0-13 15,0 2-12-15,0-2-10 0,-2 1-5 16,1 1-7-16,-1 0-7 0,0 2-3 0,1 0-7 16,-1 1-5-16,0-1-4 0,-1 2-3 15,3 1 0-15,-1 2-1 0,-2 1 0 16,1 0 0-16,1 1 1 0,1 1 1 0,-2 1 2 16,1 1 0-16,1-2 1 0,0 1 1 15,0-2-1-15,-4 1 1 0,4-2 0 16,-1-2 0-16,1 2 2 0,-2-1-2 0,2-1 0 15,-1-1-1-15,1-2-2 0,0-1 1 16,-2-1-2-16,2 0-2 0,-2 2-3 0,2-2-4 16,0-2-5-16,0 4 0 0,0-3-4 15,4 0-20-15,-3 1-46 0,2-1-102 16,-3-2-137-16,0 0-74 0,0 0-33 0,0 0 0 16,0 0 37-16</inkml:trace>
  <inkml:trace contextRef="#ctx0" brushRef="#br0" timeOffset="65529.4461">29902 6156 42 0,'-1'-2'294'0,"1"2"22"0,-2-1 13 15,2 1-59-15,0 0-100 0,2 1-73 0,-2-1-42 16,0 2-16-16,1-2-3 0,-1 1 2 16,2 1 4-16,0-1 7 0,-2 2 1 15,3-3 1-15,-3 3 2 0,0-1-1 0,0-1 0 16,0 1 1-16,0-2 0 0,0 1 1 0,-2-1-6 16,1 0-8-16,1 2-4 15,-2-1-10-15,0-1-10 0,-1 1-4 0,-2-1-4 16,4 2-2-16,-4-2-4 0,-3 0 2 0,4 1-2 15,-3-1 1-15,1 2 1 0,-3-2 2 16,1 0 1-16,-2 2-1 0,2-1 1 0,-3 1 1 16,1-2-1-16,1 2-5 0,-2 1 0 15,3 1 0-15,0-1-2 0,2-1 0 16,0 1 0-16,2-1 0 0,1 1-1 0,0 2 1 16,1-1-1-16,1 1 1 0,1-1 0 15,0 2 0-15,0-2 0 0,0 1-2 16,0 1 2-16,0-2-1 0,0 3 0 0,0-2 1 15,-2 2-1-15,-1-2 1 0,0 0-1 16,-2 3-2-16,-3-1 3 0,0 1 0 0,-1 0 0 16,-2 0 0-16,0-1 0 0,-1 1 0 15,2-1 0-15,0 0 0 0,2-2 0 0,-1 0-1 16,2 0 1-16,3-2-1 0,-3 1 1 16,1-1 0-16,-2-1 1 0,3 1-2 0,-1 0 0 15,1-2 1-15,-1 1 0 0,0-1-2 16,1 0 2-16,2 1 0 0,0-2-13 0,-1 0-40 15,1-3-68-15,-2 2-161 0,-1-2-92 16,2 1-47-16,-1-2-13 0,3 1 22 0</inkml:trace>
  <inkml:trace contextRef="#ctx0" brushRef="#br0" timeOffset="65805.9838">29604 6261 253 0,'0'0'359'0,"1"-2"20"15,-1 2 12-15,0 0-117 0,0 0-103 16,0 0-51-16,-1 0-25 0,1 0-11 0,-4 2-6 16,0-2-7-16,-1 5-13 0,-2-3-18 15,-2 3-15-15,0 0-8 0,-3-1-6 0,2 2-2 16,-3 1-6-16,0-2 1 0,1 1-3 16,0-1-1-16,-2 2-2 0,1-1-1 0,-2-1 3 15,2 2-1-15,1-2 2 0,0-1-1 16,4-1 3-16,-1-1-2 0,5 1 0 0,-1-1-1 15,1 0 0-15,1 1 0 0,2-1-4 16,1-2-15-16,0 0-42 0,1-2-69 16,-1 2-133-16,0-7-103 0,0 2-49 0,8-5-13 15,3 3 28-15,0-3 58 0</inkml:trace>
  <inkml:trace contextRef="#ctx0" brushRef="#br0" timeOffset="66242.7125">29613 6028 258 0,'0'-9'358'0,"0"1"22"0,-3 1 15 15,3 0-128-15,0 0-105 0,0 2-67 0,3-2-36 16,-3 4-20-16,1-4-11 0,4 2-1 16,0 0-2-16,0-2-2 0,3 2-3 15,1-1 0-15,1-2 2 0,-1 1 3 0,4-1 1 16,-4 3 2-16,1-2 1 0,-1 2 2 15,-1-2-3-15,-1 0-4 0,-3 0-3 0,1 0-2 16,1 0-1-16,-4-1-4 0,-1 1-3 0,-1-1-4 16,-1-1 1-16,-7 1-4 0,3-4-4 15,-4 3 0-15,-1 1-2 0,-2 0 0 16,0 1 2-16,-1-1 0 0,0 3 0 0,-4 2-2 16,2 0 2-16,-4 1 0 0,2 4-1 15,-2 1 0-15,-2 0-1 0,4 4 2 0,-4 2-2 16,5 1 2-16,1 2-3 0,2 2 3 15,4-1-3-15,1 1 1 0,5-1 0 16,-1-1-2-16,8 0 0 0,-1 0 1 0,3-1 2 16,5-1 0-16,0 1 0 0,0-1 1 15,3-2 1-15,-1-1-1 0,0 1 1 0,-5-3-1 16,0-1-11-16,-4 1-22 0,1-2-29 16,-4-3-29-16,-2 4-30 0,-5-3-80 0,-2 1-103 15,-3 1-56-15,-2 0-9 0,0-2 4 16,1 0 19-16</inkml:trace>
  <inkml:trace contextRef="#ctx0" brushRef="#br0" timeOffset="66803.8067">29314 6015 171 0,'2'-4'302'0,"-2"0"20"0,1 1-7 0,-1-1-75 16,0 1-78-16,0 1-50 15,-1-1-22-15,-1 1-8 0,1-1-6 0,-4-1-6 16,0 3-6-16,2-1-6 0,-2 0-1 0,1 2-7 16,-3-3-3-16,0 3-4 0,-1 0-5 15,0 0-3-15,-2 0-8 0,1 3-3 0,-3-3-6 16,1 0-4-16,-3 2-5 0,1 0-4 16,-2 1 0-16,0-1-4 0,-2 1-1 0,3 0 0 15,0 1 1-15,3 0-1 0,0 1 0 16,3 0 3-16,1 2-1 0,3 1 0 0,2 0-2 15,0 1-1-15,4 1 1 0,0 0-1 16,2 0 0-16,0-1-2 0,0 2 2 0,1-1 1 16,3-2 0-16,-3 4 1 0,-2-3 2 15,0 0-2-15,-1 0 0 0,-1 0 1 16,-1 0 0-16,0-1-2 0,-1 0-2 16,-3-1 0-16,0 0 1 0,-5-2-1 0,0 0-1 15,1 0 2-15,-3-2 1 0,-1-2-1 16,0 2-2-16,-1-3-1 0,1 0 2 0,-1-3-4 15,1 1 5-15,1-1-2 0,-1-2 1 16,2 1 3-16,2-1-1 0,0-2 0 0,-1 2-1 16,2 0 1-16,2-2 0 0,1 1 0 15,0-1 0-15,0 2 0 0,2-1 0 16,1 1 1-16,1-2 1 0,1 1-2 0,4-1 1 16,-2 2-1-16,2-4 1 0,1 1-1 15,2-1 0-15,5 0-1 0,-4 0 0 0,3 0-1 16,1-1 1-16,0 1-1 0,1-1 3 15,1 0 2-15,0 0 1 0,1-1-7 0,2-1-22 16,-2 2-44-16,1 0-93 0,-6 3-152 16,1 0-75-16,0 5-37 0,2-4-1 0,-2 3 36 15</inkml:trace>
  <inkml:trace contextRef="#ctx0" brushRef="#br0" timeOffset="67200.5646">29975 5571 117 0,'0'-2'369'0,"0"1"34"0,0-1 17 0,-1 2-27 16,1 0-159-16,0 0-94 0,-2 0-50 16,2 2-23-16,-2-1-14 0,2 1-8 15,0 1-7-15,0-2-7 0,0 2-11 0,0-2-8 16,0 1-6-16,0 0-1 0,2-1-4 16,0 1-1-16,-2-2 0 0,1 2-1 15,-1-2 1-15,5 0 0 0,-5 0 0 0,0 0 0 16,0-2 0-16,1 0 1 0,1 1 0 0,-2-1 0 15,-2 0 0-15,1-1 0 0,-1 1-1 16,-1-1 0-16,0 1 0 0,0 1 0 16,-4-1-3-16,3 2-9 0,-1 2-28 0,0-1-50 15,-3 1-144-15,2 3-114 0,0 2-61 16,4-2-22-16,0-2 9 0,1 4 41 16</inkml:trace>
  <inkml:trace contextRef="#ctx0" brushRef="#br0" timeOffset="67781.4874">30641 6133 322 0,'-2'-3'378'0,"0"1"20"15,2-1 16-15,0 3-144 0,0-2-97 16,-1 2-60-16,1-2-30 0,0 2-17 0,0 0-11 15,1 0-8-15,3 0-13 0,2 2-8 16,-2-2-5-16,4 2-6 0,2-2-3 0,2 0-4 16,1 0-4-16,4 0-1 0,1 0-3 0,1 3-3 15,1-3 2-15,1 0 1 0,1 0 0 16,0 2 1-16,-3-2 2 0,-1 2 0 0,-5-2 1 16,0 1 0-16,-3-1 1 0,-3 2-2 15,0-2 0-15,-2 0-2 0,0 0 1 0,-4 0 0 16,-1 0-2-16,0 0-2 0,0 0-1 0,0 0-6 15,-1 0-43-15,-6-2-121 0,-3 1-147 16,-3 1-73-16,1-4-42 0,0 1-15 0,-2-2 30 16</inkml:trace>
  <inkml:trace contextRef="#ctx0" brushRef="#br0" timeOffset="123680.6955">842 10544 172 0,'-8'2'296'0,"2"-2"19"0,3 2-3 15,-1-2-100-15,3 0-81 0,-1 0-45 0,1 0-29 16,-1 0-8-16,2 0-4 0,2 0 1 15,-1 0 1-15,-1 0 0 0,2 0 2 0,-1-2-1 16,1 2-1-16,0 0-5 0,1 0-6 0,-3-2-6 16,2 2-9-16,-1 0-6 0,1 0-7 0,2-1-2 15,2 0-2-15,1-1-4 0,1 1 3 16,3-1-2-16,-2 1 0 0,4-1-1 0,1 2 1 16,-1-1 3-16,4 1 0 0,-1-2 0 0,5 2 3 15,1 0 0-15,0-1 1 0,3-1-1 16,4 0 0-16,2 1 2 0,4-3 3 0,3 1-2 15,0-2 3-15,0-1 2 0,4 1-3 0,0-4 3 16,2 1-4-16,3-3-2 0,5 1-1 16,1-3-1-16,2-1 0 0,5-1-1 0,2-1 2 15,4-1 1-15,5 0-2 0,2 0-5 0,4-2 1 16,-2 1 0-16,2 1-3 0,-1 1 0 16,1-1 4-16,1 0 3 0,-1 0-4 0,3 2 1 15,2-1 1-15,1 1-3 0,1 0-4 0,-3 1-3 16,2-1 4-16,0 1-2 0,-4-1 5 15,3-1 2-15,0 1 1 0,0-1 2 0,-1 1-4 16,4 0 0-16,-3-2-3 0,-2 1 0 16,0 1-4-16,-4-2 2 0,1 0 2 15,-2 2 1-15,1-1 1 0,-5 1-2 0,3-2 0 16,-1 2-1-16,-1 1 1 0,-2-1-2 16,0 1 0-16,-2 2-2 0,-1-1 3 0,-2-1 4 15,0 2 1-15,-3-1 1 0,1 0 0 0,-1 3 1 16,1-3-2-16,0 1-4 0,0 1 0 15,1-2-2-15,-3 1-1 0,-1 2 0 16,-1-4 1-16,-4 2-2 0,2 1 3 0,-5-1 1 16,-1 2 0-16,-1-1 1 0,-3 1-1 15,1-1 2-15,1-1 1 0,0 2-4 16,2-1 1-16,-1 1-2 0,1-1 0 0,-1 2-3 16,-1 1 3-16,-4-1-2 0,-1 1 2 15,-5 1 2-15,1 0-2 0,-2 1 2 0,-2 2-1 16,0-1-1-16,-2-1 2 0,-3 1 3 15,1 2 2-15,-2-2-1 0,-2 0 1 0,-1 0 0 16,0 3-4-16,-4-5-1 0,0 4 0 16,-2-1-1-16,-1-1-1 0,-1 1 2 15,-2 0 0-15,-1 1-2 0,0-2 1 0,-3 2-1 16,-2 0 1-16,-2 0 1 0,-4 2-1 16,0-2 1-16,-2 1 0 0,-3 1 1 0,0-1-2 15,-3-1 0-15,1 1 1 0,-4 0 0 16,1-3 0-16,-1 2-1 0,-2 1 1 0,-2-3-3 15,2 2 2-15,-2-1-1 0,0 1 0 16,2-1-1-16,0 1 1 0,-1 0 1 0,4 1-3 16,0 0 3-16,0-1 0 0,2 1-1 15,0 1 0-15,-1-1 0 0,2 1 2 0,-1-1-1 16,1 0-1-16,1 2 0 0,-1-1 0 16,0 0 1-16,2-1 1 0,-1 1 0 15,1 1 2-15,-2 0-1 0,2 0 0 0,2-2-1 16,-2 2-1-16,1 0 0 0,3 0 1 15,0 0 0-15,1 2 0 0,4-2 2 16,-1 1-1-16,2 1 0 0,1-2 0 0,0 2-1 16,-1 0 0-16,2 1 1 0,-2 0-1 15,-1-1 0-15,2 3 0 0,-1-2 0 0,-1 4 2 16,0-2-1-16,-1 0 2 0,-1 2-2 16,-1-3 0-16,0 2 3 0,-1-2-1 0,-3 1-1 15,-1 1 1-15,-1 0 0 0,-3 0 1 16,0 0 2-16,0 1-1 0,-3-1 3 15,-1 1 1-15,-1 0-1 0,0-2-1 0,1 0 0 16,0 2-5-16,4-4-12 0,0 2-39 16,1-3-68-16,2 1-168 0,-3-2-90 0,-2 2-47 15,-1-1-16-15,0-1 26 0</inkml:trace>
  <inkml:trace contextRef="#ctx0" brushRef="#br0" timeOffset="125065.8998">1599 8584 103 0,'0'-1'299'0,"0"-1"19"0,2 1 9 0,-2-1-81 15,1 0-109-15,-1 2-62 0,2-1-35 16,-2 0-18-16,1 1-8 0,1-2 0 0,0 1-1 16,-1-2 3-16,1 0 0 0,1-4-2 15,-1 4-1-15,-1-4-1 0,3-1-4 0,0-1-1 0,-1 1 0 16,0-4-1-16,0 2-5 0,1-3 3 16,-1 0-2-16,0-2-2 0,0-1 1 15,-1 3-1-15,-2 0 2 0,2 0-1 0,-1 1-1 16,-1 1 0-16,3 0 1 0,-3 4-1 15,1 1 1-15,-1 3-1 0,0 1 0 0,0 0-1 16,0 1 2-16,2 1 0 0,-2 1-1 0,3 4 5 16,-1 0 2-16,4 3 2 0,-1 4 2 15,2 2 2-15,0-1-1 0,3 3 2 0,-2 1 0 16,2 0-2-16,0 0-4 0,1-2 1 0,0 0-1 16,-1-1-4-16,1-2-1 0,-2 0 0 15,-2-3-1-15,-1-3 1 0,-1 1-1 16,-4-1-1-16,1-3 1 0,0-2 0 0,-2 0 6 15,0 1 1-15,-4-2 0 0,1 0 5 0,-3-2-2 16,-1 0-4-16,-3-1-5 0,0-3-5 16,-3-1 0-16,1 2-4 0,-1-3-2 0,-1-1 3 15,3 1-1-15,1-1 2 0,-2 1 0 16,4 0 0-16,1 1 1 0,1 2 3 0,2-1 0 16,0 4-1-16,3 0-1 0,1 1-4 0,0-1 0 15,1 2 0-15,1 0-1 0,0 2 4 16,2-1 0-16,1 1 1 0,-1 3 4 0,3 0 1 15,-2 2 2-15,1 1 2 0,0 2 3 16,-1 3 3-16,0-1-2 0,-2 1 2 0,2 0 0 16,-2 2-1-16,3 0 0 0,-1 1 0 15,-1 2 1-15,3 0 0 0,-1 0 4 0,3 3-1 16,1 1-1-16,-2 0 0 0,4 4 2 0,0-1-2 16,1 4-2-16,1 2 0 0,0 0 0 15,0 3-2-15,0 0 0 0,2 0 1 0,0 4 0 16,0 2-1-16,-2-2 1 0,2 3 1 15,0-1-1-15,1 0-1 0,-1 1-3 0,1 0-2 16,-1-2 0-16,0 0-6 0,-2 1 1 16,2 0 5-16,-3-2 1 0,2 0 0 0,-2-3 6 15,-1 2 0-15,0-1 1 0,0-2-2 0,-1 4-4 16,-1-2-1-16,2 1-2 0,-2 2 0 16,1 0 0-16,2 1-1 0,-2-2 2 0,3 0-2 15,-1-2 0-15,0 2 2 0,0-3-1 0,0-2-2 16,1 0 3-16,-1 2 0 0,1-4 2 15,-1 1-3-15,-2-2 0 0,3 1 3 16,-4 0-4-16,2 0 1 0,-1 0-5 0,-3-1 0 16,1 0 0-16,-2 0-3 0,-2-1 1 0,0-2 2 15,-2 4-2-15,2-2 2 0,-2-1 0 16,1-1 0-16,-1-3 0 0,1 0 0 0,-1-3-1 16,0 0 1-16,2-3 1 0,0 1-1 0,2-2 0 15,-2-2 2-15,0 0-2 0,1-2 0 16,-1-1 0-16,3 1 0 0,-4-3-2 0,1-1 2 15,0 0 0-15,0-1 0 0,-2-3-2 16,0 0-7-16,1-3-22 0,-2 0-32 0,0-2-67 16,-2 0-131-16,0-5-97 0,0-4-48 15,0-2-9-15,3-1 21 0,-3-2 54 0</inkml:trace>
  <inkml:trace contextRef="#ctx0" brushRef="#br0" timeOffset="130146.4699">2407 10162 4 0,'-5'0'267'15,"2"0"25"-15,1 0 14 0,2-1-54 0,-1 1-92 16,2 0-67-16,-1 0-40 0,0-2-20 0,2 2-9 15,0 0-3-15,-1-1 3 0,1 1 1 16,-1-2-2-16,1 2-1 0,1 0-3 0,-3 0-4 16,2 0-3-16,-2 0-1 0,0-1-2 0,0 1-1 15,0 0 1-15,0 0-1 0,0 0 2 16,0 0-2-16,2-2 1 0,-2 2 0 0,0 0 5 16,2 0 3-16,-2 0 0 0,0-2 4 15,3 1-1-15,-3 0-3 0,2-1-4 0,1 1-4 16,-1-2-3-16,1 1-3 0,0-1-2 15,-1 0 0-15,3 0 0 0,-1-1-1 0,2 1-1 16,-1-2 0-16,2 3 2 0,-1-1-1 16,-1-2 0-16,1 1 1 0,0 1 1 0,1 1-2 15,-3-1-1-15,1 1 1 0,1-1-1 0,-3 1-2 16,2 1 1-16,-2 0 1 0,1 1-1 16,-1-2-1-16,0 1 3 0,0 1 0 0,1-2 0 15,0 2 0-15,-3-1 0 0,4 1 0 16,-2-2 0-16,2 1 1 0,-1-1 1 0,0 0 0 15,2 1-1-15,1 0-1 0,-1-1 0 16,2-1 2-16,1 0-1 0,-2 0-1 0,1 0 0 16,0 0 0-16,-2-1 2 0,3 1 0 0,-2 0-2 15,-1-1 1-15,1 1 3 0,0 1-3 16,-2-1 0-16,0-1-1 0,0 4 3 0,-2-3-3 16,0 1 2-16,0 0 1 0,-3 1-2 15,3 1 3-15,-1-2 3 0,-2 0 1 0,1 2 2 16,-1-3 1-16,0 2-3 0,2-2 1 15,-2 0-3-15,0 0 0 0,1 0-4 0,1-1 0 16,-2 1 1-16,3-3-3 0,-3 1 0 0,2 0 0 16,1-2-1-16,0-1-1 0,-1 1 2 15,0-2 0-15,1 1 0 0,-2 0 3 0,2-1-2 16,0 0 1-16,-1-1-1 0,-1 0 0 16,1 0 0-16,-2-1 2 0,0 1 0 0,2-1-1 15,-2 1 0-15,0-1 2 0,0-1-3 0,-2 2 1 16,2-2-1-16,0 0 0 0,0 0 1 15,0 1 0-15,0 1 0 0,0 0-2 16,0-2 1-16,-2 2-1 0,2 0 2 0,-1-1-1 16,-1 1-1-16,2 0 0 0,-3-2 0 0,3 0 0 15,-3 0-1-15,2 1 1 0,-1 0-2 16,2-1 1-16,0 0 1 0,0 4 0 0,0-4 0 16,0 2-2-16,0 1 0 0,2-1 2 0,-2 1 0 15,1 0-1-15,-1 0 1 0,3 2 0 16,-3-2 1-16,0 4 1 0,2-2 0 0,-2 3 1 15,0-2-2-15,0 3 1 0,-2-2 0 0,2 3-1 16,0-1-1-16,-3 0 0 0,3 0 0 16,-1 1 0-16,-1-1-1 0,2 1 1 0,0 1 1 15,0 0-1-15,0 1 0 0,0-1-3 16,0 1 3-16,0 0-2 0,0 0 1 0,0 0-4 16,0 1 3-16,0 0 0 0,0 2 0 15,2 0 0-15,-1 3 2 0,2-1-1 16,0 4-2-16,-1-1 1 0,1 4 1 0,0-2 1 15,2 4 0-15,0-4 0 0,1 3 0 0,2 1 2 16,0 0 1-16,0-2-1 0,0 4-2 0,1-3 0 16,-1 1 0-16,0-3 0 0,1 3 0 0,-1-2 0 15,-3 0 2-15,3 0-1 0,-3 0-1 16,1 0 0-16,0 1 0 0,1-4 1 16,-2 4 0-16,1-3-1 0,0 1 1 0,0 1-1 15,1 0 0-15,-1-2 0 0,2 0-1 0,-2 2 0 16,2-4-1-16,-3 1 0 0,3 0 2 15,0-1 0-15,-2-1 0 0,0-2 0 16,1 2 0-16,0-2 2 0,0-3-1 0,-1 1 0 16,-1 1 0-16,2-3 0 0,0-1 1 0,-2 0-2 15,1 0 2-15,1 0-1 0,-2-3 1 16,2 1-1-16,-4 2-1 0,2-3 0 0,-2 3 0 16,1 0-1-16,-1-2-2 0,2 0 1 15,-2 1 0-15,3 1 2 0,-3-2-2 0,2 0 1 16,1 2 1-16,-1 0 0 0,0-5 1 0,2 5-1 15,0-3 0-15,-1-1 0 0,2 1 0 16,3-1-1-16,-1-2 1 0,1 1 1 0,1 0-1 16,1-1 0-16,-1-1-1 0,1 2 1 15,-1 0 0-15,0 0 0 0,-1 0 1 0,0 0-1 16,0 0 1-16,0 1 0 0,0-2-1 16,-1 2 0-16,-1-1 0 0,2-1 2 15,-3 2-2-15,-1 1 0 0,-1-2 2 0,0 1-2 16,0-1-2-16,-1 1 2 0,0-1-2 15,1 0 4-15,-1-2-2 0,3 2 0 0,-2-3 2 16,-1-1-2-16,0 1 0 0,1 1 0 16,0-1 0-16,-1 0 0 0,0 3 0 0,-2-3 1 15,2 1-1-15,-2 0 0 0,0-1 0 16,2 0 0-16,-1-1 0 0,1 0 0 0,-1 0 0 16,-1 2 0-16,0-1-1 0,0 0 1 15,-1-1 0-15,1 2 0 0,0-1 1 0,-2 1 2 16,-1-2-3-16,-1 0 0 0,1-1 2 15,-3-1 0-15,1-1 0 0,1-2-1 0,-1 0 1 16,-1-1-1-16,0-2 0 0,0 0-1 16,-1-3 2-16,1 2-2 0,0-2 0 0,-3 3 0 15,3-3 2-15,0 3-2 0,-2 0 0 16,0 0 1-16,0 0-2 0,0 0 1 16,-1 1 0-16,2-1-2 0,-1 0 0 0,-2-1 1 15,2-2 1-15,-1 2-1 0,0-3-1 16,0 0 2-16,-1 0 0 0,-1-1 2 0,1-2-2 15,0 1-2-15,-1 0 2 0,2 1 0 16,-2 0 0-16,2 1-1 0,1 2-3 16,0-1 4-16,-1 3 0 0,1 0 0 0,-1-2-2 15,3 2 2-15,-2 0 0 0,2-1 0 16,-2 0 2-16,0-1 1 0,-1 1-2 0,0 0-1 16,1 3 1-16,0-4-1 0,2 1 0 15,0 2 0-15,-1-1-1 0,3 0 1 0,-2 2-1 16,0 4-2-16,3-1 1 0,-2 2 2 15,2 4-1-15,0-1-2 0,0 2-1 0,0 3 1 16,2 0 0-16,-2 2-3 0,0 2 4 0,2 0-2 16,-1 3 1-16,2 0 1 0,0 2 2 15,-1 2-1-15,1 3-1 0,0 1 2 0,0 2 0 16,2 4 0-16,0 0 0 0,2 1-2 16,0 4 0-16,1-2 0 0,0 4 2 0,1 1 0 15,-1-2 0-15,-1 3 5 0,1 0-1 16,1-1-1-16,-3 0 0 0,2-2 1 0,-1 1-4 15,0-2 1-15,1 1-1 0,-1 1 0 16,1-1 0-16,1 3 0 0,-1-2 0 16,0 2 2-16,4-2 0 0,-2 1 0 0,0-1-2 15,0-3 2-15,-2-1-1 0,2 1-1 16,1-4 0-16,-2-1-1 0,-1-3-1 0,2-1 2 16,-1-2-1-16,1 0 0 0,1-2 1 15,1-3 0-15,0 1 0 0,0-2 1 16,-1-2-1-16,1 4-1 0,-2-3-2 15,1 3 2-15,-1-1 1 0,1 2 0 0,-1-1 0 16,-1 1 1-16,2 2 0 0,-3-3-1 16,2 2 0-16,0 2 0 0,-2-2 0 0,0 0 0 15,0-3 0-15,0-1-1 0,0-2-1 0,0 2 2 16,-2-3 0-16,4 2-1 0,-2-3-3 16,-2 0 4-16,3 0-2 0,-4-1 1 0,1 1-1 15,1-1-1-15,-1 2 3 0,0-1-1 16,-1 0 1-16,0 0 0 0,0 1 0 0,-1 0 0 15,1 1 1-15,3-1-1 0,-3-1 0 16,1 1 0-16,1 1 0 0,-1-4-1 16,1 3 0-16,0-3-1 0,1 0 2 0,0 0 0 15,1 0 0-15,1 0 0 0,-2-3-2 16,4 1-4-16,-1-3-2 0,2 0-5 16,3 1 0-16,-2-2-2 0,3 0 2 0,1 2-1 15,-1-1 2-15,0 2 5 0,1-1-1 0,-1 2 3 16,-1 1 1-16,3-1 4 0,-2 1-2 15,-2-1 2-15,2 1-2 0,-4-1 2 16,2 2-1-16,-2-2 1 0,0 0 0 0,3 1 0 16,-2-1 0-16,0 1 0 0,-1-3 0 15,1 1 1-15,0 1 1 0,0-1 0 0,-1-2-1 16,1 1 2-16,-3 1-2 0,1-2 1 16,-2-2-1-16,-2 2 0 0,-1 2 0 0,-2-4 2 15,-2 2-2-15,-1-3-1 0,0 1 0 16,-2-1 2-16,-2 0-2 0,0-4-3 15,2 0 3-15,-2 1 0 0,1-1 0 0,-1-1 3 16,0-2-1-16,1 1-2 0,1-1 0 16,-2 0 0-16,1 0 0 0,-1-1 3 0,0-1 0 15,-1-1 1-15,-2 0 2 0,-1-1-2 16,0 0 4-16,0 0-1 0,-2-4-1 16,-2 1 1-16,2-2-2 0,2 1-1 0,-2 0-1 15,3-1-3-15,-2 1 0 0,2 0-2 16,-2-1 1-16,2 2 1 0,1 0 0 0,-2 1 0 15,1-2 0-15,0 0 0 0,2 3 3 16,0-2 0-16,-2 1-2 0,3 1 1 0,-4-1 0 16,3-1 0-16,-2 1-2 0,2 1 0 15,-2-2 1-15,2 0 1 0,0-2-4 0,-2 0 2 16,1-1-1-16,-1 1 1 0,2 0-3 16,-2-3 0-16,2 4 3 0,-4 1-2 0,2-1 0 15,-4 0 0-15,3 3 1 0,-1 1-1 16,1 1 2-16,-2 2-2 0,4 2 0 15,-1 1 2-15,0 1 0 0,3 0 0 0,-1 1 2 16,1 2-2-16,1 0 2 0,1 2-2 16,0 0 2-16,0 0-2 0,0 3 0 0,1 0 0 15,-1 2-2-15,0 0-2 0,0 2-1 16,0 0 3-16,0 4-1 0,-1-1 2 0,1 4 1 16,-2 2 0-16,2 2 1 0,-1 5 0 15,-2-1-1-15,3 4 0 0,3 1 0 16,-2 5 2-16,1 3-2 0,1-1 0 0,2 1 0 15,3 4 1-15,0-1-1 0,3 1 0 16,-2-5 0-16,3 4-1 0,0-2 1 0,1-1-2 16,1 0 1-16,-3 3 1 0,3-3 0 15,-1-1 3-15,1 0-2 0,0 0 2 16,1 2-1-16,0-3 1 0,-2 1-1 0,3 0 0 16,-3-1-2-16,-1-1 0 0,-1 1 1 0,-1-2 1 15,2-4-2-15,-2 4 0 0,0-4 0 16,0 1 3-16,-2-2-3 0,2-2 1 0,-1 1-1 15,1-3 0-15,-1-2 0 0,2-1 0 16,-3 0 0-16,3-4-1 0,0 1 1 16,0-1 0-16,-1-1 0 0,1 1 1 0,-2 1-1 15,1-2 4-15,2 3-2 0,-2-1-2 16,0-1 0-16,0 0 0 0,0 2 1 0,1-2-2 16,0 1 1-16,-1-1 0 0,-1 0 0 15,2-1 0-15,0 2 0 0,-1-6 0 16,2 4 0-16,1-4 1 0,3-1 1 0,0-1-4 15,3 0 1-15,3-1 1 0,4-1 0 16,0 0 0-16,4-2 0 0,2-1 1 0,-1 1 1 16,4 1 1-16,-2-1-3 0,0 1 0 15,0-1 3-15,-1 1-2 0,1 0-1 16,-1-1 1-16,1 3 0 0,-3-2 0 0,-3 0-1 16,-2 1 1-16,-3-3 1 0,-4 3-2 15,-3-1 0-15,-5 1 1 0,-3 0-5 0,-4-2-21 16,-5 3-38-16,-9 0-155 0,-3 0-84 15,-4 3-46-15,-2-2-19 0,-2 0 8 16</inkml:trace>
  <inkml:trace contextRef="#ctx0" brushRef="#br0" timeOffset="131130.3259">2982 10135 48 0,'-1'0'252'0,"-1"0"22"0,1-3-17 16,-1 3-42-16,0-1-62 0,1 1-55 0,1-1-36 15,0-1-21-15,0 2-11 0,0 0-8 16,0-1-2-16,0 1 1 0,0-2-1 16,0 2 0-16,1-2 1 0,-1 2-1 0,0 0 2 15,0 0 0-15,0 0-3 0,0 0 0 0,0 0-5 16,0 2-1-16,2 0 7 0,-2-1 5 16,0 1 7-16,0 3 4 0,2-3 5 0,-2 2 3 15,1 1-6-15,-1-1 3 0,0 1-4 16,2-1 0-16,-1 2 0 0,-1 0-1 0,2-1-4 15,1 4-6-15,-1-4-3 0,2 3-4 0,-1 1-4 16,0 0-3-16,1-1-1 0,-1-1-3 16,0 1-2-16,0-1-2 0,-1-2-1 0,1 2-2 15,-1-2-1-15,-2 0 3 0,4-3-3 16,-4 0 1-16,0-1-1 0,0 3 0 0,2-4-2 16,-2 1-1-16,1-1-2 0,-1 0-13 15,0 0-25-15,2-1-44 0,-2-3-71 0,-5 4-133 16,-1 2-72-16,0 1-28 0,1 1 6 15,2 2 34-15</inkml:trace>
  <inkml:trace contextRef="#ctx0" brushRef="#br0" timeOffset="131682.6557">3050 10512 95 0,'5'-2'283'0,"-4"-1"18"0,1 1 0 0,0-1-75 16,-1-1-90-16,1-1-63 0,-2 2-30 16,1-1-16-16,-1-1-2 0,-1 2-1 0,1-1 3 15,0 1 7-15,-2-2-1 0,2 3 0 16,-3-3 0-16,3 1-1 0,-2 0 2 0,1 2 6 15,-4-1 5-15,4 1 1 0,-1-1 4 0,-1 2 0 16,0 1-4-16,-2 0-6 0,3 0-7 16,-1 1-7-16,-2 1-5 0,2-1-4 15,-3 2-4-15,3 1-5 0,0 1 0 0,0 1-1 0,-1-2-2 16,3 1 2-16,-1 0-3 0,0 0 2 16,1 3-3-16,1 0 2 0,0 0 0 15,-2-1 0-15,2 2 1 0,0 0-1 0,0 1 1 16,0 1-2-16,2 1 0 0,-2 2 1 15,1-3 1-15,1 4 3 0,-2-1 1 0,3 0 1 16,-1 0 2-16,0 1 0 0,1-3-1 0,0 2 0 16,2-1-2-16,-1-1-1 0,1 0-1 0,-2 0-1 15,2 0-2-15,-2-1 1 0,0-1-2 16,1 0-2-16,-3 0-2 0,1-2 0 0,2-1 0 16,-4 0-1-16,2-2 0 0,-2-1 1 15,0 1 1-15,0-2-1 0,0-2 1 0,0 1 0 16,0-1-1-16,-2-1 0 0,2 0 0 0,-3 0 0 15,2-1-1-15,-1-1-5 0,2 1-10 16,-3-2-20-16,1-2-36 0,1-1-40 16,-1-2-83-16,-3 0-106 0,-1 0-66 0,1 0-24 15,-1 3 11-15,0 0 31 0</inkml:trace>
  <inkml:trace contextRef="#ctx0" brushRef="#br0" timeOffset="131887.5285">2946 10737 148 0,'5'-2'303'16,"0"-3"16"-16,0 0 13 0,2-2-96 0,-1 2-89 15,2 0-51-15,-1-2-25 0,2 4-9 16,1-2-4-16,-1 2-7 0,0 0-10 0,1 0-2 16,0 0-11-16,-3 2-6 0,1-1-6 0,-1 1-9 15,-1-1-2-15,3 1-11 0,-2-1-16 16,1 1-28-16,-2-2-49 0,-1 1-101 0,-5 2-95 15,3 3-43-15,-2 2-12 0,2-4 14 16</inkml:trace>
  <inkml:trace contextRef="#ctx0" brushRef="#br0" timeOffset="132151.4025">3219 10789 78 0,'2'4'306'16,"0"-1"28"-16,-1-1 15 0,1 2-70 15,-2-3-94-15,1 1-72 0,1-2-43 0,-2 2-22 16,0 1-11-16,2-3-4 0,-1 0-2 16,-1 0 2-16,3 0 2 0,0 0-1 0,0 0-2 15,-1 0-1-15,3-3-6 0,-2 1-5 16,0-1-8-16,0-1-2 0,1 2-5 16,-3-1-2-16,2 0 1 0,-3 1-2 0,-3-1 0 15,2-1-2-15,-4 3 0 0,0-1-10 16,0 0-12-16,-1 0-19 0,-2 1-18 0,3 1-29 15,-1-2-84-15,-4 0-111 0,0 2-50 16,3-2-14-16,4-1-1 0,3-3 22 0</inkml:trace>
  <inkml:trace contextRef="#ctx0" brushRef="#br0" timeOffset="132728.1252">3750 10019 35 0,'-4'-1'280'16,"2"1"28"-16,1 1 18 0,-1-1-58 0,2 0-88 15,-2 4-61-15,1-4-33 0,1 3-15 16,0 2-4-16,0 2 2 0,0 0 5 0,3 1 2 15,-1-1-5-15,1 1-5 0,1 0-9 16,1 2-9-16,0-3-9 0,1 1-12 16,-1 1-4-16,0-1-6 0,1-3-5 0,-1 2-5 15,-2-2-4-15,0 0-1 0,-1-1-2 16,1 1-14-16,-3-3-28 0,3 0-43 0,-3 1-84 16,-3 3-137-16,3-2-70 0,-3 4-28 15,3-1 6-15,-2 2 34 0</inkml:trace>
  <inkml:trace contextRef="#ctx0" brushRef="#br0" timeOffset="133201.8367">3821 10357 239 0,'0'3'347'0,"0"-3"20"0,0 0 10 15,0-3-126-15,-1 3-104 0,1-2-67 16,0 2-38-16,0-2-20 0,0 2-10 0,0-1-5 15,0 1-3-15,1 0-4 0,-1 0 0 16,2-2-3-16,0 0 1 0,-1 2-4 16,4-1 3-16,-2-1-1 0,1 2 2 0,0 0 1 15,1-2 2-15,-2 2 1 0,2 0-1 16,-2 0-1-16,2 0 2 0,0 0-4 0,-1 2 2 16,-1 0-3-16,-1 1 5 0,-1 2 1 15,1 0 1-15,0 1 4 0,-2 2 3 0,-2 2 3 16,0-1 0-16,1 3 2 0,-1 1 2 15,-1-1-2-15,-1-1 0 0,0 1-3 0,3-1 0 16,-1-2-1-16,-1-1-2 0,1 1-2 16,1-4-1-16,-1 2 0 0,2-4-3 0,0-1-4 15,0 1 2-15,2-1-2 0,-1 1 0 16,1-2-2-16,1 1 2 0,0-1 0 16,2 1 0-16,3-2 2 0,-2 0 0 0,1-2-1 15,2 1 0-15,0-1 1 0,-2 1-2 16,1-2 0-16,1 1 0 0,-1 2 0 15,-3-3 0-15,1 1-2 0,-1 2-4 0,1-2-5 16,-1-1-9-16,-2 0-12 0,2-1-16 16,-2 0-16-16,2 0-15 0,-2-1-26 15,0-1-38-15,3 1-62 0,-6 1-72 0,3 1-26 16,1-3-2-16,-1 0 16 0</inkml:trace>
  <inkml:trace contextRef="#ctx0" brushRef="#br0" timeOffset="133617.5812">4143 10294 251 0,'-2'-7'353'0,"2"1"23"0,-3 2 14 0,1-3-128 16,1 2-99-16,-3 0-62 0,1 1-33 0,0-1-17 16,0 0-8-16,-2 0 0 0,2 3-3 15,-3 0-2-15,3-1-5 0,-2 3-5 16,0 0-4-16,0 0-5 0,-1 0-3 0,0 2-6 15,-1 1 2-15,1-1-2 0,-2 1-2 16,2 1-1-16,1-1-1 0,0 6 0 16,2-4-3-16,0 5 2 0,1 0-2 0,1 1 1 15,1-1 2-15,1 3-2 0,-1-1 0 0,3 2-2 16,1 1 1-16,-1-1-2 0,0 1 1 16,2-1 1-16,1 3 0 0,-1 0-1 15,1-1 1-15,-1 2 1 0,0 1 0 0,2 1-3 16,-2-5 1-16,2 3 1 0,-3-1-2 15,1-2 3-15,-2-2-3 0,2 0 0 0,-2 0-2 16,0-4 1-16,0-2-1 0,-1-1-1 16,-2-2 0-16,0-1 2 0,2-1 0 0,-2-2 0 15,0 0 0-15,0 0 0 0,-2-2-2 16,2-1-7-16,-2-2-11 0,1-2-15 16,-3 2-23-16,3-4-35 0,-2 0-53 0,-3 0-93 15,1 0-97-15,0 2-42 0,-1 0-6 16,1 2 19-16,-1 0 47 0</inkml:trace>
  <inkml:trace contextRef="#ctx0" brushRef="#br0" timeOffset="133784.479">4055 10526 91 0,'0'-4'307'0,"3"0"28"0,-1-1 15 0,1 2-66 16,1-2-95-16,0 3-66 0,1-3-42 16,4 0-23-16,-1 1-15 0,2-2-14 15,2-1-11-15,-2 4-7 0,1-2-5 0,0 1-8 16,-1 2-11-16,-1-1-13 0,0 0-21 0,-2 2-30 15,-1 1-67-15,1 1-85 0,-4 2-66 16,4 0-27-16,-2 0-3 0,2 1 21 16</inkml:trace>
  <inkml:trace contextRef="#ctx0" brushRef="#br0" timeOffset="134031.3282">4334 10606 189 0,'4'3'331'15,"-2"0"32"-15,0-1 8 0,-1-2-97 16,-1 1-87-16,2 1-61 0,-2-2-42 0,0 0-30 16,1 0-16-16,1 0-14 0,-2-2-3 15,0 2-7-15,0-1-5 0,0 1 5 0,0 0 0 16,-2-2 5-16,1 1-2 0,1-2-1 16,0 1 0-16,-2 1-5 0,2-1-2 15,0 0-3-15,-1 2-1 0,1-1-2 0,-2 0 0 16,2-1-3-16,0 1-8 0,-2 1-19 15,2-3-32-15,0 0-70 0,0 3-146 0,0 0-78 16,-4 0-34-16,2-3-6 0,0 1 24 16</inkml:trace>
  <inkml:trace contextRef="#ctx0" brushRef="#br0" timeOffset="134575.727">4745 9822 70 0,'3'0'275'0,"-3"0"28"0,4 0-2 0,-2 1-53 16,-2-1-74-16,3 2-49 0,-3 0-29 15,3-1-18-15,-1-1-6 0,0 3 1 0,-1-1-1 16,1 2-4-16,-1-1 1 0,1 3-5 15,-2 1-6-15,2 1-11 0,-1 0-8 0,-1-1-11 16,2 5-11-16,1-2-7 0,1-1-4 16,1 2-4-16,0-1-8 0,0 1-29 0,1-1-45 15,-1-1-95-15,-1 1-130 0,-2 3-72 16,1-1-28-16,0-2 4 0,-1 1 38 16</inkml:trace>
  <inkml:trace contextRef="#ctx0" brushRef="#br0" timeOffset="135401.0996">4887 10237 91 0,'-2'-3'332'16,"-1"2"31"-16,1-1 20 0,-1 1-50 16,2-1-114-16,-4 0-76 0,5 2-46 0,-3-1-27 15,3 0-16-15,-3 1-13 0,3-2-10 0,0 1-11 16,3 1-8-16,-3-2-5 0,3 2-4 15,3-1-1-15,-1-1 0 0,1 1-2 0,1-1 0 16,2-1 0-16,-3 3 0 0,1-3-2 16,-1 3 2-16,-1-1-2 0,1 1 2 15,-1-1-1-15,1 1-1 0,-2 1 4 0,0-1-4 16,1 1 2-16,1 2 0 0,-3-3 0 16,-1 3 0-16,1 2-4 0,-1-1 3 0,-1 0 1 15,-1 3 1-15,0-1 0 0,0 1 2 16,-3 0-3-16,0 1 2 0,1 1-2 0,-5 1 1 15,2-2 0-15,-1 0-1 0,-1 1 0 16,2-2 0-16,-2-1 0 0,4-1 0 16,-1-2-1-16,3-3 0 0,-1 2 1 0,2 0 0 15,2-2 0-15,-1 0-2 0,3 0 4 16,0 0-2-16,4-2 0 0,0 0-2 16,0 2 2-16,4 0 0 0,-2 0 0 0,1 0 0 15,0 0 0-15,-1 2 0 0,-1 1 0 16,0 1-1-16,-2 1 1 0,-1 0-2 0,1 2 0 15,-2-4 2-15,0 4-1 0,-1-1 0 16,-3 0 0-16,1-2 1 0,-1 2 0 0,-1-1 0 16,-1-1 2-16,-2 2-1 0,-2 0-1 15,-1 0 0-15,-2 1 4 0,0-2-3 0,1 2 2 16,-5-2-1-16,4 0 0 0,-2-1 1 16,1-2 1-16,3-1 3 0,-1 1-1 0,4-2 0 15,0 0-2-15,1-3-3 0,2 1-9 16,4-1-20-16,-1-1-31 0,3-1-53 15,-3 1-102-15,1-1-108 0,-1 2-46 0,3-2-16 16,3 0 16-16,-1-4 43 0</inkml:trace>
  <inkml:trace contextRef="#ctx0" brushRef="#br0" timeOffset="135845.5968">5268 10146 65 0,'1'-8'300'0,"-1"2"37"16,0 1 31-16,-1 0-59 0,-4 1-92 16,2 1-58-16,0 1-41 0,0-1-30 15,-2-1-17-15,0 4-7 0,2-5-6 0,-3 5-4 16,1 0-5-16,0-2-6 0,0 2-9 0,-1 0-9 16,1 2-5-16,-2-2-7 0,0 0-4 15,2 5-4-15,-1-5 0 0,3 4-2 16,-3-1-1-16,4 2 0 0,1-1 0 0,-1 2-1 15,2 1 1-15,-3 1 0 0,3 0 0 16,0 5-1-16,0-1-1 0,3 2 3 16,-1 3 1-16,1 0-1 0,1 0 0 0,1 2-1 15,0-1 0-15,1 1-3 0,1-1 0 16,0 2-1-16,1-2-1 0,0 0 2 16,2 0-1-16,-1-2 2 0,1-1 1 0,-2 0-1 15,1-4 1-15,-3 1 1 0,1-4 2 16,-1 2-3-16,-1-3 1 0,-1 0-1 0,-2-2-1 15,1 0 0-15,-3-2 0 0,3-1-1 16,-3 0-2-16,0 1-1 0,0-3 3 0,-3 0-1 16,3-3 2-16,-3 1-1 0,1-1-6 15,1-2-11-15,-4-2-23 0,4-2-32 0,-2 4-37 16,-1-3-56-16,1 1-82 0,-3 1-93 16,-1-2-32-16,1 1 0 0,1-3 24 0,2 3 45 15</inkml:trace>
  <inkml:trace contextRef="#ctx0" brushRef="#br0" timeOffset="136015.4567">5242 10365 28 0,'0'-5'280'0,"0"0"35"0,-1 0 23 0,-1 0-46 16,2 3-81-16,-1-1-59 0,-2 1-34 15,3 0-25-15,0 1-19 0,3-1-14 16,0 0-13-16,0 1-15 0,2-1-10 0,3 0-8 16,3 0-5-16,0 1-3 0,0-3-1 15,3 1-1-15,-3 1-5 0,2 0-16 0,-2-1-37 16,-3 0-82-16,-2 3-132 0,-2 2-74 15,0 2-35-15,2-2-4 0,-1 0 22 16</inkml:trace>
  <inkml:trace contextRef="#ctx0" brushRef="#br0" timeOffset="136284.2866">5532 10489 252 0,'-3'4'392'0,"-2"-2"28"0,3 1 19 0,-1-1-88 16,0 0-150-16,3-1-83 0,-2-1-46 16,2 2-26-16,0-2-15 0,0 0-7 0,2 0-4 15,-1 0-7-15,1 2-3 0,0-2-6 16,-1 0 1-16,2 3-5 0,1-3 0 0,-1 0 0 16,0 0 0-16,-1-3 0 15,-1 3 0-15,2-2 0 0,-3 2 0 0,0-2 2 16,-3 1-2-16,3-3-2 0,-1 1 0 0,-1-2-6 15,1 3-30-15,-1-3-57 0,-1 2-132 16,-2-1-114-16,0 2-62 0,0 1-22 0,-1 1 10 16,0 0 47-16</inkml:trace>
  <inkml:trace contextRef="#ctx0" brushRef="#br0" timeOffset="141533.2613">2881 9388 122 0,'0'-3'261'0,"0"-1"18"0,0 0-20 16,-2-1-70-16,2 1-68 0,-1-1-44 0,1 2-26 15,0-1-11-15,0 1-12 0,0 1-3 16,0 0-5-16,0 1 2 0,0-1 0 0,0 0-1 16,0 2-1-16,0 0 4 0,0 0 5 0,0 0 4 15,0 0 6-15,0 2 7 0,0-2 6 16,-2 2 0-16,2-2-6 0,-1 1-6 0,-1 1-8 16,0 0-8-16,-2 1-11 0,1 1-3 15,0-1-2-15,-2 2-2 0,0 2 0 0,-1 1-1 16,-4 3 0-16,1 0 2 0,-1 2-1 15,-2 0 2-15,1 1-1 0,-1 1 2 0,-2 0-2 16,0 0 1-16,2 1-2 0,0-4 2 16,1 0-4-16,0-4 0 0,3 0 2 0,2-1-3 15,1-1 0-15,-1-3-3 0,3 1 0 16,1 1 0-16,1-2-2 0,-1 1 1 0,2-1-2 0,0-3 2 16,0 2-1-16,2 1-1 0,-1-1 2 15,-1 0 1-15,2 1-3 0,1-1-1 16,-3 0-6-16,3-1-9 0,-3-1-10 0,0 0-19 15,0 0-21-15,-1-1-28 0,-1-1-71 0,-1 0-104 16,0-1-50-16,-1-1-16 0,3-1 7 16,1-2 19-16</inkml:trace>
  <inkml:trace contextRef="#ctx0" brushRef="#br0" timeOffset="141885.1462">2641 9456 14 0,'0'-1'216'0,"1"-2"22"0,1 1-20 16,-2 0-39-16,3 1-47 0,-3-1-36 0,2 2-22 15,-1-2-13-15,1 2-8 0,-2 0-4 16,2 0-5-16,-1 0-3 0,2 2-2 16,-1-2-3-16,-1 2 0 0,2-1-6 0,-1-1-4 0,3 2 0 15,-2 0-2-15,2-1 0 0,1 2-1 16,3-1 1-16,1 3 3 0,0 0 0 15,2 1 0-15,3-2 2 0,0 2 2 0,1 0-2 16,1 0 1-16,1 1-2 0,-1-4 0 16,2 4-1-16,-3-2 1 0,1-1-5 0,-4 1-2 15,3-2-4-15,-4-1-4 0,2 1-4 0,-4 0-2 16,-2-1-4-16,0 1 1 0,-2-2-4 0,-3 1 2 16,-1-1-2-16,-2 1-2 0,-2-1-18 15,1 2-40-15,-7-1-104 0,-3-1-122 16,0 1-65-16,0-2-32 0,1 0-2 0,-1-3 31 15</inkml:trace>
  <inkml:trace contextRef="#ctx0" brushRef="#br0" timeOffset="142799.7442">3229 8497 41 0,'2'-1'250'0,"-1"-1"23"0,2-1-7 16,-3 2-54-16,0-1-75 0,1-1-49 0,-1 3-32 15,2-3-14-15,-2 1-10 0,2-1-5 16,-1-2-1-16,1 1-4 0,0 1 0 0,-1-2-2 16,2 2-2-16,-1-1-3 0,-2 2-2 15,3 0 0-15,-3 2-1 0,0-1-1 0,2 1 3 16,-2 0-3-16,0 0 1 0,0 0-1 15,0 1-3-15,0-1 0 0,0 0-2 0,0 0 1 16,0 0-5-16,0 0 2 0,0 0-2 16,0 0 0-16,0 0-2 0,0 0 0 0,0-1 0 15,0 1 0-15,0 0 0 0,0 0 0 16,0 0 3-16,0 0 0 0,-2 0 1 16,2 1 3-16,0-1 5 0,0 0 9 0,0 0 5 15,-3 2 7-15,3 0 4 0,-3 2 1 16,0 0-4-16,-1 3-4 0,1-2-4 0,-3 2-6 15,1-2-2-15,1 3-5 0,-1-1-4 16,0 1 2-16,-2 0-2 0,0 4-1 0,-1-2 0 16,0 2-1-16,0 0 0 0,-1 0-1 15,-1 0 0-15,4-2-1 0,-1 0-1 0,0-1-1 16,2-2 0-16,0-2 0 0,3-1-3 16,1 0 0-16,-1-2 0 0,2-1-1 0,-1 1-1 15,1-1-1-15,0-1 3 0,1 2-3 16,-1-2 0-16,0 1 2 0,2-1-1 0,-1 0-1 15,1 2-5-15,0-2-10 0,-1-2-15 0,-1 2-26 16,0 0-27-16,0-3-34 0,0 2-81 16,-5-1-89-16,-1 2-36 0,3-3-4 0,1-1 13 15,2-4 29-15</inkml:trace>
  <inkml:trace contextRef="#ctx0" brushRef="#br0" timeOffset="143091.8852">3093 8526 242 0,'-5'-3'287'15,"3"1"12"-15,-1 0-36 0,-1 1-99 16,2-1-67-16,1 0-41 0,-1-1-17 0,2 3-10 16,-2 0-7-16,2-3-1 0,0 3-6 0,0 0-1 15,0 0-5-15,2 0-3 0,0 0-4 16,-1 0-2-16,2 3 0 0,3 0 0 0,-1 1 0 16,0-1 3-16,0 4 2 0,3-4 6 0,-1 4 3 15,1 0 10-15,0-2 5 0,3 1 9 16,-3 0 6-16,2 0 1 0,0-2 8 15,2 0-4-15,-1 1-4 0,3-2-1 0,-3-1-3 16,2 1-8-16,1-1-3 0,-3-2-6 16,2 2-8-16,-2-1-3 0,-1-1-6 0,0 2-4 15,-3-2-3-15,1 2-1 0,1-2-7 16,-3 0-19-16,2-2-57 0,-6 4-158 0,-2-2-85 16,0 0-49-16,5-4-19 0,-4 0 10 15</inkml:trace>
  <inkml:trace contextRef="#ctx0" brushRef="#br0" timeOffset="143957.4091">4179 8153 181 0,'3'0'264'0,"-2"0"18"0,1 0-38 16,1 0-80-16,-3 0-63 0,2 0-36 15,-2-2-20-15,3 0-12 0,-3 2-6 0,2-1-3 16,-1 1-6-16,-1-2-4 0,2 2-6 16,-2 0 0-16,2 0-2 0,-1 0 0 15,-1 0 4-15,-1 0 9 0,-1 0 7 0,2 2 7 16,-2-1 5-16,1 3 3 0,-3 0 1 15,1-1-6-15,-3 2 1 0,1 0-3 0,-3 3-2 16,2-1-1-16,0 2 1 0,-1 0-2 16,2 2-1-16,-2-2-5 0,2 1-3 0,0 0-3 15,2 0-2-15,0 0-2 0,-1 1-1 16,1-2 0-16,2-1 1 0,-4 0 0 0,4-1-2 16,-1-3 1-16,2 1-2 0,-1 0-3 15,-1 0 1-15,2-1-2 0,0 0-2 16,-2 0-2-16,2 0 1 0,-1-1-3 0,1-1 0 15,-2 1-2-15,2-2 0 0,0 0-1 16,-1-1 0-16,1 2 0 0,-2-2-3 16,2-2-8-16,0 2-15 0,-2-1-17 0,2-2-27 15,0 0-21-15,0 0-28 0,0-3-32 0,0 2-60 16,-1-2-71-16,-1-1-25 0,0-1-2 16,1-1 16-16</inkml:trace>
  <inkml:trace contextRef="#ctx0" brushRef="#br0" timeOffset="144233.2382">4016 8233 239 0,'-5'-1'275'0,"2"0"16"0,0-2-45 0,3 1-88 15,-2 0-60-15,2 1-34 0,0-1-20 16,0 0-12-16,2 2-12 0,-2 0-4 0,1 0-5 16,1 0 5-16,0 0 4 0,-1 2 4 15,3-2 8-15,-1 3 2 0,0-1 2 0,3 0 4 16,-1 3 6-16,1 0 5 0,1 0 2 15,2-1-2-15,-1 2 4 0,1-1-8 0,-1 2-8 16,5-1-6-16,-2-1-1 0,1 0-4 16,-2 0-3-16,3 0-4 0,-1 2-5 15,1-2-3-15,1 0-4 0,-3 0-4 0,2 0-1 16,1-1-4-16,-1-1-10 0,-1 0-31 16,-4 0-72-16,-3-3-155 0,-5 0-81 15,-1 4-43-15,-4 2-15 0,-2-3 19 0</inkml:trace>
  <inkml:trace contextRef="#ctx0" brushRef="#br0" timeOffset="159036.971">2177 12746 224 0,'2'-7'307'0,"0"1"16"0,-1-3 5 0,1 1-139 16,1 1-90-16,-1-2-44 0,3 1-26 0,-2-4-15 15,0 3-7-15,1-3-1 0,0 1-2 16,-3 0 0-16,4 1 0 0,-2 0 2 0,2 1 3 16,0-1 3-16,-2 3 0 0,3 0 1 0,-1 3-1 15,-2-2-2-15,2 5-2 0,-2-2-1 16,2 1-3-16,2 2-1 0,-2 0 6 0,0 2 5 16,1 1 4-16,1-2 5 0,0 5 8 0,0 0 3 15,-1 4-2-15,1-1-1 0,-1 1-4 16,3 0-4-16,-4 1-1 0,2 1-9 15,-1-4 1-15,-1 2-7 0,1-3 3 0,-3 0-5 16,0-2-1-16,0-2-2 0,-1 2 3 16,-2-2-2-16,2-2-2 0,-2-1 0 0,1 1-1 15,-1-1-1-15,2 0 0 0,-1 0-2 0,1 0-2 16,-2 0 3-16,2 0 1 0,-1-1 0 16,-1 0-1-16,-1 0 1 0,-1-1-3 0,0-1-2 15,1 1-1-15,-4-1-3 0,2 1-1 0,-2-1 1 16,0-1-1-16,-1-1 4 0,3 2 0 15,-2 1 4-15,2-1 0 0,1-1 0 0,-1 1 3 16,0 2 0-16,3 0 0 0,-2-2-1 16,1 3 1-16,-1 0-3 0,2 0 3 0,0 3 2 15,0-1 2-15,0 5 3 0,0-2 6 16,0 3 1-16,-2 1 4 0,2 3-2 0,-1 0 0 16,1 3 1-16,0 4-2 0,0-2-2 0,0 4 0 15,0-1 1-15,1 5-2 0,3 1 0 16,-1-2 0-16,0 5 1 0,2-1-1 0,0 0-1 15,1 3-1-15,3-2 0 0,-4 3 1 16,0 1 0-16,1 2 1 0,-1 5 0 0,3 0 2 16,-5 0-3-16,0 2-5 0,0 1 2 15,-1 1-5-15,1-1 0 0,-1-1-3 0,3-1-1 16,0 0-1-16,0-5 0 0,2 0 0 16,-1-4-1-16,1 0 3 0,0 0 0 0,1 0 0 15,0-3 3-15,0 3 0 0,0-2 2 0,0 1 1 16,-2 0 6-16,2-1 0 0,-2 0 0 15,1-2 2-15,-3 3-2 0,1 2-4 0,0-1-1 16,-2 2-1-16,1-1 2 0,-2 2 0 16,0-2 1-16,1-1 1 0,-1-1-3 0,1-2-4 15,-2-2 2-15,1-3-4 0,1-2-1 0,1-3 1 16,-1 0 0-16,0-3-1 0,3 1-1 16,-3-4 1-16,0 2 0 0,-1-1 0 0,1-1 0 15,0-2 0-15,-1-1 0 0,0-1 1 16,-1 0-2-16,-1-3-1 0,2 0-11 0,-2 1-19 15,0-4-33-15,0-2-42 0,-2 0-81 16,1 4-129-16,-3-3-64 0,1 0-18 0,3-2 14 16,-1-2 30-16</inkml:trace>
  <inkml:trace contextRef="#ctx0" brushRef="#br0" timeOffset="159963.5847">777 14518 146 0,'11'0'232'0,"1"-1"-14"0,0 1-21 16,4 0-37-16,1-2-44 0,2 2-38 0,8-3-25 16,5 2-11-16,4-1-8 15,5 1-3-15,5-2-4 0,8 0 0 0,4-2-4 0,4 1-3 16,3-1-1-16,7 0 0 0,-1-2-1 0,7-1 5 15,1 1 4-15,5-2 2 0,4-2 3 16,5 0 0-16,4 1-2 0,1-2 1 0,3 2-8 16,0-2 4-16,4 0-4 0,4-1 0 0,4 2-3 15,4-6-2-15,2 4-3 0,4-2-9 16,0-1 1-16,4-1-1 0,3-1-5 0,7 2 1 16,2-2 0-16,5 0 5 0,1 1-3 15,4-2 1-15,4 4-3 0,1 0-1 0,-1 1 4 16,-3 0-5-16,0 2 0 0,-1 0 0 15,-3 4 0-15,-3-2 2 0,-6 5 4 0,-5-1 0 16,-4-2-1-16,3 3-2 0,-3 0-2 16,0-2 2-16,-1 3-7 0,-4-1 4 0,0-2-2 15,-1-1 1-15,0 1 1 0,-4 1-2 16,-1 0 4-16,-3 0-7 0,-6 0 5 16,-3 2 0-16,-3 0 3 0,-1-1 2 0,1 1-4 15,-2 1 5-15,-3-1-6 0,-6 3-2 16,-2-1 1-16,-4 0 0 0,-5 2 1 15,-7-3 0-15,1 1 2 0,-6 2-2 0,-3-3 2 16,-3 1-2-16,-2-1 0 0,-5 1 0 16,-7 1-2-16,-2-2 1 0,-7 0-2 0,-4 2 2 15,-5-2 1-15,-5-1 0 0,-3 3 1 0,-4 0 3 16,-4-1 0-16,-3 1 0 0,-2-1 0 16,-4 1 1-16,-3-1 0 0,-1 2 3 15,-2-1 4-15,-3-2 2 0,1 1-1 0,-3 2 3 16,0-4-2-16,0 1-4 0,-3 0-3 15,0 0-3-15,-2-1-2 0,1 1 1 0,-2 1-2 16,1-1 0-16,-3-1 0 0,3 4 0 16,-2-3-1-16,0 1 0 0,2 2-1 15,3 0 1-15,-1-2 1 0,6 2 2 0,0 0 0 16,3 0-2-16,1 0 0 0,2-1 3 16,4 1-4-16,0 0 1 0,3 0 0 0,1 0 0 15,0 0 1-15,0 0-2 0,2 1 0 16,-4 1 0-16,-1 3 1 0,-1 2 1 0,-4 2 4 15,1 4 2-15,-4-2 4 0,0 4 2 16,-4 0 0-16,-1 2-4 0,0 0 0 0,-1-2-4 16,-2-3-2-16,-3 0-4 0,1-3-10 15,-1-2-18-15,-3-2-30 0,1-2-55 0,-7 1-148 16,-2-4-77-16,-1 1-31 0,-2-4-5 16,-5-2 16-16</inkml:trace>
  <inkml:trace contextRef="#ctx0" brushRef="#br0" timeOffset="161179.008">4498 14033 287 0,'0'0'318'16,"0"-3"19"-16,0 3-33 0,0 0-104 0,0 0-78 15,0 0-46-15,0-2-31 0,-1 2-15 16,1 0-12-16,-2-2-4 0,2 2 1 0,0 0 3 16,0 0 0-16,0 0 3 0,0 0-1 15,0 0-2-15,0 0-4 0,0 0-3 0,0 2-5 16,0-2 1-16,0 0 4 0,0 2 4 16,0-2 6-16,0 0 9 0,-2 0 8 15,2 3 3-15,-1 1 1 0,-1 1 2 16,0 0-4-16,1 0-1 0,1 2-5 0,-2 0-7 15,2 3-3-15,2-2-6 0,-2 4-3 0,1-3-7 16,1-1 0-16,1 1-3 0,-3-1-3 16,2-1 0-16,1-3 1 0,-1 3 0 15,-1-3-1-15,-1-1-1 0,2-2-1 0,-2 1-1 16,0-1 1-16,2 1-2 0,-2 0 2 16,1-2 0-16,-1 0 3 0,0 0-2 0,0 0 0 15,0 0 0-15,0 0 3 0,-1 0-4 16,1 0 5-16,0 0-2 0,0 0 0 15,-2 0 2-15,2-2-2 0,0-1-1 0,0 0-1 16,-2 0 0-16,2-3 0 0,-1 0-1 16,-1-1-1-16,2-1 1 0,0-4 0 15,-1 2 0-15,1-2-1 0,-2-2 1 0,2 3 0 16,-2 0 1-16,2-1-1 0,-1 2 0 0,-1 3 1 16,2 2-1-16,0 0 0 0,0 2 0 15,0 3 0-15,0-2 2 0,0 0-4 0,0 2 2 16,0 0 0-16,0 2-2 0,0 1 1 15,0 1 1-15,3 3-2 0,-3-2-4 0,2 5-18 16,1-3-35-16,0 2-51 0,-4 0-155 16,1 0-96-16,-2 0-48 0,2-3-9 15,-3 1 22-15</inkml:trace>
  <inkml:trace contextRef="#ctx0" brushRef="#br0" timeOffset="162330.7665">4628 14413 155 0,'6'-1'283'0,"-3"-1"25"0,0 0-15 16,-1-1-74-16,1 2-67 0,-1 0-38 15,-1-1-24-15,-1 2-10 0,0 0-5 0,0 0 2 16,-1 0-4-16,-1-1-6 0,2 1-8 0,0-2-11 16,-2 2-14-16,2 0-6 0,-1 0-10 15,-1-2-5-15,2 2-3 0,-1-1-3 16,-1 1-1-16,2 0-1 0,-2-2 0 0,1 2 0 15,-1 0 1-15,1 0-1 0,-2-2 1 16,1 2 2-16,1 0 0 0,-1 0 2 0,-1 0-2 16,1 0 3-16,-1 0-1 0,0 0-1 15,-2 0 2-15,0 2-3 0,1-2 2 16,-3 2-2-16,3-1 0 0,-1 1-1 0,0 0-3 16,2-1 2-16,-3 1 0 0,3 0-3 15,-2 3 0-15,2 0 2 0,-1 0-2 0,1 0-2 16,-2 0 2-16,2-1-1 0,0 1 1 0,0 1 1 15,0-2-2-15,1 1 2 16,1-1-2-16,-1-1 0 0,2 2 3 0,-3-1-2 16,3 1-1-16,0-1-1 0,-2 0 1 15,2 3 3-15,0-2-2 0,-1 2 2 0,1-1-2 16,0 1 2-16,0-1-2 0,1 2-3 16,-1-1 0-16,2 0-3 0,0 3 2 0,-1-1-1 15,1-1-1-15,1 2 3 0,0 0-1 16,0 1 1-16,0 1 0 0,0 0-1 0,1 0 0 15,-1 1-3-15,-2 2 1 0,3 0-2 16,-3 0 3-16,2 1 1 0,-1-2-1 16,1-2 1-16,-3 2 1 0,2-4 0 0,0 0 1 15,-2-1 1-15,2 1-1 0,-2-3 3 16,0-1-2-16,2-1-1 0,-2-1-1 16,1 1 0-16,-1-2 1 0,2 0-1 0,-2 0 0 15,3 0 0-15,-3 0 2 0,2-1-2 16,-1 2 0-16,1-1 0 0,0-1 1 0,-1 1 0 15,-1-1-1-15,2 1 0 0,-2-3 0 16,1 2 0-16,1-1-1 0,1-1-3 16,-1-1 4-16,2-2-2 0,1-2-7 0,0-1-16 15,1-3-30-15,-1 0-44 0,0 0-96 16,-5 2-131-16,-2-1-65 0,1 3-18 0,-1 0 9 16,-1 1 34-16</inkml:trace>
  <inkml:trace contextRef="#ctx0" brushRef="#br0" timeOffset="162655.565">4455 14679 224 0,'0'-3'326'0,"0"1"27"0,0 1-10 15,2-1-99-15,-1 1-88 0,1 1-58 16,1 1-38-16,-1-1-23 0,4 2-12 0,-1-2 0 15,1 1-1-15,-1 1 5 0,1-2 1 0,2 0 1 16,0 0 4-16,0 0 1 0,-2 0-2 16,2 0-3-16,1 0-4 0,0-3-4 0,-1 1-6 15,-2 1-5-15,1-2-3 0,0 1-4 16,-2-1-1-16,-2 0-2 0,0 2-2 0,0-1 1 16,1 2-2-16,-3-1 2 0,1 1-1 15,-2 0-1-15,0 1 0 0,4-1-3 16,-4 2-11-16,3 1-24 0,-1 0-29 0,0 0-37 15,-1 0-91-15,-2 1-118 0,-1 2-46 16,0 2-12-16,4-3 15 0,1 2 29 16</inkml:trace>
  <inkml:trace contextRef="#ctx0" brushRef="#br0" timeOffset="163175.7305">4837 14818 161 0,'1'0'315'0,"2"0"27"0,-3-1 18 0,0 1-99 15,0-2-82-15,0 2-51 0,0-1-30 0,-1-1-18 16,-1 1-9-16,1-1-6 0,-1 2-6 15,2-1-5-15,-2 1-8 0,2 0-5 0,0 0-10 16,0 0-5-16,-3 0-5 0,3 0-2 16,-2 0-3-16,1 0-4 0,-1 0-1 15,-1 1-1-15,0-1-2 0,-2 2-2 0,-1-1-3 16,0 2 0-16,-1-1-1 0,1 2-2 16,-1 1 0-16,-2 1-1 0,4-2 0 0,-1 3 1 15,1 0-3-15,2-2 1 0,-1 2-1 16,2-1 0-16,0 1 1 0,2-4-1 15,2 3 1-15,2-2 2 0,-1 3 0 0,2-3 0 16,0 1 1-16,0-1 1 0,1 1 0 16,2-2 0-16,-2-1 0 0,2 0 0 15,-1 1-1-15,2-1 0 0,-1-1-1 0,0 1 2 16,0-1 3-16,1 0 0 0,-2-1 1 16,-3 0 0-16,3 0-2 0,-1 0-4 0,-1 0 0 15,-2-1 0-15,2 1 0 0,-2-3 0 16,0 2 0-16,0-1 2 0,2-1 0 0,-2-1-2 15,3 1 0-15,-1-1-2 0,0 2 0 16,1-3-4-16,-1-1-29 0,3 0-73 0,-7 2-175 16,-1-1-91-16,-1 4-52 0,-1-2-20 15,-2 3 17-15</inkml:trace>
  <inkml:trace contextRef="#ctx0" brushRef="#br0" timeOffset="165079.6802">4085 13218 144 0,'-1'-6'258'0,"-2"-1"15"0,0 0-34 0,3 2-70 15,-3 0-63-15,1-2-40 0,-1 2-24 0,0 2-9 16,-1-4-4-16,3 6-3 0,-3-2 0 16,3 0-2-16,-1 2-4 0,2-1-5 15,0 2-1-15,0-1 0 0,0 1-3 0,0 0 0 16,0 0-2-16,0 0-2 0,0 0 0 16,0 0-2-16,0 0 3 0,0 1 7 0,0-1 9 15,0 3 9-15,0 3 7 0,-1 0 6 16,-2 3 0-16,1 2 0 0,1-1-6 15,1 6-2-15,0-2-4 0,0 3-2 0,0 1 1 16,0 1 0-16,1 2 1 0,-1-1 1 16,2 5 1-16,-2-3-3 0,4 4-3 15,-4 0-1-15,2 1-2 0,1 0-3 0,0-1-2 16,1 2-1-16,0-3-5 0,-2 0-1 16,3 1-5-16,-2-2-3 0,1-2 1 0,1 0-3 15,-2 0 0-15,1-3 1 0,-1 1-1 16,0 0 1-16,0-2-3 0,0-1 2 0,2 2-2 15,-2-3-1-15,0 2-2 0,-1-1 0 16,1 3 5-16,-3-3-2 0,3 3 4 0,-3-2-2 16,0-1 1-16,0 0 2 0,0-2-6 15,0 0 0-15,-1-3-1 0,-1 0-1 16,2-3 1-16,0-1-2 0,-2-1 1 0,2-1 1 16,0-1-1-16,0 0 1 0,0-1-1 15,2 0 0-15,-2-1-1 0,2 1-1 0,-1-1-1 16,1 2 1-16,-2-3-1 0,1 3 1 15,1-3 0-15,-2 0 1 0,2-1 1 16,-2 1-1-16,0-2 0 0,0 0-4 0,1-2-10 16,-1 1-18-16,0-3-26 0,2-1-45 15,-2-5-81-15,1 0-132 0,1-3-64 0,-2 1-21 16,0-1 8-16,2 1 32 0</inkml:trace>
  <inkml:trace contextRef="#ctx0" brushRef="#br0" timeOffset="166345.6802">4073 13218 32 0,'-5'2'255'16,"2"-1"21"-16,0 0-4 0,1 0-56 0,2-1-78 15,0 0-57-15,0 0-35 0,0 0-18 16,0 0-8-16,3-2-2 0,-1 1 2 0,1-1 2 16,2-1 2-16,0 0 0 0,-2-1-3 15,1 1-1-15,-1 3 1 0,-1-2-1 0,-2 0 3 16,3 1-1-16,-3-1-1 0,2 0-3 16,-2 2 1-16,0 0-3 0,0 0-3 0,0 0-3 15,0 0 1-15,2 0-4 0,-1 0 0 16,1 0-4-16,1 0-1 0,2 0 0 0,2 0 2 15,0 0-1-15,1 0 4 0,0 2 4 16,4-2 7-16,-2 2 7 0,5-1 8 0,-2 1 3 16,4 0 5-16,-1-2 0 0,3 0-1 15,-1 3-3-15,4-3-4 0,0-3-5 16,0 3 0-16,4-2-5 0,-1 0 0 16,3-3-5-16,-3 2-3 0,1 1-4 0,-4-1-2 15,-1-2-3-15,-1 3-4 0,-4 0 0 16,1-1 0-16,-4 1 0 0,1 1-2 0,-1 1 0 15,-1-2 1-15,-2 1 1 0,-2 1-2 16,3 0 1-16,-2 0 2 0,-1 1-3 0,0-1 0 16,0 2 1-16,-2-2 0 0,-1 0-1 15,2 0 0-15,-3 0 2 0,4 0-2 0,-5 0 0 16,2 0-2-16,1-2 1 0,-1 2 2 16,0-1-1-16,1 1 2 0,-1-2-2 15,-2 0 1-15,3 1 1 0,-2 1-2 0,-1-1 0 16,0 1 0-16,1-2 0 0,-2 2-1 15,-2-1 0-15,1 1-2 0,-1 0 5 0,0 0-1 16,0 1 1-16,0-1-1 0,-1 0 2 16,1 0-1-16,-2 2-2 0,0-2 0 15,0 0 0-15,2 1-1 0,-3-1 1 0,3 0 2 16,-2 1 6-16,2 3 0 0,0-1 1 16,0 0 4-16,0 4-1 0,2 1 0 0,-1 1 0 15,3-1 0-15,0 5-1 0,-1-1-2 16,0 1 2-16,1 0-1 0,0 4 1 0,-2-1-3 15,1 1-1-15,0 0-1 0,-1 5-2 16,2-2-3-16,-2-1-1 0,1 2 2 16,0 1-1-16,2-2-1 0,0 3 0 0,0-3 0 15,2 4 0-15,0-2 0 0,-1 0 1 0,1 0 1 16,-1 1 2-16,3 0 2 0,-4-1 0 16,1 2-1-16,1-1-1 0,-1 0-3 15,2-2-1-15,-2-1 0 0,-1 1 0 16,0-3 0-16,1 2 0 0,0-2 0 0,-3-2 0 15,2 0-1-15,-1 0 1 0,0-1 2 16,1-1 3-16,-2 0-2 0,2-1 1 0,-2-1 4 16,0 3-5-16,0-4 0 0,-1 1-2 15,0 0 1-15,-1 1-2 0,-1-1-2 0,0 0 2 16,0 1-1-16,0-2-2 0,-1 0 1 16,1 0 1-16,-2-1 1 0,2 0-3 15,0-3 1-15,0-2 1 0,0 0 1 0,0 0-2 16,0-4 2-16,0 2 0 0,0-1 0 15,0-1 0-15,0-1 0 0,0 2 0 0,0-2 0 16,0 1 0-16,0-1 0 0,0 0 0 16,0 0 3-16,0 0-1 0,-2 0 0 15,2 0-1-15,0 0 0 0,0 0-5 0,2-1-16 16,0 1-32-16,-1-2-42 0,1-1-96 16,-2 3-138-16,-5-1-68 0,0-1-23 0,2 2 9 15,0 2 32-15</inkml:trace>
  <inkml:trace contextRef="#ctx0" brushRef="#br0" timeOffset="167414.686">4882 13878 84 0,'5'2'270'0,"-2"1"20"0,2-1 11 15,-2 0-88-15,0 1-77 0,2-1-34 0,-4 1-14 16,1-1 2-16,-4 3 4 0,2 2 6 0,-6 2-1 16,2 3-5-16,-5 1-12 0,0 2-10 15,-2 2-12-15,1-1-11 0,-1-1-9 0,-1 2-6 16,2-2-6-16,-1 0-5 0,-1 0-5 16,2-2-6-16,0-1-2 0,1 0-6 15,1-2-1-15,2 0 1 0,1-5-6 0,-1-1 2 16,3-1-2-16,1 0-1 0,2-3-7 15,0 0-16-15,0-1-26 0,2-4-38 16,-2-1-65-16,0 0-139 0,0-3-73 0,-2-1-30 16,4-2 1-16,3-2 27 0</inkml:trace>
  <inkml:trace contextRef="#ctx0" brushRef="#br0" timeOffset="167699.5128">4917 13747 237 0,'-2'0'346'0,"-1"0"20"0,-2 0 13 16,-1 3-123-16,-2 2-104 0,0 1-57 15,-3 3-36-15,-3 0-13 0,-2 1-8 0,-1 2 1 16,0 2-3-16,-1 1 0 0,1 0-2 0,1-1-4 16,0 3-2-16,2-1-2 0,0-2 0 15,1 3-3-15,2 1-4 0,-3-1-1 16,1 3-4-16,-1 0-4 0,-1-2-3 0,3 1-3 15,1-2 1-15,1-3-3 0,-2-1-2 16,4-1 0-16,1-2-4 0,-2-1 0 16,3-1-5-16,1-4-18 0,3-1-33 0,-1-3-56 15,0 0-118-15,1-5-104 0,2 0-51 16,2-5-13-16,3-2 19 0,-2-4 49 0</inkml:trace>
  <inkml:trace contextRef="#ctx0" brushRef="#br0" timeOffset="167986.3371">4768 13702 100 0,'5'-3'308'16,"-5"0"29"-16,2 2 13 0,-4 1-69 16,-1 1-109-16,-2 2-66 0,0 2-37 0,-5 0-21 15,-2 4-9-15,-1 3-3 0,-2 1 1 16,-3 2-2-16,-2 1 0 0,0 6-1 0,-1-1 2 15,0-1 1-15,1-1-1 0,2 1 0 0,-1 0 0 16,5-2-6-16,-3-2-5 0,1 0-7 16,0 0-5-16,2-3-6 0,3-1-4 0,0-1-2 15,0-3-1-15,3 0-1 0,3-4 0 16,0-1-1-16,4 1-14 0,-1-3-26 16,0-2-29-16,2-1-41 0,0 0-66 0,0-5-96 15,0-2-69-15,0 0-18 0,4-3 8 16,2-2 29-16</inkml:trace>
  <inkml:trace contextRef="#ctx0" brushRef="#br0" timeOffset="168286.7276">4683 13433 7 0,'-1'2'283'0,"-3"1"26"0,-2 1 14 0,-2 1-32 15,-3 4-104-15,0 1-68 0,-3 7-34 0,-1 1-11 16,-2 3-5-16,-2 3 3 0,0 3-3 16,0 0 2-16,0 0-6 0,2 1-4 0,-1-2-7 15,4-1-9-15,-2-1-7 0,4 1-11 16,-1-3-5-16,3-3-7 0,-2 0-5 16,2-1-4-16,2-3-5 0,1 0 1 0,0-3-4 15,1-4 0-15,1 2-2 0,0-3-1 16,2-4-8-16,0 0-16 0,2-3-23 15,-1 0-31-15,1-1-30 0,1-4-34 0,1-2-50 16,1-3-64-16,-2-2-52 0,0 0-14 16,4-2 10-16,-1-3 25 0</inkml:trace>
  <inkml:trace contextRef="#ctx0" brushRef="#br0" timeOffset="168568.5539">4544 13395 172 0,'0'-4'325'0,"-2"4"27"16,-1 0 14-16,0 2-96 0,-2 1-106 16,1 2-60-16,-3 0-34 0,1 5-18 15,-5 0-5-15,3 2-4 0,-2 2-2 0,-2 0 1 16,-1 3-3-16,-1 3-3 0,1 4-3 16,0-2-6-16,-4 2-4 0,1 1-5 0,2 0-5 15,0-2-5-15,0-2-4 0,1-2-1 16,2-3-1-16,2-2-2 0,0 0 1 0,3-2-1 15,-1-4 0-15,2-2 0 0,0 0-1 16,3-3-3-16,1-2-13 0,-1-2-21 0,2 0-27 16,0-4-30-16,0-1-43 0,3-2-74 15,-1-4-96-15,0 0-38 0,2-3-3 0,1-2 13 16,1-2 35-16</inkml:trace>
  <inkml:trace contextRef="#ctx0" brushRef="#br0" timeOffset="168829.3314">4405 13331 24 0,'3'-1'301'16,"-6"2"26"-16,3 1 14 0,-3-1-27 15,-1 4-130-15,1-1-79 0,-3 1-35 0,0 2-15 16,-2 1-7-16,0 1 0 0,-2 3 1 16,1 2-2-16,-1 1-1 0,2 2-10 0,-2 1-3 15,0 4-8-15,0 1-5 0,-2 2-6 16,1 0-5-16,1-2-2 0,-2 1-3 0,2-2-2 15,-1-4-2-15,0 0-1 0,3-4 0 16,3-3 1-16,0 0-3 0,-2-4 0 0,5-2 2 16,1-2-14-16,-1-3-12 0,4-1-26 15,-1-2-34-15,3-5-59 0,-1 1-113 16,3-5-65-16,-3-3-25 0,5-4 1 0,-2 0 25 16</inkml:trace>
  <inkml:trace contextRef="#ctx0" brushRef="#br0" timeOffset="169057.8847">4263 13343 36 0,'0'-4'304'0,"0"1"28"0,-2 0 14 15,2 3-32-15,0-2-125 0,0 2-77 0,0 0-33 16,-3 2-20-16,3-2-11 0,-3 3-4 16,0 0-2-16,-1 1-5 0,-1 4-4 0,1-1-3 15,-2 5-4-15,-1-2-4 0,2 3-2 16,-1 2-5-16,1 2-6 0,0 0-2 15,1 0-4-15,1 1-3 0,1 1-6 0,-1-2-14 16,1-2-34-16,1-2-48 0,-1 0-120 16,-1-4-93-16,0-1-46 0,1-6-13 0,2 3 20 15</inkml:trace>
  <inkml:trace contextRef="#ctx0" brushRef="#br0" timeOffset="173145.5619">3932 13408 131 0,'0'1'148'0,"0"1"0"0,0 0-8 0,2-1-5 16,-1 1-5-16,-1 0-4 0,-1 1-17 0,-1-1-18 16,-1 3-21-16,2-3-17 0,-3 3-15 15,1 0-5-15,0 0-5 0,-2-2-4 0,2 2-2 16,-2-2 0-16,-1 3-3 0,0-2-1 15,1 3 2-15,0-3-3 0,-1 2 0 16,-2 2 0-16,0-1 2 0,0 3 2 0,-2 3-4 16,-2 0 2-16,1 2 0 0,-5 0-3 15,2 1-1-15,-2 0-3 0,0 0 3 0,-1-1 2 16,1 1 1-16,-3-1 1 0,-1 0 2 16,0 2-4-16,-1-2-3 0,-1 1-3 15,-1 1-2-15,1 0-3 0,0-2 0 0,0-2 1 16,4 0-1-16,-2 1-2 0,2-2-1 15,-2 2-1-15,1-2-2 0,0 1 2 0,-2-1-4 16,1 2 1-16,1-1 0 0,0-2 0 16,0 1 1-16,0-2-2 0,2 0 2 15,-1 2 1-15,-2-4 1 0,-2 4 0 0,4-6 3 16,-4 3-1-16,2 0 0 0,-1 0-3 0,0-1-1 16,1 2 0-16,-1-1 0 0,1 1-1 15,-1-2 0-15,2 1 1 0,0-1-1 0,-1 1-1 16,2-2-1-16,-1 3 3 0,2-3-2 15,-2 0 2-15,0 3 0 0,2-3 0 0,-4 2 0 16,1 0 0-16,2 0 0 0,-2 0-1 0,4-2 1 16,-3 1 0-16,2-1-1 0,-1 1 1 15,-1-1 0-15,0-1 0 0,0 2-2 0,-3-1 1 16,4-1 1-16,0 0 0 0,-1-1 0 16,3 0 0-16,-1 0 0 0,1 0 0 0,0 0 0 15,3 0 0-15,-1 2-2 0,3-2-9 0,-2 0-20 16,2-1-27-16,2 2-59 0,1-1-125 15,-1 1-63-15,2-2-28 0,7-4-1 0,0 0 19 16</inkml:trace>
  <inkml:trace contextRef="#ctx0" brushRef="#br0" timeOffset="174314.651">5018 13295 120 0,'9'3'259'0,"-1"2"13"0,0 0-14 16,1 1-88-16,1-2-65 0,-2 2-39 15,2 1-22-15,1 0-11 0,0 1-5 16,0-1-1-16,1 2-3 0,1-1-1 16,3 0-3-16,-2 1 7 0,5-1 4 0,-1 2 3 15,4-2 0-15,1 2 1 0,1 0 1 0,0 0-4 16,-2 0-7-16,3 1 0 0,1-1 4 16,0-1-2-16,0 1 4 0,-2 0 1 15,1-1-1-15,0-1-1 0,2-1-1 0,0 0-2 16,1-1-2-16,-1 0 3 0,3 0-2 15,0 0 1-15,2-1-1 0,-1-2-5 16,1 4-3-16,-2-2-8 0,2 0-4 0,-1 0-1 16,-1 0-2-16,2-1-2 0,1-1 2 15,0 2 3-15,2-4 2 0,2 1 1 16,3-1-2-16,-2-1 3 0,2 0-1 0,2-1-2 16,0 1 0-16,-1-2 0 0,3 2 0 0,-1 0 2 15,1 0 3-15,-1 2 2 0,1 1 3 16,-1 1 0-16,2-3-2 0,-2 3-1 15,0-1-7-15,3-2-4 0,-2 1-2 0,2-2-4 16,-2-2 1-16,3 1-13 0,-4-4-27 16,3 1-47-16,-5-1-135 0,-1-1-113 0,-1 0-56 15,4-1-21-15,-2-3 8 0,-3 3 42 16</inkml:trace>
  <inkml:trace contextRef="#ctx0" brushRef="#br0" timeOffset="176764.0898">2574 9426 32 0,'-1'-5'247'0,"-1"0"16"16,2 3 2-16,0-1-72 0,0 0-78 0,2 1-48 16,-2-1-27-16,1 1-9 0,-1 0-1 15,2 0 3-15,-2-1 1 0,0 3 8 0,0-1 1 16,0-1 2-16,0 2 1 0,0 0 1 0,0 0 0 15,0 0-1-15,0 0-3 0,0 0-1 16,0 0-1-16,0 0-4 0,-2 0-1 0,2 0-2 16,0-1-5-16,0 1-4 0,0-2-5 15,0 2-6-15,2 0-4 0,-2 2-5 16,2-2-2-16,-1 1 0 0,1 1-3 0,-1-1 2 16,1-1 1-16,1 2 0 0,-1-1-2 0,-1 1 0 15,1-2 1-15,0 0-1 0,-2 0 1 16,2 0-1-16,-2 1 4 0,0-1 1 0,-2 0 2 15,2 1 4-15,-2-1 1 0,2 2 0 16,0 0 0-16,-2 2-1 0,2 1-3 0,-1 0-1 16,1 4-4-16,0-2 2 0,-2 1 0 0,2 2-1 15,0 0 0-15,2 1 2 16,-2 1 2-16,0 3 1 0,1-1 2 0,1 2 0 16,2-1 1-16,-2 0-2 0,1 0-1 0,0-1-2 15,2 1 3-15,0-1-2 0,0 0 4 0,1 2-1 16,3 0 2-16,-2 0 0 0,-1-1-4 15,2 1 4-15,1 0-3 0,-2 1-1 0,-1 0 0 16,-1-1 0-16,4 0 0 0,-4 0-4 0,1 2 1 16,1-3-1-16,-1 0-3 0,0 0 1 15,-1-3-4-15,-2 0 1 0,2-2 0 0,-2-1 0 16,-1 0-1-16,1-3 0 0,-1 0 0 16,-1 0 0-16,2-1 0 0,0-2 1 0,-1 4-1 15,1-2 0-15,-1 0 0 0,-1 2 0 16,2-1 0-16,1 0-1 0,-1 0 1 0,-1-2 1 15,1 2-1-15,-2-1 0 0,4-1 0 16,-4 0-1-16,1-1 0 0,-1 1 0 0,1-3 1 16,0 1 1-16,-1 0 0 0,1 1 0 15,1-1 0-15,-1 1-1 0,-1 1 0 0,3-4 0 16,-1 3 0-16,-2 1-1 0,4-3 1 0,-2 3 0 16,-2-3-2-16,1 2-1 0,-2-3-5 15,0 0-5-15,0-1-16 0,-3-2-32 0,0-1-39 16,-5-4-64-16,0 3-124 0,-5-2-78 15,1 2-28-15,2-6 8 0,-1-1 26 0</inkml:trace>
  <inkml:trace contextRef="#ctx0" brushRef="#br0" timeOffset="177485.2525">2669 9547 84 0,'-8'-3'238'0,"1"0"14"0,0 0-29 15,-1 2-61-15,0-1-57 0,-1 2-40 0,1 0-25 16,0-2-10-16,0 2-3 0,-1 0 4 0,-1-1 2 16,4 1 0-16,-1-1 3 0,-2 1-3 15,4 0-4-15,0-1-5 0,1-1-6 0,0 2-4 16,3 0-2-16,1 0-3 0,-2-1-1 0,2 1 0 15,0 0-2-15,0-2 2 0,0 2 3 16,2 0 0-16,-1-2 4 0,1 1 5 0,1-1 0 16,2 0 1-16,0 2-2 0,0-3-2 15,2-1-1-15,1 1-1 0,0-2-3 0,0 1-2 16,1-1 1-16,1 2-4 0,-2-2-1 0,0 2-3 16,0-2 1-16,-2 2-1 0,-1 2-1 15,0-2 0-15,1 1 2 0,0 1-1 16,-3-1-1-16,2 1-1 0,0-1-1 0,1 1 3 15,-1-1-3-15,3 0 2 0,-2 1 2 0,1-1 1 16,-2 0 2-16,2-1 0 0,-1 1 1 16,1 2 0-16,-1-1 0 0,1-1 3 0,-1 2 2 15,-2 0 3-15,1 0 3 0,0 0 3 16,-2 2 3-16,1-1 0 0,-1-1 2 16,0 2-3-16,1 0 1 0,-1 1-6 0,2-1 0 15,-3 1-6-15,3 0-1 0,0 2-3 0,-2 1-2 16,4-2 3-16,-2 2 2 0,-2 3 4 15,4 1 7-15,-1 2 4 0,-1 3 4 0,3-1 3 16,-2 3-2-16,0 0-1 0,1 0-7 0,2 1-4 16,-3 0-2-16,1 0-5 0,1 1-3 15,1-4-3-15,-3 3-1 0,1-3-2 0,-1 2-2 16,2-2 0-16,0 2 2 0,-2-2-3 16,2-1-1-16,-1 3 1 0,0 0 2 0,1-1-2 15,0 2 1-15,-1-2-2 0,2 1 0 0,-3 0-2 16,-1-3 2-16,0 1-1 0,0 0-2 15,1 1 2-15,-3-3 1 0,0 1 0 0,0-2 0 16,1 0 0-16,-3 0 1 0,2-2 3 16,-1-2-4-16,1-1 0 0,-3-1-1 0,2-1 0 15,2-1-2-15,-2-3-4 0,-1 1-6 16,1-4-19-16,0 0-21 0,-1-3-32 0,2-1-40 16,-1-1-93-16,-2-1-109 0,0-2-48 15,0-2-12-15,2-3 16 0,-1-2 31 0</inkml:trace>
  <inkml:trace contextRef="#ctx0" brushRef="#br0" timeOffset="178432.5772">2957 8765 184 0,'-6'-7'263'0,"-1"0"11"0,2 0-41 15,2 2-84-15,0 0-66 0,1 1-38 0,1 0-19 16,1 2-10-16,-3 0-5 0,3 1 1 16,0 1 2-16,0 0-3 0,3 0 1 0,-3 0-1 15,0 0-5-15,0 0-6 0,1 0 0 16,-1 0 0-16,0 0 0 0,0 0 0 0,0 0 5 15,0 0 1-15,-1 0 1 0,1-2-1 0,0 1 0 16,0-1-1-16,-3 1-2 0,3-2-1 16,0-1 0-16,0 2-2 0,0-2 4 0,0-1-1 15,0 1 4-15,-1-1 6 0,1-2 2 0,-2 4 0 16,2-4 3-16,0 2 2 0,0 0-7 16,-2 3-1-16,2-1-3 0,-1 0-1 0,-1-1-3 15,2-1 0-15,0-2-1 0,0 0-3 16,0-3 2-16,2 0 1 0,-1-1 4 0,1-2-2 15,0 2 2-15,-1-1 1 0,2 4 4 16,-2-2-3-16,1 3 3 0,-2 2 1 0,2 3 0 16,-2-1 2-16,0 1-4 0,1 0-1 0,-1 2-3 15,0 0 0-15,2 4 0 0,-2-1 7 16,0 1 3-16,0 1 2 0,1 0 0 0,1 3 2 16,0 1 1-16,-1 1 3 0,2 2 1 15,2 3-4-15,-1 1 4 0,3 2 0 0,-2 2 2 16,1 1 1-16,-1 3-1 0,3 2 5 0,1 1 0 15,1 0-1-15,0 1-4 0,2 1-5 16,-1 1-3-16,0 1-4 0,3 1-4 0,-1-1-2 16,0 0-3-16,-2 3-2 0,3-2 0 15,-3 3-1-15,0 2-1 0,2-2 0 0,-2 1-1 16,1 0 1-16,1 2-3 0,0-4 2 16,-1-1 1-16,1 0 3 0,1-1-1 0,-1-1 1 15,1-1 4-15,-1-3-1 0,-2-2 1 16,0 0-1-16,-2-4-2 0,1-2 1 0,-1 0-4 15,-1-3-2-15,-1 0-1 0,1-1 1 16,1 1-2-16,-1 4-1 0,2 0 1 0,0 1-1 16,-2 3 0-16,0-3-1 0,0 1 1 15,1 0 0-15,-2-2 0 0,1 0 0 0,-2-1 0 16,2 0 1-16,0-2-2 0,-3-2 1 16,3 0 0-16,-2-4 0 0,0-2 0 15,-1-1 0-15,0 1 1 0,0-5-1 0,-2 0-1 16,3-2-1-16,-3-1-5 0,-1-1-5 0,-1 0-6 15,1 0-10-15,-1-1-14 0,-2-1-18 16,-1-3-17-16,1 0-17 0,-1 0-27 0,0 0-85 16,-2 0-95-16,2-2-44 0,1 2-9 15,4-6 5-15,3 2 26 0</inkml:trace>
  <inkml:trace contextRef="#ctx0" brushRef="#br0" timeOffset="179346.9214">2914 8674 122 0,'0'-5'280'0,"2"-3"15"16,1 3-1-16,-1 0-85 0,-1-2-90 0,1 1-48 16,0 0-30-16,-1 1-12 0,2-2-6 15,-2 0-3-15,1 0 3 0,0 0 5 0,-2 1 9 16,1 2 5-16,-1 1 4 0,0 0-4 16,0 1-1-16,2 1-14 0,-2-1-10 0,0 2-10 15,3 0-3-15,0 0-3 0,0 0-2 16,2 0 1-16,0 0 0 0,3 0 0 0,-2 0 0 15,2 0 0-15,2-2 2 0,0 1-2 16,2 0 0-16,3-2 0 0,1 0 0 0,3-2-6 16,0 0-5-16,3 2-2 0,2-4 1 0,1 2-2 15,-1 0 1-15,-3-2 5 0,-1 2 6 16,-1 0 4-16,-3 0 0 0,-2 3 4 0,-6-1 1 16,0 0 7-16,-3 3 11 0,-2 0 11 15,-3 0 9-15,2 0 8 0,-1 0 1 0,-1 0-3 16,0 0-10-16,0 0-10 0,0 3-12 15,0 0-7-15,0 1-6 0,0 2-2 16,3 3-3-16,-1 3 4 0,1-1-3 16,0 4 0-16,2 0 0 0,0 2-1 0,1 3 0 15,3 1 0-15,-2 1 3 0,1 2 1 0,1 1 1 16,2-1 2-16,-1 2-1 0,-1 0 0 16,2-1-3-16,0 3 2 0,3-1 1 0,-1 1 2 15,0 1 5-15,1 1 1 0,0 2 5 16,2 0 3-16,-3 2-1 0,2 1-1 0,0 2-3 15,-1-2 2-15,0 0-6 0,0-1 1 16,1 0-4-16,2 0-4 0,-3 0-1 16,3 0-2-16,0-1-4 0,0 1 0 0,-3-1 2 15,3 0 2-15,-2-1 1 0,-1 0-1 16,0-2 3-16,0-1 0 0,-1-2-5 16,1-1 0-16,-1-2-2 0,1-1 0 0,-3 0-2 15,2-1 2-15,1-1 0 0,-3 0 3 16,3 0-3-16,-3-2 0 0,1 3 1 0,0-2-2 15,-2-1-2-15,-1 0 0 0,0-2 3 16,-2 0 0-16,-1-2 0 0,-1-2-1 0,-2-3-1 16,0 1 4-16,-1-2-6 0,-1-1 1 15,-1-3-2-15,2-1-3 0,-2-1-10 0,0-3-22 16,0 0-43-16,0-3-62 0,0 3-139 16,1 0-88-16,4-4-38 0,2-1-5 15,-1 0 33-15</inkml:trace>
  <inkml:trace contextRef="#ctx0" brushRef="#br0" timeOffset="180422.726">3991 8565 95 0,'-5'-3'262'0,"0"-1"18"0,2 2-9 0,0 1-77 15,1-4-70-15,1 2-53 0,-1 1-29 16,2-3-20-16,-2 0-9 0,2 1-3 15,0-1-4-15,0 0 0 0,2-1 0 0,-2 2-2 16,3-2 1-16,-1 1-2 0,-1 1 2 0,1-1 3 16,-2 2 3-16,0-2 3 0,0 2 1 15,-2-2 5-15,1 0 0 0,-1 0 2 16,-1 0 3-16,0 1 1 0,0-3 8 0,-2 1 5 16,-1-1 2-16,1 2 0 0,0 0 4 15,0 0-1-15,-1-1-4 0,-2 1-1 16,5 2 4-16,0 2-4 0,0-2-10 0,1 2-9 15,2-1-8-15,0 2-7 0,0 0-7 16,0-2-7-16,0 2 4 0,0 2 5 0,2-2-1 16,-1 2-2-16,1 1 3 0,1 0 7 15,0 4 0-15,1 2 6 0,0 0 2 0,-1 2 5 16,0 3 0-16,-1 3 0 0,3-1 0 16,-2 1 0-16,3 6 2 0,-1-4-2 15,4 5 2-15,-2 0-2 0,-1 0 2 0,4 0-2 16,-1 1-2-16,1 2-4 0,-1 0-1 15,2 1-4-15,0-1-3 0,2 1-1 0,-2 2-3 16,2 1 0-16,2 1-1 0,1 0-1 16,3 3 2-16,0 2-1 0,0-2 0 0,3 3-1 15,0-1 0-15,2 1 2 0,0-2 1 16,1 0-3-16,0-3-3 0,-1-1 1 16,-2-1 2-16,0-3-4 0,-1 1 2 0,-3-4 1 15,-3 0-1-15,-2-3 2 0,-1 2 3 16,-2-2 3-16,-2 0-1 0,1 1 0 0,-1 0 1 15,-1 1-2-15,1-2-2 0,1-1-2 16,0 1 0-16,1 2-2 0,1-2 2 0,0 0 0 16,0 0 0-16,3 0 0 0,-4-3 0 15,4 0 2-15,-3 1-2 0,-3-2 0 0,1 0 1 16,-2-3 1-16,-3 1-2 0,1-3 0 16,-3-3 0-16,1-2 2 0,-1-1-2 15,-2-1 0-15,1-3-2 0,-1-1 2 0,-1-1 0 16,-1-1-5-16,-1-3-9 0,0 0-12 15,-2-3-16-15,3 0-23 0,-1-1-24 0,3-2-25 16,-2-2-68-16,-1 2-119 0,-3-3-50 0,3 0-15 16,1-1 5-16,-1-4 18 15</inkml:trace>
  <inkml:trace contextRef="#ctx0" brushRef="#br0" timeOffset="181314.5485">3988 8406 181 0,'-2'-3'274'0,"0"0"6"0,1 0-27 0,-2 1-48 16,-1-3-64-16,1 3-48 0,-2-1-29 15,1-1-18-15,-1 1-14 0,2-2-5 0,0 1-5 16,1 1-3-16,-1 1-5 0,3-1-1 16,-2 0-6-16,2 1 0 0,2 1-3 0,-2-1-1 15,3 0-2-15,-1 1 0 0,1 0-1 16,3-1 2-16,-1 1-8 0,1-1-4 0,2 1 0 16,-1-1-2-16,2-1-2 0,0 0 3 15,1 1 7-15,2 0 4 0,1-1 3 0,1 0 2 16,2 0 0-16,1-1 8 0,1 1 2 15,1-2 1-15,-1 2 1 0,-1-1 1 16,0 0 1-16,-1-1-5 0,0 2 1 0,-4 1 1 16,0-1 5-16,-2 0 0 0,-1 3 4 15,-3-2-5-15,-3 1-1 0,3-1-2 0,-3 4 1 16,-1-1 1-16,-1 1 3 0,1 1 2 16,1 2 2-16,-1 2 2 0,1 1-3 0,0 1-1 15,-1 3-1-15,3-1-1 0,1 4 1 16,0 1-1-16,2 1 4 0,2 3 1 15,2-2-1-15,3 2-2 0,0 1-3 0,3-1-2 16,-1 1-6-16,3 1-9 0,-4-2-8 16,3 1-3-16,-3 0-1 0,-2 2-1 0,-1-1 3 15,1 1 4-15,-3 0 4 0,-1 4 6 16,2-1 2-16,-2 1-2 0,1 2-2 0,0-1-1 16,0 2 0-16,-1-2-2 0,-1 2-1 15,1 1 0-15,-1 0 0 0,2 1-1 16,-1 2-1-16,1 2 2 0,1 2-2 0,0 1-3 15,1-2 1-15,0 1 0 0,1-2 0 16,-1-1 0-16,0-2 1 0,1 1 0 0,-1-3 2 16,1-3 0-16,-3 0 1 0,1-3 2 15,-2-3 3-15,-2-1 2 0,0-3 2 0,3 0-2 16,-3-1 1-16,0 0-2 0,3-2-3 16,-3 0-1-16,1-2-4 0,2 0 1 15,-1 2-1-15,-1 1 0 0,-2-3 2 0,2 1 0 16,-1-2-1-16,-2 0-1 0,-1 0 0 15,1-2 0-15,-3 0-4 0,-1-3 1 0,1 0-1 16,-3-1-1-16,0 0-9 0,0-1-19 16,0 0-33-16,-1-2-39 0,-1 2-109 0,0-1-122 15,-1-1-51-15,0 2-16 0,3-5 15 0,3 2 31 16</inkml:trace>
  <inkml:trace contextRef="#ctx0" brushRef="#br0" timeOffset="183309.1663">3795 9724 243 0,'1'0'271'0,"-1"0"10"0,2 2-55 16,-2-2-85-16,0 0-57 0,0 0-25 16,0 2-6-16,0 1 0 0,0-3 3 0,-2 0 1 15,-1 4-3-15,-3 1-4 0,-3 0-3 16,-1 5 5-16,-1 0 1 0,-3 1 2 16,-1 4 0-16,-2 0-4 0,3 4-11 0,0-3-13 15,2 1-10-15,3-2-8 0,1 0-5 16,0-1-3-16,5-4 0 0,-2-1-2 15,3-2 1-15,1-1-2 0,1-3 0 0,3 0-8 16,0-2-15-16,1-2-20 0,2 0-37 0,-1-4-90 16,2 1-112-16,-2-4-50 0,5-1-18 15,-4-4 3-15,0-2 29 0</inkml:trace>
  <inkml:trace contextRef="#ctx0" brushRef="#br0" timeOffset="183697.4208">3735 9588 110 0,'1'-10'290'15,"2"1"20"-15,2 4 7 0,1-1-86 0,-1 1-104 16,0 1-60-16,1 1-31 16,-3 1-17-16,-1 2 0 0,0 0 5 0,-4 2 7 15,-1 2 8-15,-2 1 7 0,-1 2 2 0,-3 2 1 16,-3 1-8-16,1 2-6 0,-5 1-7 16,2-1-5-16,-3 0-5 0,-1-1-3 0,1-1-7 15,-2-1-1-15,3-1 1 0,1 1-5 16,3-5-2-16,1 0-2 0,2-1-1 15,4-1-6-15,0-2-13 0,0 0-22 0,2-2-19 16,2 1-17-16,-1-3-25 0,5 1-32 16,0-5-41-16,4-3-58 0,-1-1-36 0,3-3-14 15,3-1 12-15,-1-4 27 0</inkml:trace>
  <inkml:trace contextRef="#ctx0" brushRef="#br0" timeOffset="183996.1795">3676 9381 131 0,'-1'-11'302'0,"-3"4"20"16,-2 0 12-16,1 2-91 0,-2 3-97 15,-1 1-56-15,1 1-31 0,-1 1-19 16,-3 3-6-16,2-1-7 0,-1 6 2 0,1-1-5 16,-1 1-6-16,2 2-5 0,1-1-6 0,0 1-3 15,2-1-4-15,-1-1-4 0,3 1 4 16,-2-1 1-16,-1-3 0 0,3 1 1 16,1-3-2-16,-1-1 3 0,0-1-3 0,1-1 0 15,1-1 0-15,-1-1-3 0,0 1-10 16,1-3-20-16,-1-2-13 0,2-1-19 15,2-1-26-15,-1-3-32 0,-1-2-59 0,0 0-68 16,0-2-29-16,-1-3-7 0,2-1 13 16</inkml:trace>
  <inkml:trace contextRef="#ctx0" brushRef="#br0" timeOffset="184038.1509">3518 9225 15 0,'0'-22'276'0,"-2"3"26"0,1 0 15 0,-1 4-38 16,-1 1-103-16,3 4-69 0,-2 0-41 15,1 3-20-15,1 3-8 0,-3 0-3 0,3 3 2 16,-2 0 2-16,1 2 2 0,-1 2 2 15,-4 5 0-15,1 4-4 0,-3 3-4 0,-1 2-4 16,-1 0-7-16,-3 2-3 0,1 0-8 16,-1 2-4-16,-1-2-9 0,1 0-8 15,-2 2-5-15,2-4-3 0,2 1-3 0,0-2-4 16,1-1-17-16,2 1-29 0,-1-3-102 16,-2 1-103-16,3-2-58 0,0 0-22 0,5 3 3 15,0-1 29-15</inkml:trace>
  <inkml:trace contextRef="#ctx0" brushRef="#br0" timeOffset="184436.9353">3047 9963 113 0,'2'-5'295'0,"-1"3"18"0,2-3 12 0,-3 5-88 15,0 0-94-15,0 0-55 0,-3 0-30 0,2 5-17 16,-2-3-3-16,-4 5-6 0,2 0-1 16,-3 2-5-16,-1 0 2 0,1 0-5 15,0 0-6-15,0-1-5 0,-1-1 0 0,4 1-6 16,-1-4-3-16,-1 1 3 0,0-2 1 0,2 1-3 15,0-1-1-15,0-1-1 0,-1-1-1 16,3 1 0-16,-1-4-6 0,3 2-18 0,-2-3-16 16,3 0-33-16,0-4-69 0,0 2-114 15,0-4-54-15,3 1-15 0,0-7-1 0,0 0 23 16</inkml:trace>
  <inkml:trace contextRef="#ctx0" brushRef="#br0" timeOffset="184750.0947">2949 9776 294 0,'-3'0'327'0,"-2"2"11"0,2 0-9 0,-2 2-143 0,-1-1-87 16,1 1-46-16,0 3-23 0,-1-2-7 15,1 2-2-15,-1 1 2 0,-2 1 4 16,2-3 0-16,-2 4 2 0,1-2-3 0,0 2-8 16,0-2-4-16,1-1-5 0,1 2-4 0,0-4-3 15,-2 2 0-15,2-1-1 0,0-2-3 16,0-1-7-16,-1 2-13 0,-2-4-13 0,4 1-17 15,-1-4-35-15,0-1-83 0,0 0-93 0,0-1-42 16,5-4-13-16,2-5 2 0,-1-1 24 16</inkml:trace>
  <inkml:trace contextRef="#ctx0" brushRef="#br0" timeOffset="185034.92">2816 9633 265 0,'-2'-5'329'0,"-1"3"13"0,-1 0 10 0,2 2-150 15,1 0-94-15,-2 1-49 0,-1 4-26 16,0-1-14-16,-3 3-5 0,2 1-4 16,-4-1-1-16,4 2 2 0,-3 1 1 0,2-3 0 0,1 2 0 15,-1-1-3-15,0-2-3 0,1 1 0 16,3-1-5-16,-1-1 0 0,1 0-6 16,1-2-15-16,1 2-32 0,-2-3-81 0,2-2-114 0,0 0-59 15,0 0-29-15,0 0-1 0,2-3 21 16</inkml:trace>
  <inkml:trace contextRef="#ctx0" brushRef="#br0" timeOffset="185626.2623">4795 9535 84 0,'-8'9'286'16,"-4"-2"19"-16,-1 4 11 0,-1 0-79 15,-2 1-98-15,0 1-58 0,2-1-33 0,0 2-18 16,4-2-11-16,1-2-4 0,2 0-1 16,0-1-2-16,2-4-2 0,2 3-2 0,-1-5-1 15,3 1-2-15,-1-2-1 0,2-1-2 16,-1 1 1-16,1-2-1 0,0-2 0 0,0 2-10 16,0-3-17-16,1 0-26 0,-1-2-63 15,0-4-108-15,-1 1-57 0,-1-3-22 16,5-4 0-16,-1 2 15 0</inkml:trace>
  <inkml:trace contextRef="#ctx0" brushRef="#br0" timeOffset="185897.0951">4708 9306 15 0,'0'-9'287'0,"-1"2"25"16,-1 0 12-16,1 5-34 0,-1-3-121 0,0 2-73 15,2 1-35-15,-3 2-16 0,1 0-7 16,-2 2 0-16,-4 1-1 0,0 2 2 15,-3 4-1-15,-1 3-3 0,0-1-5 0,0 1-7 16,-1-1-5-16,3 4-5 0,-4-3-6 16,5-2-1-16,-1 2-2 0,1-3-4 0,-1-2 1 15,2 1-1-15,2-3-1 0,-3 0 1 16,2-3 0-16,1 0-10 0,1-2-19 0,-1 0-30 16,3-4-40-16,-2 0-104 0,0-2-91 15,2-2-36-15,3-2-6 0,0-1 16 0</inkml:trace>
  <inkml:trace contextRef="#ctx0" brushRef="#br0" timeOffset="186155.2653">4530 9118 105 0,'0'-12'311'0,"0"2"24"0,-2 2 12 0,2 3-66 16,0 2-121-16,0 1-69 0,0 1-38 16,-1 1-15-16,-1 1-2 0,-1 3 2 0,-2 2 2 15,-2 5 3-15,0 1 1 0,-1 1-6 16,0 3-9-16,0-3-8 0,0 2-7 15,2-2-3-15,-2-3-6 0,1 2-2 0,0-2-1 16,-1-3-2-16,1 1 0 0,1-3 1 16,0-1-1-16,1-1 0 0,2-2-5 0,-2 1-19 15,0-2-28-15,1-2-40 0,-3 1-125 16,-2-2-95-16,3-1-41 0,2-1-8 16,1-3 14-16</inkml:trace>
  <inkml:trace contextRef="#ctx0" brushRef="#br0" timeOffset="186409.8905">4465 8946 102 0,'3'-15'314'16,"0"3"21"-16,-3 3 14 0,2 2-65 0,-2 3-120 15,0 1-68-15,0 1-39 0,-2 1-12 0,2-1-6 16,-3 4 0-16,0 1 1 0,-2 0-1 16,0 4 0-16,-4 0-7 0,3 0-4 0,-4 4-6 15,2-1-3-15,-3 2-2 0,0-1-4 16,1 3-1-16,-4-2-3 0,3 4-3 15,-1-4-2-15,1 0-1 0,1-1-2 0,-1-3 0 16,5-1-2-16,-1 0 0 0,2-2-2 16,2-1-6-16,0-1-17 0,-1-1-27 0,2-2-32 15,-1-2-80-15,1 0-118 0,-1-1-60 16,0-2-17-16,5-4 8 0,-1 1 26 16</inkml:trace>
  <inkml:trace contextRef="#ctx0" brushRef="#br0" timeOffset="186649.7443">4424 8638 196 0,'1'-3'314'0,"-1"0"18"0,-1 2 13 16,-1 1-120-16,-1 2-97 0,-3 2-50 16,-2 2-31-16,0 1-19 0,0 2-12 0,-3 1-1 15,1 2 0-15,2-3-1 0,-2 4-5 0,2 0-2 16,1-1 1-16,-1 1-1 0,1-1-2 15,0 0-2-15,2 0 6 0,-1-2 3 16,1 0-4-16,-1-1 2 0,0 0-4 0,-1-1 2 16,2 0-6-16,1-1-2 0,-2-1 0 15,1-2-12-15,2 3-27 0,-2-5-57 0,2 4-134 16,-2 0-71-16,0-1-36 0,-1-3-9 16,1 0 18-16</inkml:trace>
  <inkml:trace contextRef="#ctx0" brushRef="#br0" timeOffset="198127.5773">9384 8199 195 0,'10'-3'299'16,"-3"1"16"-16,1 1 8 0,-3-1-129 0,-2 1-80 16,0-1-38-16,1-1-18 0,-2 1 0 15,0 0-1-15,-1-1 5 0,-1 2 2 16,0-1-1-16,0 0 0 0,0 1-2 0,-1-1-1 16,-1 2-5-16,-2 0-6 0,2 0-6 15,-1 0-6-15,0 0-8 0,-2 0-1 0,-3 0-7 16,-1 2 1-16,-1 1-2 0,-1-1-2 15,-3 2-1-15,1-2-4 0,-1 3-2 16,-2 1-3-16,-1-1-3 0,4 1-2 0,-1 0-1 16,1-2-2-16,5 2 0 0,-1 1 0 15,4-3 0-15,2 4 2 0,3-1-2 0,0-1 0 16,3 1 0-16,1-1 1 0,3 2-1 16,1-1-1-16,3 1 1 0,0 1 0 15,2-1 0-15,0-1 0 0,2 2 0 0,-2-2 0 16,1 2 0-16,-1-1 0 0,1 1-1 15,1 0 1-15,-2 1 0 0,2 1-1 0,-1-1 1 16,0 1 0-16,-1-1 0 0,1 0 0 16,-3 0 0-16,0 0 0 0,0 0 1 0,-3-1 0 15,2-2 0-15,-4 1-1 0,0-1 0 16,-2 0 0-16,-1-2-1 0,-1-1 0 0,-1 1 0 16,-4 2 1-16,1-1-2 0,-3 1-1 15,-1 0 3-15,-2 1 0 0,-3-1 0 16,-2 0 1-16,-1 1 1 0,-2-2 0 0,-1-1-2 15,-1 0 1-15,-2 0-1 0,1-2 0 16,3-1-1-16,-2 0 1 0,3-1 0 0,1-1 0 16,4-1 0-16,4-1 0 0,1 2 1 15,1-1-1-15,4 0 0 0,3-2-1 0,1 0 1 16,4 0-1-16,2-3-15 0,4 1-26 16,-1-1-46-16,2-1-82 0,-3 4-137 15,-3 0-80-15,0 3-29 0,3-3 5 16,1 3 32-16</inkml:trace>
  <inkml:trace contextRef="#ctx0" brushRef="#br0" timeOffset="198499.919">9779 8320 193 0,'5'-2'332'0,"-2"-1"29"0,-1 1 20 0,0 2-101 15,0-2-90-15,-2 2-44 0,-2 2-28 0,0-2-18 16,-1 2-11-16,-1 1-12 0,-2 2-11 16,-1 3-16-16,-1 2-17 0,1 2-13 15,0 0-10-15,-1 4-3 0,4-2-5 0,-1 1-2 16,0 1-2-16,2 2 2 0,2-1 0 15,-1 0 0-15,4-1 0 0,-1-2 2 0,1 2-2 16,5-2 0-16,-2 1 0 0,3-2 0 16,-1-1 0-16,2-1 0 0,-1-1 0 0,0-3 0 15,2 0 0-15,0 0 0 0,-2-4 0 16,0-1 0-16,3 0 0 0,-3-1 1 0,3-1-8 16,0-1-27-16,-3-3-49 0,0 1-98 15,-3 3-144-15,-5 0-72 0,0 0-32 0,5-5 6 16,-1 1 36-16</inkml:trace>
  <inkml:trace contextRef="#ctx0" brushRef="#br0" timeOffset="198849.7661">9996 8478 73 0,'7'-8'318'0,"-2"-2"26"16,1 3 14-16,-1-2-36 0,0 4-124 15,0-1-69-15,1-1-33 0,-3 3-9 0,0 1-7 16,-1-1-2-16,1 2-6 0,0-1-8 15,-1 1-9-15,-2 1-11 0,2 0-8 0,-1 1-7 16,1 0-6-16,1 0-6 0,0 0-4 16,3 0-4-16,-1 2-2 0,1 0-3 15,-1 3 1-15,0-1-2 0,2 3 0 0,-2 0-1 16,-1 3-1-16,0 0-1 0,0 5-5 16,-1-2 3-16,0 3 0 0,-3 3 2 0,2 0-2 15,-2 1 4-15,0-1 1 0,-2-2 0 16,0 2-3-16,1-1 0 0,-2-2 3 0,-1-1-2 15,1-1 1-15,0-2 0 0,1-2 1 16,-1-2 0-16,1-3-2 0,1 2-1 0,-3-4-1 16,0-2-1-16,0 1 0 0,-1-2-2 15,0 0 1-15,-2-2 0 0,0-1 0 0,2-1-24 16,-1-2-41-16,-1-2-84 0,-3 0-153 16,0 1-83-16,-1-2-44 0,0-1 0 15,3-3 29-15</inkml:trace>
  <inkml:trace contextRef="#ctx0" brushRef="#br0" timeOffset="199143.924">10095 8310 18 0,'3'-11'342'0,"0"3"40"16,-3 0 29-16,0 3 4 0,-1 1-136 16,-1-1-96-16,2 4-58 0,0-1-39 0,0 1-24 15,0-1-19-15,0 2-16 0,0 0-13 16,3 2-14-16,-1 1-26 0,1 0-48 0,-1-2-89 15,1 3-146-15,-3 0-76 0,3-1-34 16,-3 0-1-16,3 2 36 0</inkml:trace>
  <inkml:trace contextRef="#ctx0" brushRef="#br0" timeOffset="199606.909">10261 8353 114 0,'3'0'349'0,"-3"0"29"0,2 0 12 16,-2 0-41-16,3 2-147 0,-3 1-83 16,3 3-43-16,-3-1-16 0,0 4-2 0,2 1 1 15,-4 2 2-15,2 1-2 0,-3-1-10 16,3 2-6-16,-3 0-13 0,1-2-6 0,2-2-11 16,-1 0-3-16,2-2-5 0,-1-1 0 15,2-1-3-15,1-1-2 0,0-2 1 0,5-1 1 16,-2-2-1-16,1 0-1 0,1-2-1 15,1-1-1-15,1-2 2 0,-1 0 0 16,0-2 2-16,-1-2-1 0,0 1-1 0,-1-1 0 16,0-3 0-16,0-1-1 0,-1 3-1 15,-3-1 1-15,-1 4 1 0,1-1 3 0,-3 4 0 16,-1 1 0-16,-1 1-2 0,0 2 3 16,-1 2-2-16,0 1-2 0,0 2 0 15,0 0 0-15,-1 1 0 0,0 0-1 0,4 0 0 16,0-1-1-16,0 2 2 0,2-2 0 15,0 0 0-15,0-1 0 0,1-1 0 0,2 0-2 16,-2-1 2-16,4-2-1 0,-2 3 1 16,2-1-3-16,3-2 3 0,-2 0-2 15,2 0 2-15,-2 2 0 0,-1-2 0 0,1 1 0 16,1-1 0-16,1 0 0 0,-4 0-3 16,2 0 0-16,1 0-1 0,-4-1 1 0,0-1-1 15,0 0 0-15,-2-1 4 0,0-2-2 16,-1 1 2-16,-1-3 0 0,-1-1 0 15,0 0 1-15,3-1 0 0,-3 0-1 0,-3 0 0 16,3 0 0-16,-1 0 0 0,-1-1 0 16,2 3 0-16,0 0-1 0,-3 1-1 15,3-1 2-15,-2 2 0 0,1 2 0 0,-1 0-2 16,2 1 4-16,-1 1-9 0,1 1-29 16,0-2-47-16,0 2-93 0,0 0-142 0,3 3-76 15,0 0-31-15,3-3 7 0,0 2 35 16</inkml:trace>
  <inkml:trace contextRef="#ctx0" brushRef="#br0" timeOffset="199906.0095">10604 8329 28 0,'6'0'315'0,"-1"0"31"16,-2 0 24-16,0 2-8 0,2-1-110 0,-1 2-72 15,0 2-38-15,-2 1-20 0,1 1-17 16,1 4-24-16,-2-1-23 0,0 4-21 0,-1 3-16 15,-1-3-12-15,3 0-5 0,-3 2-3 16,2 0-1-16,1 0-1 0,-1-1 1 16,1 0 1-16,0-2 1 0,-1 1-1 0,1 0 1 15,1-1-1-15,-2-2 1 0,1-1-1 16,-1 2 0-16,-1-4-1 0,-1 1 0 0,0-2 0 16,0-1 0-16,0-2 0 0,-1-1 0 15,-1 0 0-15,1 0-1 0,-1-1-3 16,0-1 3-16,-2-1-4 0,4 0-26 0,-1-3-53 15,-1 3-148-15,2 0-117 0,0 0-60 16,0 0-29-16,3-4 8 0,5 0 46 0</inkml:trace>
  <inkml:trace contextRef="#ctx0" brushRef="#br0" timeOffset="200417.4937">11195 8431 129 0,'2'-3'337'0,"-1"-1"25"0,1 1 13 0,0 1-62 16,2-1-120-16,1 0-69 0,1 0-31 15,2 1-11-15,0 0-2 0,2 2-1 16,1 0-11-16,1 0-7 0,1 1-13 0,-2 2-11 0,0 0-10 16,3 0-7-16,-2 0-5 0,1 0-3 15,-3 0-6-15,1-2-3 0,0 1 0 16,-3 1-3-16,0-3-2 0,0 2 1 0,0-2-4 15,-2 0-8-15,-1-2-22 0,-2 2-49 16,0-3-68-16,-3 3-135 0,-4-2-89 0,-3 4-41 16,-1 1-2-16,-3-1 36 0</inkml:trace>
  <inkml:trace contextRef="#ctx0" brushRef="#br0" timeOffset="200683.9702">11235 8503 261 0,'-2'2'341'0,"2"-1"20"0,2 1-1 0,-1 1-111 15,-1-3-93-15,2 4-49 0,1-1-17 0,-1 0-5 16,4 0 2-16,-3 1-2 0,0-1-10 16,2 1-9-16,1-1-16 0,1-1-18 0,2 1-11 15,1-1-8-15,-1-2-1 0,5 0-5 16,2 0-1-16,2-2 0 0,-1-1-1 16,2-1-3-16,1-1-8 0,-2 2-24 0,1-4-56 15,-6 2-136-15,-3 0-126 0,-5 0-63 16,5 2-29-16,-4 0 5 0,3 0 47 0</inkml:trace>
  <inkml:trace contextRef="#ctx0" brushRef="#br0" timeOffset="201141.6879">12076 8115 236 0,'-2'-2'359'0,"2"-1"23"16,-2 1 12-16,2 0-104 0,0 2-124 15,2-3-63-15,0 2-38 0,2-1-12 0,1 0-10 16,3 1-2-16,3-1-4 0,4 0 0 15,0-1-5-15,1 3-8 0,3 0-3 0,1-2-1 16,-2 2-6-16,4 0-4 0,-3 0-2 16,2-2 0-16,-1 1-5 0,-4 1-1 15,1-3-1-15,-5 3-1 0,-2-1-3 0,-3 1 2 16,-3-3 0-16,-2 3-2 0,-2 0-7 0,0 0-18 16,-3 0-19-16,-4 0-25 0,-2 0-21 15,0 0-29-15,-4 0-28 0,-3 0-34 16,0 0-36-16,-3 0-28 0,-1 0-23 0,1 3-12 15,-3-3 8-15,1 0 44 0</inkml:trace>
  <inkml:trace contextRef="#ctx0" brushRef="#br0" timeOffset="201513.4612">12110 8085 168 0,'-12'0'252'16,"2"0"36"-16,2 0-8 0,4-2-37 15,0 1-82-15,4 1-57 0,-1 0-39 0,2 1-15 16,-1-1-5-16,2 2 7 0,1-2 14 16,-1 3 15-16,1-1 10 0,0 1 3 0,0 2-1 15,-1 1-8-15,1 0-16 0,2 2-11 16,-4 2-15-16,1 1-14 0,-2-1-11 0,0 4-9 15,0 1-4-15,0 0-5 0,1 0-2 16,-1-2-2-16,0 4 3 0,0-2-2 0,0 0 2 16,2 0 1-16,0 1 0 0,1 0-1 15,0-3 1-15,0 2-1 0,1-2 0 0,0 0-1 16,2-1 2-16,1 0 0 0,-1-3 2 16,2-1-1-16,-1 1 0 0,0-2-1 15,-1 0 1-15,-1-1 2 0,2-1-2 0,0 0 0 16,0 2-1-16,-1-5 0 0,1 3 0 15,-1-3 0-15,1 3 0 0,2-5 1 0,-1 3-1 16,1-3 0-16,2 0 1 0,0-1 0 16,3-1-3-16,-1 0 0 0,-2-1 3 0,3-1-1 15,-2 1 0-15,-2 1-1 0,1-1 1 16,-1-1 0-16,-1 1-3 0,-1 1 0 16,-1-1 0-16,-1 1 3 0,3-4 0 15,-4 4-7-15,0-4-26 0,-3 2-36 0,-1-4-75 16,-6 2-141-16,0-1-90 0,-5 2-40 15,0 0-4-15,-3-2 27 0</inkml:trace>
  <inkml:trace contextRef="#ctx0" brushRef="#br0" timeOffset="201789.9195">12110 8283 163 0,'-3'0'323'0,"5"0"22"0,1 0 10 15,4 0-86-15,-1 0-116 0,5 0-56 0,-2 0-25 16,5 0-11-16,-3 0-3 0,4 0-1 0,2 0-6 15,0 0-12-15,3 0-9 0,0 0-10 16,2 0-8-16,1 0-10 0,0-2-22 0,1-1-50 16,-4 0-129-16,-4 0-107 0,1-1-56 15,1-1-27-15,2-1 6 0,-2-1 37 16</inkml:trace>
  <inkml:trace contextRef="#ctx0" brushRef="#br0" timeOffset="202059.1437">12665 8175 293 0,'2'0'360'16,"-2"2"26"-16,0-2 17 0,0 0-134 15,0 1-88-15,-2-1-45 0,-1 3-31 0,-3 1-15 16,-1 5-15-16,-3 2-16 0,0 0-21 16,0 5-12-16,1-1-15 0,1 1-7 0,3-1-3 15,2 1 0-15,1 0-2 0,2 1 0 16,2-3 0-16,3 1 1 0,1-2-2 0,1 0-2 15,3 0 3-15,-1-3 1 0,2-2 0 16,1-2 0-16,-1-1 0 0,3-1 4 0,-1-2-1 16,1-2-7-16,1-2-25 0,0-2-54 15,-2-1-140-15,-5-2-122 0,-1 0-62 16,0-1-29-16,-1 1 8 0,-1-1 43 0</inkml:trace>
  <inkml:trace contextRef="#ctx0" brushRef="#br0" timeOffset="202303.9936">12863 8293 84 0,'5'-4'334'16,"-1"-2"26"-16,1 4 18 0,0-3-33 15,1 3-125-15,0-1-72 0,-1 0-33 0,0 0-14 16,0 1-5-16,0-1-12 0,1 1-16 16,-3 2-16-16,0-1-16 0,2 1-13 0,-2 1-11 15,0 1-4-15,0 1-7 0,-3 0 1 16,2 2-2-16,1 0-2 0,-3 2 1 0,3 1 1 15,-3 4 1-15,0 0 1 0,0 0 4 16,0-1 4-16,0 2 4 0,0 2 7 0,0 1 8 16,0-1 7-16,0 1 6 0,-3-1 0 15,3-2-1-15,-1 3-5 0,-1-5-9 16,0 1-6-16,-1-2-5 0,0-1-6 0,0-2-2 16,1-2-3-16,-1 0-2 0,0 0-4 15,0-2-5-15,-2 1-16 0,0-1-18 0,1-3-14 16,0-3-11-16,-2-1-41 0,0-1-127 15,-7-3-128-15,0 0-57 0,1-1-28 16,2 0-8-16,4-3 29 0</inkml:trace>
  <inkml:trace contextRef="#ctx0" brushRef="#br0" timeOffset="202593.9642">12940 8139 261 0,'0'-6'389'16,"0"3"37"-16,-3-1 23 0,3 2-96 0,-1-1-127 15,-1 0-84-15,2 1-49 0,0 1-37 16,-2-1-23-16,2 1-18 0,2 1-9 0,-2 0-3 16,2 1-2-16,2 1-33 0,0-1-72 15,0 4-178-15,-1-2-92 0,-3 3-52 16,0-3-26-16,3 4 19 0</inkml:trace>
  <inkml:trace contextRef="#ctx0" brushRef="#br0" timeOffset="202972.214">13122 8218 234 0,'3'1'381'0,"-1"1"29"15,1 1 25-15,-2 1-78 0,-1 3-134 16,0 1-79-16,0-1-45 0,-1 0-28 16,-2 2-22-16,3 0-17 0,-2-1-15 0,2 2-8 15,-3 0-5-15,3 0 1 0,0-3-4 16,0 2-1-16,0 0 2 0,0-3-1 0,3 1-1 15,2-2-1-15,-2 0 1 0,3-1 0 16,-1-1 0-16,5-2 0 0,-1-1 0 0,2-3 0 16,1-2-2-16,0 2 2 0,-1-4 0 15,3-1 0-15,-3-2 0 0,1 0 0 16,-2 2 0-16,-3-1 0 0,-2-1 2 0,-2 3 0 16,-2 1-1-16,1 1-1 0,-4 1 2 15,1 2-2-15,-2 1 1 0,-1 2-2 0,-1 1 0 16,-1 0-1-16,0 3 0 0,1-3 0 15,2 5 2-15,2-3 0 0,1 1 0 16,0 2 0-16,1-3 2 0,2 1-2 0,2 0 0 16,1 0 0-16,0-2 0 0,-1 1 0 15,3-1 0-15,3 0 0 0,0-1 0 0,1-1-2 16,2-1 2-16,0-1 0 0,0-1 0 16,-1-1 0-16,1 0 2 0,-3-1-1 0,0-1 0 15,-2 0-1-15,-1 0 1 0,-3 0-2 16,0 0-1-16,-2-2 0 0,-1 2 2 15,-2 0-4-15,-2 2 2 0,-1-4 1 0,0 3-2 16,-2 0 3-16,-1-1 0 0,-1-1-2 16,1 2 2-16,3-1 0 0,0 2-1 0,1-2-1 15,2 3 2-15,0-1 0 0,2 0-1 16,1-1-21-16,2-3-44 0,4 1-100 0,-4-1-149 16,1 0-80-16,2 2-37 0,3-1-3 15,0-1 32-15</inkml:trace>
  <inkml:trace contextRef="#ctx0" brushRef="#br0" timeOffset="203258.0477">13541 8158 191 0,'6'2'300'0,"-1"-2"24"16,1 1-10-16,-1 1-84 0,1 0-80 16,-2 1-43-16,0-1-15 0,-2 1-4 0,6 2 0 15,-7 2 3-15,4-1 7 0,-2 3-3 16,2-1-9-16,-2 2-17 0,1 0-16 15,-1 0-14-15,0 2-17 0,1-2-10 0,-4 4-2 16,3-2 2-16,-1 1 2 0,0 1 2 16,-1 0 4-16,1-1 0 0,-1 0 1 0,1-1-5 15,-2 1 1-15,3-3-4 0,-3 0-3 16,2-2-3-16,0-1-2 0,-2-2-4 0,-2-1-3 16,0-1-10-16,1 0-9 0,-3 0-4 15,0-1-9-15,0-2-42 0,-3 0-105 0,2 0-146 16,5 0-72-16,0 0-41 0,0 0-10 15,9-2 28-15</inkml:trace>
  <inkml:trace contextRef="#ctx0" brushRef="#br0" timeOffset="203539.8756">13860 8397 87 0,'3'-2'395'0,"-1"-3"40"0,-1 1 22 15,-1 1 11-15,2 2-197 0,-2 0-112 0,0-2-52 16,0 3-9-16,0 0 6 0,-2 0 11 15,2 0 7-15,0 0-5 0,0 0-17 0,0 0-33 16,2 0-45-16,-2 0-54 0,0 0-45 16,0-2-29-16,0-3-94 0,-3 0-186 0,1 0-82 15,-1-1-23-15,3 1 4 0,-2 1 10 16,4-2 84-16</inkml:trace>
  <inkml:trace contextRef="#ctx0" brushRef="#br0" timeOffset="204312.0876">14435 7940 270 0,'2'-2'353'16,"0"2"20"-16,-2-2 9 0,1 1-132 0,-1 1-104 15,0 0-54-15,0 0-20 0,0-2-2 16,-1 2-1-16,-1-1 3 0,0 1-1 0,-2-1-8 15,1 1-12-15,-2 0-14 0,-3 1-13 16,-4 2-10-16,-1 0-8 0,0-1-4 0,-3 3-2 16,3 0-2-16,1 1 0 0,3-2 2 15,0 1 0-15,2 2-2 0,2-1 2 16,4 2 0-16,-1 2 3 0,5 0-2 0,2 2-2 16,4-1 1-16,2 3 1 0,5-1 2 15,0 0 0-15,4 1-1 0,2 0 3 0,1-1-1 16,-1 1-3-16,0-2-2 0,-3 1 2 15,2-1 3-15,-3 0 0 0,-5-2-1 0,1 1 2 16,-4-2 1-16,-2 3-5 0,-3-1-1 16,-2 1 0-16,-2 0 0 0,-2 1 2 15,-4 0-1-15,0 1 1 0,-3-1-2 0,-3-1 0 16,0 0 0-16,1-4-2 0,-5 1 1 0,2-2-1 16,-1 0 1-16,1-4 1 0,-1 1 0 15,3-3 0-15,1 1 0 0,2-4 0 16,-1 2 0-16,3-2-2 0,1-1 0 0,0 3 0 15,2-3 2-15,-1 1 0 0,2-1-2 16,2 1 1-16,2 1-2 0,2-2-31 0,-1-3-75 16,2 3-174-16,-2-3-91 0,4 1-52 15,3-4-21-15,3 1 15 0</inkml:trace>
  <inkml:trace contextRef="#ctx0" brushRef="#br0" timeOffset="204607.903">14952 8131 370 0,'3'-1'418'0,"-1"1"27"0,-4 0 14 16,-5 1-140-16,-1 4-127 0,-5 0-82 0,-2 3-48 16,-3 3-24-16,-3-1-14 0,1 2-10 15,4 0-4-15,0 0 0 0,4 3-3 0,-1 0 0 16,5 2-2-16,3-1-2 0,2-2-1 15,3 6-2-15,0-3 0 0,3-2 0 16,-1 1-2-16,4-1 0 0,-1 1 0 0,3-3-1 16,-2-2 2-16,2-2-4 0,0-2 0 15,3-1 1-15,-3-3 2 0,0-1-2 0,4-4-6 16,-4-3-37-16,2 0-61 0,-1-1-132 16,1-2-115-16,-4 1-60 0,4 0-23 15,2-3 20-15,-2 1 54 0</inkml:trace>
  <inkml:trace contextRef="#ctx0" brushRef="#br0" timeOffset="204950.6948">15090 8283 52 0,'7'-3'350'0,"-3"-2"32"15,2 2 23-15,-1-1-2 0,0 1-141 16,1-2-92-16,-1 1-47 0,4 0-30 0,-4 0-18 16,2 1-17-16,-1-2-20 0,-1 3-13 15,1-1-12-15,0 1-6 0,-1 1 1 0,1 0-2 16,-1-2 2-16,4 3 0 0,-2-4 6 15,-1 4 6-15,2-1 5 0,-2 1 4 16,2 0 8-16,-3 1 5 0,1 1 4 0,-1 0 6 16,0 2 7-16,3 2 9 0,-5 3 9 15,0 2 12-15,0 3 9 0,-3 3 1 0,0 1-9 16,0 3-7-16,-3 2-15 0,1 0-18 16,1 3-19-16,-2-2-11 0,1-2-8 15,0 2-3-15,-2-6-4 0,2 0-1 0,1-1 0 16,-1-4 2-16,-1-2-3 0,3-2 0 15,-3-3-3-15,1-2-4 0,-3-2-14 0,2-1-25 16,-5-2-32-16,-1-2-37 0,-1-4-31 16,-1-1-22-16,-1-2 3 0,-3-4-7 15,1-4-32-15,0 1-140 0,-2-1-71 0,5-2-32 16,3-5-19-16,2 3 14 0,6-2 57 16</inkml:trace>
  <inkml:trace contextRef="#ctx0" brushRef="#br0" timeOffset="205243.087">15267 8083 52 0,'0'-5'386'0,"0"-4"42"0,-2 4 22 15,-1-1 14-15,2 1-173 0,1 2-127 0,-4 0-75 16,4 0-40-16,0 3-24 0,0 0-12 16,4 2-6-16,-4 2-5 0,1 1-32 0,2-2-80 15,-1 3-173-15,4-1-90 0,-2 4-49 16,1 3-25-16,-4 1 16 0</inkml:trace>
  <inkml:trace contextRef="#ctx0" brushRef="#br0" timeOffset="205819.6345">15485 8256 195 0,'0'0'361'0,"2"1"32"16,-2-1 23-16,0 0-81 0,-2 1-110 0,2-1-71 16,0 4-43-16,-1-1-30 0,-1 3-18 15,2-1-18-15,0 2-13 0,0 3-15 0,0 0-10 16,2 0-4-16,-1-1 0 0,4 0-2 16,0 0-1-16,1 0 0 0,0-2-3 0,2 1 3 15,0-3-2-15,3-1 2 0,-1-3-1 16,-1 1 1-16,0-4 0 0,1-1-1 0,-2-2 1 15,1 0 0-15,-1-1 0 0,-1-2 0 16,-1 1 0-16,1-2-2 0,-2 0 2 0,0 2 0 16,-1-1-1-16,-3 0 1 0,2 3 0 15,-3 1 1-15,0 0-1 0,0 4 2 16,-3-3-2-16,3 3-2 0,-3 0 2 0,-2 3 0 16,3 0 0-16,-3-1 0 0,1 3 0 15,3 0 0-15,-1 1 2 0,2-2-2 0,0 3 0 16,2-2 1-16,1 0-1 0,4 0 1 15,0 0-1-15,-1 1-1 0,4-3 1 0,1 1 0 16,-2 0-1-16,3-3 1 0,0 1-2 16,-1-2 2-16,0 0 0 0,0 0 0 15,1 0 2-15,-3-2-1 0,0-1 2 0,-1 1 3 16,0 0 2-16,1-1 4 0,-4 0 4 16,2-2 8-16,-2 2 8 0,-4-1 12 15,1-2 11-15,-1 1 9 0,-1 0 2 0,0 0-1 16,-1 1-5-16,-1-3-13 0,1 2-15 15,-1 0-14-15,0-1-13 0,1 1-23 0,-1-2-26 16,1 1-25-16,1-2-10 0,1 1-10 16,2 0-22-16,4-3-33 0,0 1-76 15,-2 1-124-15,2 0-62 0,1 1-34 0,4-1 10 16,-1 0 34-16</inkml:trace>
  <inkml:trace contextRef="#ctx0" brushRef="#br0" timeOffset="206105.4651">15964 8156 154 0,'6'2'338'0,"-2"0"27"16,-1-1 27-16,0 1-67 0,3 0-100 16,-3 1-65-16,2-1-34 0,-2 1-19 0,2 1-22 15,-2 1-21-15,2 4-18 0,-1 1-15 16,1 3-8-16,-2 1-3 0,-1 5 0 16,1-1 1-16,1 0-2 0,-3 5 1 0,2-2-4 15,-3 1-2-15,2-2-2 0,-2 1 1 16,-2 1-2-16,2-3 0 0,-3-1-2 0,0-2-3 15,-2 0 0-15,0-4-5 0,-2-2-5 16,-1-2-11-16,-2 0-10 0,0-3-7 16,-2-1-39-16,-6-1-143 0,1 2-137 0,-3-1-63 15,5-1-29-15,-2-1-14 0,1 1 27 16</inkml:trace>
  <inkml:trace contextRef="#ctx0" brushRef="#br0" timeOffset="207277.8793">9064 10422 199 0,'-1'3'366'0,"-4"0"28"16,1 4 16-16,-3 5-87 0,-2 5-112 15,-4 4-82-15,2 4-40 0,0-1-18 16,-2 3-8-16,4 2-11 0,2-2-10 15,1-1-13-15,5-3-9 0,1 1-10 0,4-3-7 16,1 0 1-16,1-3-4 0,2-3 1 0,2 0-2 16,1-2 0-16,0-3-2 0,1-3 2 15,-2-1-1-15,1 0 0 0,2-3 2 16,-2 0 0-16,0-1 0 0,1-1 0 0,1-2 2 16,-2-2-2-16,2 0 0 0,2-2 1 15,-2-1 0-15,0-2 0 0,1 0-1 0,-1-1 2 16,1-3-1-16,-3 3 0 0,-1-2 0 15,-1 1 0-15,1-1 0 0,-2-1-1 16,1 2 0-16,-3 0-1 0,2 1 0 16,0 2 0-16,0 0 1 0,-2 1 0 0,2 1-1 15,-3 1 1-15,4 2 1 0,-2 1 0 0,-1 1 1 16,1 3 1-16,-1 1 2 0,1 2-2 16,-2 2 3-16,2 1-3 0,-4 0 2 0,2 3-3 15,-2 0-2-15,-3-2 1 0,2 1 1 16,-4-2-1-16,2 0-1 0,-3 0 4 0,-2-2-2 15,-2 1-1-15,-1 0 1 0,-2-2-2 16,0-3 0-16,-1 2 0 0,-3-2 0 0,3-1 0 16,-3-2 0-16,1 0 0 0,-1-2 0 15,1-1-2-15,3-2 1 0,-2-2-1 16,6 2-2-16,-1-3 3 0,4-1 0 0,1 2-1 16,4 0-2-16,0-2-1 0,2 2 2 15,4-1-2-15,1 0 0 0,0 3-7 0,0-2-20 16,1 2-36-16,2-2-45 0,-5 2-100 15,-1 2-121-15,-3-2-58 0,2 2-13 16,1-1 18-16,5-1 36 0</inkml:trace>
  <inkml:trace contextRef="#ctx0" brushRef="#br0" timeOffset="207815.7467">9539 10635 152 0,'17'-4'319'0,"-4"-1"30"0,1 3 15 15,-5-1-76-15,0-1-81 0,-3 1-49 0,0-2-30 16,-5 2-22-16,1-2-9 0,-2 0-19 15,-2 0-15-15,-1 1-20 0,-3-1-16 0,-2 1-8 16,-1 3-11-16,-1-3-5 0,-4 3-2 16,1 1 0-16,-1 1-1 0,1 1 2 0,1 1-2 15,2 4 0-15,-1-2 0 0,4 4-2 16,2-2 2-16,2 4 0 0,1-2 0 0,4 0 0 16,2-1 0-16,1 2 0 0,4-3 0 15,-1-1 0-15,4 0 0 0,0-3-1 0,1 0 0 16,2-1 0-16,-2-2 1 0,0 0 0 15,-1-3 1-15,1-2 0 0,-2-1 0 16,-1 0 2-16,-1-2-2 0,-1-1-1 0,-3 1 0 16,-2-1 0-16,0 2-1 0,-1 2 2 15,-2 0-1-15,0 1 1 0,0 0 1 16,-2 3-1-16,2 1-1 0,-1 1 0 0,-1 4 0 16,0 1-1-16,1 5 0 0,-1-1 0 15,0 5 1-15,1-1 0 0,1 1 2 0,0 1 1 16,0 1 2-16,0 0 2 0,1-1 2 15,1 0 2-15,0 3 5 0,-1 1 1 16,1-2 4-16,0 2 1 0,-1-1 0 0,-2 3-2 16,-3-3-1-16,1-1-6 0,-2-1-1 15,-5 0-2-15,0 0-3 0,-1-4 2 0,-3-2-1 16,-1-1-1-16,1-4 0 0,-2-1-2 16,2-2-3-16,1-5 1 0,-2 1-3 0,4-6 0 15,-2 0-2-15,4-2 0 0,1-3 1 0,1-1-2 16,1-2-1-16,6-1-5 0,3 0-12 15,2 1-5-15,3 0-9 0,1 1-1 16,7-1-2-16,-2 3-9 0,5 2-23 16,0 0-32-16,-1 1-96 0,-1 1-118 0,-3 1-76 15,3 0-21-15,4-3 7 0,1 0 32 16</inkml:trace>
  <inkml:trace contextRef="#ctx0" brushRef="#br0" timeOffset="208382.1809">10264 10406 182 0,'5'-7'368'0,"-5"2"34"0,-3 1 17 15,-2 1-69-15,-3 0-118 0,-3 3-81 16,-3 2-49-16,-5 1-28 0,-3-1-17 16,-4 5-16-16,0-2-16 0,-1 2-9 0,0 1-9 15,5-3-5-15,4 2-2 0,4 0 0 0,6 0 1 16,2 0-1-16,3 1 2 0,1 1-2 15,5-1 2-15,0 2-2 0,4-1 0 16,3 1 0-16,3 0 0 0,2 0 0 0,1-1 0 16,0 1 0-16,1 2 0 0,0 0 0 15,1 0 0-15,-1 1 0 0,-1-1 0 0,1 1-1 16,-1-1 0-16,-2 1-1 0,1-1 1 16,-3-1 1-16,-2 0 1 0,-4 1-1 15,-3-2-1-15,0 1 2 0,-4-1 1 0,-2 0-2 16,-2 0-2-16,-2-1 2 0,-2-2 0 15,-4-1 0-15,2 0 0 0,-3-1-1 0,-2-2 1 16,-1-1 0-16,1 0 0 0,-1-2 1 16,-1 0 1-16,2 0-1 0,3-4 0 0,1 4-1 15,1-3 0-15,4-1 0 0,3 2 2 16,1-1-1-16,1-2-2 0,2-1 1 16,2 0-2-16,5 0 2 0,-3 0-1 0,1-1 2 15,-1 2 1-15,1 0-1 0,-2 1-1 16,1 1 0-16,0 2 1 0,-3-3-1 0,1 4 0 15,-2 0 1-15,0 2 3 0,0 1 1 16,0 1-1-16,-3 4 1 0,-1-1 4 16,0 4-1-16,-2 0 0 0,1 1 0 0,0-2-1 15,0 2-2-15,0 0-1 0,1-3-2 16,1 0-1-16,0 0 0 0,1-3 0 0,1-1 1 16,-1-2-4-16,0 0-1 0,1-2-3 15,1-1-4-15,-2 0-7 0,1 0-38 0,-3-3-103 16,0 2-156-16,1-1-77 0,3 2-41 15,-2-3-15-15,2 3 25 0</inkml:trace>
  <inkml:trace contextRef="#ctx0" brushRef="#br0" timeOffset="209337.4505">10678 10498 200 0,'0'0'354'0,"-1"0"30"0,-1 2 14 16,0 1-90-16,-5 1-109 0,1 5-70 15,-4 1-38-15,-4 6-15 0,-1 0-11 0,0 3-5 16,2-2-10-16,0 3-10 0,1-1-11 0,2 1-11 15,5-1-5-15,2 1-6 0,3-2-2 16,3 0-4-16,2-2-1 0,3-2 0 16,2-1-2-16,2-3 2 0,1-2-4 0,3-1-9 15,-2-5-22-15,3 0-31 0,-2-4-42 16,0 1-96-16,-3-3-126 0,-3 0-57 0,2-4-14 16,0 1 14-16,1-2 30 0</inkml:trace>
  <inkml:trace contextRef="#ctx0" brushRef="#br0" timeOffset="209646.8907">10868 10626 258 0,'11'-11'356'16,"-2"1"23"-16,-2-1 17 0,1 2-120 15,-2 1-87-15,2-1-59 0,-2 1-31 0,-1 1-20 16,0 3-14-16,1-1-9 0,2 3-10 16,-3-1-12-16,1 3-10 0,-1 1-10 0,1 2-7 15,0 2-1-15,1 2-1 0,-2 6 4 16,-1-1 5-16,1 4 7 0,0 0 7 0,1 2 13 15,-3 0 7-15,0 0 8 0,-1 2 11 16,0-1 9-16,-4-1 7 0,0-1 7 16,-1-1 5-16,-4 1 2 0,0-2-4 0,-1-1-8 15,0-3-11-15,-1 0-17 0,1-1-14 16,0-4-14-16,1 0-11 0,0-1-8 16,1-1-7-16,1-1-3 0,2-1-10 0,1-2-15 15,0-2-31-15,-1 0-48 0,1-3-37 16,1 0-21-16,-1-2-12 0,2-2-25 0,-4-3-37 15,2-1-123-15,-1 1-56 0,0-3-27 16,3-4-11-16,3-2 25 0</inkml:trace>
  <inkml:trace contextRef="#ctx0" brushRef="#br0" timeOffset="209954.6195">10990 10456 323 0,'3'-10'397'0,"0"1"27"0,-3 0 21 0,0 4-124 15,0 2-125-15,-1 1-76 0,1-1-43 16,-2 2-27-16,2 0-20 0,0 1-12 15,0-2-11-15,0 2-4 0,0 2-1 0,2-2-24 16,-1 1-60-16,-1 3-181 0,-1 1-98 16,-3 2-55-16,3 0-28 0,1 0 9 0,0 0 51 15</inkml:trace>
  <inkml:trace contextRef="#ctx0" brushRef="#br0" timeOffset="210316.7938">11192 10507 14 0,'6'0'369'16,"-1"0"45"-16,-2 3 28 0,-3-3 13 0,0 0-152 16,0 3-119-16,-1 2-79 0,-4 1-45 15,2 3-22-15,-2 0-17 0,3 2-9 0,-1 4-6 16,-1-3-3-16,2 4-3 0,2-1-3 16,0-2 1-16,2 1 2 0,2-4-3 0,1 2 3 15,1-6 2-15,2 2-1 0,1-2-1 16,1-3 2-16,0-2 1 0,1-1-3 15,1-4-1-15,0-1 3 0,0-2-2 0,-1-1 1 16,-1-4-1-16,-1-1 3 0,-1 1 1 16,-3-2-3-16,-2 2 0 0,0 0 0 0,-3 0 0 15,0 0-1-15,-1 2 0 0,-1 2 0 16,1 1 4-16,-1 1-3 0,0 1-2 16,1 2 3-16,-1 2-2 0,0 1 1 0,1 1-1 15,1 2-1-15,-2 2 1 0,2-1-1 16,2 4 0-16,1-1 1 0,0 0-1 0,1 1 0 15,2 0 1-15,1 0 1 0,0-1 0 16,1 0 0-16,2 0-1 0,0-2 1 0,3-2 0 16,-1 0 0-16,1-1-3 0,0-2 2 15,1-2 0-15,-3 1-2 0,2-2 0 16,-4 0-1-16,1-2 2 0,-1 1 0 0,-1-1 1 16,-3-1 0-16,0 1 5 0,-2-3 2 15,-1 0 1-15,-4 0 7 0,-1 0-1 0,0-1 2 16,-4 0 3-16,1 0-2 0,-3 1 0 15,2 0-4-15,-1-2-1 0,2 3-4 0,-2-1-4 16,3 2-10-16,2 1-10 0,2 1-5 16,1 0-14-16,1-1-45 0,2 4-67 0,-3 1-158 15,2 0-81-15,1 4-45 0,3-1-11 16,-1-1 31-16</inkml:trace>
  <inkml:trace contextRef="#ctx0" brushRef="#br0" timeOffset="210630.6">11680 10437 14 0,'7'-2'369'0,"-4"2"47"16,0 0 24-16,1 0 20 0,0 0-154 15,1 2-122-15,-1-1-77 0,1 4-45 16,0-1-22-16,0 2-15 0,1 2-5 0,0 0-2 16,-1 3-1-16,0 2 2 0,1-1 0 15,-1 1-2-15,-2 0-3 0,2 4-1 0,-2-2-2 16,-2 0-4-16,1 1 0 0,-4-4-3 15,1 1-4-15,-2-1 0 0,-3 0 0 0,1-3-2 16,-3-1-2-16,3-3 2 0,-1 1-6 16,-2-2-8-16,3-1-4 0,4 0-4 0,-1-1-34 15,4-4-60-15,-2 2-159 0,5 0-96 16,2 2-49-16,6-5-23 0,1 0 18 0,2 1 54 16</inkml:trace>
  <inkml:trace contextRef="#ctx0" brushRef="#br0" timeOffset="210913.4305">12137 10474 282 0,'3'-3'375'15,"-1"0"25"-15,0 0 17 0,-1 2-119 16,4 1-100-16,-2 0-61 0,3 0-43 0,-1-2-20 15,3 2-18-15,0 0-18 0,3 2-14 16,2-2-11-16,0 0-8 0,4 1-2 16,0 0-2-16,1-1-1 0,0 0 0 0,0 0 0 15,-1-1 0-15,-1 1 0 0,-2-1 0 16,-6 1 1-16,0-2-6 0,-3 1-27 0,-1-2-54 16,-5 1-134-16,1 2-118 0,-8 2-65 15,-3-1-30-15,1 2 13 0,-3 0 41 16</inkml:trace>
  <inkml:trace contextRef="#ctx0" brushRef="#br0" timeOffset="211242.0723">12201 10558 58 0,'1'3'350'0,"-1"0"32"0,2-2 19 16,-1 2-18-16,3-3-124 0,0 4-93 16,0-1-54-16,1-1-27 0,0 1-14 0,2-3-16 15,1 5-16-15,3-3-12 0,-3 1-12 16,1 0-5-16,5-2-6 0,-3 1-2 15,-1-1-2-15,2-1 0 0,-2 0 1 0,0-1-1 16,0-1-5-16,-2-2-19 0,-3-1-36 16,2 0-56-16,-6 2-123 0,-1-2-110 0,-3 3-55 15,2 0-13-15,1-2 20 0,1 1 48 16</inkml:trace>
  <inkml:trace contextRef="#ctx0" brushRef="#br0" timeOffset="211799.1854">13177 10210 275 0,'4'-12'362'0,"-3"2"26"16,3 0 23-16,-4 3-120 0,1 1-87 16,-1 2-56-16,-1 1-36 0,1 1-23 15,-4 1-20-15,1 2-23 0,-2 2-18 0,0 3-12 16,-3 5-6-16,-1 1 0 0,1 5 2 15,2-1-4-15,1 2 3 0,2-1-1 0,0 4-1 16,7-4-1-16,0 1-4 0,2 0 3 16,4-3-3-16,2 0-2 0,1-3-1 0,2-1 0 15,2-4-1-15,0-1 0 0,0-3-1 16,2-1-1-16,0-2-1 0,2-3-5 0,-1-2 0 16,1-1-3-16,-1-3-2 0,-1-1-2 15,-1-1 1-15,1-3 5 0,-1 1 2 16,-1-3 1-16,1 1 3 0,-3 1 4 0,-1-1 3 15,-5 1 0-15,1 4 0 0,-4 1 2 16,-3 0 2-16,0 2-4 0,-1 2-1 0,0-1-2 16,-1 2-1-16,1 1-1 0,-1 0 1 15,-1 1 0-15,2 1-1 0,1 1-1 0,0 0 0 16,2 1 1-16,1 1-2 0,-1 3-2 16,1 0 4-16,-1 1-1 0,0 3 4 0,-2 2 2 15,2 1 4-15,-4 0-1 0,2 3 1 16,-3 0 1-16,0 0-1 0,-1-1-1 0,-1 2-5 15,-1-3 2-15,-3-1-3 0,3-1-1 16,-2-2 0-16,-3-2 0 0,3-1 0 16,-4-1 0-16,1-2 0 0,0-3 0 0,1 2-3 15,0-2 1-15,-1-2 0 0,3-1-4 16,-1-2 1-16,1-1-1 0,-1-1-1 0,1-4 1 16,4 2 1-16,-1-1 1 0,2 0 2 15,3 0-2-15,0-1-1 0,1 3 0 16,3-2-2-16,0 2 1 0,1 0 0 0,1 0-8 15,0-1-19-15,1 4-25 0,-2-2-29 16,4 0-42-16,-2 2-77 0,0 2-83 0,0 1-64 16,0 2-16-16,1 0 6 0,3-2 28 15</inkml:trace>
  <inkml:trace contextRef="#ctx0" brushRef="#br0" timeOffset="212313.9651">13800 10210 54 0,'19'-3'296'0,"0"1"26"15,-3-1 21-15,1-1-51 0,-4 1-99 16,1 1-63-16,-3-1-28 0,-4 1-11 0,0 0 4 15,-3 1-2-15,-4-3 1 0,-4 4-8 16,1-5-10-16,-3 3-16 0,-2-1-16 16,-2-2-17-16,-3 3-7 0,0 0-10 0,-3-1-3 15,3 3-6-15,-2-1-4 0,0 2 2 0,4 2-3 16,-3-1 4-16,4 2-3 0,2 1 1 16,2 3 2-16,2-1-2 0,2 0 2 15,2 3-1-15,3-2 1 0,2 1 0 0,3-1 1 16,1-1-2-16,3 0-3 0,0-2 3 15,1-3-1-15,1 3-2 0,-2-5 0 0,2-3 2 16,-2 1 4-16,-3-1 1 0,2-2 0 16,0-1 3-16,-3-1-2 0,3-2 1 15,-3 0-3-15,0 2 1 0,-3-1-3 0,1 1 1 16,-3 2 0-16,0 1-1 0,-1 4 0 16,0 0 0-16,-2 0 0 0,-2 0-1 0,0 5 1 15,-1 2 1-15,0 2 3 0,2 1 2 16,-1 2 3-16,4-2 4 0,-1 4 13 0,2 1 10 15,0 0 14-15,1 1 19 0,0 2 21 16,1 1 16-16,2 5 16 0,0-3 3 16,-2 4 5-16,0 1-6 0,-2-2-3 0,-3 1-6 15,-2 1-7-15,-1-4 5 0,-2-2-4 16,-4-1 1-16,1-4-8 0,-1-3-13 0,-4-3-12 16,0-3-17-16,-2-3-12 0,0-2-12 15,-2-4-11-15,3-2-6 0,-3-2-5 0,2-2-4 16,-2-3-9-16,2 0-6 0,-2-1-17 15,4-2-49-15,-1-2-73 0,5 4-76 16,1-2-60-16,3 0-29 0,2 0-34 0,-2 3-88 16,5 1-78-16,6-1-4 0,2 3 21 15,5 1 8-15,1 1 42 0</inkml:trace>
  <inkml:trace contextRef="#ctx0" brushRef="#br0" timeOffset="213094.0077">14640 9910 105 0,'6'-4'335'0,"0"1"38"16,-1 0 25-16,-4 1-49 0,1 2-103 0,-4 0-78 16,-1 0-42-16,-6 2-28 0,-1 1-19 15,-6 0-17-15,-4 1-18 0,-2 2-12 0,-2 2-11 16,0-2-10-16,-3 1-7 0,2-1-3 16,3 2 0-16,1-3-1 0,1 0-1 15,3-1 0-15,2-1-1 0,3-1 2 0,4 0-1 16,3-2-3-16,0 0 3 0,2 0 0 0,3-2-2 15,2 2 2-15,-1-2 0 0,4 2 2 16,-2-3-1-16,4 1 0 0,-1 2 1 16,0-2 2-16,-1 1-2 0,0 2 0 0,-2 1-1 15,3 0 0-15,-4-2 0 0,0 3 0 16,0 2 0-16,-4 2 0 0,0 0 0 0,0 3 0 16,-1 1-1-16,0 2 1 0,0 1-4 15,0-1 3-15,-1 4-1 0,4-1 1 16,-1 1-1-16,-1 0 2 0,2 3-1 0,0-2 0 15,0 2-1-15,0 0 2 0,0-1 3 16,2 0 0-16,-2-1 4 0,1-2 0 0,-1 0 5 16,2-3 1-16,1-1-2 0,0-3 3 15,1 0-3-15,0-3 0 0,4 0 0 0,-2-2-2 16,4 1-3-16,2-2 1 0,1 1-6 16,0-3 1-16,1 1-1 0,2 0 1 0,-2 1-2 15,2-1 2-15,0-1 1 0,-2 1-1 16,0-1 0-16,-1-1-2 0,3 0 0 0,-4 0 0 15,2-1 0-15,-1-2 0 0,-1 1-1 16,0-3 0-16,-1 0-1 0,0 0-5 16,-2 0-3-16,0-2-4 0,-3 2-5 0,0 0 1 15,-3-2-8-15,-1 0-24 0,-2-1-44 16,-5 3-148-16,-6-3-109 0,0 2-62 16,-1-1-22-16,-3 0 8 0,1-1 41 0</inkml:trace>
  <inkml:trace contextRef="#ctx0" brushRef="#br0" timeOffset="213447.8132">14470 10146 28 0,'-1'-2'329'0,"-1"-1"35"15,4 0 21-15,-1 0-19 0,1 3-123 0,1-3-83 16,0 2-51-16,2 0-29 0,2-1-12 16,3 2-12-16,2-1-11 0,0 1-16 0,4-2-10 15,-2 0-11-15,4 2-17 0,-1 0-30 16,-3-1-33-16,3-1-72 0,-5 0-110 15,-3 2-93-15,4 2-41 0,1-4 3 0,3-1 19 16</inkml:trace>
  <inkml:trace contextRef="#ctx0" brushRef="#br0" timeOffset="213503.7721">14905 10066 154 0,'8'0'339'16,"-3"0"37"-16,1 0 25 0,-5 0-78 15,1 0-93-15,-2 0-66 0,-3 2-40 0,-3-1-25 16,1 4-20-16,-3-1-18 0,-2 2-18 15,1 4-15-15,1 2-10 0,0 0-6 0,0 2 0 16,2 0 2-16,1 1 4 0,4-2 2 16,-1 3-1-16,4-3-3 0,1 0-6 15,0-1-4-15,5 0-4 0,-2-1-2 0,2-2-3 16,0-1-2-16,3 1-5 0,-3-5-7 16,3 0-2-16,0-2-5 0,-1-2-25 0,1-2-42 15,1 2-108-15,-4-4-129 0,0 1-74 16,3 2-29-16,0-6 4 0,3 2 33 15</inkml:trace>
  <inkml:trace contextRef="#ctx0" brushRef="#br0" timeOffset="213814.5818">15137 10193 122 0,'5'-5'349'0,"-2"0"34"16,1 0 21-16,-1 1-52 0,2-1-118 0,-1 1-76 16,2 1-45-16,-1-1-25 0,3 1-16 15,-3-1-10-15,1 2-14 0,0-1-14 16,1 1-12-16,-1 1-7 0,-1 1 2 0,1 0 7 15,0 1 12-15,-1 1 10 0,-2 1 16 16,1 1 13-16,-1 1 12 0,0 1 5 0,-3 3 5 16,3-1-2-16,-3 4-4 0,2 2-5 15,-1 0-3-15,-1-1 3 0,-1 4 8 0,-1-3 6 16,-1 2 8-16,1-1-2 0,-2 1-3 16,-1-2-13-16,0 0-16 0,0-2-15 0,-1-2-16 15,1-1-12-15,2-2-10 0,-2-1-6 16,0 0-9-16,-1-3-6 0,0 0-1 0,1 0-10 15,-1-3-35-15,1 2-66 0,-3-2-76 16,1-2-56-16,-1-3-25 0,-4 1-29 16,3-3-21-16,-1-1-88 0,-1-1-50 0,1-2-11 15,3-1-4-15,5-1 15 0,-1-3 46 16</inkml:trace>
  <inkml:trace contextRef="#ctx0" brushRef="#br0" timeOffset="214120.6278">15213 10006 333 0,'0'-7'404'0,"-1"1"32"0,-1 0 20 16,2 4-125-16,0-3-128 0,-1 2-80 0,1-1-48 16,0-1-30-16,0 5-18 0,1-3-17 15,-1 1-5-15,3 0-4 0,2 1 1 0,-2 1-38 16,0 0-104-16,-3 0-161 0,3 5-83 16,2 2-48-16,-2 2-21 0,1-2 23 0</inkml:trace>
  <inkml:trace contextRef="#ctx0" brushRef="#br0" timeOffset="214666.9869">15522 10101 208 0,'0'-2'352'0,"-2"-3"33"15,0 2 22-15,1 2-101 0,-1 0-86 16,-1-1-63-16,1 2-43 0,1 0-26 0,-2 0-18 15,-1 3-18-15,1 1-16 0,-3 3-13 16,1 0-8-16,2 3-9 0,0 0-2 16,0 0-4-16,1 3 0 0,1 0-1 0,2-1-2 15,-1 2 2-15,3-4 1 0,1 0 0 16,0-1 0-16,1-3 3 0,1 0-2 0,1-3-1 16,-1-1 1-16,2-4-1 0,1 1 0 15,-1-2 0-15,2-3 2 0,1-2-1 16,-5-1-1-16,2 0 0 0,0 1 1 0,-3-4 0 15,1 3-1-15,-5-1 1 0,1 2-1 16,-2 1 2-16,0 0-2 0,-2 2 0 0,2 1-2 16,-3-1 2-16,3 2 0 0,-2 1-2 15,0-1 0-15,0 3 0 0,2 3 2 16,-1-3 0-16,-1 5-2 0,1 0 0 0,1 2 1 16,1-4 0-16,1 5 0 0,-1-1-2 15,3 1 3-15,3-1 0 0,0 1 0 16,1-1 0-16,0 0 0 0,2-2 0 0,0 2 0 15,0-3 0-15,2 0 0 0,-2-4 0 16,-1 2 2-16,0-4-1 0,-1 2 1 0,0-4 3 16,0 1-1-16,-2-2 0 0,1-3 1 15,-1 3 3-15,-1-4-1 0,-2 4 4 0,3-2 2 16,-4-1 6-16,-1 3 8 0,-1 0 8 16,0 0 6-16,-1-1 3 0,-1 2 2 15,1 0-5-15,-1-1-8 0,-2 1-11 0,2-1-8 16,1 2-9-16,-3 1-16 0,1 0-25 15,1 2-16-15,2-3-5 0,2 1-23 0,1 2-37 16,-3 0-106-16,0 0-124 0,4 2-59 16,-1 1-36-16,4-3 3 0,1-3 29 0</inkml:trace>
  <inkml:trace contextRef="#ctx0" brushRef="#br0" timeOffset="214968.8413">15902 10050 336 0,'2'-2'395'16,"1"2"25"-16,-1 0 15 0,-1 2-134 0,1 1-100 16,0 0-74-16,-1 1-46 0,3 2-23 15,-3 2-11-15,3 2-12 0,0 0-2 0,-1 4 5 16,0 1 9-16,3 0 6 0,-1 2 5 16,0 1 0-16,1-1 2 0,-3 3-5 0,2-4-5 15,-3 1-7-15,-1 0-4 0,-1 0-7 0,-3-1-7 16,1-3-8-16,-1 2-5 0,-2-5-5 15,-2 2-5-15,-3-3-2 0,2-1 0 16,-4-3-5-16,2-1-5 0,1-1-18 0,-2 0-24 16,3-2-24-16,1 1-15 0,4 0-4 15,2-2-2-15,-1-2 1 0,4 0-8 16,1 1-26-16,2-2-106 0,-1 2-112 0,1-1-57 16,6 1-15-16,0-2 12 0,5-2 41 15</inkml:trace>
  <inkml:trace contextRef="#ctx0" brushRef="#br0" timeOffset="215383.1479">16419 10161 114 0,'3'-2'349'15,"1"2"37"-15,1-1 20 0,-1-1-59 16,2 2-110-16,2-3-74 0,2 3-55 0,2-2-30 15,3 1-16-15,2 1-9 0,-1-1-10 0,4 1-10 16,2 1-10-16,-1 0-4 0,1 1-5 16,2 0-5-16,-1-1-2 0,-2 2-2 15,3 0-2-15,-4-1-3 0,1 0 0 0,-2 0 0 16,1-1 0-16,-4 1 0 0,3-2-3 16,-4 0 2-16,-1 0 1 0,-3-2 0 0,-3 1-4 15,-5-1-28-15,0 0-42 0,-3-1-108 16,-4 3-139-16,-3 1-78 0,-1 1-33 15,-2 0 5-15,0 1 32 0</inkml:trace>
  <inkml:trace contextRef="#ctx0" brushRef="#br0" timeOffset="215705.8677">16710 10308 100 0,'-1'3'340'0,"-1"-2"36"15,2-1 25-15,0 0-50 0,2-3-111 16,-1 0-75-16,2 0-53 0,-1-1-28 0,-1-2-18 15,1-2-15-15,0 0-13 0,-1-4-5 0,-1 3-9 16,0-6-7-16,0 2 0 0,-1-3-3 16,-3-3 1-16,1 0-6 0,-1 0 1 15,-1-1-4-15,0-4-4 0,4 0-2 0,-3 2 2 16,3-3-1-16,-1 4-2 0,2 2 1 16,0 4 0-16,0-2 1 0,0 5-4 0,0 5-10 15,-1 1-37-15,2 2-62 0,-1 4-171 16,0 0-97-16,-1 2-47 0,4 1-13 15,2 1 20-15</inkml:trace>
  <inkml:trace contextRef="#ctx0" brushRef="#br0" timeOffset="216383.0117">17486 9869 161 0,'-5'-3'355'0,"-1"1"34"16,0 0 24-16,1-1-67 0,1 3-111 15,-1-1-72-15,0 2-48 0,0 1-29 0,-2 1-20 16,0 2-20-16,1 4-15 0,-1 3-16 16,2 3-4-16,0 1-7 0,1 3-2 0,4 1 3 15,0 1-1-15,4 1-2 0,3 1 2 16,1-1-2-16,3 1-1 0,2-3 2 0,1-1-3 15,0-2 0-15,1-4 0 0,-2-2 0 16,0-1 0-16,0-5-1 0,1-2-1 16,-3 1 2-16,2-4-1 0,0 0-1 0,-4-5-2 15,4 1 1-15,-1-5 0 0,-1 0 1 16,0-2-1-16,-1-4 2 0,4 1 0 16,-1-5 0-16,2 1-1 0,-2 1 4 0,1-4-4 15,-1 2 5-15,-2 3-2 0,-2 1 3 16,0 2-2-16,-5 3 0 0,0 3 2 0,-1 2-2 15,-2 0-2-15,1 4 0 0,1 0 2 16,-2 1-2-16,2 1 0 0,1 2-1 0,1 2 1 16,-1-2 0-16,3 2 0 0,0 2 0 15,0-2 0-15,-1 4 0 0,-1-1 1 0,1 0-1 16,-2 0 0-16,0 3 2 0,-2 0-1 16,-2 1 2-16,0-2-1 0,-4 2 1 0,0-1-2 15,-1-1 1-15,0 1 0 0,1-2-1 16,-3-1 0-16,0 1-3 0,0-4 0 15,1 2 2-15,-4-3 0 0,1 0-2 0,-1-2 2 16,1-1-1-16,-2-1 1 0,1 0-1 16,2 0-1-16,0-1-1 0,-1-1 1 0,4-5 1 15,0 2 1-15,2 0 0 0,2-5-2 16,1 1 2-16,1-3-2 0,2 1 0 16,2 0-2-16,3-1 2 0,1 2-5 0,4-2-14 15,0 4-26-15,0-3-36 0,1 2-57 16,2 5-93-16,-5 1-90 0,0 3-57 0,-2 0-8 15,4 3 14-15,3-2 47 0</inkml:trace>
  <inkml:trace contextRef="#ctx0" brushRef="#br0" timeOffset="216957.0433">18075 9997 91 0,'20'-3'292'16,"-1"0"38"-16,-6-1 0 0,-1 2-39 16,-3-3-75-16,-2 2-61 0,-2-4-39 15,0 5-19-15,-4-5-13 0,-1 2-5 0,-1 0-2 16,-4 2-5-16,-2-2-3 0,-1 2-11 15,-2 2-15-15,-2-1-15 0,-1 2-11 0,1 2-9 16,1 0-5-16,-1 3-3 0,0 0 0 16,3 0 2-16,-4 2-2 0,5-2 1 0,0 5 1 15,3-3 1-15,2 2-2 0,3-2 1 16,0 3-2-16,5-2 0 0,0-1 0 16,3 2 0-16,0-4-2 0,4 2 1 0,-1-2 1 15,2-2-1-15,-2-2-1 0,0-1 0 0,2-1 2 16,-5-2 2-16,1-2-2 0,0-2 3 15,-1 0-2-15,-1 0 1 0,-2-3-2 16,0 2 0-16,-1-3 3 0,-3 2-2 0,3 2-1 16,-3 1 0-16,1 1 0 0,-2 3 0 15,0-1 0-15,0 3 0 0,-2 3-1 16,1-1-2-16,-3 5 1 0,3-2 2 0,-2 4-1 16,2 0 0-16,-1 0-1 0,2 1 2 15,2 2 0-15,-1 0 0 0,3 0 0 16,-2 1 4-16,1 0 9 0,2 4 6 0,-2 0 11 15,2 3 16-15,-2-2 11 0,2 3 14 16,-1 3 16-16,0-1 18 0,-3 0 13 0,3 1 6 16,-4-1 7-16,0-2-4 0,-4-2-11 15,1 2-14-15,-3-5-16 0,1 0-12 0,-3-2-9 16,0-4-6-16,-2 0-3 0,-3-1-5 16,0-4-9-16,-3 0-4 0,-2-4-5 0,1 1-7 15,-3-2-7-15,4-2-4 0,-1 1-2 16,2-1-6-16,1-3-1 0,3 3 0 0,0-1-5 15,3-2-2-15,2 3-4 0,-1-3-4 16,4 0-9-16,-3 0-36 0,3 3-55 16,2-1-55-16,-3-1-54 0,4 1-30 0,0 2-14 15,0-2-16-15,-1-1-71 0,-2-1-86 16,-2 2-24-16,3 0-11 0,0 0 4 0,2 0 34 16</inkml:trace>
  <inkml:trace contextRef="#ctx0" brushRef="#br0" timeOffset="218579.4422">14398 7962 198 0,'3'0'264'16,"-1"1"-6"-16,0-1-32 0,0 0-44 0,0 0-51 16,-2-1-26-16,0 1-19 0,0 0 1 0,0-2 1 15,0 2 1-15,-2-2-3 0,2 1-8 16,-2 0-10-16,2 1-9 0,-2 0-7 0,2-2-9 15,0 2-5-15,-2 0-7 0,2 0-4 16,0 0-1-16,0 0-5 0,0 0-4 16,0 0-2-16,0 0-1 0,0 0 0 0,0 0 0 15,0-1 1-15,0 1-2 0,0 0 1 16,0 0-2-16,0 0-4 0,-2 0 1 0,2 0-2 16,0 0 0-16,0 0-3 0,0 0 0 15,0 0 0-15,0-2-2 0,0 2 0 16,0-1-1-16,0 1-1 0,0 0 1 0,0 0-1 15,0 0 1-15,0 0-1 0,0 0 0 16,0 0 0-16,0 0 0 0,0 0-1 0,0 0-2 16,0 0 1-16,0-2 1 0,0 2 0 15,0 0 1-15,0 0 0 0,0 0 0 16,0 0 0-16,0 0-2 0,0 0 2 0,0 0 0 16,0-1 0-16,0 1 0 0,0 0 0 15,0 0 2-15,0 0-2 0,0 0 0 16,0 0 0-16,0 0 0 0,0 0 0 0,0 0 0 15,0 0 0-15,0 0-2 0,0 0 2 16,0 0 0-16,0 0 0 0,0 0 0 0,-1 0 0 16,-1 1 3-16,2 1-2 0,-3 1-15 15,3 0-38-15,-5-3-106 0,-1 2-150 16,-5 0-79-16,3 0-40 0,-2-1-10 0,2-1 28 16</inkml:trace>
  <inkml:trace contextRef="#ctx0" brushRef="#br0" timeOffset="220209.7002">13582 6428 110 0,'0'-3'274'15,"0"-2"22"-15,0-2-13 0,0 2-64 0,0-2-80 16,3 3-53-16,-1 0-30 0,-2-3-17 16,0 5-5-16,-2-4-1 0,-1 3 5 0,3-2 0 15,0 2 2-15,0 1-4 0,0-3-6 16,0 2-4-16,0-1-2 0,0 1 4 16,0 1 1-16,-1 0 3 0,-1-3 3 0,2 2 6 15,0-1-1-15,-2 1-1 0,1-2 0 16,-1 3-4-16,1-1 2 0,-1 0-3 0,2 0-1 15,-2 1-2-15,1-1-2 0,-1 2-1 16,1 1-5-16,-1-2-4 0,2 1-4 16,-2 1-4-16,1 0-2 0,-1 0-2 0,1 1-2 15,-1 1-2-15,-2-2 0 0,0 1-1 16,1 2 1-16,0-3 0 0,0 2-1 0,0-1 1 16,1-1-1-16,-1 2 0 0,1-2 1 15,0 0-1-15,1 0-1 0,-2 1 2 0,0 1-2 16,-2 1 2-16,0-1-2 0,1 3 0 15,-3 0 0-15,0 0 3 0,0 2-1 0,1 0-2 16,-1 3 0-16,1-2-2 0,0 3 1 16,0-2-4-16,2 1 2 0,1-2-1 0,1 4 3 15,1-3-2-15,-1 0-1 0,2 0 3 16,2-2 0-16,-1 2 0 0,-1-1 0 16,2 1 4-16,1-2 2 0,-3 3-1 15,4-3 0-15,-1 1 1 0,0 2 2 0,0 0 0 16,1-1 0-16,0 0-1 0,1 1 0 15,-1-2-1-15,1 1-1 0,0-1 0 0,1-4 0 16,-1 2-1-16,1-1 1 0,-1-2 0 16,1 1-2-16,-1-1-1 0,1-1 2 0,-1-1-4 15,1 1 0-15,-1-1 0 0,0 1 2 16,3-2-2-16,-4 1 0 0,1-1 0 16,0-1-2-16,0 1 2 0,0-2 0 0,1 1 0 15,-3 1 3-15,0-2-1 0,2 1 0 16,-2 1 2-16,2-2 1 0,-2 2 0 0,0-2-4 15,-1 1 1-15,2 0 1 0,-1 1-1 0,-1-2 2 16,1 1 2-16,-1-1 0 0,-1 1 4 16,1-1-1-16,-2 1-1 0,2-1 1 15,-1-1 0-15,1 3-1 0,0-5-1 0,-1 3 0 16,1-3-2-16,-1 0-2 0,1 0 1 16,1-2-2-16,-2 2 0 0,1-5 0 0,1 2 1 15,0 0-2-15,1-2 3 0,-3 0-2 16,2 2-2-16,-1-1 1 0,1-1 0 15,-1 3 4-15,-1 1 1 0,-1 0 3 0,0 0 3 16,-1 3 0-16,-1-1 3 0,2-1-2 16,-3 1-1-16,3 2 0 0,-2-3-5 0,-1 2 2 15,3-2-4-15,-1 1 0 0,-1 1-2 16,0-2-3-16,-1 1 3 0,3-1-1 16,-2 3-1-16,-1-3-1 0,2 2 1 0,-2-1 1 15,1 1-2-15,-1 0-2 0,2 0 1 16,-3-1 0-16,3 2-4 0,-1-1-3 0,2 0-7 15,-2 2-9-15,2-2-12 0,-1 1-10 16,1-1-6-16,-2 1 1 0,2 0 5 0,-1 2 5 16,-1 0-3-16,-1 0-8 0,-3 3-18 15,1 1-20-15,0-1-37 0,-1 2-93 16,-1 1-98-16,-2 1-49 0,1 1-11 0,3-1 8 16,-1-2 26-16</inkml:trace>
  <inkml:trace contextRef="#ctx0" brushRef="#br0" timeOffset="220579.1605">13484 6517 120 0,'-1'3'285'0,"1"-3"27"15,0 0-18-15,0 0-51 0,1 0-67 16,-1 0-52-16,0 0-35 0,0-3-20 0,2 3-12 16,-1-2-3-16,-1 2-3 0,0-2 0 15,0-1 4-15,0 3-1 0,2-2 5 16,-2 1-3-16,0 1-2 0,0-2-10 0,2 2-4 15,-2 0-9-15,1-2-8 0,3 2-5 16,-2 0-2-16,5 0-2 0,-3 0-3 0,4 0-2 16,3 0 0-16,-1-3-4 0,1 3-2 15,3 0-1-15,-1 0-2 0,1 0 0 16,-1 0 0-16,-2 0-7 0,0-2-19 0,-3 2-52 16,-5 2-168-16,-3-2-108 0,-3 0-59 15,-2 0-25-15,-2 0 6 0,-5-2 44 16</inkml:trace>
  <inkml:trace contextRef="#ctx0" brushRef="#br0" timeOffset="222022.88">14380 8027 48 0,'2'-4'290'16,"-1"-1"22"-16,-1 0 12 0,2 0-63 0,0 0-97 15,-1 1-72-15,1-1-39 0,-1 1-22 16,-1 0-7-16,2 1-5 0,-2 1 3 16,0-1 1-16,0 0 1 0,0 2 3 0,0-2 3 15,0 3 3-15,0-2 3 0,0 1 4 16,0 1-1-16,0 0 5 0,0-2 1 0,-2 1 3 16,1 1-1-16,-1-2-2 0,-1-1 3 0,1 1-2 15,-1 0-4-15,-2 0-3 0,1 1-6 16,-2-2-3-16,-1 1-8 0,2-1-5 15,-3 3-5-15,-1-5-6 0,1 5-3 16,0-2-3-16,-1 2-1 0,-1-2 1 0,2 2 1 16,0 2 0-16,1 0 0 0,0-2-1 0,2 5 2 15,-1-2-2-15,0 2 2 0,-2 0 1 16,3 3 5-16,-1 0 3 0,-1 1 3 16,-2 2 5-16,1 2 4 0,0 0 4 0,2 2 5 15,-3-1 3-15,2 1 4 0,1-1 0 16,-1 3 1-16,2 0 0 0,1-1-5 0,1 0-4 15,1 3-1-15,2-1-1 0,2-2-2 16,0 2-1-16,2-1 1 0,-1 1 1 0,0-2 5 16,2 1 2-16,-2-1 1 0,2 0 4 15,-2 1 1-15,2-3 3 0,1 1-2 0,-1 0-4 16,1-1-1-16,-1-1-4 0,3 0-3 16,-2-1-5-16,2 1-6 0,-1-1-2 15,-1-2-3-15,3-1-6 0,-2 0 3 0,1-2-4 16,0-1-1-16,1 0-1 0,0-1 1 15,0-2 1-15,0 3-1 0,0-4 0 0,-1 0 4 16,0-2-2-16,1 0-1 0,0 0 1 16,-1-2 2-16,-2 1-1 0,3-3-1 15,-1 1-3-15,0-2 0 0,3 1-4 0,-3-2-1 16,2-2-2-16,0 1 2 0,0-1 1 16,1 1-1-16,0-3 1 0,-3 1-1 0,2 1 1 15,-1-2-2-15,2 2 0 0,-3-2-3 16,0 2-1-16,1 1 2 0,-2-3 0 0,-1 1 2 15,1 1 2-15,-3 0 0 0,2-1 6 16,-2 0 0-16,-3-2 2 0,2 2 4 0,-1-4 2 16,0 0 3-16,-1 0 1 0,-1-2-2 15,0 2-3-15,0-2 2 0,0-2-3 0,0 2 0 16,0 0 7-16,-1 2 6 0,-1 0 6 16,0 1 8-16,2-1 12 0,-1 1 8 15,-1 3 1-15,1 0 7 0,-1 2 1 0,0-1-4 16,-1 1-5-16,-3 1-5 0,3-1-6 15,0 1-9-15,0 2-4 0,-1 0-6 0,-1 1-5 16,2 0-3-16,0 1-5 0,0-1-7 16,0 2-6-16,-2-1-6 0,2 1-6 0,0-2-10 15,-2 1-19-15,2 1-23 0,0-1-28 16,-2-1-35-16,2 1-41 0,0 1-34 16,1 0-23-16,-1-2-15 0,1 2-2 0,2-1 21 15,0 0 34-15,0 4 23 0,2 0 12 16,-2 0 3-16,-2 2-45 0,-2 1-119 0,-3 1-75 15,-2 3-26-15,1-1 3 0,0 2 24 16</inkml:trace>
  <inkml:trace contextRef="#ctx0" brushRef="#br0" timeOffset="222607.4451">14448 8228 45 0,'5'3'316'16,"-2"-1"38"-16,1 0 23 0,-3-1-42 0,-1 1-105 15,2-2-80-15,-1 0-51 0,-1 0-29 16,0 0-11-16,3 0-3 0,-3 0-1 0,0 0 0 16,0-2-2-16,0 2-4 0,0-1-7 15,-3 1-11-15,3 0-5 0,-1 0-11 16,1 0-6-16,-2 0-6 0,2 0-1 0,-1-2 0 16,-1 2 0-16,0-1 2 0,-1 1 6 15,1 0 0-15,-1-1 6 0,0-2 0 0,-2 3 6 16,0 0 1-16,-5 0 1 0,0 0 1 15,0 3 1-15,-4-2 4 0,0 0 0 16,-2 1 3-16,0-1 2 0,-2 1 1 0,-3 0-1 16,0-2-2-16,2 3 0 0,-2-1 2 15,1-2 1-15,3 0 4 0,3 2 2 0,1-2-2 16,4 0-5-16,2 0-5 0,1 0-7 16,3 0-8-16,1 0-2 0,2 0-5 15,0 0 0-15,-1 0-4 0,1 0 3 0,0 0-4 16,0 0-1-16,0-2-1 0,0 2 0 15,0 0 0-15,0 0 0 0,0 0-1 0,0 0 3 16,0 0-1-16,1 0-2 0,-1 0 3 16,0 0 1-16,2 0 4 0,1 0 4 15,3 0 8-15,-1 2 10 0,1-2 3 0,1 0 6 16,4 0 3-16,-3 0-2 0,1 0-4 16,5 0-7-16,-3 0-1 0,2 0-5 15,3 0-4-15,-2 0-3 0,3 0-5 0,1 0 0 16,-2 0-3-16,-1 0-1 0,1 0-1 15,0 0-1-15,-2 0 0 0,-2 0-4 0,0 0 0 16,-4 1 1-16,-1-1-2 0,-2 0 0 0,-1 2 0 16,-1-2-2-16,-2 0 1 0,1 2-9 15,-2-2-23-15,0 1-39 0,0-1-49 16,0 0-39-16,0 0-19 0,2 0-29 0,1 0-45 16,-3 0-147-16,-3 1-49 0,-4 1-15 15,2-4-6-15,0 1 21 0,0 0 60 0</inkml:trace>
  <inkml:trace contextRef="#ctx0" brushRef="#br0" timeOffset="230674.3081">18785 9696 105 0,'2'-8'328'0,"-2"0"30"0,-2-2 21 16,2 1-61-16,-3 1-107 0,2-2-66 16,-1 1-42-16,-4 1-18 0,1 1-10 0,1 0-5 15,-5 1-6-15,1 2-10 0,-4 0-11 16,1 4-8-16,-5 2-8 0,2 4-10 0,-5 3-6 16,0 1-4-16,-3 4-4 0,0 3-3 15,-2 0 3-15,0 1-1 0,0 3 2 16,4 0 0-16,1 2 0 0,3-1 2 0,2 1-4 15,6 1-2-15,2-2 0 0,1 2-2 16,3-2 0-16,2 1-2 0,2 0 2 16,1-2 0-16,0-1 0 0,2-3 1 0,2 1 1 15,0-2 1-15,1 0-1 0,0-3 0 16,3-1 0-16,0-1 2 0,2-3-4 0,1 2 1 16,2-5-2-16,5 2 1 0,-1-5 2 15,1 1-2-15,1-3 2 0,0-3-2 0,-3 1 2 16,1-1 0-16,-1-4-1 0,-3 2 1 15,1-3-2-15,-2-1 2 0,0 0 0 0,-2-1 0 16,0-2 0-16,-2-2 0 0,-1 1 0 16,-1-4 1-16,-3 2 0 0,1 1-2 0,-3-2 1 15,1-1-1-15,-3 3 0 0,2-3-1 16,-4 2-2-16,2-2 4 0,-4 2-1 16,2 0 1-16,-4 2 0 0,2 2 0 15,-3-1 1-15,2-2-1 0,-2 6 2 0,2-1-2 16,-2 1 0-16,2 1 0 0,-1 1 0 0,1 1 1 15,-1 2 0-15,1 0-9 16,2-1-38-16,-1 1-58 0,0 1-141 0,-1-1-111 16,-2 1-59-16,2 2-19 0,-4 0 22 0,-1 2 47 15</inkml:trace>
  <inkml:trace contextRef="#ctx0" brushRef="#br0" timeOffset="231131.5872">18500 9847 187 0,'-10'4'293'0,"4"0"20"15,1-1-17-15,2-2-91 0,1 1-78 0,-1-1-47 16,8 1-18-16,-4-1-9 0,4 2 1 16,1-2 6-16,1 3 6 0,2-3 5 0,1 1-2 15,-1-2-4-15,4 0-6 0,-4 0-6 16,3 0-5-16,0 0-11 0,-1-2-11 0,5 1-5 16,-2-1-9-16,2 0-5 0,-2-1-5 15,3 1-1-15,-2-1 1 0,0 0-1 16,-2 1-1-16,-1-1-1 0,0 3 2 0,-3-2-5 15,1 0-15-15,-1-1-27 0,3-2-78 16,-4 4-153-16,1-2-81 0,-3 1-41 0,1-2-8 16,1 1 15-16</inkml:trace>
  <inkml:trace contextRef="#ctx0" brushRef="#br0" timeOffset="231199.5591">19092 9780 14 0,'2'6'369'16,"-4"-3"41"-16,2-1 23 0,-3 3 12 0,0 0-152 15,0 4-130-15,-2-1-73 0,0 2-40 16,2 0-20-16,0 2-10 0,0 2-8 0,1 0-3 16,1 1-1-16,1 2-2 0,1-3-3 15,1-1 1-15,1-1-2 0,0 0 1 16,0 0-1-16,2 0-2 0,1-4 0 0,1-1 0 15,-3-1 1-15,3-1-1 0,-1-2 0 16,3-2-10-16,-1-1-20 0,2-1-30 0,-1-1-53 16,-1-2-99-16,0 2-118 0,-3-1-56 0,3 0-14 15,-2-1 16-15,2 2 39 0</inkml:trace>
  <inkml:trace contextRef="#ctx0" brushRef="#br0" timeOffset="231631.2941">19290 9931 212 0,'9'-7'338'0,"-1"-1"24"0,-1-1 16 15,-1 2-114-15,5 0-88 0,-3-1-59 16,2-1-26-16,0 2-13 0,-3 2-11 16,1 0-9-16,-2-1-8 0,3 3-14 0,-1-1-13 15,0 2-9-15,-1 1-7 0,-1 1-3 16,-2 0 4-16,0 1 4 0,-1 1 4 0,-1 2 6 16,-1-1 0-16,2 3 2 0,-1-1 2 15,0 2-6-15,-2-2-6 0,1 4-4 16,-1 1-3-16,-1 1-4 0,-1 2-3 0,-1 2 2 15,0 2-2-15,-1 0 6 0,-1 3 5 16,1 1 4-16,-2 1 9 0,3-3 4 0,-1 0 6 16,1-1 2-16,0 1-2 0,1-3-3 15,-1-1-7-15,1-2-5 0,-1-1-4 16,2-1-6-16,-3-3-2 0,0-1-1 0,3-2-1 16,-4-1-3-16,1-1-1 0,-2-1 2 15,0-2-4-15,-3 0-4 0,-1-2-9 0,-1 0-17 16,-2-3-14-16,2 0-3 0,0-5-28 0,2 1-52 15,-4-1-139-15,-1 0-102 0,-1-1-51 16,7 0-30-16,2-3 15 0,3 0 42 16</inkml:trace>
  <inkml:trace contextRef="#ctx0" brushRef="#br0" timeOffset="231733.2549">19522 9703 26 0,'0'-2'379'0,"0"-3"47"0,-1 0 24 16,-1-1 15-16,0 3-153 0,-1-1-137 0,3 3-73 16,0-1-44-16,-1 0-23 0,1 2-16 15,0 0-8-15,0 0-17 0,1 4-50 16,-2-3-120-16,-3 2-143 0,1 1-77 0,-3 5-43 16,3 0-9-16,1 2 35 0</inkml:trace>
  <inkml:trace contextRef="#ctx0" brushRef="#br0" timeOffset="232388.4424">19682 9827 261 0,'0'-2'330'0,"0"0"32"16,0 2-21-16,-2 0-79 0,2 0-65 0,-3 2-44 15,2 0-35-15,-3 1-21 0,0 0-19 16,-3 4-12-16,2 0-10 0,-1 2-11 16,2 1-10-16,-1 0-9 0,3 4-8 0,0-1-7 15,2 0-4-15,0-1-5 0,2 1 0 16,1-3-2-16,1 4-2 0,0-2 2 0,4-4-1 15,-2 1 1-15,1-3-3 0,1 0 1 16,1 0 4-16,-1-2-2 0,-2-1 0 16,2 1 0-16,-3-3 0 0,1-1 0 0,-1 0 0 15,-2-1 2-15,0-1-1 0,1-3 0 16,-1 3 1-16,0-3-2 0,0-1 0 0,3-1 0 16,1-2 0-16,-3 0 0 0,3-1 0 15,-2 2 0-15,2-1-2 0,0-1 1 16,-4 3 0-16,0-1-1 0,0 4 2 0,-3 1 0 15,2 0 0-15,0 0 0 0,-2 2-2 16,0 1 2-16,0 0-3 0,0 1 3 0,-2 1-1 16,0 1-1-16,2 1 2 0,0 0 0 15,0 3 0-15,4-1-1 0,-1-1 1 0,3 2 0 16,0 0 1-16,0 0-1 0,3-2 0 16,0 2 2-16,-1-3-1 0,1 0-1 0,-1 1 2 15,1-4-1-15,1 2-1 0,0-3 2 16,0-1 1-16,-1-2 0 0,0 0 1 0,0-2-1 15,-1 1 0-15,0-4-2 0,-1 1 1 16,0 0 0-16,-2-1 0 0,-2-1 0 16,1 0 1-16,-1 1-1 0,-2-1 4 0,-1 2-1 15,0-1 0-15,0 0 1 0,-1-1-1 16,-1 2 1-16,1-1-3 0,-1 1 0 16,0-1-1-16,4 1-2 0,0-2-1 0,-1 2-3 15,1 1-3-15,-1-1-4 0,1 0-25 16,0 0-89-16,3 2-173 0,-4 0-89 0,-1 5-45 15,4-1-24-15,1 1 12 0</inkml:trace>
  <inkml:trace contextRef="#ctx0" brushRef="#br0" timeOffset="232755.6661">20218 9806 12 0,'1'4'366'15,"2"-1"43"-15,-1-3 27 0,1 2 12 0,1 1-145 16,0 1-121-16,1 1-72 0,-2 0-44 16,0 3-23-16,2 1-10 0,-2 3-9 0,-1 1-7 15,-1 3 1-15,1-1 6 0,0 1 5 16,-2 2 1-16,-2-1 3 0,0 4-3 0,2-4-2 16,-1 1-4-16,-1-2-8 0,-1 1-5 15,0-2-5-15,-2-1-5 0,-2-2-3 16,0 0-6-16,-3-4-17 0,1 1-10 0,-5-4-39 15,-2 0-137-15,-2 0-144 0,1 0-73 16,3-2-23-16,1 0-13 0,1-1 27 0</inkml:trace>
  <inkml:trace contextRef="#ctx0" brushRef="#br0" timeOffset="234801.6979">9076 11348 196 0,'0'0'324'0,"0"0"22"16,-2-1 11-16,0 0-118 0,2-1-97 15,-1 2-59-15,-1-1-33 0,2-1-13 0,-1 2-2 16,-1 2 2-16,2-2 7 0,0 1 2 16,0 1-1-16,-2 0-2 0,1 2-1 0,-4 2-1 15,2 0-2-15,-2 3 1 0,1-2 1 16,-1 2-1-16,-2 0 0 0,1-2-2 16,-2 3-9-16,0-2-3 0,-1 2-8 0,-2-1-5 15,1-3-6-15,1 4-4 0,-2 0-3 16,3-2 0-16,-2 1 0 0,-2 2-3 0,2-1 0 15,-1 5 0-15,-3-1 3 0,1 2 1 16,-1 2 2-16,0 3 2 0,-3 2-1 16,2 1 2-16,-2 1-2 0,4-1-3 0,-1 0 4 15,1 2-2-15,1 1 3 0,2 1 1 0,2-1 1 16,2 2 2-16,0-3 0 0,3 2 1 16,1-1 2-16,4 1 1 0,-1 0 1 0,4 1 3 15,-1-1-3-15,1 2 3 0,2-4-2 16,-1 3-2-16,1-2-1 0,0 0-4 0,1 1 0 15,0-1-2-15,1 0-1 0,-1-1-3 16,0-1 0-16,0-1-1 0,3-2-2 16,-1 2 0-16,1-2 0 0,0-3 0 0,0 0 1 15,0-2 1-15,2 0 0 0,-2-1 2 16,1-1-3-16,-1-2 2 0,1 1 0 16,0-3-2-16,-1-1-1 0,0-1 0 0,0-1 0 15,-3-2 0-15,2-2 1 0,-1 1 0 16,-4 0 1-16,1-2 0 0,-2-1-1 15,0 0-1-15,-2-1 0 0,1 1 0 0,-2 0 0 16,1-2 0-16,-2 3 1 0,0-2-1 16,2-1 0-16,-2 0-1 0,0 0 1 0,1 0-3 15,-1-1 1-15,0 1 0 0,0-3-6 16,0 1-4-16,0-3-2 0,0 0-2 0,0 0-3 16,-1 0-2-16,-1-2-1 0,0-1 3 0,1-1 0 15,-4 2 2-15,1-3 3 0,0-2 0 16,1 3 4-16,-2-3 2 0,2 1 1 15,0 0 1-15,1 2 2 0,-2 2 1 0,2-1-1 16,-1 5 4-16,3-4-1 0,-3 4 0 16,3-1 1-16,0 4 0 0,0-3 0 0,0 1-2 15,0 2 0-15,0 0 2 0,0 0-1 16,0 2-2-16,0 3 3 0,0 0 3 0,0 2 2 16,0 0 0-16,0-1-1 0,3 4 3 15,-3 0-3-15,3-2-2 0,-1 4 0 0,2-2-2 16,-1 2 2-16,2-2-2 0,-1-2 1 15,0 1 0-15,0-1-1 0,-1-2 0 16,0 2 2-16,-3-1-2 0,4-2 0 0,-4-3 1 16,0 1 2-16,-4 1-1 0,2-1 0 15,-1-1 4-15,-2 1-3 0,-3 1 1 0,0-3-2 16,-4 2 3-16,2-1 0 0,-4 2 2 16,0-3 1-16,-2 2 1 0,0-1 2 0,1 1-2 15,0-2 0-15,0 1-1 0,3-1-5 16,1 0-2-16,4 1-1 0,0 0-1 15,4-2-10-15,-2 0-5 0,2 0-3 0,1 0-4 16,1-2-23-16,-1 0-60 0,-1 0-143 16,3-1-109-16,-2-2-60 0,0-1-27 15,-2 1 6-15,1-3 53 0</inkml:trace>
  <inkml:trace contextRef="#ctx0" brushRef="#br0" timeOffset="235453.1066">8056 12093 208 0,'6'-5'338'16,"-1"2"28"-16,-2-2 16 0,0-2-116 0,-1 2-93 16,1 0-60-16,-3-2-34 0,0 2-18 15,0-1-7-15,-3 0-1 0,1 1-2 16,-1 1-4-16,0-1-5 0,-2 1-8 0,1 0-6 15,-1 0-5-15,0 1-4 0,-1 1-4 16,1-1-4-16,0-1-1 0,-1 1-2 16,0 1 0-16,1-1-2 0,-1-1 1 0,-1 1 1 15,-2 0-3-15,1 1-1 0,0 0-2 16,0-1 0-16,-3 0-2 0,3 3 2 0,-3 0-2 16,0 0 1-16,0 0-1 0,0 3 0 15,0 1-1-15,1 0-1 0,0 3 0 0,0 0 0 16,0 3 1-16,0 0-1 0,0 2 1 15,-1 1 0-15,-2-1 0 0,2 1-1 16,0-1 2-16,-3 2 0 0,1-2 0 0,-3 0 2 16,2-1-1-16,-2-1 0 0,2-1 1 15,-2-2 1-15,3 0-2 0,1-2-1 0,1-2 2 16,3-1 1-16,-3-1-1 0,5 1-2 16,-1-2 1-16,2-2 2 0,2 2-2 0,-2 0-1 15,3-1 2-15,0 1-2 0,-1-1 0 16,3 1 0-16,0-1 0 0,-2 1-2 15,2 0 0-15,0-2-1 0,-1 1 1 0,-1-3-1 16,0 3 1-16,2-3 2 0,0-3 0 16,0-1-6-16,2-1-7 0,0-2-20 0,1-3-27 15,-2-1-53-15,3-4-99 0,-2 0-116 16,-2 2-58-16,0 1-15 0,0 3 8 0,0-1 39 16</inkml:trace>
  <inkml:trace contextRef="#ctx0" brushRef="#br0" timeOffset="235813.6436">7625 11958 29 0,'1'4'334'0,"1"-1"38"0,-4 2 17 0,2 1-8 16,-1 1-128-16,-1 3-90 0,2 2-47 15,0 2-26-15,0 3-11 0,0 2-14 0,3 1-13 16,-1 2-14-16,5 1-10 0,0 3-7 16,-1-1 0-16,2 0 1 0,0 2 5 0,1-2 2 15,-2 0 3-15,1-2-1 0,-3 1-1 16,1-4-4-16,-3 1-3 0,-2-2-3 15,1 1-2-15,-2-4-4 0,-2 1-2 0,1-2-2 16,-2-1-1-16,1-4-1 0,-2 1-1 16,1-4 1-16,1-1-4 0,0-1-2 0,1-2-2 15,-1-1-4-15,2 1-4 0,0-1-12 16,0 0-12-16,0 1-12 0,0-1-2 0,2 1-1 16,-1-3-6-16,1 0-12 0,-2 2-22 15,3-4-51-15,-3 2-106 0,-3-3-109 0,0-2-50 16,-2-2-11-16,3 0 20 0,1 3 53 15</inkml:trace>
  <inkml:trace contextRef="#ctx0" brushRef="#br0" timeOffset="236140.9057">7607 12416 152 0,'-6'-2'324'16,"1"-3"31"-16,0 2 25 0,2 2-72 16,-2-2-87-16,2-1-51 0,2 3-37 0,-1 0-23 15,2 0-24-15,0 1-22 0,2-2-18 16,1 2-16-16,0-1-11 0,3 1-8 0,1-2-5 15,2 0-6-15,2 2 1 0,-1-1-1 16,4-1-2-16,-1-3-1 0,1 5 3 0,-1-4 0 16,-1 3 0-16,2-1 0 0,-2 0 0 15,0 2 0-15,-2 0 0 0,-1 0-1 16,0 0 1-16,1 0-1 0,-2 0 0 0,1 0 1 16,-1-3 0-16,2 1 0 0,-2-1 3 15,-1-1 0-15,1 1-2 0,-1 1-14 0,-2-1-25 16,0-2-67-16,-4 0-132 0,-2 1-112 15,-3 0-60-15,3-1-18 0,-3 0 10 16,1-1 57-16</inkml:trace>
  <inkml:trace contextRef="#ctx0" brushRef="#br0" timeOffset="236549.6487">7930 11551 203 0,'3'-1'344'15,"0"-1"26"-15,0 2 18 0,-3-1-107 0,1 1-95 16,-1 1-59-16,0-1-31 0,-1 2-18 16,-2-1-4-16,2 1-9 0,-3 0-10 0,3 1-8 15,-1-1-16-15,1 0-10 0,-1-1-8 16,2 2-7-16,3-1-1 0,-3-1-3 0,3 1-1 16,2-1 4-16,3 0-1 0,-2-2 2 15,2 0 0-15,0-1-1 0,1 1-1 0,-1-1-2 16,-1 2 0-16,-1-1-1 0,0-1 2 15,-3 1-1-15,1 1 1 0,-3 0-3 16,-1-2 1-16,2 2 0 0,-4 0 0 0,2 2 1 16,-1-2-1-16,-1 0 1 0,-3 0 1 15,-1 0-2-15,0 0 0 0,-1 1-1 16,-1-1 0-16,-2 3 0 0,0-3 0 0,2 3-2 16,-3-1-1-16,3 0 3 0,0 0-1 15,0 0 1-15,1-1 0 0,2 1 0 0,0-1 0 16,3 1 0-16,-1-1 0 0,3-1 0 15,0 0 0-15,0 0 0 0,3 0 0 16,2-1-15-16,0-2-52 0,-3 0-139 0,-2-1-130 16,-2 2-66-16,2 2-36 0,0 0-6 15,0 0 42-15</inkml:trace>
  <inkml:trace contextRef="#ctx0" brushRef="#br0" timeOffset="236898.4344">8167 11380 257 0,'1'3'396'0,"1"-1"29"0,-4 2 16 0,2 3-85 15,0 0-144-15,0 2-81 0,0 1-49 16,0-1-25-16,0 2-16 0,2-2-14 0,-2 0-9 16,2 2-9-16,-1-2-5 0,2-1-2 0,-1 0 1 15,2 2 0-15,-2 1-2 0,3-2 3 16,-2 5-2-16,0-1 0 0,2 0-4 0,0 1 1 15,-2-1-4-15,3-2-45 0,-3 3-179 16,-4-2-120-16,-3 2-62 0,-3-6-32 16,-1-4-19-16,0 2 38 0</inkml:trace>
  <inkml:trace contextRef="#ctx0" brushRef="#br0" timeOffset="244585.846">11903 10797 131 0,'2'-1'267'16,"1"-2"19"-16,1 0-10 0,0 1-85 0,-1 0-68 15,-1-1-42-15,-1 1-30 0,1 1-11 16,-1-1-8-16,1 0 2 0,-2 2-2 16,0 0 5-16,2 0 4 0,-2 0 3 0,0 0 2 15,-2 0-1-15,2 0-1 0,0 0-2 0,0 2-7 16,0-2-7-16,0 0-9 0,0 2-6 16,-2-2-5-16,2 0-2 0,0 0 2 15,-3 1 5-15,2 1 5 0,-3 1 7 16,-1 1-1-16,-2-1 3 0,1 2-1 0,-2 2-3 15,-3-2-4-15,3 1-3 0,-2-1 0 16,1 2-3-16,1-1-2 0,0 2-2 0,0-2-1 16,2 1-2-16,-2-1 0 0,3 1 3 15,-1 2 2-15,-1-1-1 0,0-2 3 0,0 2 1 16,-1 1 1-16,0 1-4 0,-2 0 1 16,-2 1 0-16,1 0-1 0,-5 1-3 0,-1 0 4 15,0 0-2-15,-4 1 1 0,-4 1-3 16,3 0-2-16,-4-4-4 0,1 2 1 0,0 0-1 15,3 0-1-15,1-4-1 0,2 1 0 16,-1-1 1-16,5-1 2 0,0 0-2 0,0-3-1 16,2 2 4-16,-2-1-3 0,2-1-1 15,-4 1 2-15,-2-1-2 0,1 2 0 16,-2-1-2-16,-2 2 2 0,1 0 2 0,-4 1-1 16,1-1 0-16,-1 1-2 0,-2 1-2 0,3 0 3 15,-1 0 0-15,2-1-1 0,-1 0 1 16,5 0 0-16,0-1 0 0,0-2 0 15,3-1 3-15,0 1-1 0,0-2 0 0,-1 0 1 16,3 0-2-16,-5-1 1 0,3 0-2 16,-5 0 2-16,1 0-1 0,2 1 1 15,-4-2-2-15,2 2 1 0,-1-1 3 0,-1-1-4 16,0 2 0-16,0-1 0 0,3 0 0 16,-3 0 0-16,3 0-1 0,1-2 1 0,0 0-1 15,0 3 1-15,1-3 0 0,1 0 1 16,0 3 0-16,0-2 2 0,-1 2 3 0,0-1-1 15,-1-1 0-15,-1 1-1 0,0 0 1 16,0 1-2-16,-3 0-2 0,3-1 1 16,0 0-2-16,-3-1 0 0,5 1-2 0,-4 0 1 15,2-2 1-15,3 0-3 0,-2 0 1 16,1 0 2-16,2-2 0 0,0 2 0 0,0-2 0 16,0 2 0-16,-3 0 0 0,0-1-1 15,-1 1 1-15,-3 0 0 0,0 0-2 0,1 1 2 16,-1-1 3-16,0 0-3 0,3 0 0 15,-3-1 0-15,3-1-1 0,2 2 2 0,-1-2-4 16,2 2 3-16,1-3 0 0,0 0 0 16,3 1 3-16,-1 0-4 0,1-1 2 0,-1 1-1 15,2 1 0-15,-3 0 0 0,-1-2 0 16,-2 3 0-16,1 0 0 0,-1-3-3 16,-2 3 2-16,3 0-1 0,-1 0 2 0,-1 0-1 15,-1 0 0-15,2 0 1 0,-2 0 0 16,2 0-2-16,2 0 2 0,-2 0-2 0,4 0 1 15,-1 0-1-15,3-2 1 0,-2 0 1 16,1 0 0-16,-1-1 0 0,2 0 0 0,0 0 1 16,3-2 0-16,0 0-1 0,-1 1 0 15,1-2 0-15,1 3 0 0,-1-4 0 16,-2 2 0-16,1 0 0 0,1 0 2 0,-1-2-1 16,1 2-1-16,2 2 0 0,-2-2 0 15,-1 1 0-15,-1 1-1 0,2 0 0 0,-1 0 1 16,1 0-1-16,-2-1 0 0,2 2 1 15,-3 0 0-15,3 1 1 0,0-1-1 16,3 1-1-16,-2-1 1 0,4 1-1 0,0-1 1 16,1 2 1-16,0 0 1 0,2-3 0 15,0 3-3-15,0-2-17 0,0 2-40 0,-3 2-112 16,-2-2-145-16,0 3-80 0,1-3-37 16,1 2-6-16,-2-1 31 0</inkml:trace>
  <inkml:trace contextRef="#ctx0" brushRef="#br0" timeOffset="248280.6009">16196 10619 169 0,'8'-2'263'0,"-3"-3"15"16,0 2-17-16,-2-1-92 0,0 2-54 16,1-1-26-16,-2 0-12 0,-2 2 0 0,0-1-3 15,0-1-5-15,-2 3-7 0,0-1-5 16,0 1-9-16,1 0-9 0,-1 0-8 0,2 1-4 16,-3 1-7-16,0 1-4 0,-1 0-2 15,-2 3 0-15,1 3 1 0,-4 0 3 16,-1 1 4-16,-1 2 3 0,-3 3 2 15,-2 0-2-15,-1 0 0 0,-2 1-2 0,0 3-3 16,-1-1-1-16,-4-2-4 0,3 1 0 0,-3 0-6 16,2 0 2-16,-1 0-3 0,0-2 0 15,0-1-3-15,-2 1-1 0,-1-1 0 16,0 0-4-16,-4-1 0 0,-2-1 0 0,0 2 2 16,-3 0 0-16,1-3-1 0,-1 3 4 15,-2-1-1-15,0-2 4 0,-1 3-3 0,0-1-2 16,-3-3 1-16,0 2-2 0,-1 0 4 15,0-3-1-15,2 0 1 0,-1-1 0 0,0-3-1 16,2 2-1-16,-3-2-1 0,1 0-3 16,0-5 0-16,0 3 0 0,-1-1 0 15,0-1 0-15,3-1 0 0,-4 0 1 0,4 2 1 16,0-1 0-16,-1-1-1 0,0 0 0 16,4 2 0-16,-5-2-1 0,1 0 0 0,2 0 0 15,3 0-1-15,0 0 1 0,-1-2 0 16,5-1 0-16,-1 2-1 0,-1-4-2 0,1 2 0 15,2-1 0-15,-1-1 3 0,-1 0 0 16,0 2 0-16,-1-1 2 0,-2-1-1 0,2 0 0 16,1 2-1-16,-1-2 0 0,3-1 3 15,3 0-1-15,0 2-1 0,2-2-1 16,3-2 0-16,3 2-1 0,0 1 1 0,4-4 0 16,2 4 1-16,0-2-1 0,2 2 1 15,0-2 1-15,5 3-4 0,-4 0 2 0,2-1-2 16,0 2-8-16,2 2-19 0,-2-2-35 15,2 0-54-15,1 3-155 0,5 0-88 16,0 0-42-16,5-2-4 0,7-2 22 0</inkml:trace>
  <inkml:trace contextRef="#ctx0" brushRef="#br0" timeOffset="249391.1458">20570 10418 162 0,'-8'0'282'0,"2"0"13"0,0 2 6 15,-4 3-126-15,1 0-81 0,-1 2-44 16,-1 0-22-16,-1 2-13 16,0 2-2-16,-2-2 2 0,0 3 7 0,-3 1 6 0,-1 2 6 15,-4 2 6-15,-2-1 5 0,-4 2 1 16,-2 3 1-16,-3-5-3 0,-2 4 4 0,-3-2-3 16,0-2-2-16,-1 1-3 0,1-2-5 15,-2-1-1-15,-2 0-1 0,0-1-6 0,-1-1 1 16,-5 1 0-16,-3 1 2 0,-1-1 2 15,-4 0-1-15,0-1-3 0,-1-1-3 0,-2 0-3 16,2-1-6-16,1-1 0 0,-3 0-4 16,3-1 0-16,1 0 1 0,-2-1-2 15,0 0-2-15,-1 1 1 0,0-2-2 0,-2 0-4 16,-1 0 1-16,3-2-1 0,0 0-2 16,-2 1 1-16,1-3 2 0,0 0 2 0,-1-2 1 15,2 0 1-15,-1-2 0 0,-1 2-1 16,0-3-3-16,2-1-3 0,-2 0-2 0,1 1 0 15,5-3-1-15,3 2-2 0,4-2 2 16,6 0 0-16,5 1 0 0,5 0 2 16,1 0 0-16,5 1 0 0,0-3 1 0,5 1-2 15,-1 1-2-15,5 1 1 0,-1-2-2 0,1 2-3 16,2-1 4-16,3 2 1 0,0 0 1 16,-2 0-1-16,5 2-1 0,0-1 2 15,1 1 0-15,0 2-2 0,1 1-10 0,-1 1-28 16,3 0-54-16,-4 1-179 0,2-1-96 15,-1-1-49-15,2-4-16 0,2-2 14 0</inkml:trace>
  <inkml:trace contextRef="#ctx0" brushRef="#br0" timeOffset="254856.5826">9988 12954 118 0,'1'-3'278'16,"1"-2"15"-16,1 2 9 0,-1 1-107 0,-1 0-79 15,1 0-46-15,-2 1-21 0,2 1-7 16,0 0 1-16,-2 0 3 0,0 0 1 15,0 0-1-15,0 1-2 0,-2-1 2 0,0 0 0 16,2 2 4-16,-2-2-1 0,1 1 1 16,-1 0-4-16,1-1-5 0,-1 2-8 0,0 0-4 15,2-2-7-15,-1 1-4 0,1 1-4 16,0-1 1-16,0 1-2 0,0 1-1 0,1-2 1 16,-1 2 1-16,0-2 1 0,0 1 3 15,2 0 2-15,-2-1 2 0,-2 1 1 16,2 0 2-16,0-2-2 0,0 3-3 0,-1-3-3 15,-1 0-4-15,2 2-3 0,-2 1-2 16,1-1-1-16,-1 0 0 0,2-2-2 0,-1 4 0 16,1-1 0-16,-2 0-1 0,2 2-2 15,0-3-2-15,-2 3 0 0,2-1 0 0,0 2 2 16,-1-2 0-16,-1 1 0 0,0 0-1 16,0 0 4-16,0 2-2 0,2-2-2 0,-3 0 1 15,1 0 2-15,1 0-2 0,-2 2-2 16,1-2 1-16,-1 0 0 0,0 1-1 15,-1-1-2-15,1 0 0 0,-1 3 0 0,-1-2-2 16,0 3 0-16,-1 0 1 0,-1 1 1 16,-2 2 1-16,4-2 2 0,-3 0-1 15,2-1-1-15,1 0-1 0,-2-1-2 0,0-1 1 16,2 0-1-16,-1 0 1 0,1-2 2 16,-1-1 1-16,1-2 0 0,-1 2 3 0,1-3-1 15,0 1-2-15,0-1-1 0,-2 1 2 16,-1-1-1-16,1-1 0 0,-1 0-1 15,-1 0-2-15,1 0 3 0,2-1 0 0,-1-1 0 16,0 1-1-16,0-1 1 0,3 1-2 16,-1-3 1-16,0 2-1 0,3-2 0 0,-2 0 0 15,1-1 2-15,1 2 2 0,2-2-1 0,0-2 2 16,0 3 0-16,0-2 2 0,0 2 1 16,0-1-2-16,0 1 1 0,2 0-4 0,-2 0 1 15,0 1-2-15,1-1-2 0,1-3 2 16,-2 4 0-16,4-2 0 0,-2-2 2 15,-2 4-2-15,2-4 3 0,-1 2-3 0,2-2 0 16,-1 0 0-16,1-1 0 0,0 2 0 16,2 0 0-16,0 0 1 0,-1 1-1 0,1 2 2 15,0 0-2-15,-2-1 0 0,-1 3-2 16,1-3 2-16,0 4-1 0,-1 0 1 16,1 0 0-16,-1 0 0 0,2 0 0 0,-1 4-1 15,0-3 1-15,-1 1-2 0,1 1-1 16,2 0 1-16,0 1 1 0,4 1 1 0,-1 1 0 15,0-1 1-15,0 3 2 0,3-2 2 16,-1 2 1-16,-1 0 2 0,2 1 0 16,-3-2 3-16,2 1 2 0,0-1 4 0,0 2 0 15,-2-2 2-15,4-1 3 0,-2 3 5 0,1-3 0 16,3 1 1-16,-2 2 2 0,1-2 2 16,-3 1-4-16,1-1 0 0,0 0-2 0,0 0 1 15,-3 0-3-15,1-1 0 0,-2-1-2 16,-2 0-5-16,0-1 0 0,-2-1-4 15,-2 1-2-15,1-3-2 0,0 1-2 16,-1 0-1-16,-1-2 1 0,0 0-1 0,3 0-2 16,-3 0 1-16,0 0-3 0,0 0 0 15,0 0-3-15,0 0-5 0,-3 0-5 0,3 0-19 16,0 0-25-16,0 0-21 0,-1 0-6 16,1 0-25-16,1-2-68 0,-1 2-163 0,-5 2-71 15,-1 1-32-15,-2-1-18 0,5-2 13 16</inkml:trace>
  <inkml:trace contextRef="#ctx0" brushRef="#br0" timeOffset="255815.9352">10403 12961 212 0,'0'-2'282'0,"0"1"19"0,0-1-33 0,0 1-85 16,0 1-59-16,3-1-31 0,-3-2-18 16,2 1-11-16,-2 1-8 0,3-2-6 15,-1-1-5-15,-1 2-9 0,1 0-6 16,-2-1-2-16,2 2 2 0,-2-1-1 0,1 1 2 16,-1-1 1-16,0 1-1 0,-1-1-2 0,-1 0-5 15,2 2 2-15,-2 0-6 16,1-1-2-16,-2 1 1 0,-1 0 1 0,1 0-1 15,0 0-1-15,-3 1 3 0,1 1 0 0,-1 0-1 16,-1 1-1-16,1 1-2 0,-2-2-1 16,0 2 0-16,2-1-1 0,0 2-3 0,-2-2 2 15,3 1-5-15,0 0-3 0,1 1 2 16,-1-1-2-16,0 1-4 0,2 0 1 0,-2 1 0 16,2-2-1-16,0 1 1 0,1-2-3 15,2 1 2-15,0 1-2 0,0-1 0 16,2 1 0-16,1-1 0 0,0 1 0 0,2 1 0 15,-2-2 1-15,3 2-1 0,-1 1 0 16,0-3 1-16,1 1 0 0,2-2 2 0,0 4-2 16,0-2 2-16,0-2-1 0,1 1-3 15,-1 0 1-15,0 1 2 0,1-2-2 16,-1 1 2-16,0-1 2 0,-1 2 2 0,2-2-1 16,-3 1-1-16,1 1 1 0,-2 0 1 15,0-2-3-15,-1 2 2 0,-1-1-2 0,0-1-2 16,0 2 1-16,-3-1-2 0,0 0 3 15,0 0-2-15,0 1-1 0,-1-1 0 0,-1 2-2 16,-1-1 0-16,-3-1-1 0,1 1-2 16,1-1 2-16,-3 2-1 0,2-2 1 15,-2 1-3-15,0 0 4 0,1-3 0 0,-1 3 2 16,-1-2 0-16,-1 2 0 0,1-3-1 16,2 0 2-16,-3-1-2 0,2 1 0 0,1 0 0 15,-1-2 1-15,1 0-1 0,3-2-1 16,-2 0 1-16,2 2 0 0,0-1 1 15,1 1-2-15,1-1 2 0,1 1 2 0,0 0 0 16,0-1 1-16,0 1-3 0,0-3-13 16,1-1-31-16,1 1-60 0,1-2-134 0,0 3-112 15,-1 0-61-15,4-1-18 0,2-2 14 16,0 0 53-16</inkml:trace>
  <inkml:trace contextRef="#ctx0" brushRef="#br0" timeOffset="256264.4399">10680 13015 52 0,'5'-4'291'0,"-2"-1"30"0,0-1 15 0,-1 3-54 16,-1 1-101-16,-1-1-56 0,2-1-31 16,-2 3-17-16,0 1-7 0,0-2-4 0,0 2-8 15,-2 2-9-15,2-1-12 0,-3 1-5 16,2 3-4-16,-3-2 0 0,1 4 6 15,-2-1 1-15,2 1 4 0,1 1 1 0,-2-1-4 16,1 3-2-16,1-2-6 0,1 3-5 16,-1-1-4-16,4 1-7 0,-1-1-6 0,1 2-3 15,1 1-2-15,5-1-2 0,-2-2 0 16,2 2-1-16,0-2 0 0,1-1-1 0,1 0 3 16,0 0 0-16,0-2 0 0,-2-2 0 15,2 2 0-15,-1-3 3 0,-1-1-3 0,0 0 0 16,-1-1-3-16,0-1 3 0,-2-1-2 15,1 0-3-15,1-1 4 0,-4 1 0 0,-1-3-1 16,-1-1-6-16,1-1-25 0,-2 0-38 16,-2-2-65-16,-1 2-123 0,0-2-103 0,0 4-44 15,1-2-7-15,4-3 27 0,-1-1 55 16</inkml:trace>
  <inkml:trace contextRef="#ctx0" brushRef="#br0" timeOffset="256758.7809">10911 13031 21 0,'9'-7'299'0,"-4"3"34"0,-2-1 25 0,0 1-27 16,-1-1-104-16,1 4-68 0,-3-1-37 16,0 1-24-16,2 1-12 0,-2-2-12 0,0 2-8 15,0 0-7-15,0 0-12 0,1 2-6 0,-1-1-8 16,0 2-8-16,0 0-3 0,2 2-7 16,-2-1-3-16,0 2-4 0,3 3-6 0,-2-1-2 15,-1 2-2-15,2-1 1 0,-1 2-1 16,1-1 1-16,-2 0 2 0,3 0 2 15,-1-2-2-15,0 1 0 0,-1-1 0 0,-1-4 3 16,2 3-3-16,-1-4 0 0,-1 0 0 16,0 0-1-16,0-3 0 0,0 1 0 0,2-1 0 15,-2 0 1-15,0 0 0 0,2 0 0 16,-2-1 1-16,1 0-1 0,-1-2 0 16,0-1-1-16,0-1 0 0,0 2 0 0,0-2 0 15,0 1 0-15,0-4 0 0,-1 1 0 16,1 0 0-16,0-2 0 0,0 2 0 0,1-3-1 15,-1 4 1-15,0-3-1 0,3 2 1 16,-1 2-2-16,2 0 2 0,-2-2 0 0,1 6 0 16,2-2 0-16,-2 2 0 0,0-2 0 15,1 6-1-15,0-2 0 0,0 0-1 16,0 1 2-16,-1 1-1 0,2 2 0 16,-2 0 1-16,0 0 0 0,2 2 0 0,-1 0 0 15,1 0 2-15,-1 1 2 0,0-1 6 0,-2 2 2 16,3 0 5-16,-2-1 2 0,0 0 1 15,-1 1-1-15,1-1-5 0,-1-1 0 16,-1-2-5-16,2 0-2 0,-3-1-4 16,2-1 0-16,-1 0-2 0,-1-2-1 0,2-1 0 15,-1 2-1-15,-1-2-4 0,0 0-1 0,0 0-3 16,0 0-9-16,0-2-3 0,0 1 0 16,2-3-4-16,0-1-17 0,-1-1-34 15,4-1-60-15,-3-1-114 0,-1 3-107 0,1-4-54 16,3 1-13-16,2-4 23 0,1 1 58 15</inkml:trace>
  <inkml:trace contextRef="#ctx0" brushRef="#br0" timeOffset="257207.7623">11230 12915 70 0,'6'-3'296'0,"-1"0"28"0,-1 2 19 15,0-2-67-15,-1 3-89 0,-1 0-58 16,-1 0-31-16,2 3-12 0,-1-2-4 0,1 3 7 15,-1 1 0-15,-1-1 1 0,1 4-9 16,1 1-12-16,-1 0-19 0,1 2-16 0,1 1-12 16,1 2-12-16,0-1-3 0,0 1-2 0,1 0 2 15,3 3 2-15,-2-5 2 0,-1 4 3 16,2-1-1-16,1 0 9 0,-4 0 6 16,2-1 7-16,-2 2 10 0,-1-3 8 0,-2 1 2 15,-2-4 1-15,0 0-5 0,-2 0-6 16,1-1-10-16,-4-1-10 0,0-1-4 0,2-1-10 15,-2-2-5-15,-1 0-9 0,1 0-5 16,1 0-20-16,0-2-28 0,3 1-17 16,-1-6-26-16,2 1-86 0,-2-2-175 0,-1 4-76 15,3 0-21-15,0 0-11 0,0 0 13 16</inkml:trace>
  <inkml:trace contextRef="#ctx0" brushRef="#br0" timeOffset="257766.7621">12185 12913 23 0,'-2'2'307'16,"2"0"29"-16,0-1 13 0,0-1-23 15,2 2-128-15,0-1-75 0,0 1-34 0,3 0-9 16,-2 0 4-16,2-1 5 0,3 1 3 15,-1-2-5-15,3 1-11 0,0-1-14 0,1-1-16 16,3 1-12-16,1-2-14 0,0 1-8 16,1-1-6-16,1 0-2 0,2 0-4 15,-3 2 0-15,1-1 0 0,-2 1-1 0,0 0 0 16,-2 0 1-16,-3 1-2 0,2 0 2 0,-4 0 0 16,-3 3 0-16,-2-1-1 0,-3 0-8 15,-3 1-17-15,-2 0-25 0,-4 1-35 16,-4 0-45-16,-1 2-87 0,-5-1-103 15,1 3-52-15,-4-2-12 0,1 3 13 0,1-3 37 16</inkml:trace>
  <inkml:trace contextRef="#ctx0" brushRef="#br0" timeOffset="258229.693">12172 13065 74 0,'-3'3'292'0,"0"-1"27"0,1-1 17 0,4-1-63 0,-1 0-93 16,4 0-58-16,0 0-31 0,3 0-15 15,3-1-10-15,0-1-3 0,1 2-2 16,1-1-4-16,0-1-5 0,4 0-3 0,-1 1-5 15,1-3-8-15,2 4-4 0,-3-3-9 16,1 1-3-16,-4 0-9 0,1 1-3 0,-2-1-2 16,-3 2-2-16,3 0-3 0,-3 0-1 15,0 0 0-15,4 2-1 0,-2-1-11 0,0-1-19 16,3-1-52-16,-6 1-145 0,-2 0-106 16,-1-2-56-16,1 0-22 0,-3-1 5 0,-1-2 46 15</inkml:trace>
  <inkml:trace contextRef="#ctx0" brushRef="#br0" timeOffset="259033.8799">13794 12600 196 0,'2'1'349'0,"-2"1"24"0,0 0 18 0,0-2-101 16,-2 4-100-16,-1-1-61 0,-2 2-37 0,0-1-15 15,0 2-5-15,1 1-5 0,-4 0-10 16,3 1-8-16,0 1-10 0,1 1-12 16,-1 2-7-16,2 3-7 0,-5-2-6 0,3 3-2 15,0 1 1-15,-1-3-2 0,1 3-1 16,-1 0 0-16,-2-1-1 0,3 0-2 0,-3-2 0 16,0-1 0-16,-1 0 0 0,1-1-2 15,-2-2 2-15,1-2 0 0,1-1 0 16,0-2 0-16,2-3 0 0,-2 2 2 0,2-1-2 15,-1-2 0-15,1-1 2 0,0 0-1 16,-4-1-1-16,2-2 0 0,0 2 0 0,2-4 0 16,-2 0 0-16,2 0 0 0,0 0 0 0,-1-2 0 15,1 0 0-15,1-2 0 0,-1 0 0 16,4-1-3-16,-1-2 1 0,2-1 1 16,1 1 1-16,0 1-2 0,1 0 2 0,2 1 2 15,-1 1-1-15,3 3-1 0,-2-1 0 16,0 3 0-16,3-1 0 0,-3 2 0 15,2-1 0-15,0 3 2 0,0-3-2 0,0 3 0 16,2-1 0-16,-2 1 0 0,1 0 0 16,-1 1 0-16,3 0 0 0,0 0 0 0,-2 1 0 15,4 2 2-15,-2 2 0 0,3 0 6 16,-2 0 2-16,1 2 4 0,2 1 9 0,1 1 8 16,-1 0 9-16,1 1 12 0,1 0 14 15,-1 0 13-15,0 0 15 0,1-1 5 0,0-1 5 16,0 2 6-16,-1 0-1 0,1-2-4 15,-3 2-5-15,-1-2 3 0,-1 1-3 16,1 1-3-16,-4-1-4 0,3 0-3 0,-2-2-2 16,-1 1-5-16,1-3-13 0,-1 2-11 15,0-4-8-15,-1 2-12 0,0-2-15 0,0 1-6 16,-2-3-3-16,0 1-2 0,0 0-4 16,0-2-2-16,0 0-6 0,0 0-4 15,1 0-13-15,0-2-26 0,0 0-65 0,0 1-84 16,1 1-65-16,1-2-32 0,-1-1-24 15,0-1-56-15,0 4-100 0,-1 0-31 16,-4 0 9-16,2-6 3 0,0-1 16 0,-1 2 71 16</inkml:trace>
  <inkml:trace contextRef="#ctx0" brushRef="#br0" timeOffset="259908.995">14375 12671 35 0,'0'0'300'0,"-1"0"29"16,-2 0 20-16,1 2-39 0,1-2-113 0,-1 2-73 16,1-1-42-16,-1 1-23 0,0 0-9 15,-1 1-1-15,2-1 2 0,1 0-2 0,-2-1-2 16,2 3-3-16,0-1-8 0,2-2-6 15,-1 0-5-15,2 0-1 0,1 1-1 16,0 0-1-16,2-2 0 0,1 0 0 16,-1 0-5-16,-1 0-2 0,3 0-3 0,1 0-4 15,-1-2-1-15,0 0 0 0,1 1 0 0,1-1-4 16,-2-1 1-16,2-1-2 0,-1 0 3 16,0 0-2-16,0-1-3 0,0-2 2 0,-1 2 0 15,0-2 1-15,-3 2 0 0,-1-1 1 16,-1 1 0-16,0 1 2 0,-4-1-1 0,-1 1 0 15,-2 0 0-15,-1 1 2 0,-1 0-1 16,-3-1 0-16,-3 3-2 0,1-2 0 16,-2 3 0-16,-3-4 0 0,4 4-2 0,-2-2 0 15,1 2-1-15,0-2-1 0,1 4 0 16,0-2-2-16,0 2 0 0,2 2 0 0,2 2 1 16,-1 0-2-16,4 1 3 0,1 2 0 15,0 0 0-15,4 1 1 0,-3 2 2 16,3 0 0-16,0 1 3 0,0 0 2 0,3 1 3 15,-1 0 2-15,1 3 1 0,2-1 4 16,0-2-1-16,2 0-2 0,1-1 0 0,0 0-3 16,0-4-1-16,2 3-3 0,-2-6-2 15,1 2 1-15,2-2-2 0,-1-2-1 0,3 3-1 16,0-4 0-16,0 0 0 0,3-1-2 16,-2 0 0-16,2-1-1 0,-2-1 0 0,3 0-1 15,-4 0-3-15,3-1-2 0,-3 1-7 16,-1-3-7-16,-1 2-2 0,1-4-5 0,-2 2-21 15,0-3-45-15,1-3-80 0,-2 1-141 16,-4 2-79-16,2-2-40 0,1-1 0 16,2 0 33-16</inkml:trace>
  <inkml:trace contextRef="#ctx0" brushRef="#br0" timeOffset="260279.808">14908 12576 267 0,'-5'0'359'16,"1"0"22"-16,-3 0 11 0,-2 3-121 0,3-1-99 16,-2 1-54-16,0 2-28 0,-2-1-8 15,2 4-7-15,0 0-5 0,1 1-12 0,2 0-12 16,0 3-13-16,2 0-11 0,3 3-7 16,0-1-7-16,2 1-3 0,1-1-4 0,2 1-1 15,1 2 0-15,0-3-1 0,2 2 0 16,0-3-1-16,1-1 0 0,-1-2 2 0,2-2 0 15,-2-1-1-15,1-2 1 0,1-1 1 16,-1-4 1-16,2 0 0 0,-3 0-13 0,2-4-30 16,0-4-57-16,-1 1-126 0,-5 0-123 15,0-2-63-15,-1-2-23 0,0-1 11 16,1 2 50-16</inkml:trace>
  <inkml:trace contextRef="#ctx0" brushRef="#br0" timeOffset="260699.4626">15050 12620 152 0,'4'-2'323'16,"-3"1"33"-16,2-1 24 0,-3 0-85 0,2 1-82 16,-2 1-57-16,3 0-34 0,-3 0-23 15,0 0-17-15,0 0-14 0,0 1-9 0,-1 4-11 16,-1-1-9-16,0 2-8 0,1 0-9 16,-1 1-9-16,-1 3-7 0,3-2-5 0,0 1-1 15,0-1-1-15,0 3-4 0,0-2 5 16,0 0-3-16,0-2 3 0,2 2-1 15,-2-1 1-15,1-3 0 0,-1 2 0 0,0-2 0 16,2-3 0-16,-2 1 0 0,0-3 0 16,0 2 0-16,0-2 0 0,0 0 1 0,0 0-1 15,0-2 0-15,0-1 2 0,0 1-1 16,0-3-1-16,1 0 0 0,1-1 0 0,1-1 0 16,0-1-1-16,1-1 1 0,2 0-2 15,-2-1 2-15,1 1 0 0,2-1 0 0,-2 1-1 16,-1 1 1-16,2 3 0 0,-3 0 1 15,1 1-1-15,-1 3 0 0,0-1 0 16,0 2 0-16,1 0 2 0,-3 2-1 0,2-1-1 16,0 2 0-16,0 0 2 0,-1 2-2 15,1-2 0-15,0 4 3 0,1-1-3 0,-3 1 3 16,2 2 1-16,1 1 2 0,-3-2 2 16,2 3 6-16,2 0 4 0,-4-1 2 15,2 1 6-15,-1-1-2 0,-2 1-2 0,2-3-4 16,-1-1-6-16,-1 0-4 0,0-2-5 15,0-1-2-15,0-2 0 0,0 1-1 0,0-3-3 16,0 1-1-16,0-1-3 0,0 0-12 16,-1 0-5-16,-1-1-8 0,4-2-32 0,-1-2-89 15,-1-1-163-15,2 0-81 0,0 0-39 16,1 1-19-16,0-3 21 0</inkml:trace>
  <inkml:trace contextRef="#ctx0" brushRef="#br0" timeOffset="261071.4664">15355 12548 28 0,'0'0'309'16,"0"2"29"-16,0-2 21 0,-3 0-27 15,3 0-118-15,0 0-73 0,0 2-43 0,0-2-16 16,0 1-2-16,0 1-1 0,0-1 2 15,3 4-5-15,-3-1-8 0,4 4-9 0,1-2-18 16,-1 3-15-16,1-1-10 0,3 1-7 16,-2 3-1-16,1-1 1 0,1 2 9 0,1 1 8 15,-3-1 16-15,1 3 16 0,-1 0 20 16,-1 0 18-16,1 2 13 0,-1-1 10 0,-4 3 7 16,2-2 3-16,-3 1 2 0,2-2-3 15,-4 0-7-15,2-3-10 0,-3 1-20 16,2-3-18-16,-3-2-23 0,3 0-17 0,-1-3-20 15,-2 1-16-15,2-3-18 0,1 2-54 16,1-1-68-16,0-2-55 0,0 1-28 0,1-2-28 16,1-3-86-16,2 0-126 0,-1 3-29 15,1 1 5-15,0-1 7 0,4-2 23 0</inkml:trace>
  <inkml:trace contextRef="#ctx0" brushRef="#br0" timeOffset="262437.0256">16389 12618 248 0,'0'0'305'15,"0"2"27"-15,0-2-32 0,0 0-88 0,0 1-62 16,2-1-41-16,-2 0-30 0,0 0-16 16,1 0-6-16,-1 1 3 0,2 0 6 0,5-1 8 15,-3 2-2-15,7 0 4 0,0-2-8 16,3 0-10-16,2 0-15 0,1 0-12 0,1-2-6 15,1 0-8-15,0 2-6 0,-2-1-4 16,2 0-3-16,-1 1-4 0,-1 0 0 16,1-1-2-16,1 1 1 0,-2 0 0 0,0-2-3 15,2 2 3-15,-3 0-1 0,1-1 1 16,-2-1 1-16,-1 0-2 0,-3 1 4 16,1-1-2-16,-4 1 0 0,-3 0 0 0,0 1 0 15,-2-3 0-15,-1 3 0 0,-2 3 0 16,-2-2 1-16,-1-1-11 0,-2 3-18 0,0 0-29 15,1 0-33-15,-5 1-45 0,2 1-46 16,1-1-39-16,-1 1-30 0,1-1-5 16,-2 1 11-16,0 1 32 0,2-1 40 0,-2 2 67 15,-1-2 88-15,2 2 83 0,1-2 54 16,1 2 35-16,0-1 24 0,-1-1 1 0,1 2-30 16,1-3-33-16,-1 2-25 0,1-1-15 15,1-1-6-15,2-2-3 0,-1 1 3 16,0-2 2-16,2 2 9 0,-2-3 6 0,2 0 0 15,-2-2-4-15,1 1-9 0,1-3-18 16,-4 2-16-16,4-4-17 0,-3 2-9 0,2-4-9 16,-3 0-6-16,1 2 0 0,1-6-1 15,1 3-1-15,-1-3 1 0,1-1 1 0,-1 0-2 16,4-2 2-16,-1 0 0 0,1-4 0 16,1 1 0-16,2 0 0 0,-2 0 0 0,0 4 2 15,2-1-2-15,-1 3 0 0,-2 3 0 16,1 0 0-16,-1 1-2 0,-1 5 0 15,1-2-2-15,-2 1 0 0,0 3 0 0,2 1 1 16,-2 1 3-16,1 3-13 0,3-1-38 16,-4 1-131-16,0-4-140 0,0 0-72 0,3 1-43 15,3 3-5-15,2-3 28 0</inkml:trace>
  <inkml:trace contextRef="#ctx0" brushRef="#br0" timeOffset="263246.0219">18158 12284 212 0,'3'5'317'0,"-1"-1"24"0,-2-1 11 16,-2 2-111-16,-1 2-59 0,-2 0-34 0,-3 0-16 16,-1 2-12-16,1 0-10 0,-2-1-19 15,-2 3-18-15,2 1-21 0,1 2-22 16,-2-2-15-16,3 3-8 0,0-1-2 0,2 1 0 16,-3-1 3-16,2 2-2 0,1-1 0 15,-1-3 0-15,-1 1-1 0,-1-3-2 0,1 2-1 16,-2-3-2-16,1-3 0 0,0 2 1 15,0-2-1-15,-1-2-1 0,0 1 1 0,2-2 0 16,0-3 0-16,-1 0-2 0,-1-1 0 16,2-2 2-16,-2-2-1 0,-2 1 0 0,3-2-1 15,-4-2 2-15,0-1 0 0,1 1 0 16,2-1 0-16,1 1-2 0,0-1 4 0,2 0-2 16,2 0-2-16,2 0 1 0,2 0-2 15,2 1 1-15,4-2-2 0,0 3 4 0,6-2-1 16,-2 4 0-16,2-1 1 0,3-1 1 15,-1 3 0-15,3 0-1 0,-3 1 0 16,1 1 0-16,-1 1 0 0,-2 1 0 0,1 1 0 16,-2 1 0-16,-1-1 0 0,-1 4 0 15,-2-1 0-15,-1 2 0 0,0-1 0 0,-2 3 4 16,0 1 2-16,3 3 4 0,-2 0 2 16,2-2 2-16,-1 3 0 0,1-2 4 15,5 1-4-15,0 0 3 0,1-2 1 0,3 1 2 16,1-1-1-16,1-1-1 0,4 0 2 15,-4 0 1-15,4 1-1 0,-3-3 1 16,0-2 2-16,-1 2-2 0,-1-2-1 0,-3-1-5 16,-2-2-2-16,-3 2-7 0,0-3-5 15,-2 1-1-15,-3-1-6 0,0-1-5 0,-1 0-12 16,1 0-17-16,-3 0-8 0,3-1-8 16,-1-1-37-16,1-1-80 0,2 0-156 15,-4 1-71-15,2-1-41 0,2-1-12 0,2 1 22 16</inkml:trace>
  <inkml:trace contextRef="#ctx0" brushRef="#br0" timeOffset="263852.0641">18651 12279 138 0,'-4'0'317'0,"-3"-3"29"15,2 3 25-15,-3 3-85 0,-1-2-86 0,1 0-45 16,0 1-31-16,0 3-19 0,1-2-12 15,0 2-14-15,2 2-14 0,0 2-15 16,2 0-15-16,0 3-14 0,0 0-11 0,3 2-3 16,0 0-3-16,0 3-2 0,3-1 0 15,-1 2 8-15,-1 1 3 0,1 0 5 0,-1-1 5 16,-1 1 3-16,0 0 7 0,0-2-3 16,0 0 0-16,0-4-2 0,0 1-1 15,2-4-5-15,0-1-4 0,-1-2-5 0,3 0 0 16,0-2-5-16,1-2-3 0,4-2-1 15,-1 0 0-15,2-2-2 0,2 0-1 0,1-1-1 16,0-1 0-16,1-2-1 0,-3 0 1 16,2-2-2-16,-4 0 1 0,1-4 0 0,1-1 1 15,-5 0 0-15,-1-2-2 0,0-3 0 16,-4 0 0-16,3 0 2 0,-4 3 0 0,0-1 2 16,-4 1 0-16,3 0 2 0,-4 1-1 15,0 1 0-15,0 0-2 0,0 2-1 16,0-1 0-16,-2 1 0 0,2 2-1 0,2 1-2 15,0 4 3-15,1-2-2 0,1 2-5 0,-3 2 1 16,4-1-2-16,-1 1 0 0,-2 1-11 16,2-2-14-16,1 2-6 0,-4 0-3 15,-1 0-2-15,-1 2-8 0,0-1-8 0,-4 1-19 16,-1 0-34-16,2 2-84 0,-5-1-102 16,1 0-73-16,-1 2-26 0,3 0 9 0,-2 2 32 15</inkml:trace>
  <inkml:trace contextRef="#ctx0" brushRef="#br0" timeOffset="264402.0342">18470 12473 155 0,'-2'7'301'0,"2"-3"34"16,0-2-5-16,0-1-57 0,2-1-67 15,-1-1-47-15,5 1-34 0,-1-2-24 16,1-1-17-16,1 2-12 0,2-1-9 0,1 1-6 16,-1-1-7-16,5 0-9 0,-1 2-6 15,1 0-11-15,-1 0-7 0,1 0-8 0,0 0-5 16,1 0-3-16,-1-1-4 0,-1 1 1 15,1-1-2-15,-2 1 2 0,2-1-1 0,-1-1 3 16,0 2 1-16,-1-1 2 0,0-1-2 16,-2 0-1-16,0 2 0 0,-2 0-6 0,-3 0-25 15,-2-1-73-15,-3 1-177 0,0 0-90 16,-5 0-52-16,1-2-19 0,-3 0 9 0</inkml:trace>
  <inkml:trace contextRef="#ctx0" brushRef="#br0" timeOffset="264970.553">19009 12312 151 0,'0'1'342'0,"-2"-1"31"0,0 0 16 16,2-1-77-16,0 1-113 0,-1 1-74 16,-1-1-37-16,0 2-17 0,-1 0 0 0,0 1-6 15,-2 2-4-15,-1 1-3 0,2 3-17 16,-3-1-13-16,2 3-9 0,0 1-10 15,2 2-1-15,-3-1-1 0,5 1 4 0,-1 0 4 16,4 1 1-16,-1-1 3 0,4-1 2 16,-1 0-2-16,1 1-3 0,0-3-4 0,2 1-3 15,1-2-4-15,-3-1-1 0,2-1-2 16,-1-1-2-16,-1-3 0 0,4 2 0 16,-2-3-2-16,1 0 1 0,1 2-2 0,0-4 1 15,0 1-1-15,0 1-4 0,-1-2-1 0,1 0-7 16,-1 1-3-16,-3-1 0 0,2-1-8 15,-1 0-24-15,-2 0-40 0,1-1-97 16,-5 1-136-16,0-3-73 0,2-1-30 0,-1-1 6 16,3 0 31-16</inkml:trace>
  <inkml:trace contextRef="#ctx0" brushRef="#br0" timeOffset="265548.5795">19198 12434 46 0,'5'-8'266'0,"-2"2"22"16,0-3 17-16,0 0-60 0,1 2-78 16,-3 0-45-16,-1-1-22 0,2 4-11 0,-2-1-5 15,0 2-3-15,-2 1-1 0,1 0-4 16,1 1-1-16,-4-1-6 0,4 2-6 16,-1 0-9-16,1 0-10 0,-2 0-8 0,2 0-6 15,-2 0-5-15,2 0-6 0,0 2-2 16,-1-2-3-16,1 3-3 0,0-1-4 0,0 1-2 15,1-1-2-15,-1 3-3 0,2 0 0 16,0 0-1-16,-1 2 0 0,-1 0 0 0,4 0 1 16,-4 2 0-16,1-1 1 0,-1 4 3 15,2-2 1-15,-2 2 3 0,-2-4 1 0,2 1 1 16,0 1-1-16,0-2-2 0,2-2-1 16,-2 2-4-16,1-1 0 0,1-2-2 0,-2-1 2 15,2-1-2-15,-2-1 0 0,1-2 0 16,-1 0 1-16,0 0 0 0,0 0-1 15,0 0 0-15,2-2 0 0,-1-3 0 0,-1 0 0 16,0 0 0-16,0-2 0 0,0-1-1 16,0-1 1-16,5-3-1 0,-4 0-1 0,1 0 0 15,-1 0 1-15,1 2 0 0,1 2 0 16,-1 0 1-16,0 2 0 0,-1 3-1 16,2 2 0-16,-1-1-2 0,1 2 2 0,0 2-2 15,3-1 3-15,-2 1 0 0,-1 1 0 16,2 0 0-16,-4-1 0 0,2 5 0 0,1-4-2 15,-3 5 2-15,1 1 2 0,-1-1 2 16,4 3 3-16,-2-2 4 0,0 1 1 0,0 0 2 16,1 0 4-16,-1 0-3 0,-2 0 3 15,3-3-4-15,-1 0-1 0,-2-4-3 16,1 2-4-16,1-1-4 0,-2-3-4 0,-1 3-4 16,2-1-1-16,-2-2-7 0,0-1-8 0,2 0 1 15,-2 0-3-15,1 0-6 0,-1-1-24 16,3-2-37-16,-3-2-68 0,0 0-134 15,-3-2-86-15,2 0-38 0,1 0-3 0,3-5 31 16</inkml:trace>
  <inkml:trace contextRef="#ctx0" brushRef="#br0" timeOffset="265679.4854">19495 12293 97 0,'0'3'331'0,"4"-3"28"15,-3 0 16-15,1 0-53 0,2 2-107 16,-2-2-69-16,1 2-38 0,0-2-16 0,-1 1-2 16,-1 1-7-16,3 0-12 0,-3 3-16 15,2-2-15-15,1 4-13 0,-1 0-9 0,1 2 0 16,1 0 2-16,-2 1 9 0,2 3 7 16,1-1 9-16,1 3 16 0,0-1 13 15,1 3 11-15,1 0 6 0,-1 2 1 0,-1-1-7 16,1 0-10-16,-1 0-17 0,-3 1-15 0,2-6-11 15,-3 4-9-15,-3-3-8 0,2-2-7 16,-2-2-7-16,-2 1-10 0,1-3-21 16,-3 0-41-16,0 0-37 0,1-3-17 0,-2 0-41 15,-3-2-113-15,-2-1-142 0,-3 1-39 16,5-2-12-16,0 2-1 0,-2 0 30 0</inkml:trace>
  <inkml:trace contextRef="#ctx0" brushRef="#br0" timeOffset="280946.118">17461 13041 26 0,'-3'0'267'0,"0"-2"21"0,1 1 15 0,0 1-60 16,2 0-95-16,0 0-60 0,2 0-39 15,-2 0-19-15,3 0-14 0,1 0-5 0,-1 0-2 16,-2 1 4-16,3-1 6 0,-3 2 4 16,2-2 3-16,-2 2 1 0,1-2 1 0,-2 3-1 15,2-3-3-15,-1 4-4 0,-1-3-4 16,3 3-5-16,-3-1-2 0,2 1-3 15,1-1 0-15,2 2-4 0,2-3 3 16,0 3-2-16,1-1 1 0,3 2 0 0,2-2 0 16,0 3 0-16,0-4 0 0,0 4-2 15,3-1-1-15,-2 1-1 0,-1 0 0 0,1 0 0 16,1 0 0-16,-1-1 0 0,-1 2 3 16,0-2 2-16,-1 0 1 0,2 2 5 0,-3-1 4 15,2-1-1-15,2 1 4 0,1-2-1 16,2 2 3-16,2 0 0 0,-1-1-5 0,3 0 0 15,0-2-1-15,-1 2 0 0,1-2-3 16,-2 0-5-16,0 0 1 0,0-2 0 16,-1 2-2-16,-1-1 1 0,0-2-1 0,0 3-1 15,2-3 0-15,2 3-4 0,-4-4 2 16,3 3 2-16,-3 1-2 0,2-1-1 0,-2-1 0 16,3 1 3-16,-2 1-2 0,1-3-1 15,2 3 2-15,-1-1-1 0,3-1 0 0,-1-1 0 16,3 3-1-16,0-1-1 0,1 0 0 15,-1 0 2-15,2 0-1 0,3-1 2 16,-5 0 1-16,4 1 1 0,-3-1-2 0,2-1-1 16,-3 1 1-16,1-2-1 0,2 3 0 0,-3-3-4 15,0 0 2-15,4 0 0 0,-1 0 0 16,2-3 0-16,3 3 0 0,1 0 0 16,-1-2 0-16,0 1-2 0,0-1 2 0,-3 1-1 15,3-3 1-15,-6 3 0 0,0 1 0 16,1-3 0-16,-2 0 1 0,-1 2 1 0,1-2-2 15,-1 0-2-15,-1-2 2 0,2 3 2 16,1-5-2-16,-1 2 0 0,-2 2 2 0,1-2-1 16,-4 1 2-16,3-3-2 0,-1 2-2 15,0 1 1-15,1-2 1 0,2 2-1 0,-2-1-1 16,2-1-1-16,0 2 2 0,1-1-2 16,-1 0 0-16,-2 2 2 0,2-2 0 15,-4 1 0-15,0-1 2 0,-2 2-2 16,-2-1 0-16,-2 1 0 0,-1 1 0 0,-3 0 0 15,-4-1 0-15,0 1 0 0,-1 1 1 0,-3-1-1 16,-2 1 1-16,1 0-1 0,-3 1-1 16,-1-3-4-16,0 3-18 0,0-2-37 15,-5 2-123-15,1-1-111 0,-5-2-56 0,0-1-28 16,0 0 4-16,-4-2 26 0</inkml:trace>
  <inkml:trace contextRef="#ctx0" brushRef="#br0" timeOffset="282173.3903">16124 13246 215 0,'-2'-5'329'16,"1"0"19"-16,-1 0 12 0,0 2-121 0,2 2-106 15,-1-1-56-15,1 2-36 0,0 0-20 0,1 2-9 16,-1 1-5-16,0 0-2 0,-1 0-1 16,-1 1-3-16,1 1-1 0,-3 1 0 15,0 1 1-15,-2 1-1 0,-1-1 3 0,1 3-1 16,-1-3 1-16,-2 1 3 0,1 0 0 15,2 0 0-15,-2-2 1 0,-1 0 4 0,1 1 0 16,-1 1 2-16,-1-3 1 0,2 2 1 16,-2-2-2-16,0 4 2 0,1-3-2 0,-2 4 0 15,0-2-2-15,-2 3 1 0,-3 0 2 16,-1 2 0-16,-2 1-1 0,-5 1 0 16,-1 1-3-16,-2-1 0 0,-3 2-1 0,-1 0-1 15,-1-3-2-15,4 1 1 0,-2-1-1 16,0-1 0-16,1-1-4 0,2-2 3 15,-1 0-4-15,1-2 2 0,0 0 0 0,2 1 0 16,-4-3 0-16,1-2-1 0,-1 3 3 16,-1-2 0-16,-3 0-1 0,1 0-4 0,-2 0 2 15,-1-2 3-15,-1 1-5 0,-1 0-1 16,-1 1 1-16,1-2-1 0,0-1-2 0,1 0 3 16,1 0-2-16,2 1 2 0,1-3-2 15,2 1 2-15,0-1 0 0,3 0 0 0,0 0 0 16,1 0 0-16,-3-1 0 0,2 1 0 15,1 0 2-15,-4-2-2 0,2 2 0 0,-5-1-3 16,3 1 3-16,-3 0 1 0,2-2 1 16,-3 0 0-16,4 1-2 0,0 1 5 15,0-1-5-15,3-1 0 0,2 1-1 0,-1-1 0 16,1 1 2-16,0-1-1 0,1 1 0 16,-1-2 0-16,3 3 0 0,-3-4 1 0,-1 3-1 15,1 0 1-15,0 0 2 0,1 1 0 16,-1-2 0-16,-1 1 2 0,0-1 0 15,0 0-2-15,3 2 1 0,-1-1-1 0,0-1 0 16,-1 2-1-16,1-2 0 0,1 2 0 16,-1-3-1-16,-2 3 2 0,3-2 3 15,-2 0-3-15,1-1 2 0,1 1 3 0,0-1 0 16,-1 1 0-16,2 0-1 0,1-1 3 0,-1 0-2 16,2 1 0-16,-1-2-2 0,-1 1 2 15,2 0 0-15,0-2 0 0,0 1-1 16,1 0 2-16,3-1-2 0,1 0-1 0,3 3-2 15,3-2-2-15,1 0-2 0,3 3-2 16,2-3-20-16,0 4-26 0,3-3-58 0,0-1-163 16,0-1-88-16,0 5-44 0,-2-7-9 0,2-1 19 15</inkml:trace>
  <inkml:trace contextRef="#ctx0" brushRef="#br0" timeOffset="286022.2101">13557 15170 137 0,'0'0'316'0,"-5"0"19"0,4-4 14 0,-1 4-87 16,0-1-116-16,2-1-66 0,0 2-37 0,0 0-18 15,0-1-15-15,0 1-2 0,-1-1-4 16,-1-2 2-16,2 3-1 0,0 0 1 0,0-3 4 16,0 2 5-16,-1 1 0 0,1-1 0 15,0-1-1-15,0 2-2 0,0-3-2 0,0 1-4 16,0 0-3-16,0-1-3 0,0-4 1 15,1 2-1-15,-1-1 2 0,3-2 0 16,-3-1 0-16,2 0 0 0,1-1-1 0,2-1 1 16,-1-2 0-16,0 2-1 0,2-1-1 15,-1-1 3-15,0 1-3 0,1 2 1 0,-2 1 2 16,-2 4-2-16,1 2 2 0,-1 1 0 16,1 0 4-16,-1 6 5 0,1-1 0 15,-1 1 4-15,1 4 1 0,0 1 4 0,0 1-1 16,0 2-3-16,0 0 1 0,0 3-2 15,0 0 2-15,2-1 2 0,0 1 1 16,0 0 2-16,2-1-1 0,0 0 1 0,-1 0 0 16,2-1-4-16,1-2-4 0,0-2-1 0,0 0-3 15,0-2-2-15,-1 1 0 0,0-4-1 16,-1-1-1-16,0 1 1 0,-3-1 0 16,0-3-3-16,-2 0 1 0,0 3-1 0,-1-3 0 15,-1 0-3-15,0 0 2 0,0 0-3 16,0 0 1-16,0-3 0 0,-3 3-2 0,1-3 0 15,-2 2 0-15,0 0 0 0,-3-2 0 16,0-1 2-16,1 2-2 0,-1-4 0 0,0 2 0 16,2 0 0-16,0 0-2 0,1-1-2 15,-1-1 0-15,1 0-1 0,3 0 0 16,-1 0-1-16,1-1 2 0,-2 0 0 0,3 0 1 16,0 1 1-16,-2 2-1 0,2-1 1 15,0 3-1-15,0 1 2 0,0 0 1 0,-1 1-1 16,1 0 0-16,-2 1 1 0,1 0 2 15,-1 3-2-15,-3 2 0 0,2 0 1 16,-2-1 0-16,2 3-1 0,-3 1-2 0,3 0 2 16,0 2 0-16,1-1 0 0,2 1 0 0,0 4 0 15,2 0 1-15,-1 1-2 0,2 4 1 16,2 1 0-16,-2 4 0 0,0-2 3 16,4 4 0-16,-3 3 5 0,1 0-2 0,-2 3 6 15,3 1 0-15,-3 5 2 0,-1 3 1 16,-2 5 1-16,0 1 2 0,0 1-1 0,0 2-4 15,-2 0-2-15,2-1-3 0,0-1-2 16,-1 1-2-16,1-4-3 0,0 0 4 0,0-5-1 16,0 0 2-16,0 1-1 0,-2-1-1 15,2 0-1-15,-4 3-2 0,4 4-1 0,-2 0-1 16,1 1-1-16,1-3 0 0,1 1 0 16,-1-2-2-16,2-2 1 0,2 3-1 0,-1-2 1 15,1 0 4-15,-1-1 1 0,0-3 4 0,0-5-1 16,1-3 1-16,0-1 2 0,1-4-6 15,-1-1-2-15,-2 0-2 0,3-4-2 0,-2 2 1 16,0-2 0-16,-1-3 1 0,1 0 0 16,-1-1 2-16,-1-3 2 0,4 1-2 0,-4-4 0 15,3-2 0-15,-3-1-2 0,1 0 2 16,-1-3 0-16,1-2 0 0,0 0 0 0,-1 1 0 16,-1-3-1-16,2-2 0 0,-1 2 1 0,1-4 0 15,0 0-2-15,-1-1-11 0,2-3-29 0,-1-3-50 16,-2 0-135-16,-2-3-118 0,-1-1-62 15,0-3-21-15,1-3 11 0,-4 1 40 0</inkml:trace>
  <inkml:trace contextRef="#ctx0" brushRef="#br0" timeOffset="286741.2833">12854 16680 221 0,'10'-2'326'0,"0"1"18"0,1-2 9 0,2-1-127 16,-1 4-100-16,2-4-56 0,1 1-33 0,0 1-12 15,2 2-2-15,1 0 3 0,-2-3 3 16,5 3 3-16,-1 0 3 0,5 3 2 0,1-3 6 16,7 2 3-16,3 0 0 0,7-1 6 0,6 1-1 15,3 0-6-15,7-2-5 0,3 0-10 16,3 3-10-16,5-3-7 0,3-3-4 15,4 3-3-15,1-2-1 0,7-1-4 0,4 1-1 16,3 0 1-16,-1 2-4 0,3-3-1 0,0 3 6 16,2 0 2-16,-1 0-1 0,3 0 0 15,4 3 3-15,0-3-2 0,3 0-5 0,0 0-2 16,0 0 1-16,1-3 1 0,3 3 1 16,3-4-2-16,3 3 1 0,1-4 1 0,-1 2-5 15,2-1 4-15,-5-1 2 0,4-1 1 0,-4 2 1 16,5-2 3-16,-2 1-2 0,-1 2-4 15,-6 1 1-15,-1-1 3 0,-2 1 1 0,-1 2 1 16,-1 0 4-16,0 2 4 0,-3-1-3 16,0 1-2-16,-2-2 0 0,2 1 4 0,-1-1-3 15,1 1-2-15,0 0-3 0,4 1 0 16,-3 0-4-16,0-1-2 0,2 1-3 0,-2-1 3 16,0 1 1-16,3-2 0 0,-2 3-1 15,0-2 0-15,-2 2-4 0,-4 0 1 0,-4 0 3 16,-3 0 2-16,-6-1 0 0,-3 1 4 0,-5-1-2 15,-4 0 3-15,-2 1-5 0,-8-1 0 16,-1-1 0-16,-4 1-1 0,-6-2 0 0,-4 2-1 16,-2-2 0-16,-4 3 1 0,-2-3-1 0,-2 0-2 15,-3 0 5-15,-3 0-2 0,-5 0-3 16,-2 0-2-16,-5 0-5 0,-5-3-10 0,0 3-14 16,-9-2-18-16,-2 0-26 0,-5 1-48 15,-5-1-101-15,-8 0-105 0,-1 1-44 0,-9 1-15 16,-2-3 12-16,-7 2 41 0</inkml:trace>
  <inkml:trace contextRef="#ctx0" brushRef="#br0" timeOffset="292122.561">13893 16629 110 0,'2'1'303'0,"-1"-1"24"0,-1 0 13 15,2 0-79-15,-2 0-108 0,0 0-62 0,0 0-39 16,0 0-25-16,0 0-15 0,0 0-2 16,0 0-6-16,0 0 0 0,0 0-4 0,0 0 3 15,0 0 1-15,0 0-2 0,0 0 2 16,0 0-3-16,0 0 3 0,0 0-2 0,0 0-1 16,0 0 2-16,0 0-1 0,0 0-1 0,0 0 1 15,3-3-1-15,-1 2 0 0,3-2 0 16,0-2 1-16,2 2 1 0,0-1-1 0,1 1 2 15,1-2 2-15,2 2 2 0,0-2-1 16,3 1 1-16,-1 1 3 0,2 1 4 0,0-1 1 16,0 3 0-16,-2-2 3 0,0 2 1 0,0 2-2 15,-2-2-4-15,-3 3 1 0,3-1-2 16,-2 1-4-16,-1 1 0 0,3 0-1 16,0-1 0-16,1 0 0 0,2 0-1 0,-2 0-2 15,2-1 1-15,-1 0-2 0,1 0-2 0,1-1-2 16,-1 1 0-16,-2-2-2 0,0 1 0 15,0-1 1-15,-1-1 1 0,-1 1 0 0,2-2 0 16,-2 1 3-16,-2-1-1 0,3 0 0 16,-2 0-2-16,1 1 0 0,2-4 0 0,1 0 0 15,4 0 0-15,0 0 0 0,0-2 0 0,0 3 1 16,0-2 2-16,1 2-3 0,-2-1 2 16,-2 1-2-16,-1 0 0 0,-4 0 0 15,2 3-2-15,-5-2 2 0,1 3 0 0,-4-2 0 16,-1 1 0-16,-1 1 0 0,2 0 0 0,0 0 0 15,-1 0 0-15,3 0 0 0,-2 1 2 16,2 1 1-16,1-2-1 0,5 0 0 0,0 1 0 16,2-1 0-16,1 0-2 0,0 0 0 15,3 0 0-15,0 0 0 0,-2 2 0 0,1-2-2 16,1 1 0-16,-1-1 0 0,-2 2-1 0,-1-1-1 16,3-1 4-16,-3 0 0 0,-1 1-3 15,1-1 3-15,-2 0 0 0,-2 0 2 0,1 0-2 16,-2-1 0-16,1 0 0 0,-1-1 1 15,0 1-1-15,3-1 0 0,-2 1 0 0,3-1 2 16,0 1 0-16,1-1-2 0,1 4 0 16,-1-2-2-16,0 3 2 0,1-3 0 0,-3 3-2 15,1 0 2-15,-1-1 0 0,1 2 2 0,-2-1-2 16,0 0 2-16,-2 0-1 0,1-2 0 16,-2 0 0-16,-1-1-1 0,1 0 2 0,-3-1-1 15,4 0-1-15,-2-4 0 0,2 1 1 16,0-4-1-16,3 1 2 0,-1-1-2 15,-1-2 0-15,4-1 0 0,-4-1 0 0,2-1 2 0,-3 2-2 16,2-2 1-16,-4-1 1 0,-1 2 0 16,3-1-1-16,-4-1-1 0,-2 2 0 0,1 0-1 15,-1-1 2-15,-1-1-1 0,-1 2 0 16,2-1 0-16,1-1 0 0,1 0 0 0,0 2-1 16,1-3 1-16,1 1-1 0,0 0 0 15,3-1-1-15,-2 0 2 0,1 1 0 0,0-2-1 16,0 0-1-16,0-1 2 0,-2 0 0 0,1 0 0 15,-3 0 0-15,1-2 2 0,-1 2 1 16,-2-2 0-16,1 1-2 0,0-2 2 16,-1 2-1-16,1 1 0 0,-3-3-2 0,4 5 0 15,-4-1 1-15,0-1-2 0,0 0 1 16,0 2-1-16,-2 0-1 0,0 0 1 16,-1 2 1-16,1-1 0 0,-1 1 0 0,2-1-2 15,-1 2 1-15,0 0 0 0,2-1 0 16,0 0 0-16,0 2 0 0,2-1 2 0,-2-1 0 15,3 2 0-15,-1-1-1 0,1 0 0 16,-1 3 0-16,-1 0-1 0,1 3 1 0,0 1 1 16,-2 2-1-16,1 2 1 0,-1-2-1 15,0 1 3-15,0 2-2 0,0 0 0 0,0 0-1 16,0 2 0-16,0-1-4 0,0 2 3 16,-1 2 0-16,1 0 1 0,-4 2 0 0,4 3 1 15,0 4-1-15,0-1-1 0,0 5-1 16,0 5-1-16,0 2 2 0,0 4-1 0,-1 2 0 15,-1 2 2-15,0-1 0 0,-1 4 0 16,0 0 2-16,1-1-2 0,2-3 2 16,-1 3 4-16,1-1 1 0,1-2 0 0,-1-1 0 15,2-2 2-15,-2-4 0 0,2 1-2 16,-1-4-5-16,1 0 0 0,-1-3 0 0,-1-1 0 16,2-3 3-16,-2-2-1 0,2-1 2 15,-2 0-1-15,0-4-2 0,0-1 1 0,0 1-1 16,0-2-3-16,0-2 0 0,1 1 1 0,-1-2 1 15,0 1 0-15,0 0-1 0,4 3 0 16,-4-2 0-16,1-1 0 0,-1 1-1 0,3 0-1 16,-1 0-1-16,0-2 0 0,-1-1-1 0,3 0 2 15,-2-1 0-15,1 1-2 0,1 0 2 16,-1-2-3-16,2 1 4 0,-2-1 0 0,0 0 0 16,2 0 2-16,-1 0-2 0,-1 2 0 15,1-2 0-15,0 1 0 0,-2 1 0 0,3-1 0 16,-2 1-2-16,5-2 2 0,-2 0 0 15,2 0-1-15,0-2 0 0,4 1 0 0,-2-2-2 16,3 0 3-16,1-1-2 0,0 1-2 16,2-2 2-16,-2 0-2 0,4 0 1 0,0 1 0 15,0-1-2-15,1 2 1 0,-2 1 3 16,2 0-1-16,0 1 0 0,-3-1 2 0,3 4-2 16,-1-1 2-16,-1-1 0 0,0 2-1 0,2 0 1 15,0-2 0-15,-1 3 0 0,0 1 0 16,-2-1 0-16,3 2 0 0,-2-3 0 0,-1 5 1 15,-2-3 1-15,1 2-2 0,0-2 0 16,-2 2 2-16,0 0 0 0,3 2-1 0,-3-3-1 16,1 3 2-16,-3-1-2 0,1 0 0 0,-1-1 0 15,2 2 0-15,1-3 0 0,-1 1 0 16,3-1 0-16,-2 1 0 0,3-2 2 0,-1-1-2 16,3-1 0-16,1-1 1 0,-2-2 0 15,3 1-1-15,0-2 0 0,-1-1-1 0,0 1 0 16,1 1-3-16,-4 0 3 0,2-1-1 15,-1 1-2-15,0 1 3 0,0 0 1 0,-2 0 0 16,-1 0 0-16,-2 1 0 0,0-1 0 16,-1 0-1-16,-2-1-2 0,2 1 2 0,0 0 1 15,-3-2 0-15,4 1 0 0,-4-1 1 0,1 1 1 16,1-1-2-16,-2 1-3 0,3-1 3 16,1 0 0-16,-1 2 1 0,2-1-1 0,-1 0 3 15,-1 1-2-15,1 0-1 0,-4 0 0 16,2 1 1-16,0 0 1 0,-3-1-2 0,0 2 2 15,2 0 1-15,-6-1-3 0,4 1 0 0,-3-2 0 16,1 0 0-16,1 0 0 0,-4-2 2 16,0-1 0-16,0 0 0 0,2-1-2 0,-2-2 0 15,3-1 0-15,1-2 2 0,-3-3-4 0,5-1 2 16,-1 0 0-16,-1-2 0 0,1-2 2 16,-1-3-4-16,1 0 2 0,-1-1 0 0,1-5 0 15,0 1 0-15,0-2-1 0,1-2 0 16,-1-1-1-16,0-2 0 0,1 2 2 0,0 1 0 15,0 0 2-15,-1 1 2 0,1 1-1 16,-1 3 0-16,0 0-2 0,0 2-1 16,-2 2 0-16,-1 2 0 0,0 0-1 0,-2 1 1 15,1 0 0-15,-3 0 0 0,2 0 1 16,0 0-1-16,0-2-1 0,-1 0 0 0,1 1 1 16,0-1 0-16,0-1-1 0,2-1-3 15,-1 3 3-15,0 0 0 0,1-1-1 0,-1-1 0 16,-2 5-1-16,1 0-2 0,0 2 0 15,-1-2 0-15,-2 5 0 0,0 0 0 0,-2 1 0 16,-1 1 3-16,0 0-3 0,0 1 2 16,0 1-2-16,-3 1 3 0,3 0-2 0,-2 1 2 15,1-2 0-15,3 4-1 0,-1-3-3 16,1 2-4-16,-1 2-2 0,2-2 0 16,0 3-3-16,0-3 1 0,0 3 1 0,0 3 4 15,0-3 3-15,0 4 2 0,-2 2 0 16,-1 4 3-16,0 2 1 0,-4 5 1 15,0 3 3-15,-1 6 0 0,0 0 1 0,0 6 0 16,2 1-3-16,1 0 1 0,2 2-3 16,1-3 2-16,1-1 0 0,1 3 1 0,1-3 0 15,1 1 3-15,0-2 0 0,-1 0-1 16,2-2-1-16,1-1-2 0,-1 1 2 0,0-3-1 16,0 0 3-16,3-3-1 0,-3 0 2 0,1-3 0 15,0 1-2-15,1-1-1 0,-1 1-2 16,-1-2 2-16,1 2 3 0,-1 0-1 15,-3 1 2-15,2 0 0 0,-1 0-1 0,-1 0-1 16,2-2-2-16,0 1-3 0,-1-1 0 0,2-3-1 16,-1-1 0-16,1-2 0 0,1-1-1 15,-3-2 0-15,2-3 0 0,2-2 1 0,-2-1-2 16,0-1 2-16,0-3 0 0,0 0 0 16,-1 0 0-16,1-2-1 0,2-1-4 0,-2-2 0 15,3 1-2-15,-3-1 0 0,2 0-1 16,0 0 2-16,-2-1 1 0,2 2 0 0,-2-2 1 15,5 0 0-15,-2 0-2 0,1 0 1 0,1 0 1 16,-1 0-1-16,1 1 3 0,0 0-4 16,0 3 2-16,0 0 1 0,-2-1 1 0,2 1-1 15,-1 2 0-15,2 0 3 0,-1 0-1 16,3 0-1-16,3-3-2 0,-1 3 1 0,6-2-7 16,0 0-5-16,3 1-4 0,3-1-4 15,1 2-6-15,0 0 1 0,3 0 1 0,-1 0 7 16,0 0 3-16,0 0 4 0,-3 0 7 0,0 0 3 15,-1 2 3-15,-5-1 1 0,0 1 1 16,-2 0 3-16,-4-2 0 0,3 0 0 0,-4 0 1 16,1 3 2-16,3-3-1 0,-2 0-4 15,4-3 0-15,-1 3 0 0,0 0-3 0,2 0 0 16,0 0 0-16,0 0-1 0,2 0-1 0,-4 0 2 16,2 3 0-16,-1-1-1 0,-1 1 2 15,-3 1 2-15,0 0 3 0,-1 0 4 0,1 1 1 16,-3-1 2-16,2 1 0 0,0-1-1 0,-4 1-2 15,5-1-1-15,1 1-1 0,3-2 0 16,3 0 0-16,1 1 0 0,4-1-2 16,2-2-3-16,0 3 1 0,2-3-3 0,4 1-1 15,-3 0 0-15,-1 1-1 0,0-1 1 16,0 1 0-16,-4 1 1 0,-3 0-1 0,-4 2 3 0,-1-3-2 16,-2 1 2-16,-2-1-3 0,-1 0 0 15,-3 0 3-15,1-1-1 0,-2 1 0 16,0-2 0-16,0-1-1 0,-1 2 3 0,0-2-3 15,1 1-1-15,-2-1 1 0,-1 0 3 0,-1 1-3 16,1-1-1-16,-1 2 0 0,-2 0 1 16,-1-1-1-16,-1-1 0 0,1 0 1 0,0 2 4 15,-2-2 5-15,0 0 2 0,0 0 2 16,0 0 3-16,0 0 0 0,0 0-4 0,1-2-2 16,-1 2-1-16,2-3-3 0,-1 0-1 0,4-3-3 15,-2-1 1-15,3-2-4 0,-1-1-2 16,2-2 2-16,1-3 0 0,-2-1 0 15,2-2 0-15,0-1 0 0,-2-4 0 0,1 1 0 16,-2-1-3-16,0-1 2 0,-2 0 1 0,1 2 0 16,0 0 0-16,0 0 0 0,1-1 1 15,-1 3-1-15,1-3-1 0,-2 2 0 0,0-1 1 16,2 1-2-16,0-4 2 0,0 4 2 16,0-2-1-16,3-1-2 0,-1 3-4 0,1-1-3 15,3 0-4-15,-5 0-9 0,2 1-2 16,0-1-3-16,1 2-3 0,-4-1 1 0,2-1 4 15,-3 1 3-15,3 2 3 0,-3-2 5 16,-1 2 6-16,1-1 2 0,-4 2 1 16,0 0 0-16,-2 0 4 0,0 1 0 0,-1 1 0 15,1 0-1-15,2-1 2 0,0 0-1 0,0 3 0 16,0-1-1-16,2 1 1 0,0 1 1 16,-1 1-1-16,3 1 2 0,-4 2 4 15,1 2 1-15,-1-1 7 0,0 4 3 16,0 1 3-16,0 0 2 0,0 3-4 0,0 0 0 15,0 1-6-15,-1 4-4 0,-1 1-5 0,0 3 2 16,1-1-2-16,-1 5 1 0,0 0-2 16,0-2 3-16,2 2-4 0,0 1 5 15,0 3 0-15,0 3-1 0,0-2 2 0,-2 2-1 16,1 5 1-16,-3 0-1 0,1 3 0 16,0 1 1-16,-2 2 0 0,0-1 2 0,0 1-2 15,0 1 2-15,0 1 0 0,2-2-2 16,-1 1-1-16,1-2 0 0,0 1 1 15,1 1 0-15,1-4 0 0,1 1 2 0,-2-2-1 16,4-3 3-16,-2 1-2 0,1-3-1 0,2 1-1 16,2-1-2-16,-1 0-3 0,0-3 2 15,0 1-2-15,1-3-2 0,0-1 0 0,-1-1 0 16,0-2 0-16,0-2-1 0,0-1-1 16,0-3 2-16,1 1 0 0,-3 0 1 0,3-2 0 15,-2-1-1-15,0 0 0 0,1 0-2 0,0 1-1 16,1-3 2-16,-1 1-2 0,1 1 0 15,-1-2 3-15,0 1-2 0,1 0-1 16,2 0 1-16,-1-1-3 0,-2 2 0 0,3-3 1 16,-2 1 0-16,-1 1 0 0,1-1 3 0,3-2 0 15,-2 2-1-15,1 0-2 0,1-3-4 16,1 3-3-16,0-3-6 0,1 2-6 0,2-2-3 16,1 0-6-16,1 0 3 0,-1 0 0 0,2 1 6 15,2 0 5-15,0 0 5 0,1 1 3 16,0 1 2-16,0 0 0 0,2 2 0 0,2-1-1 15,-1 1-5-15,1-1-2 0,2 1-6 16,0-1-10-16,1 1-3 0,-3-2-6 0,3-1-9 16,1-2-6-16,-3 3-7 0,2-3-18 15,0 0-24-15,0 0-21 0,-2 0-11 0,3 0-4 16,-4 0 10-16,-2-3 19 0,2 3 40 0,-3 0 53 16,-1 0 55-16,-1 0 49 0,-1 0 25 15,1 0 18-15,-4-2 2 0,1 2-17 16,1 0-30-16,-1 0-29 0,0 0-16 0,2 2-10 0,-4-2-8 15,4 0-3-15,-2 3-1 0,2-1 1 16,-2 1 1-16,-1 1 0 0,0-1 3 16,0-1 1-16,-3 1 2 0,0-1 0 0,0 1-2 15,-1-1 1-15,-1-2-1 0,1 0-2 0,1 0-2 16,-1-2-4-16,2 1-3 0,-1-1-3 16,2 0-2-16,0 1-4 0,2-1 2 0,-2 1-3 15,6 1 2-15,-4 0-2 0,2 0 1 16,-2 0-2-16,2 0 2 0,-3 1-2 0,-4 1 0 15,4-1 0-15,-5 3 0 0,-2-3 2 0,-1 1-2 16,2-1 1-16,-3 0-1 0,0-1 1 16,1 1-1-16,0-1 1 0,3 0 1 0,0 0-1 15,0-1 2-15,1 0-1 0,4 0 1 0,-1-1-3 16,2 1 0-16,-1-3 0 0,0 1 0 16,1-2 0-16,-3 1-2 0,-2-1-2 0,1 0-1 15,-2-3-4-15,-1-1 0 0,-2-1 0 16,-1-2 1-16,-1 0 1 0,0-5 3 0,-1-1-1 15,-1-1 4-15,1-5 1 0,0 0 0 16,2-3 0-16,1-1 0 0,4-4 4 0,1 2-2 16,1 0-2-16,2 0 5 0,-2-1 3 15,0 2 5-15,-2 3 4 0,1-1 0 0,-4 2 5 16,2 2 0-16,-3 3-7 0,-4-2-2 16,-1 3-3-16,0 0-2 0,-1 0-4 0,-1-2-4 15,-1 2 0-15,-3-2-3 0,1 2-1 16,2-4 1-16,0 3 0 0,1 2-1 0,0-3 0 15,4 0 3-15,0 0-1 0,1 0 0 16,0 0-1-16,0 0 1 0,2-1 2 0,-1-1-2 16,0-1 2-16,-3 2 0 0,2 0 0 15,1-1 0-15,-1 0 0 0,0 3 0 16,-1 1 0-16,1 1-2 0,0 3 2 0,-2 3-1 16,2 1 1-16,-1 4 0 0,0 2-3 15,-2 2 1-15,1 2 1 0,3 1-1 0,-3 1 1 16,2 2 1-16,1 1 1 0,-3 2 4 15,2 3 3-15,-1 1 1 0,-2 2 3 16,-2 5-1-16,-1 3 4 0,0 3 4 0,-3 6 1 16,-3 3 1-16,-1 6 1 0,0 4-1 15,-1-1 0-15,0 4-4 0,1-2-2 0,2 1-2 16,2-2-2-16,0-1-2 0,4 1-3 16,1-5 2-16,2 1-2 0,4-5 0 0,1-1-2 15,2-2 0-15,2-3 0 0,1 1 0 16,-3-3 0-16,1-2 1 0,1 1-2 15,-3-2 3-15,2-1-1 0,-3-1 0 0,0 0 0 0,0-2-2 16,-1 0 1-16,2 1-3 0,-3-4-1 16,3-1 1-16,0 0-1 0,-2-2 1 0,3-1-1 15,0-2 0-15,1-1-1 0,1 0 0 0,0-2 1 16,0 0-1-16,2-2 1 0,-3 1 1 16,2-2-1-16,-1 0 0 0,-4-2 0 15,2 2 1-15,0 0-1 0,-4-1-1 0,1 1 1 16,-2-2 0-16,1 1 0 0,1 1 0 0,-1 1 0 15,2-1 0-15,2 2 0 0,2 0 0 16,1 0-1-16,2 2-1 0,2-3 2 0,0 2-2 16,2-2 2-16,0 2 0 0,4-1 0 15,-1-1 0-15,1-1 0 0,3-2 0 0,-1 1-2 16,1-4 2-16,-2 1-4 0,2-3-8 0,0-2-16 16,-1-2-24-16,-2-2-41 0,-4-1-127 15,-4-1-94 1,-2 2-48-16,-5-3-7 0,-3 6 5 15,-3 0 37-15</inkml:trace>
  <inkml:trace contextRef="#ctx0" brushRef="#br0" timeOffset="292796.0347">20178 16661 278 0,'2'0'315'0,"-1"2"13"16,2 0-26-16,4-1-114 0,-1 1-85 0,3-2-45 15,1 2-27-15,-2-2-12 0,4 0-6 0,-4 0-3 16,2 0 1-16,1 0 1 0,-2 0 5 16,0-2-1-16,0 2 3 0,4-2-3 15,-4 2 5-15,5 0-4 0,1 2 1 0,2 0-1 16,2-2 0-16,5 3 3 0,4-1 0 0,5 3 1 15,5-2 0-15,6 1 1 0,4-1-5 16,2 0-1-16,4 2-5 0,5-4-1 0,2 2-5 16,2-1 0-16,2-1 0 0,0 0-2 0,3-1 3 15,5 2-6-15,-2-2 2 0,5 2-2 0,-3-1-2 16,-1 1 0-16,1-2-2 0,-3 1 3 16,-2 1 0-16,-1-2 1 0,-2 3 1 15,-3-2-1-15,-1 2 1 0,-1 0-1 0,1 0-7 16,-5 1-2-16,-1-1-3 0,-3 2-1 15,-4-1-4-15,-5 0-2 0,-3 0-5 0,-3 1-9 16,-5-3-14-16,-4-1-28 0,-7 0-93 0,-5-3-100 16,-6-1-49-16,-2-4-14 0,-4 2-1 15,-7-4 23-15</inkml:trace>
  <inkml:trace contextRef="#ctx0" brushRef="#br0" timeOffset="301377.8417">19478 13050 164 0,'1'-2'270'16,"-1"0"19"-16,0-1-26 0,2 3-77 0,0-2-70 15,-2-1-38-15,1 1-23 0,2-1-12 16,-3 3-2-16,2-3-2 0,0 2 5 0,-2-2 3 16,0 3 3-16,1 0 0 0,-1 0-5 15,0 0-4-15,0 0-11 0,-1 0-9 0,1 0-6 16,0 3-7-16,0-1-2 0,0 1-1 16,1 2 1-16,-1-1 0 0,0 4 0 15,3-1 1-15,1-2 0 0,-1 3 1 0,3 1 1 16,0-2 2-16,1 2-3 0,-1 0 2 15,3 2 1-15,-1-2-1 0,0 1 0 0,0 1-2 16,1-1 4-16,1 0-2 0,-2 4 3 16,1-1 0-16,-1-3 1 0,4 4 2 0,-4-3-2 15,2 1-2-15,2 2 0 0,-2-2-3 16,2 2-1-16,-3-2-1 0,3-1 1 0,-2 1 2 16,0-1 0-16,1 2 3 0,-3-2 2 15,1-1-2-15,2 0-1 0,-1 0-2 16,-1-1 0-16,-1 0-2 0,5-1 0 0,-5 2-1 15,1-3 1-15,0 3-1 0,1-1-4 16,-2-1 1-16,4 1 0 0,-2 2 0 0,1-1 0 16,0 1-2-16,2 1 2 0,-1 2 0 15,0-3-1-15,0 1-2 0,1 2-1 0,0-2 3 16,-3 0-2-16,2-2 2 0,-1 0 0 16,0 1 0-16,-2 0 1 0,-1-4 1 0,3 2-1 15,-1 1 1-15,-2-5-2 0,2 2 2 16,-2 2-1-16,1-4-3 0,-1 1-1 15,1 0 2-15,-3 0-2 0,2-1 2 0,-3 1 0 16,1-2 0-16,0 2-1 0,-1-1 1 16,0 0 0-16,-2 0-1 0,2-1-1 0,-2-1 2 15,0 1-2-15,0-1 0 0,0 0 1 16,-1-1-1-16,0 0 0 0,-2-2-1 16,0 3 1-16,1-3 0 0,-1 0 0 0,0 0 3 15,2 0-1-15,-2 0 0 0,0 0 1 16,0 0 0-16,0 0-2 0,0 0-1 15,-2 0 1-15,2 0 0 0,0 0 1 0,0 0-4 16,0 0 0-16,0 0 2 0,0 0-1 16,2 0 1-16,-2-3-2 0,1 2 2 0,-1-2 0 15,2 0 0-15,0 1 0 0,-2-3-1 16,1 2 1-16,-1-1 1 0,0 1 1 0,0-2-2 16,0 0 0-16,0 0 1 0,0-1-1 15,-1-1 1-15,1-2-1 0,-2 0 0 16,0 2 1-16,1-5-1 0,1 2-1 0,-2 0-1 15,2 1 0-15,0 0-2 0,0 1 3 0,0 2-2 16,-1-2 3-16,1 5 0 0,0-2 0 16,0 2 0-16,0-1 2 0,0 4-2 0,0-3 0 15,0 3-2-15,0 0 2 0,0-2 0 16,0 2 0-16,0 0 0 0,0 0 0 16,0 0 0-16,0 0-2 0,0 0 2 0,0 0 0 15,0 0 0-15,0 0 2 0,0 0-2 16,0 2 0-16,0-2 0 0,0 3-3 15,0 1 3-15,1-3 0 0,-1 4 0 0,2-1 1 16,-1 1-1-16,-1-1 2 0,2 2-2 16,0-2 0-16,-2 1 3 0,1 1-3 0,-1 0 1 15,0 0 0-15,3 1 1 0,-3-2-2 16,4 2-3-16,2 2 3 0,-5-3-1 16,4 2-2-16,0 0-2 0,0-1 4 0,-1 1-2 15,1-1 2-15,-1 0 0 0,0-2 1 16,-1 2 0-16,0-4 0 0,-1 2 2 0,-1-1-1 15,3-1 0-15,-4-2-1 0,1 0 0 16,-1 2 1-16,0-3-1 0,0 0 0 0,0 0 1 16,0 0 1-16,-1 0 1 0,-3 0 0 15,1 0-3-15,0 0 0 0,-2 0 0 0,-1 0 0 16,0 0 0-16,-1 0 0 0,1 0 1 16,0 0 3-16,-2 0-2 0,2 0 3 0,-2 0-1 15,1 0 0-15,-2 0-2 0,3 0 2 16,-4 0-3-16,1 0-1 0,1-3 0 15,0 2 0-15,1 0 0 0,-2-1 0 0,3 1-2 16,-1 1-3-16,2-2 4 0,1 2-1 16,-4-2 1-16,3 2 0 0,2 2 1 0,0-2 1 15,0 2 1-15,1 1-2 0,0-2 0 16,1 0 0-16,-1 2-2 0,2-1-1 16,0 1-9-16,0-2-16 0,0 2-30 0,0-1-48 15,-3 1-170-15,-3-2-91 0,1 0-45 16,-1-2-6-16,1-2 17 0</inkml:trace>
  <inkml:trace contextRef="#ctx0" brushRef="#br0" timeOffset="303080.9888">22546 13585 7 0,'6'-5'294'0,"-3"1"28"0,1-1 16 16,-1 0-23-16,-1 2-121 0,-2-1-79 0,1 1-37 16,-1 1-22-16,0 0-10 0,0-1-5 15,0 3-5-15,0-1-1 0,0 1-2 16,0 0-2-16,0 0-3 0,0 0 2 0,0 0-1 16,0 0-2-16,0 0-3 0,0-2-4 0,0 1-8 15,0 1-6-15,0-4-2 0,0 2-2 16,-1-1-1-16,1 0 0 0,-2-2 0 0,0 2-1 15,1 0 0-15,-3 1 0 0,4-1-1 16,-1-1 0-16,1 3 0 0,0-3-1 16,-2 1 2-16,2 3 0 0,0-2 0 0,0 0-2 15,0 2 0-15,0-1 0 0,0-1 0 16,0 2 0-16,2 2 0 0,-1-2 0 16,-1 1 2-16,4 1-2 0,-3 0 0 0,3 1 0 15,-3-3 2-15,1 4 2 0,2-1-2 16,-1-1 2-16,0 1 0 0,1-1-2 15,-3-1 0-15,1 3 0 0,-1-3 0 0,1 2 0 16,0 0 0-16,-2-1 2 0,0 1 0 16,1-1 0-16,-1 2-2 0,0-1 0 0,0 0 0 15,0 0 0-15,-1 1 0 0,-1 1 2 16,0-2 0-16,-2 2 0 0,0 0 0 0,0-1 2 16,-4 1-2-16,3 0 2 0,0 0 0 15,-1-2 2-15,0 2 0 0,-2 0 0 0,2-1 1 16,1-1-1-16,0 2-3 0,0-2 1 15,2 0-2-15,-1 1 0 0,-3-1-1 0,2 0 0 16,1 2 0-16,-3 0-1 0,1-1 0 16,0-1 1-16,1 2 0 0,0-3 0 0,0 1-1 15,2 1-1-15,0-1 2 0,1-1 0 16,0 1 2-16,0 0-3 0,0 0 3 16,2 0-2-16,0-1-2 0,0 1-2 0,0-2 0 15,0 0 3-15,4 3-1 0,-4-3 1 16,2 1 0-16,1 1 1 0,1-2-1 15,1 2 0-15,-1-2 0 0,0 2 0 0,0-1 0 16,1 0-1-16,0-1 1 0,-1 1 0 16,0-2 3-16,-3 2-2 0,2 1 0 0,-1-3 0 15,0 2 1-15,-1 1-2 0,1-1 0 16,-1 0 0-16,3 1 0 0,-4-1 0 0,1 1-1 16,2-1 0-16,-1 0 0 0,-2-1 1 15,0 1 0-15,1 0-2 0,-1-2 2 16,0 3 1-16,-1-3 0 0,-1 0 2 0,-2 0 1 15,-1 2 2-15,0 1 1 0,-1-2 0 16,1-1-2-16,0 3 2 0,-1-1-1 0,0-1 0 16,1 1 0-16,-2-1-1 0,-1-1 2 15,-1 0-2-15,3 0 0 0,-2 0 2 0,-1 0-2 16,-3 0-1-16,3 0 2 0,1-1-2 16,-3 1 1-16,1-2 0 0,2 1-3 15,-1-1 2-15,3 2 1 0,-1-1-1 0,2-1-1 16,-2 1-1-16,4-1 2 0,-1 1 0 15,1-1-3-15,0-1 2 0,1-1 1 16,2 1-2-16,0-4 1 0,0 4-2 0,0-4 0 16,2 0 3-16,-2 0-4 0,0 2 2 0,-2 0-2 15,2 1 1-15,0 0-1 0,0 3 1 16,-1 0-1-16,-1-1 0 0,2 2 3 0,0-1-3 16,0 1 0-16,-1 0 0 0,1 1-2 15,-2-1 4-15,0 3-1 0,1-2 2 16,-1 3 2-16,1-1 0 0,-4 3 2 0,4-2 0 15,-4 2 0-15,2 1-1 0,-2 0 1 16,2 0-1-16,-2 1-2 0,-1 1 1 0,-1-2-4 16,3 0 1-16,-1 3-2 0,0-3 0 15,0 1 0-15,-1-1-2 0,1 0 2 0,2 0-2 16,0-1-1-16,-2 1 2 0,3-4 1 16,-2 2 0-16,-1-1 0 0,1 0 0 15,-3 1 1-15,2 1-1 0,-1-2 0 0,-1 1 2 16,2 0-2-16,-2 0 0 0,2-1 0 15,-1-1-1-15,3-1 1 0,-2 1 0 16,1 1 0-16,0-1 1 0,3-1 0 0,-1-2-3 16,2 1-9-16,-2-1-19 0,4 0-25 15,0-1-33-15,-1-3-39 0,4 1-98 0,-1-2-109 16,0 0-44-16,-3 1-4 0,2-4 13 16,-3 3 32-16</inkml:trace>
  <inkml:trace contextRef="#ctx0" brushRef="#br0" timeOffset="303621.5184">22037 13808 74 0,'2'-3'295'0,"-1"1"24"0,-1-1 14 16,2-1-64-16,-1-1-107 0,-1 3-64 15,0-1-35-15,-1 0-19 0,-1 0-8 0,1 0-5 16,-1 0 0-16,-1 2 3 0,0-1 3 15,-1-1 1-15,-2 1 1 0,2 1-1 0,-3 0-3 16,2-1-1-16,2 1-4 0,-2-1-3 16,4 2-1-16,-4-1-2 0,4-1 0 15,-1 2-4-15,2-1-3 0,0-1-4 0,0 1-3 16,2-1-2-16,-1 2-3 0,4-4-2 16,-2 0-3-16,2 2 1 0,0-1 0 0,-4 1-1 15,2 0 0-15,-1 2-1 0,0 0 2 16,-1 0-1-16,-1 0 0 0,0 0 1 0,0 2 5 15,0 0 3-15,0 1 2 0,0 0-1 16,0 1 1-16,0-1-1 0,0 2-2 16,0-2-2-16,0 1-1 0,0 0-1 0,0 3-1 15,0-4 3-15,-1 1 1 0,-1 0 0 16,0 1 2-16,1-3 2 0,-1 3-2 0,1-3 0 16,-3 1-1-16,1 1-2 0,-3-1-2 15,0 1 2-15,-1 1-3 0,-1 0 1 0,-1 0-3 16,0-1 4-16,-1 2-1 0,2-2-4 15,-3 0 4-15,5 0-4 0,-1 1 2 16,-1-3-2-16,2 1-2 0,3-1 4 0,0 0-2 16,1-1 1-16,1-1 1 0,-1 2-2 0,2-2 0 15,0 0 0-15,0 0 0 0,0 0-1 16,2 0-3-16,-2 0-4 0,0 0-11 16,0 0-21-16,-2 0-25 0,-1 0-28 15,1-3-50-15,-3-2-108 0,1 1-88 0,-2-1-34 16,1 1-4-16,2-4 12 0,-2 2 46 0</inkml:trace>
  <inkml:trace contextRef="#ctx0" brushRef="#br0" timeOffset="304116.7915">21725 13711 28 0,'-4'-2'257'0,"-1"1"23"0,2-2 8 15,2 2-53-15,-3-1-81 0,4-1-52 16,0 2-29-16,0-1-20 0,2 1-11 0,-2 1-6 16,2-2 0-16,-2 2-2 0,0 0-1 15,0 0 2-15,1 2 0 0,-1-2 3 0,0 1-4 16,0 1 0-16,2 1 0 0,-1 0 0 16,-1-2-7-16,2 3-2 0,1 0 2 0,-2-1-1 15,2 2-1-15,-1-1 0 0,0 1 2 16,1-2-3-16,0 2-4 0,0-1-2 15,1 0-6-15,-3 0-3 0,2-2-3 0,2 2-3 16,-4-2 1-16,2 1-2 0,-1 0 0 16,0-1 2-16,-2 2 4 0,0-1 3 0,0 0 2 15,-2 1 1-15,-1-1 3 0,1 2 0 16,-4-2-3-16,3 2 0 0,-2 0 0 0,0-1 1 16,1 1 0-16,-4 0-2 0,0 0 2 15,-2 2 2-15,1-3-4 0,-2 2-3 0,3 0-3 16,-2 0 0-16,1-1-3 0,1-1-3 15,3 1 0-15,-1-2 1 0,1 2 1 0,-1-5-1 16,3 4-2-16,0-1 5 0,0-1-3 16,1 1-1-16,0-1 1 0,-1 1-2 15,3-1 1-15,-1 0-1 0,1-1 0 0,0 1-1 16,0-1-6-16,-2 0-10 0,0-1-21 16,2 0-24-16,-1 0-30 0,-1-1-37 0,-1 0-103 15,-1-2-103-15,-3-1-40 0,2 3-6 16,4-3 13-16,-1 1 29 0</inkml:trace>
  <inkml:trace contextRef="#ctx0" brushRef="#br0" timeOffset="304764.5609">21332 13740 223 0,'1'-3'311'16,"-1"-1"24"-16,0-1-10 0,-1 2-100 15,-1-1-75-15,1 4-44 0,1-3-30 16,0 1-14-16,0 2-11 0,-2 0-5 0,-1 0-9 16,3 0-3-16,0 5-9 0,0-3-7 15,0 1-4-15,0 1-3 0,0 3-2 0,5-2-3 16,-4 0-1-16,4 1 2 0,0 0-2 15,0 0-1-15,0-1 4 0,-1-1-1 0,2 2 4 16,1-2 3-16,-2 3-1 0,-1-5 0 16,1 3-1-16,1-2-1 0,-3 1-4 15,1-4-1-15,-3 3 0 0,2 1 2 0,-3-3 3 16,0 3 4-16,0-1 2 0,-1 2 0 16,-2-3-3-16,-1 2 0 0,-2 1 0 0,-2-1-2 15,2 1-1-15,-4-1 1 0,0 1 2 16,2 0 0-16,-4 2-1 0,2-2 0 0,-2 0-3 15,1-1-1-15,-1 4-2 0,-1-1-2 16,1-2 0-16,0 0-1 0,3 1 2 16,-1-2 0-16,2 1-1 0,2-1 1 0,0-1-2 15,2 0 0-15,0 0-4 0,2-2-2 0,1 3 2 16,-1-3 0-16,2 1 0 0,2-2-2 16,-1 0-4-16,1 0-8 0,0 0-14 15,0 0-24-15,2-2-32 0,-3 1-28 16,2-4-41-16,-3 1-94 0,-3-1-90 0,0 1-30 15,-1-2 1-15,2-2 15 0,0 4 35 16</inkml:trace>
  <inkml:trace contextRef="#ctx0" brushRef="#br0" timeOffset="305270.2674">21180 13859 70 0,'0'0'290'0,"0"0"22"16,-2-1 6-16,1-1-55 0,-2 1-95 15,-2 1-67-15,2-1-34 0,-3 1-21 16,1 0-6-16,-2 1-1 0,0-1 0 0,-1 3 1 15,0-2 4-15,0 3 3 0,-3-1 1 16,3 2 5-16,-2-1 1 0,1 1 2 0,1 0-6 16,2 0-5-16,-1 1-8 0,3-2-7 15,-4 2-7-15,3-1-6 0,0-1-3 0,1-1-2 16,-3 2-4-16,4-4-1 0,-1 2-3 16,-1 0-1-16,2-2-2 0,-1 1 1 15,1-1-1-15,2 1 0 0,-3 0 2 0,1-2-3 16,1 1-3-16,1 1-6 0,-3-2-9 15,0 0-15-15,1 0-16 0,-2 0-14 0,1 2-14 16,-1-2-7-16,1 0-5 0,-1 0-4 16,0-2-5-16,2 2 1 0,-2-2 0 15,2 1 8-15,-1-3 12 0,4 1 19 0,-1 1 26 16,1-1 23-16,0 0 19 0,0 0 14 16,1-1 10-16,-1 3 2 0,0-2 3 0,0 2 3 15,0-1 5-15,-1 1-3 0,-3 1 2 16,0 1-1-16,-1 1-3 0,-3-1-3 0,2 2 1 15,-1 0 3-15,-3 2 8 0,2-2 7 16,-2 2 5-16,-1 0 5 0,2 0-2 0,-3 2-4 16,-2-2-9-16,3 2-8 0,-3 0-11 15,5-3-8-15,-1 2-6 0,-1-2-3 16,3 1-5-16,0-2-5 0,3-1-2 0,-1 2-3 16,3-4 1-16,3 1-4 0,-1 1-4 15,1-2-5-15,1-2-11 0,2 1-24 16,2-1-39-16,0-2-54 0,-1-1-140 0,0-2-85 15,-1 0-36-15,3-1 0 0,0-3 24 16</inkml:trace>
  <inkml:trace contextRef="#ctx0" brushRef="#br0" timeOffset="305728.9586">20943 13721 293 0,'3'-3'353'16,"-1"1"19"-16,0-1 10 0,-2 3-145 0,1-2-105 15,-1 0-55-15,0 2-39 0,2-1-16 16,-1 1-16-16,-1 0-17 0,2 1-23 0,0 1-31 16,-4 0-89-16,-3 1-113 0,-3 2-55 15,2-1-20-15,-3 1 4 0,1-2 19 0</inkml:trace>
  <inkml:trace contextRef="#ctx0" brushRef="#br0" timeOffset="306162.0722">20739 13848 102 0,'-4'1'288'0,"0"2"22"16,1-3 11-16,0 2-89 0,1-2-90 0,1-2-57 15,1 2-32-15,0 0-15 0,-2-1-6 16,-1-1-3-16,3 2-3 0,0-1-1 16,0-1-3-16,0 1-4 0,5 1-6 0,-5-4-5 15,1 3 0-15,1 0-3 0,-1-1 1 0,1 1 0 16,0-1-2-16,-1 1 2 0,3 1-2 15,-4-2 0-15,1 2-3 0,2 0 0 16,-1-1 3-16,1 1-2 0,-1 0 3 0,-1 0 3 16,4 0 1-16,-4 0 5 0,3 1 6 15,-3-1 2-15,1 2 0 0,-1-1 1 0,1 2 3 16,0-1-2-16,-2-1-1 0,0 2-1 16,-4 0 2-16,1 0-2 0,-2 0 1 15,-1 0 0-15,0 1-3 0,0 0-2 0,-1-1-3 16,1 2-4-16,0-5-4 0,1 2 1 15,0 1-4-15,0-3 1 0,2 2-2 0,-2-2 1 16,4 0 0-16,-5-2 0 0,3 2 0 16,-2-1 3-16,0-1 0 0,2 2 2 15,-4-2 1-15,2 2 3 0,0 0-2 0,0-3 3 16,1 1 0-16,1 2 2 0,0-2-1 16,1 1 3-16,-1-1 0 0,0 0-3 0,1 1 1 15,0-3-3-15,0 1-1 0,1-2-3 16,1 0-1-16,0 1 1 0,0-2-2 0,0 0-3 15,0-2 2-15,0-1-1 0,0 2 2 16,1-3-3-16,3 2 1 0,0-1-2 0,-1 0-1 16,2 0 1-16,-1 3-1 0,0-4-1 15,1 0 0-15,0-2 0 0,-1 2 0 16,0 0 0-16,0-1 0 0,-3 2 0 0,-1 1 0 16,2-2 0-16,-2 1 0 0,0 4 0 15,0-2 0-15,0 2 2 0,0 2-2 0,0 2 2 16,0 0-2-16,1 1 0 0,1 1 0 15,1 0-4-15,-1 1-4 0,0 3-13 0,1-2-19 16,-2 2-31-16,2 2-35 0,-6-2-110 16,2 4-116-16,-2-4-52 0,-2 3-14 15,0-1 10-15,0 1 28 0</inkml:trace>
  <inkml:trace contextRef="#ctx0" brushRef="#br0" timeOffset="306954.9582">20451 13643 252 0,'-3'-2'308'0,"2"2"19"0,1 0-18 16,-3 0-120-16,3 0-80 0,0 2-43 0,0 1-27 16,0 2-16-16,3-1-8 0,-3-1-1 15,0 2 1-15,1 2 4 0,1-4 1 0,-1 2 2 16,-1 1 1-16,2 0-1 0,0 0-2 15,-2 2 0-15,0-1-3 0,0 3-3 16,0-3-2-16,-4 2-2 0,4 0-2 0,-3 0 1 16,2 0-3-16,-4 0 2 0,2-2 2 15,2 2 2-15,-3-2 1 0,1 2 0 16,1-2-4-16,-1 1 2 0,2-3-2 0,-1 1-2 16,-1 0-3-16,1 2 1 0,-1-4 1 15,-1 2 3-15,0-2 3 0,1 3 3 0,-2-2 2 16,1 0 2-16,-3-1 1 0,1 3 1 15,1-2-2-15,-3 3-1 0,-1-5 0 0,0 3 2 16,-1-1 3-16,0-1 1 0,0 2 0 16,0-3-3-16,0 1 1 0,1-1-3 0,1-1-4 15,0 1-4-15,2-1-4 0,-3-2-3 16,2 2-2-16,-1 1 1 0,2-3-2 0,-1 2-1 16,-4 0 0-16,3-1 0 0,-1 1 2 15,-4 0 0-15,2-2 1 0,-1 3 0 16,-1-1 1-16,0 1 2 0,-1-1-2 0,5 0 1 15,-4-1 0-15,4 1 0 0,0-2-1 16,-3-2 0-16,4 1-2 0,0-1 0 16,2 0-1-16,-2 1 1 0,3-3 0 0,1 1-1 15,0 1 1-15,1-1 1 0,1-1 3 16,-1-1-5-16,2 2 4 0,1-1-2 0,-2 1-2 16,0-1-1-16,2 1-2 0,-2-1-2 15,2 0 0-15,0 2 0 0,0-3 1 0,0 2 0 16,0 0 2-16,2 0 2 0,-2 0-1 0,0 1 1 15,2-1 2-15,-2 1-3 0,2 0 0 16,-2-1-1-16,0 1 2 0,1-1-3 16,-1 3 0-16,2-2 2 0,-1 0 0 0,-1-1 0 15,4-2 0-15,-4 1 1 0,1-2-1 16,1 0-1-16,1-1 1 0,-1-1-1 0,1 1 0 16,0-1 0-16,1-1 0 0,0 1 1 15,-3 3-2-15,2-4 2 0,-1 6 0 0,0-2-1 16,-1 2 1-16,-1 0 1 0,4 0-1 15,-4 3 0-15,0-1-1 0,0 1 0 16,1-2-2-16,1 2 0 0,1-1 1 16,0 1-3-16,3-2-6 0,0 0-15 0,1 1-24 15,-1 0-33-15,1-2-49 0,0 1-121 0,-2-1-95 16,3 0-39-16,0 0-4 0,0 3 19 16,-2-3 43-16</inkml:trace>
  <inkml:trace contextRef="#ctx0" brushRef="#br0" timeOffset="307511.8778">20279 13788 81 0,'4'0'302'0,"-4"0"29"0,0 0 18 16,1 0-68-16,-1 0-106 0,0 0-67 15,0 1-34-15,2 1-17 0,-2-2-9 0,0 2 0 16,0 1-2-16,0 1 0 0,0-3-5 16,0 3-7-16,1-4-5 0,-1 3-2 0,0-1-5 15,0-2-4-15,0 2-2 0,0-2 0 16,0 0-3-16,0 0-2 0,0 0 3 15,0-2 3-15,2 2 5 0,-2 0 2 0,2-2 0 16,-2 2 1-16,0-3-2 0,0 3-5 16,-2-2-4-16,2 0-2 0,-2 1-3 0,1-1-1 15,-1 0-3-15,1 2-1 0,-1 0-1 16,0-3-3-16,-1 3 1 0,1 0 1 16,1 3-2-16,-1-3 2 0,1 0-2 0,-1 2 1 15,2 1-2-15,0-1-12 0,2 0-29 16,-1 1-50-16,-1 1-177 0,2 1-94 0,-2-5-52 15,0 0-15-15,0 0 16 0</inkml:trace>
  <inkml:trace contextRef="#ctx0" brushRef="#br0" timeOffset="314800.6238">27629 10549 203 0,'4'-1'282'0,"-3"-3"13"0,5 2-18 15,-3-1-109-15,2 1-70 0,-2-1-36 16,2 2-17-16,-2-1-3 0,1 1 5 16,-4-1 6-16,1 2 8 0,-1 0 8 0,0-2 1 15,0 2 0-15,-1 0-4 0,1-1-5 16,-4 0-1-16,1-1-8 0,2 1-3 0,-4-1-4 15,2-1-2-15,-1 2-8 0,3-2-9 16,-3 1-5-16,0-1-4 0,3 1-3 16,-1 0-3-16,0-1-1 0,2 1-3 0,-1-3-2 15,1 2 0-15,-2 1-2 0,1-3-2 16,1 2 1-16,-2-1 2 0,0 1 2 16,-1-2 0-16,-2 3 1 0,2 0 0 0,-4 2-1 15,0 0-1-15,-1 2 0 0,-4 3-3 16,1 0 1-16,-1 0-1 0,-2 4 3 0,1 1-2 15,1 2-1-15,-1 1 1 0,2 1-1 16,-1 0-2-16,0 3 0 0,2 1 0 0,0-1-1 16,4 1-4-16,-2-1 0 0,2 3 1 15,2-3-3-15,1 0 5 0,3 2 1 16,0-2 4-16,0 2 4 0,3-1 1 0,1 0 4 16,2 0 1-16,-2 0 4 0,1 0-2 15,0-2 0-15,2 1-2 0,-2-2-1 0,2 0-5 16,-1-3 0-16,2-2-2 0,1 1 1 15,-1 0-1-15,4-4 1 0,-3 0-1 0,4-1-1 16,0-1-1-16,2-2-1 0,-2-2 1 16,3-1 1-16,-4 0-3 0,2-3 1 0,-2 0 1 15,-3-1-3-15,4-1 0 0,-4-2-1 16,1 2 1-16,-1-3 1 0,-1 3-2 0,-2-2 1 16,1 0 1-16,0 0-1 0,-2-2 3 15,0 0 0-15,2 0 0 0,-4 0 0 16,3-1 0-16,0-3 1 0,-1 1-1 0,1-1-2 15,-1-1 5-15,0-2 0 0,-2 1 2 16,3-2-1-16,-3 1 2 0,1-1 3 16,-4 0 1-16,1 0 0 0,-2 3 1 0,1-1 2 15,-4 3-2-15,1-3 0 0,0 1-2 16,-1 2-2-16,-1 1-3 0,-2-1-2 0,4 3-2 16,0 2 0-16,0 2 0 0,1 0-2 15,0 3 1-15,1-2-2 0,1 3-5 0,-3-1-2 16,2 2-12-16,1-1-12 0,-2 2-12 15,0 1-5-15,-1 0-3 0,0 1 1 16,-2 1-11-16,0-1-20 0,-1-1-48 0,-3 1-162 16,-1-1-91-16,-1 1-42 0,0-1-7 15,1-1 20-15</inkml:trace>
  <inkml:trace contextRef="#ctx0" brushRef="#br0" timeOffset="315329.6211">27498 10681 294 0,'-2'2'329'0,"1"-1"19"0,-1-1-25 16,1 0-111-16,-1 0-77 0,0 0-46 15,0 0-27-15,2 0-17 0,-2 0-8 16,2 0-8-16,0 0-6 0,0 0-3 0,2 2-3 16,-2-2 1-16,2 1 6 0,0-1 5 15,0 2 4-15,2-1 5 0,0 1-2 0,0-1 1 16,3 0 0-16,-1 1 2 0,3 0-4 15,1-1-1-15,0 1-3 0,2-2-6 0,1 2-2 16,1 0-6-16,0-2-7 0,2 0-1 16,0 0-4-16,3 0-1 0,-1-2-3 15,-1 2 0-15,0-2-2 0,-4 2 1 0,-2 0-1 16,0 0 0-16,-5 0 1 0,-3 0-1 16,2 0 0-16,-3 0 0 0,-1 0 1 15,1 0 0-15,-2 0 0 0,0 0 0 0,0 0 1 16,-2 0 0-16,2 2-1 0,0 0 1 15,0-1 0-15,0 1-4 0,2 0-15 0,0-1-35 16,3-1-48-16,-5 0-153 0,0 0-106 16,4-1-54-16,2-3-12 0,4 3 16 0,-1-3 39 15</inkml:trace>
  <inkml:trace contextRef="#ctx0" brushRef="#br0" timeOffset="315865.3499">28023 10631 105 0,'0'2'295'0,"-2"-2"26"0,2 0 1 15,-1 0-63-15,1 2-91 0,-2-2-57 0,1 3-25 16,-1-2-9-16,0 0 2 0,1 4 6 15,1-2 4-15,-2 2 1 0,0 2-6 16,-1-1-9-16,2 2-14 0,1-1-14 0,-5 2-12 16,2 0-13-16,2 0-7 0,-1 1-8 15,-1 0-1-15,1-1 0 0,1 0 2 0,-1 0 3 16,0 0 1-16,2 0 3 0,0-1 2 16,2 4 0-16,1-2-1 0,0 0-2 15,2 1-1-15,0-1-4 0,1-1-3 0,0-1 2 16,-1 2-3-16,2 0-2 0,-3-3-1 15,2 0-1-15,-2 1-1 0,-1-2-1 16,0 0-1-16,-1 0 2 0,1-3 0 0,-3 1-2 16,1-1 4-16,-1-1-2 0,0-1 0 15,0-1 0-15,0 2 0 0,0-2-3 0,0 0 0 16,0 0-5-16,2 0 0 0,-2-2-6 16,2 2-8-16,-1-1 1 0,2-1 0 15,3 0-3-15,1 1-20 0,-4-2-33 0,2 0-62 16,-4 0-157-16,3-1-86 0,-3-1-42 15,4-1-3-15,-1-1 28 0</inkml:trace>
  <inkml:trace contextRef="#ctx0" brushRef="#br0" timeOffset="316335.8651">28228 10684 182 0,'0'0'315'0,"0"-1"27"0,-1-1-3 16,1 2-83-16,0 0-87 0,0 0-48 15,1 0-22-15,-1 0-10 0,0-1-4 0,4-1-3 16,-4 1-7-16,3-1-14 0,0 1-11 0,0 1-13 16,0-2-12-16,2 1-3 0,0 1-7 15,-2-2-5-15,0 2 1 0,0 0-3 0,0 0-1 16,1 0-2-16,-3 2 1 0,2-2-1 15,2 3 0-15,-2-2-3 0,0 1 1 16,2-1-1-16,-2 2-2 0,2-1 0 0,-2 1 0 16,2-2-2-16,-1 2 2 0,0 0 0 15,-3-2 0-15,2 3-1 0,-3-3-1 16,4 1 4-16,-3 3-4 0,-1 2 2 0,2-2-2 16,-1 2 0-16,-1 0 2 0,-1 1-2 15,-1 1 2-15,1-2-1 0,-1 2 0 0,0 0 1 16,2-2-1-16,-1 2 1 0,-1-1-1 15,1 1 1-15,-1-1 0 0,0-2 0 0,2 1-2 16,-1-1 2-16,1 2 0 0,-4-2 0 16,2-1 0-16,0 2 0 0,2-3 2 15,0 0-2-15,0-1-2 0,0-1 2 0,0 0 0 16,0 0 0-16,0-1 2 0,0-1 0 16,0 0-2-16,4 0 1 0,-4 2 0 0,1-2 0 15,2 0 0-15,-2 2-1 0,3 1 1 16,-3-3-1-16,1 0 0 0,-1 0-1 15,1 0 1-15,1 0 1 0,-1 0-1 0,3 0 1 16,-4 0-1-16,4 0 2 0,3 0-2 16,-4 0 0-16,3 0 0 0,-1-3 0 0,3 1 0 15,1 2 0-15,0-2 3 0,-1 1-3 16,-1-3 0-16,-2 2 0 0,2 2 2 16,-3-3-2-16,1 0 0 0,-3 2 0 0,1 0 0 15,-1-2-1-15,-2 3-1 0,-1 0-2 16,0 0 3-16,0 0 0 0,-1 0-4 0,-4 0-11 15,0 0-16-15,-2-2-23 0,2 2-23 16,-2-2-36-16,-1 1-88 0,3-1-95 0,-4 0-60 16,5 0-17-16,-1 1 1 0,1-3 25 15</inkml:trace>
  <inkml:trace contextRef="#ctx0" brushRef="#br0" timeOffset="316889.5252">28198 10755 173 0,'0'1'331'0,"0"-1"22"15,0 2 13-15,2-1-93 0,0-1-102 0,1 2-54 16,-2-1-27-16,4 1-9 0,3-1-1 15,-3 1-5-15,3-1-5 0,-2 0-11 16,0-1-15-16,4 4-7 0,-4-4-12 0,0 1-4 16,2 1-4-16,2-2-4 0,-2 2-1 15,0 0-5-15,1-1-1 0,0 1-2 16,1 0-3-16,1-1-1 0,-2 1 0 0,1-2-1 16,1 1 1-16,-2-1 0 0,0 1 0 15,-1-1 0-15,-1 0 0 0,-2 0-2 0,0 0 2 16,-2 0 0-16,0 0-2 0,0 0 2 15,1 0 0-15,0 3 0 0,1-3-1 0,0 0-6 16,-1 0-14-16,3 0-25 0,-1-3-25 16,2 2-31-16,-3 0-41 0,3-2-81 15,-4-1-80-15,1-1-46 0,1 3-11 0,1-3 8 16,-3 0 33-16</inkml:trace>
  <inkml:trace contextRef="#ctx0" brushRef="#br0" timeOffset="317410.3374">28608 10665 276 0,'3'-2'326'0,"-3"1"21"16,0-1-29-16,0 2-87 0,0 0-76 15,0-3-39-15,0 3-21 0,0 0-10 0,0 0-3 16,0 3-2-16,0-3-8 0,0 2-9 15,0 2-9-15,0-1-12 0,1 2-11 16,-1-1-11-16,3 2-7 0,1 2-6 0,-1 1-4 16,2 0-2-16,3 1 0 0,-1 2 2 0,1 2 1 15,0-1 4-15,0 1 0 0,2 1 3 16,-2 0 4-16,-4-2 2 0,0 1 1 0,-1-2 1 16,-3-1 4-16,-2 1 0 0,-3 0 0 15,1-2-4-15,-6-1-2 0,-2 0-3 16,0 0-4-16,-2-2-4 0,0 0-4 0,-2 0-7 15,3-2-8-15,1 3-10 0,-1-3-11 16,5 2-2-16,0-1-4 0,2-1-4 0,0 1-23 16,3-2-34-16,-2-1-146 0,-2 0-107 15,3-3-56-15,4 0-20 0,-3-1 14 0,1-1 36 16</inkml:trace>
  <inkml:trace contextRef="#ctx0" brushRef="#br0" timeOffset="318350.3064">26958 10861 237 0,'0'-1'323'16,"0"-1"22"-16,0 0-13 0,0 1-91 15,0 1-73-15,0 0-46 0,0-2-22 0,-4 2-9 16,3 0-8-16,-4 2-4 0,2-2-9 0,-3 3-8 15,-1-1-14-15,3 3-11 0,-3 1-9 16,1 0-7-16,-3 2-7 0,2-2-5 0,1 3-4 16,1 0-3-16,2 1-2 0,-1-1-2 15,0 1 0-15,4-1-1 0,0-1 2 0,2-1 1 16,0-3 2-16,2 2 1 0,-3-1-2 16,2-2 3-16,2 0-2 0,-1-2 3 15,0-1-4-15,0 2 0 0,1-2-1 0,0-2-2 16,0 2 1-16,0-3-3 0,1 2 2 15,-1-1-1-15,1 1 2 0,-1-1 0 0,0 1-2 16,-4-1 3-16,3 1 0 0,-3 1 0 16,1 0 3-16,-2-2-2 0,-2 1 1 0,1-1-1 15,-3 2-1-15,1-3-1 0,-2 2 0 16,-2-1 0-16,0 2 1 0,-1-3 0 0,2 1 0 16,-1 2 0-16,-2-2 0 0,5 2 0 15,-3 0 0-15,2-1-1 0,-2 1 1 16,0 0-1-16,3 0-1 0,-5 0 1 0,1 1 0 15,-2-1 0-15,0 2 1 0,0-2 0 16,0 0 0-16,2 0 0 0,0 0 1 0,-2-2 1 16,2 1-2-16,4-1 4 0,-1 0-1 15,0 0-1-15,2-1-1 0,0 0 1 16,1 2 2-16,1-2-2 0,-1 0 2 0,2 0 1 16,0-1 0-16,0 1 1 0,2-3-2 15,-1 0 1-15,4 0 1 0,-4-3-1 0,3 0 1 16,-1-1 1-16,2-2 0 0,-1 2 0 15,1-2 0-15,3 0-1 0,-3 2-1 16,-1-1-1-16,3 1-2 0,-1-1-1 0,2 2-1 16,-3-2 0-16,-1 4 1 0,1 0-2 15,0 1-6-15,-2 1-6 0,1 1-3 16,-3 1-6-16,1 1-30 0,2 2-43 0,-4 0-148 16,0 0-109-16,0 0-56 0,3-5-25 15,4 3 9-15,-1 1 39 0</inkml:trace>
  <inkml:trace contextRef="#ctx0" brushRef="#br0" timeOffset="318917.9532">27041 10599 294 0,'3'-5'357'0,"1"-1"25"0,-3 3 16 16,1-2-124-16,-1 3-87 0,-1-1-48 15,0 1-29-15,0 1-21 0,2-1-19 16,0 2-22-16,-1 0-17 0,3 0-12 0,0 0-9 15,1 2-3-15,3-1-5 0,-2 1-1 0,5 0-1 16,-2-1 1-16,1 1 0 0,1 0-1 16,-1 1-1-16,-1-3 2 0,-1 2-1 0,1-2 0 15,-1 0-1-15,-1 0 1 0,-1 0 2 16,-1 0-3-16,-1 0-1 0,-2 0-5 16,-2 0-17-16,-3-2-25 0,-5 2-35 0,0 0-77 15,-5 2-133-15,-5-2-81 0,-3 1-27 16,2 2 3-16,-3 2 21 0</inkml:trace>
  <inkml:trace contextRef="#ctx0" brushRef="#br0" timeOffset="319409.6513">26768 10640 29 0,'-7'0'293'0,"1"-4"29"16,3-1 16-16,0 2-44 0,1-1-113 15,1 1-73-15,1-1-43 0,-2 1-29 0,2-2-15 16,0 1-3-16,0 0-2 0,0 2 0 15,0-1 6-15,0 0 3 0,-1 1 3 0,1-1-1 16,0 2 1-16,0-1 0 0,1 2-1 16,-1-5-3-16,2 5-3 0,-2-2-1 15,3 2-3-15,-1-1-5 0,2 1-5 0,2-2-3 16,-2 2-2-16,-1 0-1 0,0 0-1 16,0 0 1-16,0 2-1 0,2-2 1 0,-2 0-1 15,2 1 2-15,-5-1-1 0,1 2 1 16,1-2 1-16,-2 5 2 0,0-5 5 15,-2 2 2-15,2 1 0 0,-1-2 6 0,-4 2-2 16,4 0 3-16,-1 0 0 0,-1 2 2 16,-2-4-2-16,2 4 2 0,0-2-4 0,-4 0-2 15,3-1 0-15,-1 2-2 0,2-3 1 16,0 1 0-16,-2 0 0 0,2 1 1 16,-2-1-3-16,2 0-1 0,-5 1-4 0,5-2 2 15,-2 0-3-15,0-1 1 0,0 0-1 16,1 0-3-16,-2 0 0 0,3 0 2 0,-4 0-2 15,2 0-1-15,-1 0 1 0,-2 3-1 16,0-3 1-16,0 0 0 0,0 0 0 0,1 2 0 16,-1 0 0-16,0-1 2 0,1 1-1 15,0 0 1-15,2-1-3 0,0 1 1 0,0 0-2 16,2 1-1-16,0 0-1 0,0 0 1 16,-2-1 1-16,4 1-1 0,-3 0 0 0,3-2 1 15,-1 2 0-15,-1 0-2 0,0 0 1 16,0 0-1-16,-1 2-1 0,3-3 0 15,-2 3 1-15,-2-1 1 0,2 3 0 0,0-3 1 16,1 0 3-16,1 5 1 0,-3-4 2 16,3 3 3-16,-2-1 8 0,-1 2 4 0,3 0 7 15,-3 2 4-15,4-2 9 0,0 2 8 16,-1-2 5-16,1 2 6 0,-3 1 3 0,3-1 6 16,0-2 3-16,-1 1 3 0,1 0-2 15,0-1 1-15,0-1 0 0,-2 3-5 16,2-2-4-16,0-2-6 0,-2 2-10 0,2 0-7 15,0-1-8-15,-1 0-7 0,1-1-8 16,-2 0-6-16,2-1-3 0,0-1-1 0,0-1-1 16,-1 1-4-16,1-1 1 0,0-1 0 15,-2-1-4-15,0 1-2 0,1-2 0 16,1 0-5-16,0 1-1 0,0 0-10 0,-2-1-22 16,2-1-31-16,2 0-35 0,-2 0-30 0,0 0-27 15,0 0-11-15,0 0 13 0,0 0 21 16,0-1 14-16,0-1 0 0,-3 0-22 0,-1 1-117 15,-1-3-103-15,-4 1-52 0,1 0-9 16,-1-2 14-16,0 1 45 0</inkml:trace>
  <inkml:trace contextRef="#ctx0" brushRef="#br0" timeOffset="320757.1057">26297 10774 97 0,'-3'0'282'0,"0"2"25"15,-1-2 3-15,1 0-71 0,-2 0-84 0,2 0-49 16,-3 2-34-16,1 0-18 0,-1-2-10 0,3 0-8 15,-2 0-5-15,2 0-4 0,-3 0-6 16,3 0 2-16,-1-2 0 0,0 0 4 16,0 2 0-16,1-2 2 0,-2 1 0 0,4-3 1 15,-4 3-2-15,1-2 3 0,2 2-4 16,0-1-1-16,1-1-2 0,1 2-4 0,-2-1-4 16,2 1-6-16,2-1 1 0,-1 1-4 15,1-2-3-15,4 0-2 0,-3 1 0 16,2-1-2-16,0 0-2 0,0 2 2 0,-2-1 0 15,2 2 0-15,-4-3 3 0,3 1 2 16,-2 2 2-16,0 0 1 0,1 0 1 0,0 0-2 16,0 0-1-16,2 2 3 0,-2 1-1 15,2-3-1-15,-1 2 3 0,0-1 3 0,-1 2 1 16,-1 0 4-16,1-1 1 0,-2 1 3 16,-1 0-1-16,0 0-3 0,0 1-2 0,0 1-3 15,0-2-5-15,0 1-3 0,0-1-3 16,-1 1 3-16,1-1-4 0,0 2 3 0,-2-1-1 15,2-1-1-15,-1 2 2 0,-1-1-3 16,0 1 0-16,-1 0 0 0,-1 1 0 16,-1 1 0-16,0-1 0 0,-1 0 0 0,-2 1-1 15,-3 0 0-15,0-2 0 0,-1 0 0 16,-3 2-1-16,-1-3 1 0,0 1 0 16,-3-2-1-16,3 2 0 0,-2-2 0 0,-2 0-1 15,3 0 0-15,-2 0-1 0,3-1 1 16,-1 1 1-16,3-3-1 0,0 1-2 0,2-1 3 15,0 0-1-15,-1 0 2 0,4-1 0 16,1 1 1-16,-3-2 0 0,1 1 0 0,4-2 2 16,-2 1-2-16,2 1-1 0,1-2-1 15,0 0 0-15,0-2-1 0,4 1 2 16,-3 1 0-16,4-1 0 0,0-2 2 0,0 2-2 16,2-1 1-16,0 0 0 0,-1-2-1 15,3 2 2-15,0-1-1 0,1-2 0 0,0 2 0 16,3 0 0-16,-2 3 2 0,0-4-3 15,2 2 0-15,2 0 0 0,-2 2 0 16,-2 1 0-16,2-3-1 0,0 3-1 0,-2-1 2 16,0 1-1-16,-1 2 1 0,2 0 0 15,-6 0-1-15,4 0 1 0,-2 0 0 16,-2 0 0-16,1 0 0 0,0 2 0 0,-2 0 1 16,1-1-1-16,-1 3 0 0,0-1 0 15,2-1-1-15,-2 4 1 0,0-4 0 0,-2 3 0 16,2 2 0-16,-1-4 0 0,1 3 1 15,-4 0-1-15,1 0 0 0,-3-1 1 0,2 1 2 16,-3 0-2-16,-1-1-1 0,0 2 3 16,-3-2-1-16,3 2-1 0,0-1-1 0,-1-2 2 15,3 1-1-15,-2-2-1 0,3 1 0 16,-3-1 0-16,0 0 0 0,3-1-1 0,-3 1 1 16,0-2 0-16,-1-1 0 0,0 2 2 15,0-4-3-15,-3 2 0 0,2-1-1 0,-1-2 2 16,1 1 0-16,-2-1-1 0,3 0 1 15,-2 0-1-15,3 0 0 0,1 0 0 16,3-2-1-16,-2 2 2 0,2-1 0 16,3 2 0-16,-1-1 1 0,2 0 0 0,-1 2 0 15,1 0 1-15,0-1-2 0,0 1 1 16,0 1-1-16,0 0 0 0,0 0 0 0,0 0 0 16,0 0 0-16,-2 0 2 0,0 0-2 15,-1 0 1-15,2 0-2 0,-3 0 2 0,1 0-1 16,-1 0-1-16,1 1 2 0,-4 1 0 15,4-2 1-15,-2 1-1 0,2 0-1 16,0 2 3-16,-5-3 1 0,5 3-2 0,-3-2 3 16,1 0 0-16,-2 1 4 0,0 0-2 15,-1-1 5-15,0 1-2 0,-2 3-2 0,-1-5 1 16,2 2-2-16,-1 1 0 0,-2 0-3 16,-3 0 2-16,3 0-3 0,-3 0 0 0,0 0 0 15,0-2-1-15,2 2 2 0,0-1-2 16,0-1-1-16,-1-1 0 0,3-1-2 0,-2-1-1 15,5 1 1-15,0-1 1 0,2 1 0 16,-3-2 1-16,2 0 1 0,1-2 2 16,-2-1-2-16,0 3 0 0,2-4 0 0,1 2-1 15,0-3-1-15,2 3-2 0,1-4-1 0,2 2 1 16,0 0-1-16,2 0-1 0,3-1-3 16,-1 2-8-16,5 0-2 0,1 1-6 15,2 3 1-15,0 1-14 0,4 2-26 16,-2 1-54-16,-1 3-170 0,-7 3-87 0,1 1-48 15,-3-2-13-15,2 5 19 0</inkml:trace>
  <inkml:trace contextRef="#ctx0" brushRef="#br0" timeOffset="321236.9739">25589 11158 252 0,'-4'7'368'0,"3"-1"28"0,-1-1 25 15,1-1-105-15,-1 1-108 0,2-2-63 16,0 0-42-16,0 0-23 0,0-1-21 0,2-2-20 16,-1 2-11-16,2 2-14 0,1-3-5 15,2 1-4-15,-1 1-5 0,2-2 0 0,0 2-7 16,-1-1-31-16,1-2-41 0,-6-2-102 16,-1 2-140-16,-1-1-75 0,1-2-31 15,0 0 8-15,0-4 31 0</inkml:trace>
  <inkml:trace contextRef="#ctx0" brushRef="#br0" timeOffset="321694.6611">25889 10474 202 0,'3'-1'323'16,"-1"-3"22"-16,-1 3 2 0,3 1-97 0,-3 0-82 15,-1 0-48-15,0 1-17 0,0 3-8 16,0-1 2-16,-1 2-3 0,-3 3-11 0,1 1-11 15,0 3-19-15,-2 0-15 0,0 0-13 16,-1 3-12-16,2 0-5 0,-1-1-6 0,0 2-1 16,2-2-1-16,3-1 0 0,0 1-1 15,0-2 1-15,1 1-1 0,1-5 1 16,1 1 0-16,0-2-1 0,1 1 1 0,0-4 0 16,0 1 0-16,0-1 0 0,1-1 0 15,-4 0 0-15,4-1-3 0,-2-1-19 0,2-1-36 16,-2-1-51-16,-3-2-129 0,2-2-112 15,-4 1-57-15,2 1-14 0,0-3 20 16,0-2 40-16</inkml:trace>
  <inkml:trace contextRef="#ctx0" brushRef="#br0" timeOffset="321777.6142">26076 10485 141 0,'3'-2'344'0,"0"0"31"0,-1 2 18 15,1 0-65-15,0-1-110 0,1 1-69 16,0 0-39-16,2-2-22 0,0 0-11 16,2 0-13-16,5 1-11 0,-2 1-15 0,0-2-13 15,-2 0-7-15,-1 2-10 0,1-1-1 16,1 1-6-16,-3 0 0 0,1 0 0 0,1 0 3 16,-1 0-3-16,0 1 2 0,0-1-1 15,-1 0 0-15,1 0 0 0,1 0 0 16,-1 0-2-16,-1 0 0 0,0 0 0 0,-3 0 0 15,1 2-2-15,-3 0-2 0,-1-1 4 16,-4 1 0-16,0 0-3 0,-3 0-15 0,-5 1-27 16,0-1-49-16,-6 2-163 0,0-3-105 15,-3 4-54-15,5 0-15 0,2-2 13 0,1 1 41 16</inkml:trace>
  <inkml:trace contextRef="#ctx0" brushRef="#br0" timeOffset="325274.617">28021 11797 77 0,'2'-1'288'0,"0"-1"26"0,-2 1 10 16,0-1-65-16,0 2-94 0,0 0-59 0,0-1-34 15,0 1-16-15,0-2-9 0,0 2-5 16,0 0-1-16,0 0-3 0,0-1 0 15,-2 1-2-15,0 0-2 0,1-2-1 0,-2 2-1 16,1 0-3-16,0 0-2 0,2 0-6 16,-1 0 0-16,1 2-4 0,0-2-3 0,-2 0-4 15,2 1 0-15,-2-1-4 0,2 0 0 16,0 0-2-16,2 0 1 0,-2 2-2 16,0-2 3-16,2 1 1 0,-2-1-4 0,0 0 2 15,1 0-1-15,-1 0 0 0,0 0 0 16,0 0 1-16,0 0 2 0,0 0 0 0,0 0 3 15,0 0-1-15,0 0 5 0,0 0-2 16,0 0 2-16,0 0-1 0,0 0-1 16,0 0 0-16,0 0 0 0,-1 0-1 0,1 0-3 15,0-1 2-15,0-1-2 0,-2 2-1 16,2-1-1-16,0 1 0 0,0 0-1 0,-2 0 1 16,2 0-2-16,0-2 0 0,0 2-3 15,0 0 3-15,0 0-4 0,0 0 0 0,0 0 2 16,0 0 0-16,0 0 0 0,0 0 2 15,0 0-1-15,0 0 1 0,-1 0-3 0,1 0 2 16,-2-2-1-16,2-1-1 0,-1 3 3 16,1 0-4-16,-5-2 0 0,5 2 0 15,-1-2 0-15,-1 1 0 0,1-1 0 0,1 1 0 16,-2 0 0-16,0 1 0 0,1-3 0 16,1 3 0-16,0 0-1 0,0-3 0 0,0 3 1 15,0 0-2-15,0 0 1 0,-2-1 1 16,2 1 0-16,-1-1 0 0,1 1 0 0,0 0-1 15,-2 0 0-15,0 0 0 0,1-2-1 16,-1 2 2-16,0 0-1 0,-1 0 1 16,-1 0 0-16,1 0 0 0,0 0 0 0,-1 2 0 15,1-2 0-15,0 2 0 0,0 1 0 0,-4 0 1 16,1-1 1-16,3 3-1 0,-3-3 1 16,1 5 2-16,-2-3 0 0,-2 1 1 15,1 2 2-15,0-1 0 0,2 2 4 0,-3-2-2 16,1 2 2-16,1 1-2 0,1 1 0 15,-2 0 2-15,3-1 1 0,1 2 1 0,-1-1 0 16,2 1 2-16,1-1 0 0,0 1 3 16,2 2-2-16,0-2 3 0,0-1-2 15,0 4 1-15,2-1-2 0,0 0-2 0,-2 1-2 16,1-3 0-16,1 2-3 0,-1-1-2 16,1 0-1-16,0 1-3 0,-1 1 0 15,2-5 1-15,2 2-3 0,0-2 2 0,-2-2 1 16,2 1-1-16,-1-3-1 0,1 2 2 15,2-1 2-15,-1-2-2 0,2 0 2 0,0 1-1 16,0-2-2-16,1 1 2 0,-1-3-4 16,0 1 3-16,-2-1 0 0,5 0 0 15,-4 0 0-15,1-1 1 0,1-1-1 0,-3 0 1 16,1 0-1-16,1-1-1 0,1-1 0 16,-3 0 0-16,2 1-3 0,-1-5 3 0,1 4-1 15,-1-4-2-15,0 2 2 0,-1-2-1 16,0-1 0-16,2 1 0 0,-2 0 0 0,-1-2-1 15,0 1 0-15,-2-4 1 0,2 4 2 16,-1-3 1-16,0-2 1 0,-1 2 5 16,-3 1 2-16,1-4 3 0,1 1 0 0,-2-1 0 15,0 1 3-15,0-2-4 0,-2 1-1 16,1 0-2-16,1 2 0 0,-2-1-1 0,1 1-3 16,-1 2 0-16,0-1-2 0,0 2-2 15,-1 1 0-15,1 1-2 0,-1-1 1 0,-1 1-1 16,0 0 1-16,0 4 2 0,0-2 0 15,0 1-3-15,0 2 5 0,1-1-4 0,0 0 0 16,-1 2-2-16,3 1-4 0,-1-2-3 16,1 2-10-16,-1 0-11 0,0 0-13 15,2 0-16-15,-1 0-10 0,-1 2-9 0,1-2-1 16,-3 1 7-16,0 1 10 0,1-1 14 0,-2 1 12 16,0-1 8-16,-1 1-3 0,-2-2-15 15,-3 3-16-15,1 0-18 0,1 0-22 16,-4 0-19-16,4 2-38 0,-4 2-60 15,2-2-70-15,0 2-43 0,-1 1-12 0,3-3 5 16,1 1 42-16</inkml:trace>
  <inkml:trace contextRef="#ctx0" brushRef="#br0" timeOffset="325824.18">27849 11930 84 0,'-3'0'300'0,"1"0"31"0,2 0 17 0,-1 0-65 15,1 0-103-15,0 0-61 16,0 0-36-16,0 0-12 0,0 0-4 0,0 0 5 16,1 3 4-16,-1-3 0 0,2 2-5 15,0-2-9-15,-1 0-11 0,4 2-12 0,-2-1-7 16,-2-1-8-16,3 0-3 0,-1 2-5 16,2-2-3-16,-2 2-4 0,3-1-1 0,0 0-2 15,1-1-4-15,1 2 0 0,1-2-1 16,0 1 0-16,1 0-1 0,0-1 0 0,0 0 0 15,-1 2-2-15,-1 0 2 0,2-1-2 16,-3 1 1-16,1-2 0 0,-3 1-2 16,1-1 2-16,0 2 0 0,0-1 0 0,-1 1 0 15,0-1-1-15,0-1 2 0,0 2 0 16,1-1 0-16,-2 0 0 0,1-1 0 0,0 2 0 16,0 0 0-16,0-1 0 0,1 1 0 15,-2-2 0-15,1 0 0 0,0 3 0 16,-2-3 2-16,4 3-1 0,-1-3-9 0,-3 0-14 15,2 0-25-15,-1 0-26 0,0-3-27 16,-1 3-33-16,0 0-53 0,-1 0-54 0,-2 0-57 16,6 3-37-16,-2-3-6 0,1 0 12 15,2-3 52-15</inkml:trace>
  <inkml:trace contextRef="#ctx0" brushRef="#br0" timeOffset="326306.2568">28310 11944 89 0,'8'-6'302'15,"0"3"29"-15,-1-2 18 0,-1 1-63 16,-1 1-89-16,-4 1-57 0,2-1-28 16,-1 3-12-16,0-2-4 0,-2 0-7 0,0 1-9 15,0 1-11-15,0-2-13 0,0 2-15 16,-2 0-12-16,2 0-10 0,-2 2-6 0,2-2-3 15,-1 3-4-15,-1-1-3 0,1 1 0 16,1-1-2-16,-4 1 1 0,3 1-2 0,-2 1 0 16,0 0 4-16,0 1 2 0,-2 1 4 15,0 1 5-15,0 1 5 0,-1 0 7 0,0 0 4 16,1 1 2-16,0 2 1 0,2-3 4 16,0 3 0-16,1 0-2 0,1 0 3 0,1 1-1 15,1-1 3-15,1 1-2 0,3-1 0 16,-2-1-2-16,2-1-2 0,0 2-2 0,0-2-5 15,2 0-3-15,-1-3-6 0,-1-1-3 16,0 0-4-16,1-2-3 0,-5 1-2 16,3-2 0-16,-3-2-3 0,2 0-3 0,-1 3-1 15,0-4 0-15,-1 0-1 0,3 1-5 16,-1-1 1-16,0 0-2 0,3 0-3 0,-1-1-13 16,-1 1-18-16,1 0-21 0,2 0-17 15,-2-2-17-15,0 0-3 0,-3 1 6 0,0 0 16 16,-1-1 10-16,-1-1-3 0,-1 0-9 15,1-1-28-15,0-2-85 0,0 2-104 16,0-3-72-16,-2 2-24 0,4-2 4 0,-1-2 23 16</inkml:trace>
  <inkml:trace contextRef="#ctx0" brushRef="#br0" timeOffset="326830.6025">28470 12001 7 0,'-1'-8'280'0,"1"3"41"0,0-3 9 0,0 1-31 15,-2 0-67-15,2 3-71 0,0-2-48 16,-2 2-27-16,2-1-14 0,0 2 1 16,-1-1 2-16,1 2 1 0,0 1-5 0,1-1-8 15,-1 2-13-15,0 0-11 0,-1 2-14 16,1-1-9-16,0 1-5 0,0 1-2 0,0 0-1 16,0 3-4-16,0-2 0 0,0 1-3 15,0 0-1-15,1 2-3 0,1 0 1 0,0 1 2 16,1 1 0-16,-2-1 6 0,1 0 0 15,0 0 4-15,1 1 3 0,-2-2 1 16,1 2-1-16,0-4 1 0,-2 3 1 0,0-1-2 16,0-2-1-16,0-3-1 0,0 3 1 15,0-3-3-15,0 1-2 0,0-1 0 0,0-2-4 16,0 0 1-16,0 0-1 0,0 0 0 16,1 0 0-16,-1 0 1 0,0-2 2 15,0-1 0-15,2-1 0 0,-2-1-2 0,3 0-3 16,-3-2 2-16,1 2-1 0,1-1-2 15,-1-1 0-15,1 3 2 0,0-2 0 0,-2 2-4 16,3 0 0-16,-3 2 2 0,1-1-1 16,3 0-2-16,-3 0 1 0,-1 1 2 15,3 2 0-15,-3-2-1 0,2-1-1 0,0 3 2 16,-1-2 0-16,1 2-1 0,1 0 1 16,0-2 0-16,-2 2 0 0,3 0 0 0,-1 0 3 15,0 0-2-15,0 2-1 0,2-2 0 16,-2 2 1-16,2 1 1 0,-2-1 1 15,2 3 4-15,-4-1 3 0,2 0 7 0,1 3 4 16,-3-1 8-16,3 1 9 0,-1 1 9 16,0-1 15-16,0 3 10 0,-2-3 8 0,1 3 5 15,-1-5-1-15,1 2-5 0,0-2-8 16,-1-1-8-16,-1 1-9 0,2-2-11 0,-2-1-11 16,1 2-6-16,-1-1-7 0,0-3-10 15,2 3-2-15,-2 0-3 0,0-2-2 0,0-1 0 16,0 1-2-16,0-1-2 0,0 2-5 15,0-2-13-15,0 0-25 0,-2 1-35 16,2-1-32-16,0 0-31 0,0 0-20 0,0-1 3 16,-1-1 13-16,-1 0 9 0,2-4-2 15,0 3-30-15,0-3-110 0,2 0-91 0,1 0-44 16,2-3-8-16,6-1 23 0,-2-2 53 16</inkml:trace>
  <inkml:trace contextRef="#ctx0" brushRef="#br0" timeOffset="327350.8563">28787 11909 253 0,'1'-1'362'16,"1"-1"23"-16,-2 2 15 0,0 0-119 15,0 0-101-15,0 0-57 0,0 2-30 0,-2-1-16 16,2 1-11-16,-1 1-5 0,1 1-10 15,-2 1-15-15,0 2-13 0,1 1-9 16,1 2-4-16,-4 1-4 0,3 1 1 0,-1 1 3 16,2 1 5-16,0 1 8 0,0 2 7 15,0 1 7-15,0-2 10 0,0 0 6 0,-1 0 4 16,1 0 0-16,0-2-1 0,0 1-7 16,-2-5-7-16,0 2-12 0,1-2-4 0,-2-2-9 15,-2 1-6-15,1-1 0 0,0-5-6 16,-1 4-4-16,1-1-13 0,-3 1-26 15,1-3-26-15,1 1-17 0,-1-2-19 0,3-1-44 16,-8 3-143-16,1-2-104 0,-1-1-41 16,3-4-22-16,-3-3 1 0,0 2 37 0</inkml:trace>
  <inkml:trace contextRef="#ctx0" brushRef="#br0" timeOffset="328394.4029">27353 12068 23 0,'0'-5'323'0,"0"-2"36"0,-3 2 16 16,1 2-11-16,0 0-138 0,1-1-87 15,-1 2-51-15,0 0-21 0,1-1-8 0,-2 2-5 16,3-2-2-16,-5 1-3 0,5 1-5 15,-1 1-9-15,1-2-9 0,1 2-6 16,-1-2-8-16,5 2-5 0,-1-2-5 0,1 0 1 16,2 1-1-16,-2 1-2 0,1-1 2 15,1 1-2-15,-2 0 0 0,0 0 0 0,-2 1 0 16,1 0 0-16,-1 2 0 0,-2 2-2 16,4-2 2-16,-4 1 0 0,3-1 2 0,-3 3-2 15,-1-1 1-15,0-2 2 0,-1 4 0 16,-1-1-2-16,-1 1 0 0,-5 0 1 0,2 0 1 15,-2-2 2-15,0 2-2 0,-1-1 2 16,-3 0 0-16,4 0-1 0,-2 0 2 0,-2-1-3 16,3 0 4-16,-4 0-2 0,4 0 0 15,1 0 3-15,-3-3-4 0,3 1 0 16,0 1-2-16,0 1 1 0,3-3-2 0,2 3 0 16,0-2 1-16,1 0-1 0,1 4 1 15,2-3-2-15,1 1 2 0,0 1-2 16,2 0 0-16,0-1 0 0,2 2 0 0,-2-2 0 15,1 0-2-15,0 0 2 0,0 0 0 16,0-1-1-16,-4-1 0 0,4 0 1 0,-2-1 0 16,-2 0 1-16,3-1-1 0,-4 1 1 15,1 0-1-15,-1-1 0 0,0 1 0 0,0-1 0 16,0-1 2-16,-1 3-2 0,-1-1 2 16,0-1-2-16,-2 2 0 0,-1-2-2 15,1 4 0-15,-3-3 2 0,1 1 0 0,-2 1 2 16,-2-1-4-16,2 0 2 0,0 0 0 15,-1-1-2-15,0 0 2 0,-1-2-1 16,-1 3 0-16,0-3 1 0,0 0 0 0,0 0 0 16,1 0-1-16,1 0 2 0,0-3-1 0,2 1-1 15,1 0 0-15,2-1 1 0,0 0 0 16,-1 1-2-16,1-3 0 0,0 2 4 16,3 1-1-16,-1-3 0 0,1 3-1 0,-1-3 0 15,2 1 1-15,-2-3-1 0,2 4 1 16,2-4-1-16,0 2 1 0,-1-2 0 15,1 2 1-15,-1-2-2 0,3 1 0 0,-3-1 2 16,3 4 3-16,-2-2 0 0,0 2 6 0,-2 0 3 16,0 2 7-16,0-1 6 0,0 2 3 15,0 0 3-15,0 0-3 0,-2 0 1 0,0 2-1 16,1-1 0-16,-3 2 3 0,0 2 5 16,3-2 6-16,-4 3 7 0,0-1 6 15,-1 2 8-15,-1-1 4 0,-2 2 3 0,-1-1 2 16,1 1-1-16,-4 0-3 0,2 0-8 15,-3 1-9-15,1-3-8 0,2 1-13 16,-1 1-6-16,4-3-9 0,0 0-4 0,-1-1-7 16,4 1-1-16,0-3-5 0,2-1 2 0,-1 3-2 15,3-3-2-15,-1 1-4 0,2-2-5 16,0 1-15-16,0 0-29 0,0 0-33 16,2-1-34-16,-1 0-26 0,-1 0-13 0,0 0 4 15,0 0 21-15,0-1 23 0,0 0 12 16,-1 0 3-16,-1-1-19 0,1-1-90 15,-3 0-100-15,-3 1-70 0,1-3-23 0,1 3 5 16,0-1 28-16</inkml:trace>
  <inkml:trace contextRef="#ctx0" brushRef="#br0" timeOffset="328818.9453">26851 12273 161 0,'-2'-2'294'0,"2"-3"27"16,-2 3-14-16,1-3-63 0,-3 1-71 0,1-1-48 15,0 1-32-15,0-2-18 0,-4 1-7 16,1-2 1-16,-2 1 3 0,0 0 2 0,2-1-1 15,-1 2-4-15,1-1-8 0,2 3-13 16,2-1-12-16,0 2-14 0,1-1-6 0,1 1-6 16,1-1-3-16,1 2-4 0,1-1 1 0,2 1-3 15,1 1-1-15,-1-2-1 0,-2 2 1 16,0 0 0-16,0 0 0 0,1 0 0 16,-3 0-2-16,1 2 2 0,1-2 0 0,0 1-2 15,-2 1 2-15,-1-1-2 0,2 2 2 16,0 0-1-16,-2 0 1 0,0 0 0 15,0 2 0-15,0-2 0 0,0 1 0 0,-2 0 1 16,0 0-1-16,1 1-1 0,-2-2 0 0,-2 2-1 16,0-1 1-16,-3 3-2 0,0-2 2 15,-4 1 1-15,-1 2 1 0,-1-2 2 16,1 2-2-16,-1-2 3 0,3 1 0 0,1-2-1 16,1 0-1-16,1-2 1 0,4-1-1 15,0 1-2-15,3-1 0 0,-1-2 0 16,0 2-2-16,2-2-1 0,0 0 2 0,0 0-3 15,0 0 2-15,0 0 2 0,0 0-6 16,0-2-8-16,0 0-19 0,0-1-21 0,-1 1-27 16,-1-1-44-16,2-2-88 0,-1-2-100 15,-4 2-50-15,4-1-15 0,-1 0 5 16,1-2 34-16</inkml:trace>
  <inkml:trace contextRef="#ctx0" brushRef="#br0" timeOffset="329270.7748">26583 12118 193 0,'-5'-4'318'0,"-1"-2"25"16,1 3-8-16,2 0-78 0,0-1-81 0,0 2-55 15,-1 0-29-15,1 0-12 0,0 0-8 16,-1 0-1-16,2 2-5 0,0-1-6 16,1 1-4-16,-1 0-15 0,2 0-5 0,2 0-10 15,-1 1-8-15,1-1-6 0,1 4 0 16,2-2-4-16,-2 1-1 0,2 0-5 0,-1 0 2 15,0 0-2-15,0 0 1 0,1 2 0 16,0-3 1-16,-1 3 1 0,0-3 0 0,-1 5 0 16,2-4-2-16,-4 2-1 0,4 0-1 15,-2-1 2-15,2 0-4 0,-2 0-1 16,-2 1 2-16,3-2-1 0,-3 2-1 0,-1-1-2 16,0 1 0-16,-1-1 4 0,-1 1 0 0,-1-1 1 15,-5 1 3-15,3-2-1 0,1 0-1 16,-4 2-1-16,0 0-2 0,-2-2 0 15,2 1-1-15,0-1 0 0,-1 1 2 0,0-1 2 16,1-1 1-16,-2 3 2 0,-1-2 1 16,2 1 0-16,-1-1 2 0,1-1-1 0,1 1-1 15,1 0-1-15,2-1-1 0,0-1-1 16,1 2-2-16,3-1-2 0,1-1 0 0,0 1-2 16,0-1-3-16,3 0-3 0,1 3-1 15,-1-1 3-15,2-3-17 0,2 0-36 16,-2 0-68-16,-2 0-163 0,-3 0-89 0,0 0-44 15,5 0-11-15,-3 0 26 0</inkml:trace>
  <inkml:trace contextRef="#ctx0" brushRef="#br0" timeOffset="334077.0845">29335 9278 245 0,'6'3'289'0,"-1"-1"24"0,-4 0-36 15,3-2-83-15,-4 0-56 0,0 0-34 0,0-4-22 16,0 4-16-16,0-3-11 0,0-1-8 0,0 1-4 15,-2 0-2-15,0-1-4 0,2 1-1 16,0-2-2-16,0 2-5 0,2 0-1 0,0-1-4 16,-2-1-2-16,3 1-3 0,-2-1-3 15,3 0-4-15,-1-4-2 0,2 2-2 0,1-1-2 16,-2-4-1-16,4 1-1 0,1-3 2 16,0 1-3-16,-1-2 2 0,0 1 1 0,0 1 2 15,1 1 0-15,-3 1 2 0,1 3 1 16,-2 1-2-16,-1 2 0 0,2 2-2 15,-3-1-4-15,1 3-3 0,-1 1 0 0,0 0 0 16,-1 3 0-16,-1-1 1 0,1 3 1 16,0 3 3-16,-2 1 1 0,0 0 1 15,1 3 0-15,-1-2-1 0,2 3 2 16,-1-4-1-16,1 3-2 0,2-4 3 0,-2 1-1 16,-1-2-4-16,3 0 1 0,-3-4-3 15,1 2 1-15,0-2-1 0,-1-1 0 0,1 0 1 16,-2-1 0-16,0-1 3 0,0 0-3 15,0 0 1-15,0 0-1 0,0 0 1 0,0 0-1 16,-2-1-1-16,1-1 0 0,1-1-1 16,-2 1 0-16,0-3-1 0,-1 3 0 0,0-2-1 15,0-2 1-15,-2 1-1 0,1 1 2 16,0-1-2-16,0 1 2 0,0 1 0 16,-1 0 0-16,4 1 0 0,-2 2 0 0,-2 0 0 15,4 0 0-15,-1 4-3 0,-1 0 1 16,1 2 2-16,2 1-1 0,0 2 1 0,0 2 0 15,2 1 1-15,0 2-1 0,1 2 4 16,-2-1-3-16,4 0 1 0,-4 2-2 16,2 2 0-16,1-1 0 0,-3 1 0 0,1 3 0 15,0 0 0-15,1 3 2 0,-3 3 2 16,1 1 3-16,-1 2 1 0,0 1 0 0,0 0 3 16,0 3-1-16,0-1-1 0,2 0-1 15,0 2 0-15,-2 1 0 0,3 1-1 0,-2 3 0 16,4-1-3-16,-2 0 0 0,2 0-4 15,0-2-1-15,-1-3-2 0,1-2 1 0,-2 0 1 16,2-3 1-16,-2-1 0 0,-1-1 0 16,1 1 0-16,-3-2 0 0,1-2-1 0,3 1-3 15,-3-1 3-15,1 1-2 0,-2-4-1 16,1 2 2-16,1-3 2 0,0-1-2 16,-2-1-1-16,0-1 2 0,0 0 1 0,0 0 0 15,-4-3-1-15,4 1 0 0,-1-3 1 16,-1-1-2-16,2-2 2 0,-1-1-1 0,1-2 1 15,0 0 0-15,1-2 1 0,1 0-1 16,-1 0 0-16,3-1 2 0,-1-1-2 16,3 0-3-16,0-1-19 0,1-1-37 0,-3-4-72 15,-2 0-165-15,-4-2-86 0,-4 0-43 0,-10-2-5 16,-4-5 24-16</inkml:trace>
  <inkml:trace contextRef="#ctx0" brushRef="#br0" timeOffset="334704.7069">27871 10198 97 0,'13'-5'306'16,"-1"0"23"-16,3 2 10 0,2-1-66 0,3 4-121 16,3 0-70-16,2 0-36 0,5 0-22 15,2 0-9-15,3 0-5 0,5 0 2 16,2 0 3-16,2 0 3 0,2 0 6 0,7 0 3 15,4 0 8-15,10 0 5 0,2 4-1 16,9-3 0-16,-1 3-6 0,7-1-4 0,1 1-5 16,2 1-4-16,2-1-8 0,1 0-1 15,1 1 0-15,4 1-5 0,3-1-3 0,1 2-4 16,-4-1 0-16,-2-1 3 0,-3 2 4 16,0 0 2-16,0 0 4 0,2-2 4 0,1 3 3 15,1-1-2-15,-4-1-3 0,-1 2 0 16,-2-2 0-16,-1 1 2 0,-4-1-4 0,0 2-4 15,-1-1 0-15,2 0-2 0,-1 3-6 16,-4 0-1-16,-4-1-2 0,-3 0 0 0,-4 2 1 16,-2-2 0-16,-4 1 5 0,-2 0-3 0,-6-1 2 15,1-1 0-15,-6 1 1 0,-1-3-2 16,-4 0-1-16,-1 0 2 0,-2-3 0 0,0 0-1 16,-5 0-1-16,2-1 0 0,-4-2 3 15,-1 1-5-15,-1 1 1 0,1-2-1 0,-3 0-1 16,1 2 2-16,-4 0-2 0,3-1 3 15,-7 3 0-15,4-3-2 0,-4 2 1 0,-2-2 1 16,-6 2 0-16,0-1 0 0,-4 1 0 0,-4-3-1 16,-4 4-3-16,-2-4-6 0,-3 1-14 15,-5-1-20-15,-5-1-28 0,-3 1-112 0,-6-2-119 16,-1 0-58-16,-1-1-23 0,-5-2 3 0,1-2 20 16</inkml:trace>
  <inkml:trace contextRef="#ctx0" brushRef="#br0" timeOffset="337866.6548">29524 10128 205 0,'-1'-1'232'0,"-4"-1"-5"16,5-1-16-16,0-1-38 0,0 1-63 16,5-1-40-16,-4-1-28 0,4 2-16 15,-2 1-10-15,1-1-7 0,-1-1 0 0,-2 1 1 16,3 2 2-16,-3 0 4 0,-1-1 4 16,2-1 3-16,-1 2 4 0,1-1 1 0,1-3 0 15,-3 3 2-15,1-3-4 0,3-1-1 16,-3 0-2-16,2 1-3 0,2-4-1 15,0-1 1-15,2 1-4 0,-2-1-2 0,3-1 1 16,-3-1 0-16,2 1-4 0,-1-1 1 16,2 0-2-16,-4 2-1 0,1-2-2 0,2 2 1 15,2-2-2-15,-3 2 3 0,1-2 1 0,1-2-2 16,0 4 0-16,1-3 3 0,1 3-4 16,1-2 2-16,0-1-4 0,-2 1 3 15,1 0-2-15,1 2 4 0,0-2 1 0,-3 2 2 16,3 0 2-16,-2 1 0 0,1-3-1 15,1 5 0-15,-3-2-1 0,0 3-3 16,-1-2 0-16,0 3 3 0,-3-1-1 0,1-1 2 16,2 2 1-16,-2-1 0 0,0-1 1 15,0 2-2-15,2-2-2 0,-2 0-3 0,-1 0-4 16,5 1-3-16,-4-2 1 0,2 2-3 16,-1-1 0-16,1 1-1 0,-2 2 1 15,0-3-2-15,2 2 2 0,-4 3 0 0,0-1-2 16,0-1 1-16,1 4 1 0,-3-3 1 15,2-1 1-15,0 3 0 0,-1-3 0 0,-1 0 2 16,3 1-1-16,-3 0-1 0,2 0 1 16,-1 0 1-16,1 0 1 0,0 2-2 0,2-2-3 15,1 1 0-15,1 2 0 0,-3 0 0 16,4 0-2-16,-3 0 2 0,4 0 0 16,-4 2 2-16,-2-2-2 0,1 1 0 0,-3-1 0 15,1 2 2-15,0-2-2 0,-2 0 0 16,1 0 0-16,-1 0 0 0,2 0 0 0,-2 0 0 15,1 1 0-15,4 0 1 0,-2-1 3 16,2 2-1-16,-1 1 4 0,1 0 0 16,2 0 2-16,-1-1 0 0,-2 0-1 0,3 3 1 15,-1-2-1-15,2 1-1 0,1 1 1 16,0 0-1-16,2 0 0 0,-1 0-3 0,2 0 2 16,-3 0 1-16,4 0 0 0,-4-2 2 15,4 2 2-15,-5-2 2 0,1-1 0 0,0 2 3 16,0-1 0-16,-1-2-2 0,-4 2-1 15,1-1 0-15,2-1-2 0,-1 0-3 0,-3-1-1 16,0 2-1-16,0-1-1 0,0-1-2 16,1 2-2-16,-1 0-1 0,0-2 1 0,1 1-2 15,0-1 1-15,-1 2 1 0,2-2-1 16,0 2 0-16,-1-2 0 0,3 0 2 0,-1 0 0 16,-2 3-2-16,3-3-2 0,-1 0 2 15,1 0 0-15,-1-3 0 0,0 3 0 16,1-2 0-16,-3 0 3 0,1 1-1 0,3-1-2 15,-3 0 1-15,-2 1-1 0,0-1 0 16,2 0-1-16,-4-3 1 0,4 2 0 16,-2 0 0-16,2-1 0 0,0-1 0 0,-1 2 0 15,0-3 0-15,0 2 0 0,1 0 0 16,1-3 0-16,1 0 0 0,-3 0 0 0,4-1 0 16,1 0 0-16,-2-1 0 0,3 0 0 15,-2-1 0-15,1 1-1 0,-1-1-3 0,2 0 2 16,-1 0-1-16,0 1 0 0,1 0 3 15,-2 1-1-15,1 1 0 0,-1-1-1 16,-1 1 2-16,-1 0-1 0,1 0 0 0,0 2 0 16,-1-2 1-16,-1-1 1 0,0 3 1 15,1 0-2-15,0-1 0 0,1 2-1 0,-1-1 2 16,5-1 1-16,-3 2 1 0,2 0 2 16,-1 0-1-16,4-1 2 0,-2 5-4 0,0-3-2 15,-2 1-1-15,3 2 0 0,-3 0-2 0,-3 0 3 16,1 2-2-16,-1-2-1 0,0 3 3 15,0-3-2-15,1 2 2 0,1 1 0 16,-3-1 0-16,4 1 2 0,-4 0-2 0,1 1 3 16,0-1-3-16,1 0-1 0,0 2 1 0,1-1 1 15,0 1 1-15,4 1-2 0,-3-1 0 16,2 2 0-16,-1 1 0 0,2-1 1 0,-1 2-1 16,2 0 0-16,-2 0 0 0,0 0-1 0,0 1 1 15,-1-1 0-15,1 1 5 0,0 2-1 16,-2-4 2-16,1 1 0 0,-1-1 0 0,1-1-2 15,-1-1-2-15,2 2 0 0,-1-4-1 16,1 0 0-16,3 1-1 0,-1-1 0 0,1-1 0 16,0-1 0-16,0 1 0 0,-1-1 0 0,1 0 0 15,-5-2 0-15,0 0 2 0,-1 0-2 16,1 0 0-16,-3 0 0 0,-1 0 0 16,0-2 0-16,0-1 0 0,0 1 2 0,-1 0-1 15,-1-1-2-15,2-2-1 0,-2 0 0 0,2-1 2 16,0 0-1-16,1 0 1 0,0-1-1 15,0-1-1-15,2 1-1 0,3-3 0 0,-1 3 1 16,-2-1 0-16,3 3 0 0,-3-2 0 16,1 2 2-16,-1-1-1 0,0 0 0 0,-2 1 1 15,2 1 1-15,-1-3-1 0,2 2 0 16,-3-1 0-16,2-1 0 0,0-2 0 0,1 1-1 16,0-1 1-16,0 0-1 0,0 0-1 0,1 0-3 15,0 0 3-15,-2-1-1 0,2 2-1 0,-2-1 3 16,0-1 0-16,0 5 3 0,-2-3-2 15,1 2 1-15,-2 0 2 0,0 0 0 16,-1 2-2-16,4-2-2 0,-3 1 1 0,-1 0 0 16,1 3-2-16,2-1 2 0,-1-1 2 0,-3 4-1 15,3-3-1-15,-1 3 0 0,2-2 1 16,-3 2 0-16,4 2-1 0,-2-2 0 0,1 3 7 16,-2-3 4-16,-1 4 3 0,4-3-1 15,-3 3 0-15,0-4-1 0,-1 3-4 0,1 1-6 16,1-1-2-16,1 2 0 0,-1-2 0 15,2 2 2-15,3 1-4 0,-3-1 4 0,1 2-2 16,4-2 0-16,-2 3 0 0,0 1-2 16,3-2 2-16,-3 1 0 0,3 2-1 0,-2 0-8 15,1 1 0-15,-1-1-3 0,-1 0 0 0,0 2-2 16,-1-3-1-16,-4 1 7 0,0-2 3 16,2 2 0-16,-3-2 4 0,0 2-1 0,-1-2 0 15,1 1 0-15,2 1 4 0,-1 0 3 0,2 0-1 16,-2 1 2-16,2 0 2 0,3-1-1 15,-2 3-2-15,1-3 0 0,2 2-1 0,-2-2 5 16,1 2 4-16,0 0 1 0,0 0 1 16,-1 0 1-16,2 0 0 0,0 0-6 0,-2 0-3 15,2-1-3-15,-3 0-1 0,2 1-1 0,-1 0 0 16,1-2 0-16,0 0-1 0,0-1-8 16,0 2-5-16,1-1-2 0,1-1 1 15,3 2-1-15,-3-3-1 0,2 2 8 0,-2-3 1 16,-2 1 4-16,2-2 0 0,-2-2 2 0,0 1 2 15,-2-1 0-15,1-1 2 0,1 0 1 16,-2-2-1-16,-1 1-3 0,0 0 0 0,-2-1 0 16,-2 1 0-16,-1-2 2 0,-2 0-3 15,-1 0-1-15,0 0-4 0,0 0 1 0,0 0-2 16,0 0-5-16,-1 2-20 0,-4 1-33 0,-3-3-50 16,-4 9-142-16,-6-6-108 0,-1 2-51 15,-1-5-11-15,-2 2 18 0,1 0 44 16</inkml:trace>
  <inkml:trace contextRef="#ctx0" brushRef="#br0" timeOffset="339762.6916">33429 10858 195 0,'3'-7'220'0,"0"-1"-62"0,-4-1-136 0,-3 0-113 16,-4 0-73-16,-1 0-38 0</inkml:trace>
  <inkml:trace contextRef="#ctx0" brushRef="#br0" timeOffset="340914.4402">33057 10631 209 0,'-1'-1'298'0,"-1"-3"11"0,0 4-4 15,2 0-126-15,2 0-83 0,-2 0-43 0,2 0-17 16,-2 0-2-16,1 0 1 0,1 2 10 16,0 0 7-16,-2-1 5 0,1-1-2 15,1 4-3-15,-2-1-6 0,0-1-7 0,-2 1-2 16,1 1-8-16,-1 1-1 0,-1-2-5 0,-1-1-1 16,0 3-3-16,-1-2 0 0,-4 0-1 15,2 1-2-15,-1-1-1 0,-1 2-2 0,1-2 1 16,-2 1-4-16,2 1-4 0,-2-3 0 0,2 3-3 15,-4-1-1-15,3 1-1 0,1 0 0 16,2-3 1-16,-2 1 0 0,2 1-1 0,-1-3 7 16,3 3 4-16,-3-4 1 0,2 1 2 15,-2-1 0-15,0-1 0 0,3 1-8 16,-5-4-2-16,5 3-2 0,-5-1-2 0,2 0-1 16,1-2 2-16,-2 1-2 0,0-2 2 0,0 0-2 15,2 3 1-15,-1-3 0 0,0 1 1 16,2 0-1-16,2 1-1 0,-1 0 2 0,4 0 0 15,0 0 0-15,0-2-2 0,4 2 0 16,1-3 2-16,-1 1-1 0,5 2-1 0,-1-2 0 16,1 1 1-16,0-1-1 0,-3 2 0 0,0-1 0 15,-1 1 2-15,-1 1-1 0,-1-1 1 16,1 1 2-16,-2 0 1 0,-1 0-1 0,1 0 0 16,-1 1 0-16,-1 1-1 0,2-2 0 0,0 2 0 15,-2-1 0-15,1-1 1 0,3 2-2 16,0 0 0-16,0 0 1 0,0 0 2 0,2 0 0 15,-1 0 2-15,0 2 0 0,0-1 1 16,1 1-2-16,-1-1-6 0,3 2 0 0,-4 0-2 16,4-1 0-16,-3 1-3 0,3 1 5 15,-3-3 1-15,-1 3-1 0,3-1 4 0,-2-1-2 16,-1 1 1-16,2-1 0 0,-1 1 1 0,2 2 1 16,-3-3-3-16,3 3 2 0,-1-3 1 15,-1 2 1-15,-1-1-2 0,0-1 3 0,0 2-2 16,0-1 0-16,-3 0-1 0,3 0-2 15,0 2 1-15,-1-1-1 0,0 1-2 16,-1-2 0-16,3 2 2 0,-2-1-2 0,0 0-3 16,0 0-1-16,1-2-1 0,-3 0 2 0,3-1-1 15,-4 1 0-15,4 0 2 0,-3-2 1 0,2 1 1 16,-1-1 0-16,0 0 0 0,1 0 1 0,0 0 0 16,-1 0 0-16,-1 0 2 0,3-1-1 15,-1 1 0-15,3-4-1 0,-3 3-1 0,0-1 0 16,0 0 0-16,1-1 0 0,-1 1 0 0,-2-1 0 15,3-1 0-15,-1 1 0 0,1 1 0 16,-2-1-1-16,-1-2 1 0,1 2 1 0,0 0-1 16,-2 0 2-16,0 0-1 0,0 0 3 0,0 0-4 15,0 0 0-15,0-1 0 0,0 1 0 16,-2-2 0-16,2 0 1 0,-2 2 1 0,2-1 0 16,-1-1-1-16,1 1-1 0,-4 0 2 0,4-1-1 15,-2 1 0-15,-1 2-1 0,1-1 2 16,-1 0-2-16,0 2 1 0,-1-2-1 0,0 1 2 0,-1 1-1 15,-4-1-2-15,2-1-1 0,-1 2 2 0,-2-1 3 16,3 0-1-16,1 0 1 0,-1 0 2 16,2 1 0-16,0 1-2 0,0-2-2 15,1 2-1-15,1 0 1 0,0 0-1 0,0 2 0 16,-1-1 0-16,1 1 0 0,-2 2-1 0,1-1 1 16,-1 2-2-16,0-1 2 0,1 0-1 15,-1 1 1-15,2 2 0 0,-2 0 0 0,-1-2 0 16,3 4-2-16,-2-4 0 0,2 4-4 15,-1-1 0-15,1-1-10 0,0 1-40 0,0-3-56 16,0 0-174-16,0-3-92 0,-2 2-47 0,0-3-13 16,2-1 26-16</inkml:trace>
  <inkml:trace contextRef="#ctx0" brushRef="#br0" timeOffset="345338.7651">29506 11294 236 0,'3'4'320'0,"-2"-4"13"15,3 0 9-15,-3 3-142 0,2-3-86 16,-3 0-48-16,5 0-19 0,-5 0-5 0,0 0 0 16,1-5 1-16,-1 1 4 0,2-2-4 15,0 0-3-15,-1-2-8 0,-1 1-5 16,2-1-2-16,-2-1-2 0,1 0-4 0,3 0-2 16,-1 0-4-16,2-1-1 0,-1-1-4 15,6 1-2-15,-2 0-2 0,1-2-1 16,5 0-2-16,-3 2 1 0,3 0 1 0,-1 1 0 15,-1 3 1-15,0 1 0 0,-2 1 2 16,-2 2 2-16,-3 2-2 0,-1-3 4 0,-1 3 4 16,-2 3 2-16,1-3 4 0,0 2-1 15,-2 1 2-15,0 1 1 0,0 0-2 16,-2 1-1-16,2 1-2 0,2 0-1 0,-1 2-1 16,1-1-1-16,3 1-2 0,0 1-1 15,2-1 0-15,0 3-3 0,1-2 0 0,0 2-1 16,1-3 0-16,-1 3-2 0,0-3 0 15,-2 1 0-15,0-3 0 0,-1 1-4 0,0-2-1 16,-4-1 2-16,3-1-2 0,-3-2 0 16,-1 1 0-16,0 0 1 0,0-2 0 0,-1-2 1 15,-4-1-2-15,0 0 0 0,-1-1 1 16,-4-1-1-16,2-4 0 0,-1 4 0 16,0-3 2-16,2 1-2 0,1-1 1 0,-1 4-1 15,2-1 0-15,0 2 0 0,1-2 0 16,0 4 0-16,0-2-3 0,-1 1 3 0,2 2 0 15,-2 2 0-15,3-1 0 0,-1 2 0 16,-1 0 0-16,3 2 0 0,1-1 0 16,-3 1 0-16,3-2 2 0,-2 1-1 0,2 1-1 15,0 0 2-15,0 1-2 0,0-1 0 0,-2 4 0 16,2-3 0-16,-1 3 0 0,1 2 0 16,0 1 2-16,-2 4-1 0,0 2-1 15,2 3 1-15,2 2 3 0,0 1-3 0,-1 3 0 16,1 0-1-16,1 2 0 0,0 0-2 15,2 2-2-15,1 3 3 0,-1-3-4 16,0 2 1-16,0-1 1 0,-1 0-1 0,0 2 1 16,-1-1 1-16,-3 0 2 0,0 0 0 15,0 0 0-15,-3 2 1 0,-1 1-1 0,1 1 0 16,-2 2-1-16,-3-2 0 0,1 4 1 16,-1-4 0-16,0 1 0 0,0 0 0 0,-1 0 0 15,-1 3 0-15,2-1 0 0,1 3 1 16,0-2 4-16,0 0 0 0,4 1 1 0,0-2 2 15,1 1 1-15,1 1-4 0,1 3-1 16,-2-2-3-16,1-1 1 0,1-1 0 0,0-2-1 16,-2-5 5-16,0 0-2 0,1-2 1 15,-3-1 2-15,4 0-2 0,-4-1-3 16,4-2-1-16,0 1 0 0,0-2-1 16,0-1 0-16,0-3-1 0,4 0 1 0,0 1 0 15,-3-3 0-15,4-1 0 0,-2 2 0 0,1-2 3 16,-1-1-2-16,-2 0-1 0,3-2 0 15,-3-2-1-15,3-5-2 0,-3-1 2 16,2-1-1-16,-2-4-1 0,-1-2 0 0,4-1-4 16,-1-2-1-16,-2-5-2 0,4-1-1 15,-2-3-2-15,1 0-17 0,-3-2-28 0,3-3-53 16,-6 3-156-16,2 0-100 0,-3-2-50 16,3-1-12-16,-5 0 19 0,-2-2 47 15</inkml:trace>
  <inkml:trace contextRef="#ctx0" brushRef="#br0" timeOffset="346033.0206">28099 12795 57 0,'9'-2'296'0,"3"0"23"0,3 1 12 16,1-2-50-16,5 3-119 0,-1 0-69 15,1 0-36-15,4 0-18 0,2 2-7 0,1-1 1 16,4-1 0-16,3 1 5 0,1 1 9 16,7-2 6-16,3 0 7 0,6 0 4 0,4-2 1 15,5 2-4-15,3-1-8 0,3-2-8 16,4 2-10-16,-2-1-3 0,3 1-7 0,0-1-3 16,3-1-5-16,2 2-3 0,4-3-5 15,-1 2-3-15,2 1-4 0,-1-2-2 0,3-1 0 16,-4 0 0-16,1-2 2 0,1 1-1 15,4 0 0-15,0 1 1 0,4-1-2 0,2 4 2 16,-2-2 1-16,0-1-2 0,-1 4 8 16,-5-2 4-16,0 1-1 0,-6-1 0 0,2 1 1 15,-1-1-1-15,-3 0-9 0,-1 1 0 16,-2 1-4-16,-4 0-3 0,0-1 2 0,-6-1-2 16,-1 1 1-16,-2-1 2 0,-2-1 1 0,-1 2 0 15,0-1-2-15,-2 1 1 0,2-3-2 16,0 4 1-16,-2-1 0 0,-4 0 0 0,-4 1 0 15,-1-1-1-15,-5-2 3 0,-3 1-1 0,-2 0 0 16,-2-1 1-16,-6 1 0 0,-2-1-1 16,-3-1 1-16,-1-1 2 0,-3 2 2 0,-3 1 0 15,-2-1 0-15,-3 1 2 0,-1 0-2 16,-2 1-2-16,0-1-2 0,-2 1 0 16,0 1 0-16,-1 0 0 0,3 0 0 0,-3 0 0 15,-1 1 2-15,0 1-2 0,0-1 0 0,-2 1 0 16,0 0 0-16,-1-2-8 0,1 0-26 15,0 0-38-15,-6 0-99 0,1-5-146 0,-3 1-77 16,-2-1-36-16,-5 1 5 0,0-2 27 16</inkml:trace>
  <inkml:trace contextRef="#ctx0" brushRef="#br0" timeOffset="349174.5734">29709 12028 191 0,'0'0'294'0,"0"0"21"16,2 0-26-16,0-1-80 0,-2 1-76 0,0-2-48 15,0-1-28-15,1 0-12 0,-1 2-6 16,0-2-2-16,2 0 2 0,-2 1-1 16,0 2 3-16,-2-5 1 0,2 5-1 0,-1-2 1 15,1 2-3-15,0 0 0 0,0 0-8 16,0 0-1-16,0-2-3 0,-4 2-1 0,4 0 1 16,-1-1 1-16,-3 1 2 0,2-2 1 15,-1 1-2-15,1 0-2 0,0-2-5 0,1 3 0 16,-1-2-8-16,1 2-1 0,1 0-4 15,0 0-3-15,0 0 0 0,0 0-4 16,0 0 3-16,0 0-3 0,0 0-2 16,0 0 4-16,0 0-1 0,0 0-1 0,1-2-2 15,-1 2 3-15,0 0 1 0,0 0-1 0,0 0-3 16,0 0 2-16,0-1 0 0,0 1 1 16,-1-2 0-16,1 2-1 0,0-2 0 15,0 2 1-15,0 0 1 0,0 0-4 0,0 0 1 16,0 0 0-16,0 0 0 0,0 0-1 15,0 0 0-15,0 0 0 0,0 0 0 0,0 0 0 16,0 0 0-16,0 0-1 0,0 0 1 16,0 0 0-16,1 2 0 0,-1 0 1 0,0-2-2 15,0 1 0-15,2 1 0 0,-2-2 0 16,0 2-1-16,0-2 1 0,0 0 2 0,0 0 1 16,0 3-1-16,0-3-1 0,0 0 1 15,0 0 0-15,0 0-1 0,0 0-1 0,0 1 2 16,1-1 1-16,-1 1-2 0,4 1 0 15,-4-1 2-15,3 1-1 0,-1 0-1 16,2 3 0-16,1-3 0 0,-2-1 2 0,0 3-2 16,0-3 0-16,0 0 0 0,1 1 0 15,-3-1 0-15,2 0-2 0,0-1 2 0,-1 2-2 16,-2-2 1-16,0 0 1 0,0-2 0 16,0 2 0-16,1-1 1 0,-1 0 0 15,0-1 0-15,0 1-1 0,0 0 0 0,-1-3 2 16,1 1-1-16,0 3-1 0,-2-2 1 15,2-1-1-15,-3 3 0 0,3 0 0 0,0 0-2 16,0-2 2-16,3 2-2 0,-3 2 2 16,2-2 0-16,-2 0-1 0,0 5 1 15,1-5-2-15,1 2 2 0,-2-1-1 0,2-1 2 16,-2 2-1-16,0-2 2 0,1 2-1 16,-1-2-2-16,0 0 0 0,0 0 0 0,0 0 0 15,0 0-1-15,-1 0 2 0,1 0 0 16,0 0 2-16,0 0-2 0,0 0-1 15,0 0 2-15,0 0-1 0,0 0 0 0,0 0 0 16,0 0 0-16,0 0 1 0,0 0-1 16,0 0 0-16,0 0-1 0,0 0 0 0,0 0 1 15,0-2 0-15,0 2 0 0,0 0 1 16,0-2-1-16,-2 2 1 0,0-1 0 16,2-1-1-16,-1 2 0 0,1 0-2 0,-2 0 2 15,-2 0 0-15,-1 0-1 0,0 0 0 16,-1 0 1-16,-1 0 0 0,-2 2 0 0,3-1 0 15,-2 1 0-15,1 0 0 0,2-1 0 0,3 0 0 16,-1-1 1-16,1 2-1 0,0-2 1 16,4 0-1-16,0 1 1 0,3 0-1 15,0-1-1-15,3 2 1 0,2 0 0 0,1-2-1 16,0 0 0-16,-1 1 1 0,0-1 0 16,-2 0 0-16,-1 0 0 0,-1-1 1 0,-1 1 0 15,-2 0 0-15,-2 0 0 0,-1 0-1 16,0 0 0-16,0-2 0 0,-1 0-2 0,1 1 1 15,-2 0 1-15,1 1 0 0,-4-2 0 16,5 2 1-16,-1 0 0 0,-1 0 0 16,0 0-1-16,2 0 0 0,-1 0 0 15,1 0 0-15,0 2 0 0,0-2-1 0,0 1 0 16,0 0 1-16,0-1 1 0,0 0 0 16,0 0-1-16,0 0 1 0,0 0-1 0,0 0 0 15,0 0-1-15,0 0 1 0,0 0 0 16,0 0 0-16,0 0 0 0,0-1 0 0,0 1 0 15,1-1-1-15,3 1 1 0,-3-2-1 16,4 1 1-16,-1 1-1 0,0-1 0 16,0-1 1-16,0 0 0 0,-1 2 1 0,-2 0 0 15,3-1 0-15,-4 1-1 0,1 0 0 16,-1 0 0-16,0 0 0 0,-1 1-1 0,1-1 1 16,0 2-1-16,-4 0 0 0,1 0 1 15,2 2 0-15,-3 1 0 0,3 1 0 16,-2 1 1-16,3 0-1 0,-4 3 1 0,3 0-1 15,1-2 0-15,-2 3 0 0,2-2 1 16,0 0 0-16,2-2 0 0,-1 2 0 0,1-1-2 16,0-3 1-16,-1 4-2 0,1-4 0 15,-1 0 1-15,1 2 1 0,0-4 1 0,-2 2-1 16,1-1 0-16,-1 1 1 0,0-1-1 16,0-1-1-16,2 0 0 0,-1 0 1 15,-1-2 0-15,0 1-1 0,0 0 1 0,0-2 0 16,0 0 0-16,0 0-3 0,0 0 3 15,0 0 0-15,0 0 0 0,0 0-1 0,0 0 1 16,0 0 1-16,0 0-1 0,0 0-1 16,0 0 1-16,0 0-1 0,0 0 0 0,0 0-2 15,0 0 3-15,0 3 0 0,0 0 0 16,0 1 0-16,0 0 0 0,4 3 0 0,-4-1 0 16,1 2-2-16,4-1-1 0,-2 1 3 15,-2-1 0-15,4 2 0 0,-2 0 0 16,2 0 0-16,2 1 0 0,-2 1 1 0,4-1 1 15,-3 1-2-15,1-2 1 0,1 1 0 16,1-2-1-16,-1 0-2 0,-3 0-1 0,-1-1 3 16,4-3 0-16,-5 1-1 0,0-2 1 15,1-1 1-15,-3 0-1 0,1-2 1 0,-2 1 1 16,0-1 0-16,1 0 0 0,-1 0-1 16,2-1 1-16,0-1 1 0,1 0-1 15,-2-1-2-15,1-2 2 0,1 1-1 0,1-1 0 16,0 0-2-16,1 0 1 0,-1 0-1 15,1-1 0-15,-2 1 1 0,2 1 0 16,-1-1 0-16,0 2 1 0,-3 0-1 0,1 1-1 16,0 1 0-16,-2 1 0 0,1 0 1 15,1 1 0-15,-1 1-1 0,-1 1-1 0,4 2 2 16,-4-1 2-16,1 4-2 0,1-2 0 16,-2-1 2-16,1 3 0 0,1-1 0 0,0 2 0 15,-1-2 0-15,4 2 2 0,-2 1 0 0,0 0 2 16,2 3 0-16,0-1 3 0,-1 0 1 15,1 2-1-15,3-1-1 0,-2-2-1 16,1 3-1-16,1-1-1 0,-1-3 1 0,0 0-3 16,1 0 0-16,-2 0 0 0,0-3 0 15,0-2 0-15,-2-1-2 0,1 1-1 0,-1-3 1 16,0 0 1-16,0-1-1 0,2 1 0 16,-1-2 1-16,-2 0-2 0,4-2-2 15,-4 1 2-15,2 1 0 0,1-2-1 0,-3 1-2 16,0 1 3-16,-1 0 0 0,1 0 2 15,0 3-1-15,0-2 0 0,1 3 2 0,-1 1-3 16,3 0 0-16,-1 2 0 0,3 1 0 16,-2 0-1-16,0 1-1 0,4-2 4 15,-4 1-1-15,0-2 0 0,1 1 0 0,0-1 0 16,-3 1 1-16,0-5-2 0,0 3 0 16,-3-3 0-16,1-2-2 0,-1 3 2 0,-1-2 0 15,0-1-2-15,0-1-6 0,-1-2-3 16,1 1-4-16,1-3-1 0,-1 0-5 0,4 1-8 15,-3-1-17-15,-1 0-33 0,2-1-61 16,-5-3-161-16,-4 0-82 0,-6-1-35 16,-1-1 1-16,-3-2 23 0</inkml:trace>
  <inkml:trace contextRef="#ctx0" brushRef="#br0" timeOffset="350117.822">29708 12054 15 0,'3'-14'275'0,"2"2"22"16,1 2 19-16,-1 2-54 0,1-2-91 0,0 3-62 15,1 2-35-15,-2-2-15 0,-2 5-5 16,0-1 1-16,-1 3 4 0,-2-3 3 0,1 3 3 16,-1 0 6-16,-1 0-2 0,-1 3 1 15,-1-3-4-15,-4 4-8 0,3-3-8 0,-1 2-9 16,-4 4-6-16,-1-2-7 0,0 0-8 16,1 4-3-16,0-2-2 0,0 3-5 15,1-1-4-15,-2 3 1 0,2-1-5 0,-2 2 3 16,-1 0-4-16,3-1 2 0,-1 2-2 15,-2-2 0-15,1-1-2 0,2 1 0 0,-2-5 1 16,3 2 0-16,1-3 2 0,2-2-2 16,0 1 0-16,2-4 0 0,0 1 0 0,2-1 0 15,0-1 0-15,0 0-2 0,-1 2 1 16,1-2 1-16,0-2 0 0,0 2 0 16,0-1 0-16,0 1 2 0,-3-2-1 0,1 1-1 15,-1 1 0-15,-2-2 2 0,1 0-2 16,-1 1 1-16,-3 0-1 0,0 1-1 0,2-1 1 15,-1 1-2-15,-1 1 2 0,1-1 0 16,-1 1-1-16,-4 2 1 0,2 2 0 16,-1-1 0-16,-1 2 0 0,-2 2 0 0,5-1 0 15,-5 4 0-15,2-2 0 0,3 1 0 16,-4 0-1-16,5 0-1 0,0-3 1 0,2 1 0 16,-2-2 1-16,5 2 0 0,0 1 0 0,1-4 0 15,1 2 0-15,-1 0 0 16,1-1 0-16,1 1 0 0,-4-1-2 0,3 2-1 15,-2-2 2-15,-2 0 0 0,2-1 1 0,0 0-1 16,-2 2 1-16,2-4-2 0,-2-1 2 16,2 1 0-16,-2 1-2 0,1-4 0 15,0 5 2-15,3-5 2 0,-2 2-2 0,1-2 0 16,0 1 1-16,1-1 0 0,-2 4-1 16,-2-1 0-16,-2-1 0 0,-3 6 0 0,0 1 0 15,-1 1 0-15,-3 2 3 0,1 3-1 16,-3 1 3-16,5-3-2 0,-1 2 0 0,0-2 1 15,3 0-2-15,0 1-1 0,-1-3-1 16,2-1 2-16,-1-1-1 0,2 0 1 16,-1 0-2-16,4-1 0 0,-3-1 0 0,1-2 0 15,1 1 0-15,1-2-2 0,-1 1-1 16,1-1-1-16,0-1 1 0,0 0 0 0,-1-1 0 16,1-1 2-16,-2 1 0 0,1-2 1 15,-1-2 0-15,-3 2 0 0,2-1 0 0,-3-2-2 16,2 1 2-16,-1-1 0 0,1 2-1 15,-1 0-1-15,-2-1 1 0,1 2-1 0,1 0 1 16,-4 2 0-16,2 1 1 0,0 2 1 16,-3 1 0-16,1 1 1 0,-1 3-1 15,-1-2-1-15,0 4 2 0,-1 2-2 0,-1-1 0 16,1 4 1-16,-2-1-1 0,6 1-3 16,-2 2-19-16,2-2-28 0,4 0-34 15,-2 3-99-15,-2-3-140 0,2 0-69 0,2-2-21 16,0-2 5-16,3-3 26 0</inkml:trace>
  <inkml:trace contextRef="#ctx0" brushRef="#br0" timeOffset="355749.8336">13639 15873 196 0,'0'-3'288'0,"-1"0"19"0,-1 1-21 0,0-1-85 15,2 0-71-15,-1 1-42 0,-1-2-24 16,2 3-19-16,0-1-9 0,-2 0-7 0,2-1 2 15,-1 1 0-15,1 0 0 0,-2 1-1 16,2-1-2-16,0 1-1 0,2 0-4 16,-2-2-8-16,1 3-5 0,1-2-3 0,0 0-2 15,-1 1-3-15,1-1 0 0,0-1 1 16,-1 3-1-16,1-3-1 0,-1 2-1 16,-1-2 0-16,2 0 0 0,-2 3 0 0,3-2 0 15,-3 1 0-15,0 1 3 0,0-2 1 16,0 2 1-16,0 0 2 0,0 0 2 0,0 0 5 15,0 0-1-15,1 0 0 0,-1 0 1 16,0 0-1-16,2 0 1 0,-1 0 0 0,1 0 3 16,3 0 2-16,-2 0 0 0,0 0 1 15,1 0-4-15,-3 0 1 0,2 0-3 16,-1 0 3-16,1 0 1 0,-2 0 3 0,1 2 6 16,-1 1 2-16,1 0-1 0,0 2 3 15,-1 3-4-15,-1 0 0 0,2 3-6 16,-2-1-4-16,0 2-5 0,-2 1 1 0,2-1-5 15,0 4-3-15,0-2-4 0,0 1 1 16,0 0-2-16,2-1-3 0,0 0 2 0,-1 1 1 16,4-3-2-16,-2 1 0 0,2-3-1 0,2-2 2 15,-2 2-2-15,0-3 0 0,0-2-1 16,-2 0 0-16,0-3 1 0,2 1 2 16,-4-1 0-16,3-2 1 0,-4 0 0 0,1 0 0 15,-1-5 2-15,0 3-2 0,0-4 1 16,0 2-1-16,0-3 0 0,-1 1 0 0,-1-1-1 15,0 2 1-15,1-1 0 0,-2 2 0 16,1-2-1-16,-1 1 1 0,3 1 0 16,0-2-1-16,-1 4 1 0,-1-3 0 0,2 5 0 15,0-2 0-15,0 0-1 0,0 2-1 16,0 0 2-16,0 2 0 0,3 0 0 0,-3 3 0 16,2-2 0-16,1 4 0 0,1-2-2 15,0 4 0-15,-1 0 1 0,2 2-1 0,-1 1 2 16,1 2 2-16,0-1-2 0,3 2 4 15,-4 0 2-15,1 1 0 0,2 0 1 0,-1 0 0 16,2-1 0-16,-2 0 2 0,2 0-1 16,0-1 0-16,0-1-2 0,-2 0-1 0,0-3 0 15,1 0-4-15,-2-2 0 0,-1 1 1 16,1-6 0-16,-2 2 0 0,0-3 2 0,1 0-1 16,-3 1 3-16,4-3-1 0,-2-3-2 15,0 1-2-15,3-1-1 0,-1-1 0 0,2 1 0 16,-3-4 0-16,3 2 0 0,0 0 0 0,1 2 1 15,-1 0-1-15,-1-1-2 0,3 3 2 16,-2 0-1-16,-1-1 1 0,-1 2 0 0,2 2 0 16,-2-1 2-16,0 2-1 0,0 0 1 0,1 2 0 15,-1-1 1-15,3 5 3 0,-2 0 2 16,2 3 5-16,0-1 1 0,3 2 0 0,0 2 0 16,2 0 1-16,-1 1-4 0,1-3 0 15,1 2-3-15,-1-3-1 0,1 1-1 16,-3 0 4-16,-1 0 3 0,1-2 1 0,-2 0 1 15,-1 1 1-15,0-1 2 0,-2-2-1 0,1-1-5 16,-2 1 1-16,-1-5-4 0,1 2-2 16,0-3-1-16,-2 1-4 0,0-3-2 0,-1 1 2 15,1 0-4-15,-2-2 0 0,1 0-5 16,0 1-10-16,-1-1-13 0,-1 2-14 0,0-2-10 16,-1 0-6-16,-1 0-2 0,-3 0-2 0,-1 0-23 15,-3 0-45-15,-6 1-163 0,-4 1-82 16,-6-2-46-16,1-5-9 0,-3-1 20 0</inkml:trace>
  <inkml:trace contextRef="#ctx0" brushRef="#br0" timeOffset="356642.6019">13636 15951 244 0,'2'-3'321'16,"-1"-2"23"-16,1 2-13 0,-1 0-108 0,1 0-82 15,1 1-46-15,-2 0-25 0,-1 0-7 16,0 1 4-16,0 1 4 0,0-2 5 16,0 2 2-16,-1 0-4 0,-2-2-11 0,1 2-10 15,-1 0-10-15,0-3-11 0,0 3-7 16,1 0-10-16,-1 0-1 0,1 0-8 0,1 0 0 16,-1 0-2-16,2 0 0 0,0 3-3 15,-2-1 0-15,2 5 1 0,0-1-2 0,-3 5 0 16,2 1 0-16,-2 1 2 0,3 3-1 15,-2 1-1-15,-1-1-1 0,2 2 1 16,-3-1-2-16,1 0-1 0,0-2-2 0,0 0 1 16,-1-1 2-16,1-2-2 0,2-2 2 15,-4 1-1-15,2-3 2 0,1-3 1 0,1-2 0 16,-1 0-2-16,2-1 0 0,0-1 4 0,0 1-4 16,0-4 1-16,2 1 1 0,-2-2-1 15,1-2 1-15,-1 0-1 0,0-3 1 0,0 1-3 16,-1-2 2-16,-1 1 2 0,1-1 2 15,-3 1 3-15,1 1-2 0,-2 1 2 0,2-2-2 16,-3 4-1-16,1 0-3 0,1 0 0 16,-1 1 0-16,0 3 0 0,0-2-1 0,-1-1-1 15,3 3 2-15,0 3 0 0,-2-3 0 16,3 2-1-16,-1 3-1 0,-2 2 2 16,0 2-4-16,-2 3 3 0,2 3-1 0,-1 0 0 15,-1 2 1-15,2 1 1 0,0 0 1 16,1-1 0-16,0 3 1 0,0 0-1 0,1 1 0 15,1-2-1-15,-1 3 2 0,0-3-1 0,0 0 2 16,-1-1-2-16,0-2 2 0,1-2-3 16,-2-2 2-16,2-4-2 0,1 0 0 15,-1-1 2-15,0-2-2 0,0-3 1 0,-3 0-1 16,1-2 1-16,0-2-1 0,0 0 0 0,-1-1 0 16,-1-1 0-16,0-2 0 0,-1-1 0 15,3 2 0-15,-3-2 0 0,2 1 0 0,0-2 0 16,1 3 0-16,0 0 0 0,0 0 0 0,2 0-1 15,-1 1 1-15,-1 3 1 0,2 1 1 16,-2 0 2-16,-1 3-1 0,-5 2 1 0,1 2-1 16,-3 1 0-16,1 5-2 0,-1 0 1 0,1 1-1 15,1-1 0-15,2 1-1 0,-1-1-1 16,2-1-1-16,1 2 0 0,1-5-1 16,1-1-2-16,-1 1-4 0,5 1 1 0,-3-4 1 15,1 0 1-15,3-2-2 0,2 1-21 0,1-2-30 16,0-2-53-16,1-1-137 0,1-1-110 15,-2-1-52-15,5-2-8 0,1-1 17 0,1 0 46 16</inkml:trace>
  <inkml:trace contextRef="#ctx0" brushRef="#br0" timeOffset="361348.758">14875 16760 256 0,'3'0'307'0,"-1"0"16"0,0 0-27 0,-1 0-107 15,1 0-67-15,-1 0-41 0,1 0-15 16,1 0-6-16,-3 0 3 0,0 0 3 0,-3 0 4 16,3 0 1-16,-2 1-3 0,2 0-3 15,-3 0-8-15,2 3-9 0,-3-1-10 0,1 3-7 16,0-2-6-16,-2 1-9 0,2 1-5 0,0-1-3 16,-2 2-3-16,2-2-1 0,0 3 0 15,0-1 0-15,1-2 1 0,-1 2 4 0,1-2 2 16,-1 1 0-16,1 0 1 0,-1 2 1 15,2-2-3-15,-2 2-2 0,1 1-3 0,-1-2 2 16,1 1-3-16,-1-1 0 0,2 1 1 0,-3 0 1 16,1 1-1-16,-2-1-3 0,2-1 3 15,-3 2-3-15,1-2-1 0,-1 2-1 16,1-1-1-16,0 0 1 0,-1-1 0 0,-2 1-1 16,2-3 0-16,-2 3 0 0,0-1 1 15,0 1 0-15,0-1-1 0,-1 0 1 0,0 0 0 16,-1 1-3-16,0-3 3 0,0 3 0 0,-2-2 0 15,1 2 0-15,-1-2 0 0,0 1 2 16,-2-1-1-16,0 1 0 0,3-2-1 16,-2 2 0-16,1-2-1 0,-1 2 0 0,0-4-1 0,2 4 0 15,-3-3-2-15,3 2 3 0,-1-1-2 16,0 1 0-16,-2-2 1 0,3 2 1 0,0-1 1 16,-3 0-2-16,1 4 1 0,-1-4 0 15,1 3-1-15,0-3 2 0,-1 2-2 0,1-1 2 16,1-2-1-16,-1 1 1 0,1-1 0 15,1 1 0-15,-1-1 0 0,0 1 0 0,2-2 0 16,1-1 1-16,-2 3-1 0,3-2 0 16,-2 1 1-16,-2-1-1 0,2-3 0 0,-1 5-1 15,-3-3 1-15,1 1-1 0,-4 0 1 0,1-1-1 16,-1 0 0-16,-2 1 1 0,0-1-1 16,-1 1 1-16,2-3 0 0,-3 0 0 0,3 0-1 15,-2 0-2-15,3 0 2 0,-2 0 1 16,2-2-1-16,-2 1 1 0,3 1 0 0,-3-2 0 15,1 2 0-15,1-1 1 0,-1 1-1 16,0-2 0-16,-1 0 1 0,1 2 3 0,-2-1-1 16,1 1 0-16,0-2 1 0,-1 0-2 0,-1 1 2 15,0-1-2-15,1-1 0 0,0-1-1 0,-1 1-1 16,0-2 0-16,-1 1 0 0,4-3 0 16,-2 2 0-16,1 0-1 0,0-1 1 0,0-1 1 15,-1 3-1-15,2-2 0 0,-4 2 0 16,2-2 0-16,-1 2-1 0,2-1 1 0,-3 1 0 15,1-3 0-15,-1 2 0 0,0 2 0 16,3-4 0-16,-1 2 0 0,-1 1 0 0,5-2-2 16,-3 0 0-16,5-1 2 0,-2 1-1 15,2-1-1-15,-2-3 2 0,3 1 2 0,1 1-2 16,-1-2 1-16,-1 1-1 0,3 0 2 0,-2-1-2 16,1 0 0-16,2 0 0 0,-4 0 0 15,3 1 2-15,-2-2-2 0,1 1 0 0,-1-1-2 16,-1 0-1-16,3 1-2 0,-2 0 1 15,-1-2 1-15,3 1-1 0,-2-1-1 0,2-1 1 16,0 1 2-16,0-1 0 0,1-1 1 16,-1-1 0-16,1-2 0 0,1 1-2 0,1-1 1 15,-1 0 2-15,3 1-2 0,-1 1 0 0,1-1 2 16,1 0-2-16,-2 1 2 0,2 0-1 16,0-1 1-16,0 1 1 0,0 1-1 0,2-3 2 15,3 0-1-15,-1 1-1 0,1 0 0 16,0-3 0-16,0-1-1 0,1 2 0 0,-1 0 1 15,3-4 0-15,1 1-1 0,0-1 1 0,1 0 1 16,-2 0-1-16,2-1-1 0,1 1-1 16,-1 0 2-16,-2-1-2 0,2 2 2 15,-2 0-1-15,2-2 1 0,-2 4 1 0,1-2-1 16,0 3 0-16,-3-1 0 0,3 0 0 0,-1 0 2 16,0-1 1-16,0 1 2 0,1 0-3 15,0-2 3-15,2 0 0 0,1 1-3 0,1-1-1 16,0-1 0-16,2 0-1 0,0 2 0 15,1-1 0-15,0 0 0 0,2 1 0 16,1-1 1-16,0 1 4 0,-1-2-2 0,4 1 0 16,-1 1 3-16,0-1-2 0,3 2 0 15,-3 0-3-15,4-1-1 0,-2 2 1 0,2 1-1 16,1 1 2-16,1 1-2 0,0-2 0 16,0 3 2-16,3 0-4 0,-3-1 2 0,1 2-3 15,2-1 3-15,-1 2 0 0,-1-1-1 16,0 1-1-16,-1-1 2 0,-2 5 2 0,2-2-4 15,-3 1 2-15,0 1-2 0,-3 0 2 16,3 1-3-16,-3 2 3 0,3-1-1 0,-2 2 1 16,-1-2 0-16,1 1 1 0,-1 2 1 15,0 0-2-15,0-1 1 0,1 2-1 16,1 0 0-16,-1-1-3 0,3 3 2 0,-2-2-1 16,3 0 0-16,-3 1 0 0,2 1 2 15,-2-2-2-15,0 2-1 0,1 0 1 0,-2 0-2 16,2 0 3-16,0 2 1 0,-3-1 0 15,5 1 0-15,-3 0 1 0,0 3 0 0,4-3 2 16,0 2-3-16,1 1 1 0,-2-1-1 16,1 1 2-16,0 1-2 0,-2 0-1 15,0 0 0-15,0 0 1 0,-2 1 0 16,-1 0-1-16,-1 1 0 0,-2 1 1 0,-2 0-2 16,2 2 2-16,-3-1-1 0,0 1 1 15,3 2 0-15,1-1 0 0,0 3 0 0,0 0-1 16,2 2 0-16,0 3 0 0,4-1-1 15,-1 3 1-15,1 2-2 0,1 1 3 0,-2 0-1 16,2 1 1-16,-1 2 0 0,0-1 1 0,-1 0 3 16,-2 0 1-16,0 0 1 0,2 1-1 15,0 4 2-15,-1-1-5 0,0 3-5 16,0 0-15-16,1 4-26 0,-2 0-38 0,-2 0-93 16,-3 0-142-16,-1 1-75 0,-3-1-26 15,0-1 4-15,-3-2 27 0</inkml:trace>
  <inkml:trace contextRef="#ctx0" brushRef="#br0" timeOffset="363568.7311">17565 13060 76 0,'0'-2'294'16,"-2"2"20"-16,1-3 12 0,-5 6-66 0,1-3-111 16,-1 4-67-16,-1-1-38 0,-2 0-16 15,4 0-6-15,-1-1-3 0,1 2 4 0,-1-1 3 16,-2 1 5-16,2 1 3 0,-2 1 6 15,-2 0 4-15,-1-1 2 0,2 3 2 16,-3-1 3-16,-2 2 0 0,0 3-2 0,-5-1-6 16,0 1-2-16,-1 2-3 0,-6 0-7 15,1 1-6-15,-3 2-3 0,-1-1-2 0,-2 1-3 16,-1 1-4-16,-1 1 2 0,0 0-2 16,-4 0-2-16,1-1 2 0,-2 2 1 0,-2 0-2 15,2 0 3-15,-2-1-4 0,2 1 1 16,-1 1 0-16,1-1-6 0,1 4-1 0,0-2-4 15,1 0 1-15,-2 2-2 0,-3-2 0 16,1 0 0-16,2 2-1 0,-4-2 0 16,2 3-3-16,2-2 2 0,0-1 0 0,-1 0 1 15,4 1-1-15,0-1 2 0,-1-1-1 16,1 2-1-16,2-2 2 0,1-1 2 0,0 0 1 16,4-1-2-16,-2 0 3 0,2 0 1 15,-1-1-4-15,1 1-1 0,-1 0-2 16,-1-1 1-16,-1 0-2 0,-1 1 1 0,0-1 0 15,-1 1 4-15,2-2 0 0,-1 2-2 16,-2 0 0-16,0 1-1 0,3 0-2 16,-2 1 0-16,-1 1-1 0,1 0 0 0,1-1 4 15,1-2 0-15,-1 1 1 0,0-2 5 0,-1 0 0 16,2-1 1-16,1 2-3 0,-2-1-1 16,0-2-3-16,2 1 0 0,0 0-2 15,0 0-2-15,-1 1 4 0,1-1-1 0,-2-1 0 16,0 1 0-16,1-1 1 0,-2-1 1 15,3 0-1-15,3 0 2 0,-2-1-2 0,6 1-2 16,-1-3-2-16,4 1 0 0,0-2 2 16,3 1 0-16,1 0 0 0,-1 0 2 0,2-2 0 15,1-1 2-15,2 0-2 0,-1 2 1 16,2-2-1-16,1 2-1 0,0-2 1 0,0 2 0 16,-1 0 0-16,0-1 0 0,1 1 0 15,-1-1 0-15,0 0 0 0,2-1-2 16,-1-1 0-16,-1-3-1 0,3 2 0 0,0-1-1 15,-1-1 2-15,1 1-1 0,3-2 2 16,-1 1 1-16,1-2 1 0,-1 1 1 0,0-1-2 16,-1 3 0-16,-1-2-1 0,-1 3-1 15,-1 0 0-15,1 1 0 0,-4 0 2 16,2 2 0-16,-2 0 2 0,1 0-1 0,-1 1-1 16,1-2 0-16,1 0 0 0,1 0 0 0,-1-2 1 15,3 1 0-15,-2-2-1 0,3 0-1 16,-1-1 1-16,1 1 0 0,-1-2 0 15,-1 2-1-15,1-2 0 0,2 3 1 16,-2-2-2-16,-3 0 2 0,3 1 0 0,-2 1 0 16,-2 0 2-16,1 0-1 0,-1-1 0 0,0 2-1 15,-1-3 0-15,1 2 0 0,4-2 0 16,-2-1 0-16,4 0 0 0,-2 0 0 16,4 1-1-16,0-3-2 0,-1-1 3 0,2 1 0 15,0-1 0-15,0 2 0 0,-3-3 0 16,1 3 0-16,0-3 0 0,0 3 0 0,-1-1-1 15,0 1 1-15,1-2 0 0,0 2-1 16,2-1 1-16,0-1 0 0,1 1 0 0,2-2 0 16,-1 1 0-16,-1-1 0 0,2 0-1 15,0-1 1-15,2-1 0 0,-1 1 0 16,3-4-2-16,0 1 2 0,1-2 2 0,0 0-2 16,1-2 1-16,2-1 1 0,-1 0 0 15,-1-1-1-15,3-1 0 0,-3-2-2 0,3 1 0 16,-3-1 1-16,3 1 0 0,-4-1 0 15,0 2 0-15,0 1 2 0,-1 1-2 0,-2 0 0 16,1 3 0-16,1 1 0 0,-2-2 0 16,-2 5 0-16,2-1 0 0,-1 0 0 15,1 2-1-15,0 0 1 0,-2-1 0 0,0 2-3 16,1-1 3-16,1-1 2 0,-1 2-1 16,-1 0-1-16,2 2 0 0,0-1 1 0,-2 1-1 15,1 0 0-15,-1 1-1 0,-1 1 1 16,1 0 0-16,-2 0 1 0,0 3 1 15,1-3-2-15,-1 3 1 0,1 1 0 0,-3 0-1 16,1-1 0-16,0 1 0 0,-3 1 2 16,1 0 0-16,0-1 0 0,2 0 0 15,-3 1-1-15,2-1 4 0,-1-2-2 0,1 1-2 16,1-2 1-16,3 1 2 0,-1-4-4 16,1 3 1-16,1-2 1 0,-1 1-1 0,5-1 1 15,1-1-2-15,0 1 4 0,2 1-2 16,2-4-2-16,2 0 0 0,0 2 0 15,1 1-2-15,2-3 2 0,2 0-2 0,2 2 0 16,2-2 0-16,2 0-4 0,0 1 1 0,4-1 0 16,0 2-11-16,-1-2-44 0,-4 1-92 15,-6-1-152-15,-2 3-81 0,-1 0-43 0,-4-2-10 16,-7 3 29-16</inkml:trace>
  <inkml:trace contextRef="#ctx0" brushRef="#br0" timeOffset="382118.678">15025 15250 26 0,'-3'0'244'0,"1"0"16"15,-1-3 1-15,2 3-70 0,1-2-87 16,-2 2-53-16,2-2-30 0,-2 2-12 0,2-2-6 15,0 2 5-15,0 0 3 0,0 0 3 16,0-1 2-16,-2 1 4 0,2-2-2 0,-2 2-5 16,2 0-2-16,2 0-4 0,-2 0-1 15,2 0 0-15,-2 2-4 0,2-2 0 0,-2-2-2 16,2 2 1-16,-1 0-1 0,1 0 3 16,3-1-1-16,-2 0 3 0,2-2 0 0,1 0 5 15,3 1 1-15,-2-1-2 0,2 1 2 16,-1-1-4-16,3-1-1 0,-1 1-1 0,2 3-4 15,-1-4 1-15,2 3 0 0,4-2-1 16,-1 0 2-16,3 2 0 0,1-4 1 16,1 2 0-16,5-2 3 0,0 1 4 0,1 0 2 15,3-1 4-15,2 0-1 0,0-3 1 16,1 1 1-16,0 0-4 0,5 0-7 16,-4 0 0-16,3 0-5 0,1 0-1 0,0 0-1 15,1 0 0-15,1 1 1 0,0-1 0 16,-3 1 0-16,1-1-1 0,0 3 0 15,0-2 0-15,1-1 1 0,-1 3-1 0,-1-1 0 16,-1-1 0-16,-1 0 1 0,1 0 1 0,-1 0-2 16,0 1 0-16,-2-2 0 0,4 1-2 15,-3-2 2-15,1 0 0 0,4 0 0 0,1 3 2 16,1-2-2-16,3-1 1 0,-1 2-1 16,1 0-1-16,-1 0-1 0,4 1 1 15,-2-2 1-15,4 2-1 0,-3 0 0 0,2 0 3 16,0-2 1-16,1 4 0 0,0-2 2 15,-1 2-1-15,0-1-1 0,3 1-2 0,0 0-1 16,-1 0 0-16,4 1-1 0,-2-1-1 16,2 0 1-16,-1 0 1 0,4 0 0 0,0 0 0 15,3 0 0-15,2 1 3 0,-1-3 0 16,4 2-1-16,0-1 1 0,3 0 1 0,5 0-2 16,-2-1-2-16,2 1 0 0,-1 1 0 15,-2-2 2-15,0 1 2 0,1 1 2 0,-5-3 1 16,4 3-1-16,0-2 0 0,0 2 0 15,0 0-5-15,0 2-1 0,0-2 0 16,-3 1-1-16,-1-1 1 0,1 1 0 0,-4 0 0 16,0-1 0-16,-2 1 0 0,-1 0 1 15,1-1-1-15,1 3 0 0,2 0 1 0,1 0-1 16,-2-3 1-16,2 3-2 0,-3 0 1 16,-2 0 1-16,0-1 1 0,0 1-1 0,-2 0 4 15,-2-1 0-15,-4 1 3 0,4 0-2 16,-3 0 0-16,-1 0 2 0,2 0-5 0,-2 0-1 15,2 0-2-15,-2-2 0 0,-3 2 0 16,-2 0-3-16,-2-1 1 0,1-1 1 0,-7 2 0 16,3-2 1-16,-2 1 0 0,0 1 2 15,-2-2 1-15,-1 0-1 0,0 2 1 16,-2 0 0-16,-2 0-2 0,0 0 1 0,-1 0-2 16,-4 0 0-16,-1 0 0 0,0 2 0 15,-3-2 0-15,-3 2 0 0,0-2 0 0,0 1-2 16,-3-1 1-16,0 2 1 0,-2-2-3 15,-2 0 1-15,-1 2 3 0,1-2 0 0,-3 1-1 16,-3-1 0-16,2 0 0 0,-2 0 0 16,-4 0-1-16,0 0 2 0,-3 0 3 15,3 0 1-15,-4 0-1 0,0 0 3 0,0 0 0 16,0 0-1-16,0 0-3 0,0-1 1 16,0 1-2-16,0-2 1 0,0 2-1 0,-2 0-2 15,0 0 0-15,2-2 0 0,-1 2 0 16,-1-1-1-16,0 1-2 0,1 0-1 0,-1-2-4 15,1 2-2-15,-3 0-1 0,1-2-2 16,2 2-1-16,-3-2 2 0,1 2 1 0,-3-1 4 16,5-1-1-16,-6 0 4 0,4 1-1 15,-2-2 1-15,0 2 3 0,-1-1 0 16,2-1-1-16,-1 2 2 0,2-2 2 0,-4 0-2 16,2 0-2-16,-2 0 2 0,0 0 0 15,3 0 0-15,-3 0 2 0,2 1-1 16,-1-1 0-16,3 1 1 0,2-1-1 0,-3-1-1 15,3 3 1-15,-1 0 1 0,1-2 1 16,-1 0-2-16,0 2 5 0,2 0 0 0,0-1 0 16,0 2 2-16,0 0-1 0,0 0-1 15,0 0 2-15,0 0-2 0,0 0-2 0,0 0 0 16,0 0 0-16,0 0-1 0,0 0-1 16,0 0-2-16,0 0 0 0,4 2 0 15,-3-2 1-15,2 0 2 0,1 1-2 0,-3-1 1 16,5 0-2-16,-3 1 3 0,2-1 0 15,-2 0 3-15,2 0-2 0,0 3 4 0,1-3-2 16,0 0 0-16,-1 3 0 0,2-2 0 16,-1 0 1-16,-1 3-1 0,2-3 0 0,-2 1 1 15,2-2-1-15,1 2 0 0,-4 1 0 16,4-3 0-16,-3 2-3 0,0-1 0 16,-1 1 0-16,0-1 1 0,-3 2 3 0,3 0 0 15,0-1 2-15,-1 1 3 0,0 1 0 16,0 2 1-16,2-1-1 0,-2 1 1 0,-1-3-2 15,1 4-1-15,-1-1-4 0,0-2 1 16,-2 1-2-16,0-1-1 0,-2-1 3 0,0-1-1 16,-1 1 0-16,-2-3 1 0,-1 2 2 15,-5 1-1-15,-2-3-2 0,0 1-2 16,-4-1-3-16,1 2-1 0,1-2-7 0,0 0-21 16,4 1-25-16,-2 2-111 0,0 0-112 0,1 0-55 15,3 2-27-15,3-2 3 0,1-3 17 16</inkml:trace>
  <inkml:trace contextRef="#ctx0" brushRef="#br0" timeOffset="388167.2833">11600 13587 113 0,'-8'3'278'0,"-2"0"16"15,-2 1 7-15,1 1-98 0,-2 1-98 16,1 1-50-16,-4 1-30 0,3-2-12 15,2-1-8-15,-3 2-2 0,1 0 2 0,1 0 6 16,-1 0 4-16,-1 1 7 0,1-1 8 16,-2 0 6-16,-2 4 0 0,-3-2 0 0,-1 3-2 15,-3 0-3-15,-4 2-7 0,-2-3-1 16,-2 2-3-16,-4 1-1 0,-3-1 4 0,-4 2-1 16,0-3 5-16,-3-1 1 0,-4 1 4 15,2-1 4-15,-2-1-3 0,4 1 3 0,-3-3-5 16,4 1-1-16,0-1-3 0,0-2-4 15,0 3-3-15,-1-3-4 0,-3 0 1 0,2 0-6 16,1-1 1-16,-3-2-1 0,3-3 1 16,-3 0 3-16,3 0 1 0,-3-3 8 0,0-2-2 15,3-1 3-15,-1 0-2 0,2-1-1 16,4-1-7-16,-1 2-2 0,2-4-4 16,2 0-3-16,2 1 1 0,3-4-3 0,3 1 2 15,3-1-4-15,3 0 0 0,0-2-1 16,2-2-1-16,5 0-1 0,-1-2-1 0,4 0 2 15,2-3 0-15,0-2 0 0,2 0 0 16,2 0 0-16,-2-1-2 0,4-2 2 16,-2-1 0-16,2 0-1 0,-1 0 0 0,1-1 1 15,-2 0 0-15,3 0 1 0,-1 0-1 16,0 0-1-16,1-3-1 0,0 2-1 0,2-2-2 16,2-1 5-16,2 0 0 0,2-1 2 15,3 0 2-15,1-3 2 0,2 2-1 0,2-3-3 16,2-2-4-16,1 1 1 0,4-1-1 15,0 3 1-15,2 1-1 0,0-1 0 0,4 6 1 16,1 1 3-16,-1 2 0 0,4 2 0 16,4 1-2-16,2 4 5 0,3-1-2 0,3-2-2 15,5 5-1-15,4 0 0 0,5-1 0 16,3 2-1-16,3 0 0 0,3 3-4 16,-1 2 3-16,1 2-2 0,0 3 2 0,1 3-1 15,-3 3 0-15,1 4 1 0,-4 3 2 16,-1 2 2-16,-1 3 0 0,0 3 0 0,1 4 0 15,-3 1 2-15,0 2-4 0,-2 0 0 16,0 5-1-16,-3-2 1 0,3 2-1 0,-3 0 2 16,-3 0 2-16,1 1-1 0,-2 1 4 15,-4 0-5-15,0 0 5 0,-5 0-5 0,-4 1 0 16,-5-3 0-16,-7 1-1 0,-4 0 0 16,-6 0-1-16,-1-3 0 0,-4 2 0 0,-3-3-1 15,-1-2 1-15,-1 0 1 0,2-4 1 16,-1-1-1-16,-1-1 0 0,4-1-4 15,2-1-5-15,3 0-15 0,4-3-27 0,7-1-41 16,-2 0-133-16,6 1-115 0,-1-5-56 16,4-2-17-16,-2-5 9 0,-2-1 33 0</inkml:trace>
  <inkml:trace contextRef="#ctx0" brushRef="#br0" timeOffset="391096.3291">10648 14337 145 0,'0'-2'302'15,"0"0"24"-15,-1-1 14 0,1 2-103 0,0 0-82 16,0-1-57-16,0 2-31 0,0 0-19 16,0-1-11-16,0 1-5 0,-2 0-6 15,2 0-4-15,0 0-2 0,0 1-3 0,-2 1-5 16,1-1 0-16,-3 0 2 0,0 2 1 16,3 1 1-16,-1-3 2 0,-1 1-3 0,3 0 5 15,-2 1-4-15,2-3 3 0,0 0 0 16,0 0-1-16,0 2 1 0,0-2-1 15,0 0-2-15,-1 3 4 0,1-3-2 0,-2 2 2 16,0 2 1-16,-1-1 0 0,0 3 1 16,0-1-1-16,-3 1 0 0,1 1-1 0,0 1-1 15,0-3-3-15,-1 3-2 0,1 0 0 16,-2 0-6-16,0-3 2 0,2 1-2 16,-1 0-2-16,1 0 1 0,-1-1-1 0,1-1-1 15,2 1-1-15,-2-1-3 0,2-1 3 16,0-1-2-16,1 0-1 0,-1 0-1 15,3-1 3-15,-3 1 1 0,3-2-3 0,0 0 1 16,-1 0-1-16,1 0-1 0,0 0 2 16,0 0-5-16,0 0 2 0,0 0-3 0,-2 2-3 15,2-2-8-15,0 0-17 0,0 0-23 16,0 0-28-16,2-2-34 0,-1-1-94 0,2 1-113 16,0-2-50-16,1-1-10 0,2 0 9 15,0-1 30-15</inkml:trace>
  <inkml:trace contextRef="#ctx0" brushRef="#br0" timeOffset="391866.9683">10606 14152 244 0,'0'0'316'0,"-2"0"16"15,2 0-5-15,0 0-125 0,-1 0-84 16,1 0-49-16,0 2-26 0,0-2-16 0,0 1-7 16,1 0-4-16,-1 1-3 0,2-1 0 15,-2 1-2-15,0 0 1 0,0-2-1 16,2 0-1-16,0 1 2 0,-2-1-2 0,0 0 1 16,0 0 1-16,0 0 5 0,0-1-2 0,0 1 6 15,0 0 0-15,0-4 0 0,2 3-1 16,-2-1 0-16,0 1-1 0,0 0 0 0,1-1-3 15,-1 1 1-15,0-2-3 0,0 1 0 16,0 1 0-16,0-1-2 0,0 0 0 16,0 2 0-16,0-1 0 0,0 1-2 0,0 0-4 15,0 0 0-15,2 0-4 0,-2 0-2 16,2 0-6-16,-1 1-20 0,-1 1-27 0,0 0-58 16,-1 1-146-16,-3 0-80 0,1 2-38 15,-1 0-5-15,1 0 17 0</inkml:trace>
  <inkml:trace contextRef="#ctx0" brushRef="#br0" timeOffset="392471.1826">10449 14318 264 0,'-3'2'306'0,"3"-1"15"0,-1 1-28 15,-1 1-107-15,2-3-68 0,-2 2-38 0,2-2-19 16,-3 1-11-16,1-1-3 0,1 1-1 16,-1-1-3-16,1 0-3 0,-1 0-5 0,0 0-4 15,0 0-6-15,0 0-1 0,2-1-5 16,-1 0-4-16,-1 1-2 0,2-2 0 0,0-1-3 16,0 1-2-16,0-1-5 0,0 1 1 0,2-1-2 15,-1-1-2-15,-1 2-2 0,2-1 2 16,0 0 0-16,-2 0 0 0,2 1-2 15,0 1 2-15,-1-1 0 0,1 0 0 0,1 1 0 16,0 0 0-16,-1 1 2 0,1-2-2 16,2 2 0-16,-2 0 0 0,0 0 3 15,0 2-1-15,0-2 1 0,0 1 1 0,-1-1 0 16,0 0 2-16,-1 1 2 0,1-1-2 16,-2 2 3-16,3 0-1 0,-3-2 1 0,0 1 1 15,2 1-2-15,-1 1 1 0,-1-3 1 16,0 1-1-16,0 1 0 0,0-1 1 15,0 1 4-15,0 0 0 0,-3 0 0 0,3 1 2 16,-3-1-1-16,0 2 0 0,-1-1-2 16,0 0 0-16,-2 1-2 0,1-1-1 0,2 1-1 15,-2-1-2-15,0-1-1 0,0 1-2 16,0-1-1-16,1 1 1 0,-1-3-2 0,0 2-2 16,-1-1 0-16,1 1 0 0,-2-1 0 15,0 1 0-15,1-1 0 0,-1 2 1 16,1-3 1-16,0 2 2 0,1-2-2 0,2 0 3 15,0 0-2-15,-2 0 1 0,3-2-2 16,-1 2 4-16,0-3 0 0,0 2 2 0,0-1 2 16,1 1-2-16,-1-2 0 0,2 1 2 15,-1-3-3-15,2 0-1 0,0-2-1 16,0 2-1-16,2-3-1 0,-1 1 2 0,2-2-2 16,-1 0-2-16,2 0 1 0,0 0 1 15,-1 0-2-15,0-1-2 0,0 2-2 0,0-1 1 16,-1 1 1-16,0 2-4 0,-1-1 2 15,1 1 2-15,-1 0-1 0,1-2 2 0,2 3 2 16,-2 0-1-16,1-2-2 0,-1 4 2 16,-1-1-1-16,1-1 0 0,-2 4-1 0,2-3-1 15,-1 4 2-15,-1-2 0 0,0 1 0 16,3 1 0-16,-1 0 3 0,1 0-6 0,-1 1-31 16,0 1-45-16,-1-2-116 0,-1 0-135 15,-1 4-74-15,-1 2-30 0,-1 1 9 16,-4 2 34-16</inkml:trace>
  <inkml:trace contextRef="#ctx0" brushRef="#br0" timeOffset="393229.7184">10199 14227 185 0,'0'-1'305'15,"0"-1"21"-15,-1 1-8 0,-1-1-74 0,2 1-83 16,0 1-49-16,-1-2-30 0,-1 2-15 16,2 0-12-16,0 0-11 0,0 0-7 0,0 2-6 15,-2-2 1-15,2 3-1 0,0 0-1 16,0 0-1-16,0 1-1 0,0-1-4 0,2 2-3 15,-2 0-5-15,3 0-3 0,-3-1 0 16,3 3-2-16,-1-2 1 0,0 0 0 16,-1 1-2-16,1 0 0 0,-2 0 0 0,0-1 0 15,0 2 0-15,0-1-2 0,0-1 2 16,0 0 2-16,-2 2-2 0,-1-2 0 0,1 0-1 16,2 0 0-16,-3 0-2 0,2 0-2 15,-1 1-1-15,0-1-3 0,1 0 1 16,-1 2 0-16,-1-3-1 0,3 2-1 0,-3-1 0 15,0-2 2-15,2 2 0 0,-1 0-1 0,0-2-1 16,1 1 1-16,-1 0-1 0,-1 1 2 16,-2-2 0-16,0 2-1 0,-1 0 0 15,-2-1 0-15,0 1 0 0,0 1-1 0,-1-2 0 16,-1 1 0-16,1-1 2 0,-2 1 1 16,0-2 2-16,1 2 2 0,-1-1-3 0,2 0 1 15,-1 0-1-15,3-2 0 0,0 0-3 16,1-1 2-16,1 1-1 0,-2 0 1 15,2-1-1-15,0 1 1 0,-2-2-1 0,2 0 0 16,-1 0 1-16,-1 2-2 0,2-2 2 16,-2 0-2-16,2-2-1 0,1 2 2 0,-3 0-2 15,1 0 0-15,1 0 0 0,-1 0 1 16,1-2 2-16,0 1-1 0,-2 1-2 16,2-2 2-16,0 0-2 0,0 2 0 0,2-1-2 15,-2-1 4-15,2 0-1 0,-1 2 0 16,-1-3-1-16,0 2 0 0,2 0 2 0,-2-1-2 15,2 1 2-15,-2-1-2 0,1 0 1 16,-1 1 0-16,2-1-1 0,-2 0 0 0,3 0 0 16,-3 1 0-16,2-1 0 0,0-1 0 15,1 2 0-15,0-1 0 0,0-1 0 16,1 2 0-16,-1-2 0 0,0 1 0 0,2-1 0 16,-1 1 3-16,-1 0-2 0,2-1-1 15,-3 0-1-15,3 0 1 0,-2 0-1 0,2-2 1 16,0 1-2-16,-1-2 2 0,1-1 0 15,0 2 0-15,0-2 0 0,1 0 0 16,-1 1 2-16,0 0-2 0,0 0-2 0,0 0 2 16,0 2 0-16,2-2 0 0,-2 1 0 15,3 1 0-15,0-1-1 0,2 0-8 0,1 0-20 16,0-2-31-16,-1 2-38 0,2-2-91 16,-4 5-136-16,-3-3-67 0,3 4-19 0,1-5 11 15,1 1 25-15</inkml:trace>
  <inkml:trace contextRef="#ctx0" brushRef="#br0" timeOffset="393919.8779">10023 14154 184 0,'1'0'313'0,"1"-2"23"0,-1 2-2 0,-1 0-80 16,0 0-79-16,0 0-50 0,0 0-27 0,-1 2-16 16,-1-2-8-16,2 0-6 0,0 1-5 15,-1 0-9-15,-1 1-10 0,2-1-7 0,0 1-9 16,0 0-7-16,0-1-6 0,0 1-1 15,0-2-4-15,2 2-4 0,-1 0-1 16,2-2-2-16,-1 1 0 0,1-1-1 0,1 0-1 16,1-1 0-16,-3 1-1 0,1-2 2 15,0 2-4-15,-1-2 1 0,0 2-5 16,-1-3-10-16,-1 1-15 0,-1 0-22 0,-3 1-32 16,1-2-59-16,-5 3-119 0,-3 0-83 15,-3 1-31-15,0 1-5 0,-1 3 18 0</inkml:trace>
  <inkml:trace contextRef="#ctx0" brushRef="#br0" timeOffset="394519.5101">9681 14316 236 0,'2'0'323'0,"-2"-2"21"0,0 1 5 0,0 1-121 15,-2 0-78-15,-1 0-47 0,0 0-24 0,-2 1-16 16,-3 1-7-16,3 2-6 0,-1-1-4 15,1 0-9-15,-1 1-2 0,0-1-8 0,-1 2-4 16,4-1 0-16,-2-1-4 0,2 2 0 16,0-5-3-16,-3 3-3 0,4 0 0 15,-4-1-1-15,3 1-1 0,-4-2-1 0,2 2-1 16,-1-2-2-16,-1 3-1 0,0-3-2 16,1 1 0-16,-1-1-2 0,0 1-1 15,0-2 3-15,2 0-2 0,1-2 5 0,0 2-1 16,0-1 2-16,-1-1 1 0,2 1 1 15,0-1-1-15,1 0-1 0,-1 0 1 0,0 0-1 16,1-1 2-16,-1 0-3 0,1 0-1 16,1 0 1-16,-1-2-2 0,2 2-2 0,-1-2-1 15,-1-2 1-15,2 0-1 0,0 0-2 16,2-1 3-16,-1-1-3 0,-1 0 0 0,3-3 0 16,-1 2 1-16,0-3-1 0,-1 1 0 15,-1 0 1-15,0 1-1 0,0-1 0 0,-1-1 1 16,-1 3-1-16,0 0 0 0,-1 1 2 15,3 1-2-15,-1 2 1 0,-1 0-1 16,2 3 0-16,-3 1 1 0,3 1-1 0,3 0 0 16,-1 1 0-16,1 1 0 0,2 0 0 15,1 3-7-15,0 0-19 0,2 1-40 0,-2-1-50 16,-4 4-172-16,-2-1-89 0,-3 3-43 16,1 2-7-16,-4-1 24 0</inkml:trace>
  <inkml:trace contextRef="#ctx0" brushRef="#br0" timeOffset="394615.4583">9529 14466 122 0,'3'4'307'0,"-1"-3"20"16,1 1 12-16,2 1-82 0,1 0-103 15,-3 1-57-15,2 0-29 0,0-1-11 0,-2 2-4 16,2 0-2-16,-2-2-5 0,0 2-5 15,0-1-7-15,0 1-3 0,-3 1-2 16,2-3-2-16,-2 1 1 0,0 0 1 0,0 1 0 16,-2-1 1-16,-1 1-5 0,0 0 1 15,0 0-3-15,0 2 1 0,-2-2-3 0,2 2 2 16,-2-1-3-16,0 0-1 0,-1-2-4 16,3 1-4-16,-2-1-1 0,0-1-4 15,-1 0 0-15,1 0 1 0,-1-1-4 0,3-1 3 16,0 1-5-16,-2-2-1 0,3 0 0 0,-1 0-4 15,2 0-9-15,-1-3-19 0,0 1-25 16,-1-1-39-16,2 0-81 0,-7 2-137 16,3-2-64-16,0 0-18 0,-1-2 3 0,1 1 29 15</inkml:trace>
  <inkml:trace contextRef="#ctx0" brushRef="#br0" timeOffset="395646.6199">9324 14352 287 0,'-5'-2'331'16,"3"-3"24"-16,-1 3-23 0,0 1-109 15,3-1-68-15,-2 0-43 0,2 2-33 0,0 0-16 16,0 0-14-16,0 0-6 0,0 0-5 15,0 2-4-15,0 1 1 0,0-1-2 0,2 3-3 16,-2 0-2-16,0-1-2 0,-2 2-7 16,2-1-4-16,-3 1-2 0,2-2-4 0,-4 2-2 15,2 1-2-15,-2-2 0 0,0 0-2 16,2 0-1-16,-2-1 1 0,-2 1-2 0,2-2 2 16,0-1-1-16,0 1 0 0,1-1 0 15,-1-1-1-15,1 1-1 0,-1-2 1 0,1 0 1 16,1 0-1-16,0 0 0 0,1 0-1 15,2 0 3-15,-1-2-1 0,-1 1 1 0,2-1-2 16,-1 2 3-16,-1-5-1 0,0 3-3 16,2-3 0-16,0 2 2 0,-1-2-2 15,1 3 1-15,-2-1 1 0,0-1 0 0,2 1-2 16,0 1 2-16,-2 2 2 0,2-2-2 16,-2 2 1-16,2 0 0 0,0 0 2 0,0 2-4 15,0-2 1-15,-1 2-1 0,1 0 1 16,0 1 0-16,-2 0-1 0,2 0-1 15,-2 1 1-15,1 0 0 0,-1 1 2 0,-1-2 0 16,0 2-1-16,-2 0 3 0,0 1-2 16,-1-2-1-16,1 2 2 0,1 0-3 15,-1-1 1-15,0-1-2 0,0 1 3 0,-1-3-3 16,3 1 0-16,-2-1 1 0,0 1 0 0,2-3-2 16,-2 0 2-16,2 0 1 0,0-1-1 15,-3-1 0-15,4-1-1 0,-3-1 0 16,2 1 0-16,0-2-1 0,0 2 1 0,0-1 0 15,-1-1-1-15,3 0-1 0,-2 1 2 16,0 0 2-16,3-1-2 0,-2 2 1 16,2 0 0-16,0 1 1 0,-1 2 0 0,1-2-2 15,0 2 1-15,0-1 0 0,0 1-1 16,0 0 0-16,0 0 1 0,0 1 1 0,0 1 0 16,0-2-1-16,0 2-1 0,0 1 3 15,0 2-2-15,0-1-1 0,0 2 0 0,-2 0 0 16,0 0-1-16,1 1-2 0,-1 0 2 15,1 0-1-15,-1 0 1 0,-1 3-1 0,1-3 2 16,-1-1-1-16,1 2-2 0,-2-2 2 16,1 3 1-16,-2-2-2 0,0 1 1 0,2-1 1 15,-3 0-2-15,-2 3-2 0,0 0 4 16,0-1 0-16,0 0-1 0,-3 2 1 16,0-1 0-16,1-1 1 0,-2 1-2 0,1 0 0 15,-2-1-1-15,2-2 0 0,1 1-1 16,1-4 0-16,1 1 2 0,2-4 2 0,-1 1 2 15,1-1-2-15,-3-1 3 0,4 0-1 16,-1-1 1-16,-1-1 0 0,1 1-3 16,0-1 3-16,1 1-3 0,-1-2 0 0,-1 0 0 15,2 1-2-15,-2-2 1 0,0-1 0 16,-1 1 0-16,2-1 0 0,-3 0 2 0,1-1 2 16,1-1-4-16,-1 1 3 0,-1 1-2 15,3 0 1-15,-1-1-1 0,2 1-1 0,1-1 3 16,-1 2-3-16,2-1 0 0,2 2 0 15,-1-1 0-15,2 1 0 0,3 1 0 16,2-3 2-16,2-2-2 0,0 2 0 0,3 0 0 16,0-3 0-16,-2 1 0 0,0-1 0 15,0 1 0-15,-2-4 0 0,-1 1 0 0,0 0 0 16,-2-3 0-16,0 0-2 0,-1 4 2 16,-2-2 0-16,0 2 2 0,0 2-2 0,0-1-5 15,0-1-15-15,2 0-24 0,-1 0-30 16,4 2-32-16,1-2-51 0,0 0-102 0,1 1-87 15,-1 1-28-15,2-3-4 0,3 2 19 16,0-1 41-16</inkml:trace>
  <inkml:trace contextRef="#ctx0" brushRef="#br0" timeOffset="396219.2635">8937 14248 248 0,'1'-5'341'0,"-2"0"33"16,-1 0 12-16,2 2-108 0,-3 0-86 15,1 2-52-15,1 1-36 0,-3-2-26 0,1 1-15 16,3 1-13-16,-3-2-11 0,3 2-8 0,-2 0-6 15,2 0-8-15,0 0-5 16,2 0-5-16,-2 2-7 0,3-1-11 0,0 1-25 16,2-1-43-16,-3 2-117 0,1 0-127 0,-3 2-68 15,3 2-28-15,-3 3 7 0,-1 5 32 16</inkml:trace>
  <inkml:trace contextRef="#ctx0" brushRef="#br0" timeOffset="396313.9392">8932 14845 287 0,'3'6'377'16,"-1"-3"22"-16,2-2 15 0,-1 2-123 0,0-3-112 16,2-3-71-16,0 2-37 0,2 0-20 15,0-2-18-15,4-1-10 0,-1 1-11 16,1 1-12-16,0-1-19 0,0-1-27 0,2 2-31 15,-2-3-57-15,0 2-123 0,0 2-84 16,0-2-34-16,3 0 2 0,-3 0 15 0</inkml:trace>
  <inkml:trace contextRef="#ctx0" brushRef="#br0" timeOffset="396411.1705">9265 14793 257 0,'7'2'352'15,"-1"-2"32"-15,-1 0 26 0,-1 0-119 0,1 0-88 16,0 0-51-16,0 0-35 0,2-3-29 15,1 1-25-15,2-1-21 0,2-1-14 16,-2 1-14-16,1 1-6 0,3-1-2 0,-4 1-5 16,2-1 0-16,-2 1-4 0,1 0-18 15,3 2-30-15,-1-3-42 0,-2-1-90 0,0 4-137 16,-3 0-68-16,2 2-25 0,2-4 13 16,-1 1 29-16</inkml:trace>
  <inkml:trace contextRef="#ctx0" brushRef="#br0" timeOffset="396941.3181">10900 15205 112 0,'1'0'355'15,"-1"0"39"-15,0-1 23 0,0 1-39 16,0 0-126-16,0 0-83 0,0 0-55 0,0 0-34 15,0 1-22-15,-3 2-19 0,-2 2-14 16,0 1-12-16,-4 3-3 0,-2 1-3 0,1 2 1 16,-2 0-1-16,2 2-2 0,-1-2-1 15,-3 0-2-15,3 0-2 0,-1 1 0 16,0-4 0-16,3 2 0 0,-2-2 0 0,5-2 0 16,1-2 0-16,0-1-2 0,3-1-3 15,-1-1-1-15,1-1-2 0,2 1-17 0,0-4-49 16,0-1-120-16,0-1-131 0,0-5-71 15,2 0-37-15,-2 0-1 0,3 0 40 16</inkml:trace>
  <inkml:trace contextRef="#ctx0" brushRef="#br0" timeOffset="397063.2427">10798 15136 58 0,'-1'-7'376'15,"-2"-1"44"-15,0 0 20 0,1 3 16 16,2 2-183-16,0-2-113 0,0 2-68 0,0 1-43 15,2 0-23-15,2 0-18 0,-1 2-29 16,-1 2-41-16,1 0-64 0,-4 3-156 0,-1 0-87 16,-3 2-40-16,1 1-5 0,1 1 24 15</inkml:trace>
  <inkml:trace contextRef="#ctx0" brushRef="#br0" timeOffset="397668.6125">10677 15276 131 0,'-8'6'335'0,"5"-3"35"0,-2 0 25 0,2-3-61 16,1 0-107-16,2 0-67 0,-3 0-43 16,1 0-24-16,1 0-22 0,-1 0-18 0,1 0-10 15,-1 0-13-15,2-2-10 0,-2 1-6 16,1 1-6-16,-2 0-3 0,2-2-3 0,-1 1-2 16,0-1 1-16,2-1-1 0,-1 2 1 15,-1-1-1-15,2 1 1 0,0-2 1 0,0 0-2 16,2 1 1-16,-1-1-1 0,-1 0 0 15,2 0 0-15,1 2 0 0,1-2 0 16,1 1 0-16,-2-3 1 0,2 5-1 0,-3-4 0 16,1 4 0-16,-1 0 1 0,1 0-1 15,-3 0 2-15,3 0 0 0,0 4-2 0,-2-4 0 16,1 5 0-16,0-3 1 0,-1 1-2 16,-1 1 1-16,2-1-1 0,-2 2 0 15,-2-1 2-15,2 1-1 0,-3-1 0 0,1 1-1 16,-2-2 0-16,-1 3 0 0,-1-2 0 15,1 2 1-15,-3-2 0 0,1 1 2 0,0 2 0 16,-1-4-1-16,0 1 0 0,-1-1-1 16,2 0 0-16,-1 1 0 0,2-3 0 15,-3 3 2-15,2-3-2 0,1 1 0 0,1-2 0 16,0 0-2-16,2 0 2 0,0-2 0 16,0 1-1-16,0-3 0 0,1 3-1 0,-1-2 2 15,2 0-1-15,-1-1 1 0,0 2 0 16,-1-3 2-16,2 0 1 0,-1 1 3 0,0-3 2 15,1 1 3-15,-1-1 2 0,-1 1 6 16,0-3 0-16,3 0 5 0,-3 0 2 0,3-2 1 16,0 0 0-16,-2-2-1 0,2-1-1 15,0 3-3-15,0-3 1 0,0 2 1 16,0 2-1-16,0-1-1 0,0 1-3 0,0 3 1 16,2 2-6-16,-2 0-5 0,0 2-1 15,3 2-2-15,-1-1-4 0,2 1-4 0,1 2-13 16,1 1-17-16,-1 1-16 0,2 0-13 15,-3 3-6-15,-1 0-5 0,-3 0-17 16,0 3-27-16,-4-4-85 0,-1 5-127 0,-3-1-70 16,0 0-27-16,-1 0 6 0,-1 0 32 15</inkml:trace>
  <inkml:trace contextRef="#ctx0" brushRef="#br0" timeOffset="398256.256">10351 15330 91 0,'-3'1'257'0,"1"-1"5"15,1-1-18-15,-1-2-32 0,2 1-43 16,-1-3-62-16,-1 1-43 0,2 0-22 16,-2 0-13-16,2-3-8 0,-1 1 0 0,1-1-3 15,0 2-1-15,0-2 3 0,1-1 1 0,1 1 4 16,0 1 7-16,-1 1 12 0,-1-2 10 16,2 4 9-16,-2 0 8 0,0 2 5 15,0-2-4-15,-2 3-1 0,2 0-5 0,0 3-9 16,-3-1-6-16,1 3-8 0,2 2-8 15,-1-4-5-15,-2 2-9 0,3 2-6 16,0-1-7-16,0 2-4 0,3-2-1 0,-2 3-3 16,1-2-1-16,1 4-1 0,0-3 1 15,-1 3 2-15,1 0-1 0,0-1 0 0,-1 1 3 16,0 4 2-16,-2-2 1 0,0-1 0 0,-2 2-1 16,0-1 1-16,1 1-5 0,-4-3 1 15,0 2 1-15,0-3-2 0,-1 0 2 16,-2 1 1-16,0 0-1 0,-1-2 1 0,-2 0 1 15,0-1-2-15,0-1 3 0,0 0-3 16,-1 1 1-16,0-4-3 0,1 1 4 0,0-1-3 16,-2 1 2-16,2-4-1 0,-1 2 0 15,0 0 0-15,-2-1-2 0,0-2 1 16,1 0-1-16,-2 0 0 0,0-2 0 0,1 1-1 16,0-1 1-16,-2-1 0 0,3 2 1 15,-1-2-2-15,1 0 4 0,2 0-2 0,-3-1-1 16,3 2-1-16,-3-1 1 0,4-2-1 15,1 2 1-15,0-2 0 0,2-2 3 0,1 2 0 16,1-2 1-16,2 0 2 0,-2-2-3 16,4 1-1-16,-1-1 0 0,2 0 0 15,0 0-1-15,2 0-1 0,-1 1-1 0,2-2 0 16,0 0 0-16,1 1-1 0,-1 0-2 16,2 0-2-16,-1 1-9 0,3 0-5 15,0 1-1-15,0 2-13 0,1-2-34 0,2 1-64 16,-3 2-164-16,-4-1-87 0,0 1-45 15,2-2-13-15,0 0 22 0</inkml:trace>
  <inkml:trace contextRef="#ctx0" brushRef="#br0" timeOffset="398818.4617">10109 15219 77 0,'0'-6'367'15,"-1"-2"46"-15,-1 4 26 0,-1 1-12 16,3 0-145-16,-2 0-104 0,2 1-68 0,-1-1-44 15,-1 3-30-15,2-1-16 0,0 1-9 16,0 1-8-16,3-1 1 0,-3 5-2 0,2-2-1 16,0 3-14-16,-2-2-36 0,0 0-65 15,-4 3-172-15,-5 0-90 0,1 0-49 0,-1 1-11 16,-4 1 21-16</inkml:trace>
  <inkml:trace contextRef="#ctx0" brushRef="#br0" timeOffset="399333.4356">9733 15441 122 0,'3'-5'325'16,"0"1"29"-16,-3-2 20 0,2 3-65 15,1-2-99-15,-3 2-56 0,0 1-29 0,0 1-19 16,0 0-8-16,0-1-14 0,-1 2-16 16,-3 0-18-16,1 3-15 0,-2 2-13 0,-2-1-9 15,0 2-6-15,-1 2 0 0,0-2-3 16,1 2-4-16,0 1 0 0,-1-1-2 0,2 1 0 16,-2-4-2-16,0 1 1 0,0 0 2 15,2-2-2-15,-2 1 0 0,2-4 2 16,0 2 0-16,-1-3-2 0,2 0 2 0,-1 0 0 15,3-3 0-15,-2 2-1 0,0-4 0 16,2 2 1-16,0-2 0 0,1 1-2 0,-1 0 2 16,2 1 1-16,-1-1 2 0,-1-3-2 15,2 3 3-15,-1-3-1 0,2 3 3 16,0-3-1-16,0 1 2 0,2-2 5 0,-1-1 3 16,2 0 1-16,-3 0 2 0,3-1 4 15,-1 0-2-15,1 0-3 0,0-2-3 0,-1 2-2 16,-1 1-5-16,3-2 0 0,-3 5-5 0,1 1 1 15,0-2-1-15,-1 5-2 0,-1-1-1 16,3-1 1-16,-3 4-2 0,2-1 0 16,-2 1 0-16,0-2-1 0,0 2-5 0,0 0-2 15,0 2-3-15,0-2-5 0,-2 0-1 16,2 1-3-16,0 0 4 0,0 2 4 0,2 1-1 16,1 0-21-16,-2 3-31 0,1-5-77 15,-4 3-153-15,-2-1-87 0,-1 4-39 16,4 1 2-16,-1 3 21 0</inkml:trace>
  <inkml:trace contextRef="#ctx0" brushRef="#br0" timeOffset="399452.3617">9610 15683 308 0,'4'3'350'16,"1"-2"31"-16,0 0 1 0,0 1-109 0,0-2-71 15,-2 1-45-15,3-1-35 0,-3 0-28 16,-1 0-28-16,-1 2-22 0,-1-2-17 15,0 2-13-15,2-2-7 0,-2 3-6 0,0-1 0 16,2-2-2-16,-2 0 1 0,0 0 0 16,0 2 0-16,0-1 0 0,0 1 1 0,0-2 3 15,1 2-1-15,-1-1-4 0,2-1-8 16,-2 0-12-16,1 0-20 0,-1 0-24 0,2-1-26 16,-2-1-30-16,0-1-61 0,-2 1-81 15,-2-3-72-15,-3 1-26 0,2 1 1 16,1-2 19-16</inkml:trace>
  <inkml:trace contextRef="#ctx0" brushRef="#br0" timeOffset="400040.1441">9455 15393 103 0,'-1'-6'317'15,"-1"-1"30"-15,-3 0 21 0,2 3-61 16,-2-2-104-16,0 0-66 0,-1 1-31 0,-2 1-17 16,0 1-8-16,2 0-9 0,-1 1-6 15,0-1-8-15,4 3-10 0,0 1-11 0,-1 3-10 16,4 0-6-16,-1 2-8 0,1 2-5 16,1 1-1-16,3 0-1 0,-1 1-4 0,2 2 2 15,0-3-2-15,0 2 2 0,0 1-1 16,-2-3-3-16,-1 3 2 0,1 0 1 15,-1 0-1-15,-1-2 0 0,-1 4 1 0,0-2-2 16,0-2 3-16,-3 4-2 0,2-1 1 16,-3-1 0-16,0 0 1 0,-1 0 0 0,0-2-2 15,-1 2 4-15,1-4-2 0,0 1 0 16,-1-2 2-16,1-2 0 0,0 1 0 16,-1-1 1-16,2-1 1 0,0-1 1 0,1 2 1 15,1-4-2-15,-1 1-1 0,0 1-1 16,1 0 0-16,-1-2-1 0,-1 2-4 15,1-2 1-15,-1 1-1 0,1 1-1 0,0-2 1 16,1 2-1-16,-1 0 0 0,0-2 0 0,1 0 0 16,-1 1 0-16,2-1 2 0,-2-1-2 15,1 0-3-15,2-1-1 0,-1-1 0 16,-1 1-5-16,2-3-4 0,-2-1-2 0,2-3-1 16,0 1-3-16,2-4 3 0,-2-1 3 15,3-1 1-15,-1-2-2 0,1-2-6 16,0-2-17-16,-2 1-18 0,1-3-15 0,1 0-5 15,-1 0 1-15,-1 3 7 0,1-1 16 16,0 5 21-16,-1 0 18 0,-1 4 17 0,0 2 8 16,0 1 13-16,-3 2 13 0,3 3 7 15,0-1 4-15,-2 1-2 0,2 0-2 16,0 2-4-16,0-1-6 0,0-1-3 0,0 2-6 16,0 0-4-16,0 0-3 0,0 3-4 15,0-1-5-15,0 3-3 0,0 0-3 0,0 3-1 16,0 1 3-16,-1 3 2 0,-2 0 5 0,-1 2 6 15,1 1 6-15,-3-1 3 0,1 1 4 16,1-1 2-16,0 3 6 0,-2 0 1 16,1-4 8-16,1 3 6 0,-1-1 3 0,0-4-1 15,2 4 0-15,0-5-5 0,0-3-3 16,-1 1-3-16,4-1-2 0,-3-3-2 16,3 3-4-16,-2-4-2 0,2 0-8 0,0-2-3 15,0 2-10-15,0-3-3 0,0 0-11 16,0 1-12-16,0-1-26 0,0 0-38 0,2 0-37 15,0 0-22-15,-1 0-16 0,1-1-31 16,0-1-70-16,-4 0-127 0,0-1-52 0,2 3-24 16,0 0-6-16,-3 0 32 0</inkml:trace>
  <inkml:trace contextRef="#ctx0" brushRef="#br1" timeOffset="455856.7709">12330 15352 245 0,'-6'-1'296'0,"1"-2"15"0,0 1-34 0,2-1-101 16,0 2-69-16,0-1-41 0,3 2-22 15,-1 0-12-15,-1-2-4 0,0 2 3 16,2 0-1-16,-3 2 2 0,3-2 4 0,-2 0-1 16,2 2 3-16,-1-2-2 0,-1 0 5 0,1 0-1 15,-1 1 5-15,0-1 0 16,2 0 3-16,-1 0 1 0,-1 0-1 0,2 0-1 0,0 0-6 16,0 0-5-16,0 0-7 0,0 0-7 15,0 2-6-15,2-2-3 0,-1 0-1 16,3 1-3-16,2-1 2 0,2 0-4 0,3 2 3 15,0-2-1-15,3 0-2 0,2 0-1 16,4-2-3-16,0 1 1 0,5-1-2 0,2 1-2 16,3-1 1-16,1-1-2 0,-1 2 0 15,2-1 0-15,0 1 1 0,-1-1 0 16,1 2 0-16,0 0-1 0,-1 0 0 0,1 2-1 16,2-1-1-16,1 1 5 0,0-1 0 0,-2-1 3 15,4 0-2-15,-1 0 3 0,6-1 1 16,-2-1-6-16,1-1-1 0,3 0 0 15,3 2 0-15,-2-1 0 0,1-3-1 0,-2 3 0 16,-3-1-1-16,0 0 2 0,-4 2-1 16,-2-2-2-16,-4 3 2 0,1-3 1 0,-2 2 0 15,-2 0 0-15,1-1 0 0,-3 2 0 16,-3-1-2-16,-1 1-1 0,0 0 0 16,-2 0-1-16,-2 0 1 0,2 0 1 0,-2 0 2 15,-1 0 0-15,2 0 0 0,-3 0 2 16,1 0 0-16,-2 0-1 0,0 0-1 0,-3 0 0 15,-1 0-1-15,0-2-1 0,-5 2-2 16,2 0 3-16,1 0 1 0,-1-2 0 0,-1 2 1 16,1-1-1-16,2 1-1 0,0 0 1 15,1-1-2-15,3 1 2 0,2-3-1 16,1 3-1-16,1 0 4 0,1-3-2 16,0 3-2-16,0 0 2 0,-2 0 0 0,2 0 3 15,-5 3-3-15,4-3 0 0,-7 3 0 0,0-3 0 16,1 1 0-16,-2 2 0 0,-3-3 0 15,-1 2 0-15,3-2 0 0,-3 1 2 16,3-2-2-16,-3 1 0 0,3-2 0 0,-1 2 1 16,0-2-1-16,0 2-1 0,-2-1-1 15,2 1 2-15,0 0-3 0,0-1 1 0,-2 1 2 16,1 0 0-16,-1 0 0 0,0 0 0 16,2 0 1-16,-2 0-1 0,1 0 1 15,1 0 1-15,1 0-2 0,-3 0 1 0,2 0-1 16,-3 1 0-16,4-1-1 0,-4 0-2 15,0 1 3-15,1-1 0 0,-1 2-1 0,0-2 1 16,1 2 0-16,2-1-3 0,0-1 1 16,0 2 2-16,3-1 0 0,-1 0 2 0,-1 2 1 15,3 0 2-15,-2-2 0 0,1 0 1 16,0 1-2-16,-1-1 0 0,-2 1-2 0,3 0-2 16,-5-2 1-16,2 3-1 0,-2-3 0 15,2 0 0-15,-2 0 0 0,-1 0 0 0,-2 0 0 16,1 0 0-16,-1 0 0 0,0 0 1 15,0 2-1-15,-2-2 0 0,-1 0 0 16,2 0 2-16,-2 2-2 0,2-1-3 0,-1 1 3 16,-1 1 0-16,0 0-1 0,2 1 0 15,-2 1 1-15,0-1 1 0,0 2-1 0,0 0 0 16,-2 2 1-16,2-1 3 0,0 0 0 16,-1 1 1-16,-1 1-2 0,2 0 2 0,-2 2-1 15,1 1-1-15,-2 0-1 0,2-2-2 16,-1 4 1-16,0-2-1 0,2 3-3 0,-1-2 3 15,-1 2-1-15,2 0 1 0,0 0 0 16,2 0 0-16,-2 2 0 0,1-1-2 0,-1 1 2 16,0 1-1-16,2 0 0 0,-2 1 1 15,2-1 0-15,-2 3 0 0,0 0-2 16,0 0 2-16,0 0 0 0,-2 0 0 0,0-1 0 16,1 1 0-16,-1-1-1 0,0-1 1 15,-1-1-3-15,2 0 1 0,-1 2 0 0,0-3 0 16,2 3 2-16,0-1 0 0,0 3 0 15,2-2 0-15,0 1 0 0,-1 1-1 16,2 0-1-16,1-1-2 0,-1-1 1 0,0 2 2 16,1-3-4-16,1 2 3 0,-2-1 2 0,2-1 2 15,2-1-2-15,-2 0 2 0,0 2-2 16,0-2 0-16,2-2 1 0,-2 2-1 0,-1-2 0 16,1 0 0-16,1-1 0 0,-3 1 2 0,2-1-2 15,0-2 0-15,-2 1 0 0,0 1 0 16,1-3 3-16,-3 2-2 0,3-1 0 15,-2-1-1-15,0 2 0 0,-1-4 0 0,-1 1-2 16,0-1 0-16,2-1 1 0,-2 0 1 0,-2-2 0 16,2 2 0-16,-1 1 0 0,-1-2 0 15,2 3 0-15,-2-2-1 0,1 2 1 0,-2-4 1 16,3 3 0-16,0-3-9 0,3-1-26 0,-2 0-60 16,1-1-90-16,-4-2-141 0,2-3-69 15,0 0-31-15,2-3 6 0,1-5 47 0</inkml:trace>
  <inkml:trace contextRef="#ctx0" brushRef="#br1" timeOffset="456882.9256">12669 15311 42 0,'1'-6'291'0,"-1"4"34"0,0-3 22 0,0 2-48 16,0-1-89-16,-1 4-58 0,-1-3-36 0,2 1-20 15,-2 1-13-15,2 1-9 0,0 0-13 16,2-2-9-16,-2 2-10 0,0 2-12 15,0-2-9-15,2 1-5 0,-1 4 1 0,-1-2-5 16,0 3 2-16,2-2 1 0,-1 4 1 16,-1 0-2-16,-1 2 0 0,-1 2 0 15,1 1 0-15,-1 2 0 0,0 3-1 0,-1 3-2 16,0 2-3-16,0 0-2 0,1 2-1 16,1 0-2-16,-1 3-1 0,0-2 1 0,2 3-3 15,0 3-1-15,-3-3-1 0,1 5 1 16,0-2-2-16,0 1 0 0,-1 2 0 15,1 1 2-15,-1-3-1 0,0 0 2 0,0 0-3 16,1-3-1-16,2 0 3 0,2-1-2 16,1-3-1-16,0-1 2 0,0 2-1 0,1-4 2 15,1 2-3-15,-3-3 1 0,3-1 1 0,-2-1-1 16,0 2 3-16,-1-2 2 0,0 2-1 16,-1-1 3-16,1 0-1 0,-1 0-2 0,1 0-1 15,1 1 0-15,0 0-1 0,0 1-1 0,0-1 0 16,-1 0 1-16,1-1-1 0,0-1 2 15,1 0-3-15,-1-1 3 0,0-2 2 0,0 1-1 16,2-2 2-16,-2-2-2 0,0 1 0 16,0-3 1-16,0-1-1 0,-1-1-1 0,1 0-1 15,-3-3-1-15,3-2 2 0,-1-1 0 0,-2-1 0 16,2-2 0-16,-1 1-2 0,-1-2 1 16,2-3-1-16,1 0 1 0,0-1-1 15,0-3 1-15,0 2-23 0,0-5-82 0,-3 3-150 16,-6-3-103-16,0 2-54 0,0-5-28 0,-1-2 9 15,-4-1 73-15</inkml:trace>
  <inkml:trace contextRef="#ctx0" brushRef="#br1" timeOffset="457873.5741">12665 14137 33 0,'2'-3'267'0,"0"2"31"0,-1-2 12 15,-1 0-45-15,0 1-62 0,-1-1-40 0,1 1-26 16,-2 2-14-16,0-2-12 0,1 1-11 15,-1 1-13-15,2 0-19 0,-3 3-18 16,3-1-15-16,-2 3-14 0,-1 4-6 0,2 1-7 16,-3 3-2-16,1 4-3 0,1 2 1 0,0 2 0 15,0 1 1-15,-1 2-2 0,3 0 0 16,0-2-2-16,0 0 2 0,2 3-2 16,-1-4 1-16,3-4 0 0,-2 2 1 0,5-1 1 15,-4-3 0-15,3-2 0 0,-1-1 0 16,1-2-1-16,4 0-1 0,-1-3 1 15,-1-1-2-15,3-1 1 0,0-4-2 0,2 1 0 16,-4-4 3-16,3 1-3 0,-2-1 0 16,-2-1 0-16,0 0 0 0,-3 3 2 0,0-5-2 15,-1 3 3-15,-1-3-4 0,-1 0 0 16,1 1 0-16,-3-2 1 0,0-1 0 0,-1 0 0 16,-1-1 1-16,-1-3 1 0,-3-1 1 15,4-1-2-15,-2-2 0 0,0-3 0 0,1-2 3 16,1-2-4-16,-1-2 2 0,3-1 0 15,-1 2-2-15,-1-4 2 0,2 6 1 16,0 1 2-16,0 0 2 0,-2 6-1 0,2 2 1 16,0 1-5-16,-3 4 1 0,1 1-3 15,-2 1-1-15,1 2-1 0,-2 1 1 0,0 2 0 16,-1 0 1-16,1 0-2 0,-1 5-3 16,1-3-13-16,-1 2-24 0,3 1-37 15,-2-1-57-15,0 1-92 0,-4 1-110 0,-1-3-49 16,2 2-9-16,-1-1 22 0,0 3 44 15</inkml:trace>
  <inkml:trace contextRef="#ctx0" brushRef="#br1" timeOffset="458440.6703">12572 14304 159 0,'0'4'295'0,"0"1"24"0,0-2 10 16,3 2-90-16,1 0-74 0,1-1-39 15,0 1-23-15,3-2-15 0,0 1-15 16,3-3-9-16,-1 1-11 0,1-2-11 0,5-2-12 16,-5 1-10-16,3-3-12 0,-1 3-8 15,1-3-2-15,-5 4-5 0,1-3-3 16,-2 2-2-16,1 0-1 0,-1 1-1 0,-1 0 0 16,-3-2 1-16,0 2 0 0,0 0 3 0,-3-1-3 15,3 1-7-15,-3-2-22 0,2 0-44 16,-1 1-105-16,-2 1-97 0,0 0-52 15,2-4-14-15,1-3 5 0,0 5 38 0</inkml:trace>
  <inkml:trace contextRef="#ctx0" brushRef="#br1" timeOffset="458548.5176">12971 14192 38 0,'0'-4'286'0,"1"1"24"16,-1 1 12-16,0-1-52 0,0 3-107 16,0-2-67-16,0 2-29 0,0 0-12 0,0 0 0 15,0 2 0-15,-1-2-1 0,-1 5-6 16,0 0-4-16,-1 2-8 0,1 1-10 0,1-1-3 16,-1 4-2-16,-1-1 1 0,1 2 1 15,-1 1 3-15,0 1 1 0,0 0 2 16,2 1 0-16,-1-3 2 0,2 3-4 0,0-3-1 15,2 0-3-15,2 0-1 0,2-2-2 16,-1-1-1-16,2-1 1 0,2-1 1 16,2-1-3-16,0 0-3 0,3-1-1 0,-1-2-4 15,-2-1-6-15,2 0-1 0,-4 1-1 16,1-3-2-16,-3 0-2 0,0 2 2 0,-1-2-8 16,-2-2-13-16,-1 2-21 0,-2-3-30 15,1 1-42-15,1-1-61 0,-6-2-95 0,1 1-78 16,1 0-28-16,-1 0 4 0,2-3 28 15</inkml:trace>
  <inkml:trace contextRef="#ctx0" brushRef="#br1" timeOffset="459065.0943">13189 14220 234 0,'0'-2'299'16,"0"2"20"-16,0-2-23 0,0 2-89 0,0 2-66 15,-2-2-41-15,2 2-21 0,0-2-18 16,-1 3-10-16,1 0-12 0,0 1-4 0,0 2-6 16,0 1-1-16,0 3 2 0,0-1 3 15,0-1-4-15,1 2 0 0,-1-1 0 16,2 0-1-16,-2 1 2 0,0-2-1 0,0 1 0 16,0-4 2-16,0 3-2 0,0-3-2 15,0-1-4-15,0-1-4 0,0-3-6 16,0 2 0-16,0-2 1 0,0 0 0 0,0 0 0 15,2-2 5-15,-2 2-1 0,2-5-3 16,-2 0-3-16,3 0-2 0,-1-1-4 0,1 0-3 16,0-1 0-16,1-1-3 0,-1-1 2 15,0 1-1-15,0 0-1 0,3 0 0 0,-3 3 1 16,0-3-1-16,-1 4 0 0,0-1 0 16,-1 3 0-16,1-1 0 0,-2 1-1 15,2 2 1-15,-1 0 1 0,1 0-1 0,-1 2 0 16,1 0 0-16,1-1 0 0,1 2 0 15,-2 1 0-15,1 1 0 0,0 0 0 0,1 2 0 16,-1-2 0-16,0 2 0 0,0 2 2 16,-1 0-2-16,1 0 0 0,0 0 0 0,0 1 0 15,-1-1 0-15,-1-1 0 0,1-2 0 16,0 0 0-16,-2-2 0 0,0 1 1 0,0-2-2 16,0 0 1-16,0-1-2 0,1-1 2 15,-1-1-6-15,0 0-14 0,0-3-27 0,3 2-40 16,-1-5-50-16,1 1-80 0,-1-2-100 15,-1-1-64-15,1 0-9 0,3-4 17 16,1 2 39-16</inkml:trace>
  <inkml:trace contextRef="#ctx0" brushRef="#br1" timeOffset="459660.0746">13465 14139 212 0,'3'-2'290'0,"0"2"19"16,1 0-20-16,-3 2-72 0,1 0-50 15,-2 3-25-15,0 1-11 0,0 5-5 0,-2-1-10 16,1 5-15-16,1 2-20 0,0-1-16 16,1 2-13-16,2 1-13 0,-1-2-9 0,1 1-4 15,0-2-4-15,1 1-6 0,-3-1-4 16,3-2-6-16,-2 1 0 0,-2-3-5 16,0 0-1-16,-2-2 0 0,1 2 2 0,-2-4-1 15,-2-2-1-15,2 2-3 0,-2-2-4 16,1-3-27-16,0 0-57 0,-2-3-110 0,-2 3-131 15,4-2-71-15,-3-1-29 0,5-3 7 0,2-1 42 16</inkml:trace>
  <inkml:trace contextRef="#ctx0" brushRef="#br1" timeOffset="463910.2679">12799 16678 68 0,'-1'0'268'0,"-3"-1"21"0,0 1 12 15,1 0-78-15,-2 0-91 0,2 0-45 0,0 0-25 16,0 0-12-16,-1 0-6 0,-1 0-3 15,1 0 1-15,1 1-1 0,-2 1-3 0,2-2-4 16,-2 2-3-16,0-1 2 0,1 2 2 0,-2-1-4 16,-1 2 0-16,1 0-2 15,-1 1-1-15,-2-1-2 0,1 1-4 0,0 1 0 16,-3-1-2-16,2 2-3 0,-1-2 0 0,-4 3-3 16,3 0-3-16,-2-2-3 0,1 1-2 0,-1 1 1 15,-3-1-4-15,2 2-1 0,-3-1 2 16,-1 2 0-16,-4 1 1 0,0 1 2 0,-2 1 5 15,0 2 0-15,-1-1 0 0,-2 0 0 0,0 3-2 16,-3 0 0-16,0-1-5 0,0 2-1 16,0 1 3-16,-1-3-4 0,-1 0 1 0,4-2 1 15,-1 1 1-15,2-1 0 0,1-2 3 16,1-1-2-16,0 1 3 0,0-1-3 0,0 2 0 16,1-1 4-16,-1-1-2 0,3 0 1 15,-2 2 3-15,0-3 1 0,2 2-2 0,-2 1-3 16,2-1-1-16,0 0-2 0,0-2 0 0,3 0-2 15,0-1 0-15,3 0-1 0,2-1 0 16,3-3-3-16,3 0 0 0,0-1 0 16,4-1 2-16,0 1-2 0,3-1-2 0,-2-3 4 15,1 3-2-15,0-3 0 0,2 2 0 0,0-2-2 16,0 0 2-16,0 0 0 0,0 0 0 16,0 0 0-16,0 0-1 0,0 0 2 0,0 0-1 15,0 0 0-15,0 0-3 0,0 0 1 16,0 0 1-16,0 0-1 0,2 0 2 0,-2 0 0 15,3 0 0-15,-1 0 0 0,-1 0 0 0,-1 1 0 16,0-1-4-16,2 0 2 0,-2 0-2 0,0 0 3 16,0 0-1-16,0 0-6 0,0 0-4 15,0-1-3-15,2 1-8 0,-2-2-6 0,1 1-3 16,2-4-1-16,-1 1 3 0,4-3 2 16,-3-1 2-16,2 1 3 0,0 0 7 0,0-4 2 15,0 2 2-15,-1-2 3 0,2 1 2 16,-1 0 2-16,0 0 3 0,-2 1 0 0,0 4 4 15,-1-1-1-15,1 1 1 0,-1 1 4 16,-1 1 0-16,2 0 2 0,-1 0 6 0,-1 1 2 16,1 1 4-16,-1-1 0 0,-1 0-2 0,2 2 0 15,0-1-4-15,-1 0 2 16,1 1-3-16,-1-1 0 0,-1 1 0 0,2 0-2 16,-2 0-2-16,0 0-3 0,0 1 1 0,-2-1-3 15,2 1 2-15,-1-1-4 0,-1 3 2 16,-3-1-3-16,1 2 1 0,-2 1-2 0,-1 0 2 15,2 2 3-15,-3-1 1 0,2-1 1 0,-1 4-1 16,-2-2 5-16,1 1-2 0,2-1-3 16,-2 0-2-16,2 1 1 0,1-1 0 0,0-1-1 15,2 0 0-15,-2 0-3 0,3-2 2 0,0 1 0 16,0-1-3-16,2-1 2 0,0-3-2 16,0 4 0-16,2-3 0 0,0 3 0 0,0-4 2 15,0 3 0-15,1-1 2 0,2 1 2 16,-2 1 1-16,2-1 1 0,1 0 3 0,0 2-4 15,2 0 2-15,0-2-2 0,1 1 0 16,0-1 0-16,0 0-2 0,-1 0-3 0,0-1 0 16,1 1 1-16,-2-2-2 0,-1 0-1 0,-1 1 0 15,3-1 0-15,-4-1 0 0,1 2 0 16,0-2 2-16,-2 2-2 0,1-2 0 0,-1 1-2 16,-2-1 2-16,4 0 0 0,-2 0 0 15,0 0 0-15,0 2 0 0,-1-2 2 0,0 0-1 16,1 0-2-16,-2 0-1 0,1 0-5 15,1 0-21-15,-3-2-47 0,3 1-78 0,-3 1-156 16,-3 0-81-16,-3 0-37 0,4-4-4 0,-1 0 33 16</inkml:trace>
  <inkml:trace contextRef="#ctx0" brushRef="#br1" timeOffset="466612.7473">9730 17045 154 0,'-3'0'266'0,"3"0"20"0,0 0-27 15,0 0-66-15,0-2-49 0,0 2-32 16,3-2-25-16,-3 2-15 0,0 0-12 0,1-1-8 16,-1 1-11-16,0-2-4 0,2 2 1 15,-2 0-2-15,0 0 2 0,0 0 0 0,0 0-3 16,0 0-2-16,0 2-6 0,0-2-5 0,2 1-6 16,-1 3-2-16,-1-1 1 0,3 2 4 15,-3 2 6-15,2 1 5 0,0 1 5 0,-1 3 5 16,2 0 1-16,-1 2-3 0,0 1-3 15,1 1-5-15,0 1-5 0,1-1-3 0,1 0-4 16,0 0-5-16,-2 0-4 0,4-1 0 16,-4 1-6-16,4-1-3 0,-2-1 0 0,0 0-2 15,0-1 2-15,1 1-2 0,-1-2 0 16,-1-2 2-16,1 1 0 0,0-1 3 0,-2-1-3 16,1-1 0-16,-1-1 1 0,0 2 1 0,-1-2-2 15,-1-2 0-15,3 2 0 0,-4-3 2 16,2-1-2-16,-2 2 1 0,2-3 0 0,-2-1-1 15,0 1 0-15,0 0 0 0,0-1 0 16,0-1-1-16,0 0-2 0,0 0 3 0,0 0 0 16,0 0 0-16,0 0-2 0,0 0 2 15,0-1-1-15,-2 1 1 0,2 0-3 0,0-2 3 16,0 2-5-16,2-2-13 0,-1 1-22 0,1-3-35 16,0 1-36-16,-1-4-61 0,1 4-72 15,-4-1-96-15,-1 1-37 0,1 1 3 0,1-3 22 16,1-2 48-16</inkml:trace>
  <inkml:trace contextRef="#ctx0" brushRef="#br1" timeOffset="467460.2681">9934 17217 126 0,'2'-2'329'16,"-2"2"29"-16,1-2 18 0,-1 2-64 0,2 0-105 15,-2-1-60-15,2 1-36 0,0 0-19 16,-2 0-6-16,2 0-15 0,-1 1-11 16,1 1-15-16,0 1-11 0,-1 2-10 0,2-1-9 15,-1 4 0-15,0 1-6 0,1 0-3 0,-2-1-1 16,1 1-5-16,1 1 3 0,1-2-3 0,0 2 2 16,-1-2 0-16,0 2-1 0,0-3 1 15,1 1 2-15,-1-1-2 0,2 0-2 0,-2-2 0 16,3 2 1-16,-3-2 0 0,0 0 0 15,0-1-1-15,-1 1 0 0,0-2 0 0,-1-1 0 16,1 2 0-16,-2-3 0 0,2 1-1 16,-2-1 2-16,0-1-1 0,0 0-1 0,0 0-1 15,-2 0-3-15,2-1-6 0,-2-1-22 16,2-1-33-16,-3 0-51 0,1-1-98 0,-4 1-119 16,-3-2-59-16,-1 0-16 0,4-1 16 0,1-3 44 15</inkml:trace>
  <inkml:trace contextRef="#ctx0" brushRef="#br1" timeOffset="467560.2155">9964 17026 311 0,'-5'-6'366'0,"0"2"27"15,2-1 14-15,-2 2-138 0,2 1-89 16,3 1-53-16,-4 0-36 0,4-1-25 0,0 2-20 15,0 0-15-15,0-1-11 0,2 1-10 0,0 0-8 16,1 0-10-16,1 0-17 0,0 0-38 16,-2 0-53-16,1 1-101 0,-3-1-113 0,0 0-55 15,0 0-10-15,0 0 15 0,0 0 46 0</inkml:trace>
  <inkml:trace contextRef="#ctx0" brushRef="#br1" timeOffset="468231.9324">10223 16873 285 0,'2'-4'328'0,"-1"-2"22"0,2-1-27 0,-1 2-96 16,-2-1-69-16,3-1-44 0,-3 4-27 16,2-4-20-16,0 2-9 0,-1 2-12 0,-1-2-6 15,2 1-10-15,-2 1-5 0,0-1-3 0,0 3-1 16,0-1-1-16,0 0-1 0,-2 2-1 16,1-1-6-16,-3 1 1 0,1 0-5 0,0 1-4 15,-4 1-2-15,3-2-2 0,-4 3 3 16,0-3-3-16,0 4 0 0,0-1 3 0,-1-3 0 15,1 5 0-15,1-1 2 0,1-4 1 0,0 3-3 16,4-3 3-16,-1 4-1 0,0-4-2 16,1 3-1-16,2-3 2 0,-3 2-1 0,3-1 0 15,0 1-1-15,0 0 2 0,0 1 2 16,0 2 3-16,0 1 2 0,0-2 1 0,0 4 3 16,2-2-1-16,-1 1 0 0,-1 3-3 15,0-1-2-15,2 1 0 0,1-2-2 0,-1 3 0 16,-1-2-1-16,1 2-1 0,1-2-4 0,2-1 2 15,-1 1-2-15,1 1-1 0,0-2-1 16,0 2 0-16,1 0-1 0,0 1 1 0,-1-1-2 16,1 1 1-16,1-1 1 0,-1 2 0 0,0 0 1 15,1 0-2-15,-3 1 2 0,1-1 0 16,2 4 3-16,-1-3 0 0,-2 2-3 16,1-1 4-16,0 0-4 0,0 1 3 0,1-3-3 15,0 1 0-15,-1-1 0 0,0-2 0 0,0 1 0 16,-2-2 0-16,2-1-1 0,-2-1-1 15,0-1 4-15,-2-2-1 0,1-1 1 0,0 0-1 16,-2-1-1-16,0-2 0 0,0 0-1 16,0 0 0-16,0 0-1 0,0 0 0 0,0 0 2 15,-2 0-2-15,2-2-2 0,0 2 3 0,-2-1 0 16,2-2-1-16,-4-1-4 0,4 2-11 16,-2-2-23-16,1-1-32 0,-2 1-37 15,-1-1-45-15,0 2-54 0,0-1-65 0,-1-1-65 16,-2 3-17-16,1-3 8 0,1 1 32 0</inkml:trace>
  <inkml:trace contextRef="#ctx0" brushRef="#br1" timeOffset="468356.8547">10135 17156 210 0,'-4'0'297'0,"3"-1"28"0,-1 1-24 15,1-1-63-15,1-1-57 0,0 1-43 0,1-2-30 16,2 1-28-16,2-2-21 0,0 0-15 0,3 1-9 16,1-2-8-16,1 2 1 0,0-1 5 15,0 1 2-15,1 1 3 0,1-1 3 0,0-1 2 16,-1 4-1-16,-1-3-4 0,2 1-6 16,-2 0-5-16,1-1-9 0,-3 1-5 0,-2 1-3 15,-1-1-2-15,-2 1-4 0,0 1-1 0,-1-1-1 16,-2 1-2-16,3 0 0 0,-2-3-2 15,-1 3-1-15,2 0-7 0,1-2-17 0,-1 1-21 16,-1-1-33-16,1 1-38 0,1-3-62 16,0 3-86-16,-3 1-82 0,0 0-26 0,2-3 4 15,1 0 25-15</inkml:trace>
  <inkml:trace contextRef="#ctx0" brushRef="#br1" timeOffset="469742.9465">10501 17060 181 0,'2'0'328'0,"1"-2"24"0,0 1 15 16,-1-1-97-16,3 0-98 0,1 1-55 16,-1-1-36-16,-1 0-18 0,1 2-11 0,2-3-12 15,0 1-10-15,1 0-10 0,0 1-2 16,0-3-3-16,3 1-2 0,0 1 4 0,-1-3 4 16,4 0 2-16,-3 3 1 0,1-3 5 15,1 1 2-15,-1-1 1 0,1-1-4 0,-3 2 0 16,2-1-2-16,-2 1-6 0,1 0-4 0,-2-1-7 15,1 1 0-15,-3 1-5 0,-1-2-3 16,3 1 0-16,-4 1-1 0,-2 3 0 0,2-2 0 16,-3 0 3-16,-1 2-2 0,1 0-1 15,-1 0-4-15,-1 2-6 0,0 0-10 0,0 1-19 16,-3-3-21-16,0 4-25 0,0 1-26 0,-2-5-21 16,0 3-23-16,-2 1-34 0,2-3-31 15,-2 1-39-15,-1-2-38 0,-1 2-1 0,1-1 14 16,2-1 41-16</inkml:trace>
  <inkml:trace contextRef="#ctx0" brushRef="#br1" timeOffset="470487.6303">10631 16973 8 0,'-1'0'248'0,"-3"0"31"0,1-3-1 16,1 3-32-16,2-4-56 0,0 3-42 15,-1-1-31-15,1 0-15 0,-2 2-13 0,2 0-7 16,0-3-8-16,0 3-9 0,0 0-6 0,2 0-7 15,-2 0-10-15,1 0-6 0,-1 0-7 16,0 3-4-16,0-3-1 0,0 0 0 0,2 4-1 16,-2-1 2-16,2 2 3 0,-1-3 2 0,1 3-1 15,0 1-3-15,1 0-6 0,0 3-3 16,4-2-6-16,-2 4-4 0,3-1-4 0,0 1-2 16,3 1 1-16,-1-1 1 0,-1 2 0 0,5-1 3 15,-4-1 2-15,1 1 7 0,0 0 4 16,-1-2 6-16,-2 2 2 0,-1-1 0 15,1 2-3-15,-3 1-3 0,1-2-7 0,-1 1-6 16,-3 0-3-16,2-1-3 0,-2 0-2 0,-2-3-1 16,1 0 1-16,-1-2-1 0,0-2-2 15,0 0 1-15,0-3-1 0,0-1-2 0,0 1 0 16,0-2-2-16,2-2-1 0,1 1-8 0,0-3-6 16,1-1-4-16,2 2 0 0,-1-4-4 15,2 2-16-15,0-2-40 0,-1-2-75 0,-4 2-120 16,-4-1-95-16,2 2-42 0,-3-2-7 15,3 2 31-15</inkml:trace>
  <inkml:trace contextRef="#ctx0" brushRef="#br1" timeOffset="471128.1806">10879 17062 1 0,'5'-2'318'0,"-2"-1"32"0,-2-1 16 0,1 3-2 16,0-1-128-16,-1 0-84 0,3 2-44 0,-3 0-22 15,2 0-10-15,-1 0-9 0,1-3-11 16,0 3-12-16,3 0-11 0,-1 0-9 0,0 0-4 16,1-2-6-16,-1 0-2 0,3 2 0 0,-2-1-1 15,2-3-2-15,-1 4-1 0,-1-3-2 16,2 1 0-16,-2 0-2 0,0-1-2 0,-1 1 0 16,0-1 0-16,1 1 1 0,-3-1-2 15,2 0 1-15,-2-2-2 0,0 2 0 0,-1-1 0 16,1-1 0-16,1 1 0 0,-3-1 1 0,-1 3 1 15,0-3 1-15,0 2-2 0,0-1 3 16,-1 1-2-16,-1 1-2 0,-1-1 0 0,-1-1 0 16,0 4 1-16,-1-3 1 0,0 1 1 15,-3 0-1-15,4 1 2 0,-3-1-3 0,1 2 3 16,-1 0-3-16,-2 0-1 0,3 2 0 16,-4-1-1-16,1 3-1 0,1 1 2 0,0 2 0 15,-2 0 3-15,1 2-1 0,0 0 2 0,0 1 0 16,0 1 1-16,1 2 0 0,3 1-2 15,4 0-1-15,-1-1 0 0,2 0-2 0,3-1-1 16,2 1-2-16,0-1 3 0,4-2-4 16,1-3 2-16,0 1 0 0,2-1-1 0,1-3 3 15,1 1 0-15,-1-3 0 0,-1-1 0 0,2 1 0 16,-2-2 0-16,0-2 1 0,-2 1-1 16,-1-1 0-16,0 1 0 0,-2-1-1 15,-1 0 0-15,-1 1 0 0,0 0 1 0,0-1 0 16,-1 1 0-16,-2-2 1 0,-1 1 0 0,2-1-3 15,-1 0-13-15,1-1-16 0,1 0-28 16,-1-1-42-16,0 1-56 0,0-3-69 0,-1 2-73 16,-2 0-60-16,0-2-12 0,1 2 16 0,2-3 44 15</inkml:trace>
  <inkml:trace contextRef="#ctx0" brushRef="#br1" timeOffset="471254.9393">11143 17006 42 0,'3'-4'282'0,"-1"-2"31"0,0 0 13 16,-1 1-40-16,-1-2-71 0,0 2-52 15,0 2-33-15,0-2-22 0,-1 1-12 0,-1 4-12 16,2-3-12-16,-2 1-12 0,2 2-8 0,0-2-7 16,0 2-8-16,0 0-6 0,0 2-9 15,0-2-5-15,0 2-5 0,0 1-2 0,2-1 0 16,0 1-3-16,-1 1 1 0,2 1-1 0,0 2-3 16,0-2 1-16,1 1-1 0,0 2-1 15,-2-1-2-15,3 1-1 0,-2-1 0 16,0 3-1-16,0-3-1 0,0 1 0 0,0-3 0 15,1 2 0-15,-3-2 1 0,2 0-2 0,-1 1 2 16,-2-3 2-16,2-1-1 0,-1 2-1 16,-1-3 1-16,0-1 0 0,2 0-1 0,-1 0 0 15,-1 0 1-15,0 0 1 0,-1 0-1 16,1 0 0-16,-2-3 0 0,2 0 0 0,0 0 1 16,0-1-2-16,-3-1 1 0,3 0 0 0,-2 0-1 15,-1-1 1-15,0 2-3 0,1-4 3 16,-1 1 0-16,-1 0-2 0,1 1 2 0,1 2 0 15,0-1 1-15,-1-1 0 0,3 2-1 0,0 1 0 16,0-2 2-16,2 2-2 0,-1-1-2 16,1 1 2-16,1-2 0 0,3 0-1 15,-3 2 1-15,2 1-1 0,0-1-1 0,0-1 2 16,0-1-1-16,0 2 1 0,0-2 0 16,3 2 0-16,-1-1 0 0,-1-1 1 0,3 2 1 15,-1-3-1-15,0 3 0 0,-1-1 2 0,0 1 0 16,0-1 2-16,-1 1 0 0,-1 1-1 15,3-1 1-15,-2 0-2 0,-1-1 1 0,0 4-2 16,-2-3 1-16,-3 1-2 0,3 0-1 16,-3 2-1-16,2 0-2 0,-2 0 3 0,1 0-2 15,-1 0 0-15,0 2 0 0,2 0 2 16,-2 1-12-16,0 1-44 0,-2 1-96 0,-4-1-153 16,-4 2-83-16,-2 0-47 0,2-2-9 0,2-1 30 15</inkml:trace>
  <inkml:trace contextRef="#ctx0" brushRef="#br1" timeOffset="474771.3648">10599 17464 65 0,'2'-3'287'0,"0"0"25"0,-2 1 15 16,1 1-65-16,-1 0-98 0,0 1-60 0,0-2-33 15,0 2-21-15,0 0-13 0,0 0-8 16,0 2-2-16,0-2-2 0,0 0-1 0,0 0-2 16,0 1 1-16,0-1 6 0,0 0-3 0,-1 1 3 15,-1-1 4-15,0 2 0 0,2-2-1 16,-3 3 2-16,-2-1 0 0,2-1-2 15,-2 2 2-15,0 0-2 0,-2 0-2 0,-1 0-4 16,0 2-7-16,-1 0-4 0,-1-1-2 0,-3 1-7 16,1 2-2-16,-1-1 1 0,-2-1 0 0,0 2-2 15,-2 0 1-15,2 2-2 0,-3-1 0 16,2-1-2-16,-2 0 0 0,2 3 0 16,-2-3 0-16,0 1-2 0,2-1 2 0,-2-1 0 15,1 0-4-15,0 0 4 0,0-1 0 0,-1 1 4 16,1-2 3-16,1 1-1 0,-2 0-1 0,0 2 2 15,-1-2-2-15,0 0-1 0,3 0-2 0,-3 1 1 16,2 1-1-16,-2-1-2 0,0 0 2 16,0 2-2-16,-1-1 0 0,0 2-2 0,1 0 1 15,-1 1 0-15,4-3 1 0,-3 3-2 0,3-2 1 16,2-1 1-16,0-1 0 0,0 0 0 0,2 0 0 16,-1-1 0-16,1 0 1 0,1-2 1 15,0 1 0-15,2-1-2 0,-1-1 0 0,1 1 0 16,-1-1-2-16,2 0 0 0,-1-1 2 0,3 1 0 15,-1 0 0-15,2-1 2 0,-1 1-2 16,0-2 0-16,3 1 1 0,0 0-1 0,1-1 0 16,0 3 0-16,1-3 0 0,-1 0 1 0,1 0-1 15,1 0 0-15,-2 0 0 0,2 0 0 0,0 0 0 16,0 0 0-16,0 0 0 0,0 0 0 0,0 0-2 0,0 0 0 16,0 0 1-16,0 0-2 0,0 0 2 0,0 0-1 15,0 0 0-15,0 0-1 0,0 0-2 16,0 0-9-16,2 0-21 0,-1 0-36 0,2 2-71 15,-4-1-129-15,1-1-85 0,0 0-38 0,1-1-6 16,-1-1 22-16</inkml:trace>
  <inkml:trace contextRef="#ctx0" brushRef="#br1" timeOffset="479180.1535">22159 16645 210 0,'-2'-1'324'0,"2"1"17"0,0-3 12 15,0 3-126-15,2-2-98 0,-1 2-50 16,1-1-31-16,0 1-16 0,-1 0-6 0,-1 0-3 16,0 0-3-16,2 0-5 0,-2 0-1 0,0 1-4 15,0-1 0-15,-2 0-2 0,2 0 5 16,0 0-4-16,0 2 1 0,0-2-1 15,0 0 4-15,0 0 5 0,0 3 5 0,0-3 4 16,2 1 6-16,-1 2 5 0,3-2-3 0,-3 1-2 16,3 0-3-16,1-1-6 0,2 1-4 15,-2 0-6-15,-1-2-6 0,1 3-1 0,4-1-2 16,-4 3 0-16,3-3-1 0,0 2 3 0,1 0 2 16,-1 0 2-16,4-1 2 0,-2 0 2 15,2 1-1-15,2-1-3 0,-5 0 2 0,6-2-3 16,-3 1-1-16,-1 1 1 0,2-2 0 15,-4 0 0-15,1 1-3 0,1 0 0 0,-3-1-2 16,0 1-3-16,-3 1-1 0,1-3-1 16,0 0 0-16,-1 3 3 0,-4-2-2 0,3-1-1 15,-3 1 0-15,2-1 2 0,-3 2 0 0,2-2-2 16,-2 0 1-16,0 0 0 0,0 1 1 16,0-1-2-16,-2 0-2 0,2 2 2 0,0 0-3 15,-1-1 0-15,-1 1 1 0,-1 0 0 16,0-2 5-16,-1 3-2 0,1-3 1 0,-3 2-1 15,2 1 1-15,-3-1-1 0,1 0-1 0,-1 1 0 16,-2-1 0-16,3 1 0 0,-2 2 0 16,0-2 0-16,0 1 0 0,2-1 0 0,-2 2 0 15,1-1 0-15,0 0 2 0,0 1-2 16,2 0-2-16,1-2 2 0,-1-1 0 0,2 1 0 16,-2 1 2-16,2-3 2 0,1 1-3 15,-1 0 2-15,2-2-3 0,-3 3 0 0,1-3-2 16,-2 4 1-16,2-3 1 0,-3 3 0 15,1-4 0-15,1 3 0 0,-1 1-1 0,0-3 1 16,0 1 0-16,-1 1-1 0,1 0 0 0,1-1 2 16,-1 0-1-16,0 0 1 0,0 1 0 15,-1 0 3-15,1-2 0 0,1 2 1 0,-1-1-2 16,1-1 0-16,0 0-2 0,0 1 0 16,0-2-1-16,3 0 0 0,-3 0 0 0,4 0-1 15,0 0 2-15,-1 0-1 0,1 0 0 16,0 0 0-16,1 0-1 0,-1 0 1 0,4 0-1 15,-3 0 0-15,-1 2 0 0,4-2-3 16,-2 1-14-16,0 1-34 0,-1-2-62 0,-2 0-115 16,1 0-120-16,-5-2-55 0,-1-1-21 0,3 1 18 15,0 0 51-15</inkml:trace>
  <inkml:trace contextRef="#ctx0" brushRef="#br1" timeOffset="486530.853">17017 14487 161 0,'0'-7'307'0,"0"3"25"0,0-2 12 16,1 2-103-16,-1-1-87 16,3 2-47-16,-1 0-25 0,0 0-11 0,-1-1-6 15,1 1-4-15,-1-1-6 0,1 3-7 0,0 0-3 16,-2-1-2-16,0 2-3 0,0-1-3 15,0-1 0-15,0 1-5 0,-2-1-9 16,2 2-5-16,-2-1-5 0,2-1-5 0,-3 1-1 16,2-1-3-16,-1 2-1 0,0-3 1 15,-1 3-1-15,0-2-2 0,-1 2 3 0,1-3-2 16,-1 3 0-16,-1-2 1 0,1 0-1 16,-3 1-2-16,0 1 4 0,0-2-1 0,-1 2 0 15,0-2 1-15,-1 2 1 0,3 2 1 0,-2-2 1 16,-2 2 0-16,-1 1 1 0,2 0 1 15,0 1-1-15,-3 1 0 0,4 1-1 0,0 1-1 16,1 1-1-16,-1-1 1 0,-1 1 0 16,3 0-3-16,-1 1-2 0,-1 3 3 15,1-2-2-15,1 0-2 0,1 1-2 0,-1 0 0 16,1 0 2-16,2-1-2 0,0 3 1 16,1-1 0-16,0 1-3 0,1 1 1 0,-1-1-1 15,2 0 0-15,0 1 0 0,0 0 3 16,3-2 1-16,-1-1 5 0,1 1 5 15,2 0 7-15,2-2 4 0,-2-1 3 0,3 0 2 16,-3 0-3-16,2-2 1 0,0-1 0 16,-2-1-2-16,1 0 0 0,-1 0 0 0,2 0-1 15,-1-3-2-15,2 4 1 0,-2-4-4 16,1 0-1-16,-1 1-1 0,1-1 3 16,0 0 0-16,-1 1-1 0,2-1-3 0,1-1 1 15,-2 1-1-15,1-1 0 0,-2 1 3 16,4-2 0-16,-2 0-1 0,0 0 1 0,1 0-2 15,0-2 0-15,1 1-3 0,-2-1-2 16,1-1 1-16,-1 3-3 0,0-5 1 0,0 2-3 16,0-1-1-16,-3 2 1 0,-1-4 0 15,1 5-1-15,0-2 0 0,-2 0 1 16,-1 1-2-16,2 1-2 0,-1-1 0 16,-3 0 0-16,2 2-1 0,-2 0-3 0,2-3-1 15,-1 3-4-15,-1-2-4 0,0 0-24 0,2 1-25 16,-2 1-23-16,-2 0-7 0,1-1-15 15,-3-1-59-15,-3 2-96 0,2 2-107 16,-1 0-50-16,-1 2-27 0,2-1 1 0,2-3 50 16</inkml:trace>
  <inkml:trace contextRef="#ctx0" brushRef="#br1" timeOffset="487190.428">17143 14688 112 0,'-1'-4'314'0,"-3"2"22"16,0 0 16-16,2 1-66 0,1-1-118 16,-1 2-66-16,2 0-38 0,-1 0-21 0,1 0-10 15,0 2-4-15,1-1-2 0,1 1 2 16,-1-1 1-16,1 0 6 0,2 1 8 0,-2 0 4 16,0-1 3-16,1 1-2 0,0-2-2 15,0 0-6-15,0 0-7 0,1 0-7 16,0-2-9-16,1 1-5 0,0-3-6 0,-1 3-1 15,1-2-2-15,0 0 0 0,1 2 0 0,0-2-1 16,-1-2 3-16,0 2 0 0,1 0 0 16,1-1 2-16,-2 1 0 0,2-2 5 0,1 0-2 15,0 0-2-15,-1-2 0 0,0 3-2 16,-2 0-3-16,0-1-4 0,-2 1 0 0,0-1-1 16,1 1 0-16,-4 1-1 0,0 0 1 15,-4-2-1-15,3 4-1 0,-2-2 2 16,-4 0 0-16,2 0 0 0,0 1 2 0,0-1-1 15,-2 2 0-15,2-1 1 0,0 1 0 16,1-1-1-16,-2-1 0 0,3 3 0 0,-2-2 1 16,0 2-1-16,0 2 0 0,0-2 0 15,0 3-1-15,-2-1 0 0,2 1 0 16,0 3 1-16,0-2 0 0,2 4 0 0,-2-1 0 16,1 2 0-16,2 2 0 0,1 1-1 0,-1 1 2 15,2-4-1-15,0 5 1 0,2-3 0 16,-1 0 2-16,-1 2-1 0,2-1 0 0,2-2 0 15,0 0-1-15,-3-1-1 0,2-1 1 16,1-1-1-16,-1-1 0 0,0-1 0 16,3-1 0-16,0 0 2 0,2-1 0 0,0-2 1 15,1-1-1-15,1 0-1 0,1 0-1 16,3-4 0-16,-2 4 0 0,1-3 0 0,-1 2 2 16,-1 0-4-16,0-1 2 0,-2-1-3 15,1 3 2-15,-2-3-1 0,0 3-2 16,-2-2 3-16,1 0-3 0,-3 0-1 0,1 1 1 15,1-1-3-15,-1 0 4 0,1-2-4 16,-1 0-10-16,3-2-23 0,0-2-35 16,0 1-52-16,-2-3-58 0,2 1-69 0,-2-1-59 15,-1 2-44-15,-2-1 0 0,0 4 29 16,-1-1 48-16</inkml:trace>
  <inkml:trace contextRef="#ctx0" brushRef="#br1" timeOffset="487779.5168">17498 14607 127 0,'5'-5'285'0,"-1"1"30"0,-1-1-14 16,-2 1-47-16,1 1-51 0,1 0-37 16,-3 1-25-16,0 1-20 0,0 1-11 0,0-2-14 15,0 2-20-15,0 2-19 0,-1-1-15 16,-1 2-12-16,0 2-2 0,1 1-11 0,-1 1 1 16,1 2-2-16,1 1 0 0,0 2-7 15,1 0-5-15,-1-1-3 0,3 3-2 16,-1-1-3-16,1 0-1 0,-1 2 2 0,0-1 0 15,1 1 1-15,0 0 2 0,-1-2-1 16,2 2 1-16,-3-3 1 0,1 1-1 0,1-3 0 16,-3 2 0-16,4-3 0 0,-4 0-1 15,0-2 2-15,1 0-1 0,-1 1 0 16,0-3 0-16,-1-3 0 0,1 1 0 0,0 0 0 16,0-2 1-16,0 1-1 0,0-2 0 15,0 0-1-15,0 0 2 0,0-2-1 16,0-1 0-16,0-1-1 0,1-3-6 0,2 2-14 15,-1-2-24-15,0-3-30 0,-1 3-35 16,2-4-47-16,-3 2-65 0,0 0-60 0,-3 2-59 16,0 2-14-16,0-5 15 0,0 0 36 15</inkml:trace>
  <inkml:trace contextRef="#ctx0" brushRef="#br1" timeOffset="488357.8285">17537 14650 260 0,'0'-8'330'16,"-2"-1"26"-16,0 4-15 0,2 0-84 0,-1 0-66 15,-2 0-43-15,3 0-30 0,0 1-22 16,3-2-18-16,-2 1-16 0,3 1-22 0,1-1-14 16,-4 1-6-16,4 1-6 0,-2 1-3 15,0-3-2-15,1 5 0 0,1-3-2 0,-3-1-1 16,1 3-2-16,1 1 0 0,-1-1-2 16,2 1 2-16,-4 1-2 0,4-1 1 15,3 1 1-15,-4 1 2 0,3 0-3 0,-1 1 2 16,1-1-2-16,0 1-1 0,0 2 0 15,-3-1-2-15,3-1 4 0,-1 3-3 0,0-1 0 16,1 1 3-16,-4-1-1 0,0 4-1 16,0 1-1-16,1 0-1 0,-4 2-1 0,0-1-1 15,0 1-1-15,-4-1-1 0,3 1 3 16,-3 0 0-16,1 0 0 0,0-4 0 0,-2 1 2 16,-1-1 0-16,1-1-1 0,2-2 1 15,-2-1-1-15,2-1 1 0,2-1-1 16,-3 0 0-16,1 0-1 0,2-2 0 0,-4 1-3 15,2 1-4-15,1-2-18 0,-1-2-28 16,0 1-44-16,1-3-84 0,-1 4-114 16,-2-3-78-16,1 1-30 0,2-2 7 0,4-2 34 15</inkml:trace>
  <inkml:trace contextRef="#ctx0" brushRef="#br1" timeOffset="488460.5963">17916 14470 176 0,'0'-4'303'0,"0"1"24"15,0 1-9-15,0 0-77 0,0 1-70 0,-1 0-39 16,-1-1-22-16,2 2-11 0,-1 0-10 15,1 0-6-15,-4-1-11 0,3 1-15 0,-3 1-8 16,1-1-7-16,-3 3-6 0,0 0-6 16,-1 0-1-16,-1 1-6 0,0 1-5 0,-1 1-4 15,1 0-5-15,0 2-1 0,1 1-3 16,2-2-4-16,0 1-1 0,3 1 0 16,2-2 0-16,0-1 1 0,2 0 0 0,3 0 1 15,0-2 1-15,2 2-1 0,1-2-1 16,0 1-1-16,1-3-3 0,1 1 3 0,-2 0 0 15,0 2-1-15,1-1 1 0,-4 1 0 16,3-1 0-16,-1 2 0 0,-3-1 1 0,4 1-1 16,-2 1 0-16,1-1 0 0,-1 1 0 15,0-2 0-15,-1 0-3 0,-4 2 0 0,1-5-2 16,0 2 3-16,-2-1-1 0,0 2 2 16,-2-2 1-16,-1 1 0 0,-2 1 3 15,-1-2-2-15,1 1-1 0,-1-1 0 0,-1 2-3 16,-2-3 3-16,1 0 0 0,0 1 0 15,0 0 0-15,-1 0 2 0,1 1-2 0,0-4 0 16,2 3-2-16,-2-2 0 0,5 0-1 16,0-1-7-16,1 0-21 0,2-1-40 15,3 0-68-15,-3-2-114 0,0 3-106 0,0 0-46 16,4-5-9-16,5-2 26 0,-3 0 59 16</inkml:trace>
  <inkml:trace contextRef="#ctx0" brushRef="#br1" timeOffset="489037.2502">18006 14570 189 0,'-1'0'345'15,"1"-2"26"-15,0 1 12 0,1-1-96 0,-1 0-109 16,2 1-71-16,3 0-42 0,-1-2-24 16,3 0-8-16,-3 2-8 0,1 0-6 15,0-1-4-15,2 2-3 0,-2-1 1 0,0 1-1 16,0-2 1-16,0 2 3 0,0 0 3 15,0 0 1-15,-1 0 4 0,1 0 2 0,-1 0 2 16,1 0-2-16,2-2-3 0,3 1-4 16,-2-1-5-16,4 0-4 0,-2-3-4 0,2 2-2 15,-3 0-3-15,4 0-2 0,-4 2-2 16,1-1 1-16,-1 1-1 0,-2-1 0 16,-3 2 0-16,0 0 0 0,-3 0 0 0,2 0 2 15,-3 2-2-15,0-1 3 0,0 1-1 16,-3-2-6-16,2 1-8 0,-1-1-15 0,0 0-17 15,-1 2-23-15,2-2-24 0,-4 1-30 16,1-1-41-16,-1 0-62 0,-2 0-79 0,1 3-28 16,-2-2 2-16,0 1 18 0</inkml:trace>
  <inkml:trace contextRef="#ctx0" brushRef="#br1" timeOffset="489140.1859">18092 14485 217 0,'-2'-5'308'16,"0"3"26"-16,2-1-21 0,0 1-74 0,-1 0-61 15,-1 1-39-15,2 1-25 0,0 0-12 16,0 0-12-16,0 0-15 0,0 1-13 16,0-1-10-16,2 2-8 0,-1 1-4 0,-1 1-4 15,0 3-4-15,2 1-1 0,-2-1-8 16,2 3-6-16,-2 1-7 0,0 0-5 0,-2 3-5 15,2 0 0-15,-2 1-2 0,-1 0 2 0,3 0-4 16,-1-1 2-16,-3 3-2 0,4-3 0 16,-1-1 0-16,1-1-1 0,1-1 2 15,-1-1 2-15,4-3 1 0,-3 1 0 0,1-1 1 16,-1 0-1-16,3-4 2 0,-3 1-4 16,2-1 2-16,-1-1 0 0,0-1 2 15,-1 1-9-15,3-4-19 0,-3 1-41 0,3-1-56 16,0-1-98-16,-4 3-116 0,0 0-58 15,0-3-15-15,1-1 20 0,4-3 47 0</inkml:trace>
  <inkml:trace contextRef="#ctx0" brushRef="#br1" timeOffset="489712.5266">18240 14605 4 0,'7'-6'287'0,"-3"0"34"0,0 2 20 0,-1 1-39 15,0 0-73-15,-2 1-65 0,1 1-40 0,-1 1-21 16,-1 0-13-16,2 0-16 0,-2 0-16 15,2 1-16-15,-2 1-10 0,0 1-10 0,0-2-2 16,1 4-1-16,1-2-1 0,-1 1 2 16,-1 1-1-16,0-1-1 0,2 2-1 15,-2 0 1-15,0 2-1 0,0 0-1 0,0-2-2 16,0 2-3-16,0-2-5 0,0 0 1 16,0-1-4-16,0 1-2 0,0-2 2 0,2 1-2 15,-1-3-1-15,-1 3 2 0,0-3 2 16,0 0-3-16,0 0-1 0,0-2 3 15,2 0 1-15,-1 0-3 0,-1 0 1 0,0 0 1 16,0 0 0-16,0-2 0 0,0 0-3 16,0 0 2-16,0-3-2 0,-1 1 0 15,1 0 0-15,0-2-1 0,0-2 2 0,1 1 3 16,-1-1 2-16,0-1-2 0,2-1 0 0,0-2 2 16,1 1-1-16,1-1-5 0,-1 2-1 15,2-1 1-15,0 2 0 0,2 1-1 0,-1-1-1 16,1 2 2-16,1 1 0 0,-1-1 0 15,-1 1 0-15,3 1 0 0,-2-1 0 16,-1 3 0-16,2-1 0 0,0 2 0 0,-2-3 0 16,-1 3 0-16,2 1 0 0,-4-1 0 15,0 0 0-15,1 2 0 0,-2 0-3 0,-1 0-7 16,1 0-19-16,-2 2-37 0,0 0-51 16,2 1-79-16,-4-1-114 0,2 3-74 15,-2-2-22-15,4 0 13 0,1-2 38 0</inkml:trace>
  <inkml:trace contextRef="#ctx0" brushRef="#br1" timeOffset="490271.9014">18495 14512 49 0,'0'-1'314'0,"0"-1"37"15,0 2 19-15,0 0-42 0,0 0-94 16,0 0-78-16,0 0-48 0,0 0-33 16,0 3-17-16,2-1-12 0,-2 1-12 0,0 0-8 15,1 1-6-15,1 1-6 0,-1 0 3 16,2 0-2-16,-1 1 2 0,-1 0 3 0,2 1 2 15,-1 2 6-15,0-4-3 0,-1 3 1 16,1-1-4-16,-1-2-4 0,1 1-3 0,1-2-3 16,-1 2-4-16,1-1 0 0,0 0-2 15,2 0-2-15,-2-2-2 0,0 1-1 16,0-1-1-16,4 0-1 0,-1-2 0 0,0 0-1 16,0 1 2-16,1 0-1 0,-1-2 1 0,-1 1-1 15,-2-1 0-15,3 0 1 0,-4-1 0 16,1-1-1-16,-1 0 1 0,1 0-2 15,0-4 2-15,0 2-1 0,2-2 1 0,-2 0 0 16,3-1 0-16,-1 1 0 0,2-3 1 16,-3 0 1-16,1 1-1 0,0-2 0 15,3 0-1-15,-4 1 2 0,1 1-1 0,0-3 0 16,-2 2 1-16,2 0-2 0,-1 2 0 16,-2-2-1-16,0 1-1 0,-2 2 1 0,0 0-1 15,0-1 1-15,0 4 1 0,-2-2 0 16,0 2 1-16,2 0-1 0,-1 0 0 15,-2 2 0-15,2 1 1 0,-3 0-1 0,3 1-3 16,-3 1-12-16,1-1-24 0,2 2-33 16,-3-1-47-16,3 0-67 0,1 0-82 0,0-2-75 15,1 5-35-15,3-3 5 0,0 0 29 16,5-1 60-16</inkml:trace>
  <inkml:trace contextRef="#ctx0" brushRef="#br1" timeOffset="490827.0315">18746 14466 46 0,'5'0'236'0,"-2"0"24"16,0 0-16-16,-1 0-39 0,-1 0-50 15,1 0-34-15,0 0-16 0,-2 0-5 0,1 2-4 16,-1 0-3-16,0 1-3 0,0 0-6 16,0 1-9-16,0 1-4 0,0 0-7 15,0 0-8-15,0 0-8 0,2 1-2 0,-2-1-8 16,1 1-5-16,-1 0-7 0,2 0-3 16,0-1-5-16,-2 2-2 0,1-3-4 0,-1 2 1 15,4 1 1-15,-4-2-1 0,2 2-3 16,0-2-1-16,-1 0-1 0,1-1-4 15,-1 1 0-15,1-2-4 0,1 0 2 0,-3-2-2 16,2 1-1-16,0-2 2 0,-2 1-1 16,1-1 3-16,-1-1-1 0,3 1 0 0,-1-2 0 15,0 1-2-15,-1-4 0 0,2 2 0 16,0-1-2-16,0-2 2 0,1-1 0 0,-1 0 0 16,2-2-1-16,-1 0 0 0,1-2 2 15,-1 3-1-15,3-1 1 0,-2 0-1 16,0 1 0-16,-1 3 0 0,1 0 0 15,-1 2 0-15,0-1-1 0,-3 1-2 0,3 3 1 16,-3 0 2-16,2 0 2 0,1 0-2 0,-3 0 2 16,2 3 0-16,-1-1 0 0,1 1-2 15,-3 1 0-15,2 1 0 0,1 0 0 16,-3 1 0-16,0 1-1 0,-3-1 1 0,3 2 1 16,-2-3 0-16,2 2 0 0,0 0-1 15,0 0 3-15,0 0-2 0,2 1-2 0,-2-3-2 16,0-2 3-16,0 2-1 0,0-1 1 15,0-2 0-15,0-1 1 0,3 1-1 0,-3-2 0 16,0 1 0-16,0-1 0 0,0 0-1 16,0 0-1-16,0-1 1 0,0 1 1 15,0-2-2-15,0-1 1 0,1 0 1 0,-1-1-1 16,3-1 2-16,1 0-1 0,0-3 0 16,1 1 1-16,2 0-1 0,0 0 1 0,0 0-1 15,-1 0 0-15,1 3 0 0,-3-1 0 16,4 1 0-16,-2 1 0 0,-1 0 0 0,2 0-1 15,-3 0 1-15,2 1 0 0,-1 2-2 16,-2 0 2-16,2 0 0 0,-2 0 0 16,1 0-3-16,-1 0 3 0,0 2 0 0,-1 1-2 15,0-2 1-15,1 2 1 0,-3 3 3 16,2 0 3-16,-2 2 3 0,0 1 3 0,0-1 2 16,-2 1 0-16,2 3 1 0,0-2 1 15,0-1-3-15,0 0-2 0,0-2-1 0,0 0-2 16,0 0-4-16,0 0-2 0,0-1-4 15,0-2-1-15,0 1-2 0,-1 0-2 16,-1-1-7-16,2-1-6 0,-2 0-1 0,2 0-20 16,-2-3-66-16,-3 5-145 0,-3 1-106 15,0-2-54-15,3-2-29 0,-1-2 0 0,2 0 63 16</inkml:trace>
  <inkml:trace contextRef="#ctx0" brushRef="#br1" timeOffset="503268.7072">15433 16748 93 0,'-1'0'272'0,"1"0"27"0,-2-3 0 0,2 1-51 15,0 0-62-15,2 1-38 0,-2-1-23 0,1 0-15 16,-1 2-12-16,0-3-13 0,0 3-17 0,0 0-8 16,0 0-12-16,0 0-12 0,0 0-10 15,0 0-4-15,0 0-6 0,-1 3-9 16,1-3-4-16,-2 2-2 0,2 1 2 0,-2 1-1 15,2 0 2-15,0-1 0 0,-1 2 0 0,1-2 1 16,0 0-2-16,1 2 3 0,-1 0 2 16,0-1-1-16,0 0 0 0,2 1-1 0,0 0 2 15,-1 0-2-15,-1 2 2 0,2-2-1 0,0 0-1 16,0 2-1-16,-2-4 0 0,3 2 0 16,-1 0 0-16,0-1-1 0,-1-1 2 0,1 2 4 15,-1-2-2-15,1 0 1 0,0-2-4 16,-1 2 0-16,2-2-3 0,-3 1-4 0,2 0 2 15,-2-1 0-15,2 1-1 0,-2-1 2 16,0 1-1-16,0-2 2 0,0 0 0 0,0 0-2 16,0 3 2-16,0-3-1 0,0 0 2 15,0 0-1-15,0-3 2 0,0 3 1 0,0 0 0 16,-2 0 0-16,2-3-3 0,-2 1 1 16,1 1-1-16,-1-3-2 0,1 2-1 0,-1-3-1 15,2 1-1-15,0-1 1 0,0 1-2 0,2-2-1 16,-1-1 2-16,1 0 2 0,-1 2 1 15,-1-2 0-15,2 1 0 0,-2-1 0 0,0 2 0 16,0 0 0-16,0 1 0 0,-2 0 0 16,2 1 0-16,0 0 0 0,-1-1 0 0,1 2 0 15,-2 1-1-15,2-1 1 0,0 1 0 0,-1-1 0 16,1 0 0-16,0 2 0 0,0-1 0 16,0 1-1-16,0 0 0 0,0 0 1 0,0 0 1 15,0 0 0-15,0 0 0 0,0 0-1 16,0 0 0-16,0 1 0 0,-2-1 0 0,2 2 0 15,0 0 0-15,-2 1 0 0,1 0-2 16,-2 2 1-16,1 1 1 0,0 0-2 0,1 0 2 16,-1 2 0-16,0-3 0 0,2 4 0 15,0-4 0-15,0 2 0 0,0-2 0 0,0 2 0 16,2-3 4-16,-2 0 0 0,0 1 1 0,0-2-2 16,2 0 2-16,-1 0 0 0,-1-2-5 15,0 0 0-15,0 1 0 0,0 1-1 0,-1-1-9 16,-1 1-22-16,2-3-54 0,0 0-104 15,-4 0-136-15,4 0-72 0,0 0-31 0,-2 0 4 16,2 0 42-16</inkml:trace>
  <inkml:trace contextRef="#ctx0" brushRef="#br1" timeOffset="504528.3562">15540 17226 142 0,'0'-2'258'0,"-1"1"24"15,-1-1-30-15,2 1-62 0,0-1-47 0,-1 1-33 16,-1 1-18-16,2-2-12 0,-2 0 0 15,2 1-7-15,-1 1-1 0,1-1-5 0,-2 1-3 16,2-1-3-16,0 1-5 0,0 0-7 16,0 0-7-16,0 0-6 0,2 0-6 0,-2 0-6 15,0 0-3-15,0 0 0 0,0 0-2 16,0 0-2-16,0 0 0 0,0 0-1 0,1 0-4 16,-1 0-3-16,0 0 1 0,0 0-1 15,0 0 0-15,0 0-1 0,0 0-1 0,0 0-1 16,0 0-1-16,0 0-1 0,0 0-2 0,0 0 1 15,0 1 0-15,0-1-3 0,0 0 0 16,0 0 0-16,0 0 0 0,0 0 0 0,0 0 0 16,0 0 4-16,-1 0-1 0,1 0 0 15,0 0 3-15,0 0 0 0,0 0 0 0,0 0-2 16,0 0-1-16,0 1-1 0,0-1-1 16,0 0 1-16,1 1-2 0,-1 1 1 0,0 1-1 15,2-1 1-15,-2 1-1 0,0 0 0 16,0-2 0-16,2 2 1 0,-1 0 0 0,-1 2 0 15,0-2 0-15,2 1 0 0,-1 2 0 0,-1-1-1 16,2 0-1-16,-2 0 0 0,2 2 1 16,-1-2 1-16,-1 2-2 0,2-2-1 0,0 3 2 15,-2-2-1-15,0 1 0 0,1-1 0 0,-1 1 1 16,2 0 1-16,-1-2-1 0,1 4 0 16,1-4 0-16,-2 2 0 0,-1-2 0 15,2 1 0-15,-1 0-1 0,-1-1-2 0,2 1 2 16,0 0 0-16,-1-2 0 0,-1 2-2 15,0-1 3-15,2 0 0 0,-2 0 0 0,0-1 0 16,0-1 3-16,0 1-3 0,-2-1 2 0,2-1 1 16,0-1-1-16,0 1 1 0,0-2 0 15,0 1-3-15,0-1 3 0,2 0-2 0,-2-1-1 16,1 1 0-16,-1 0 0 0,0 0 0 0,0 0 0 16,0 0-1-16,0 0-2 0,0 0 2 15,0 0-1-15,0 0-1 0,0 0 1 16,0 1 0-16,2-1 0 0,-2 0-12 0,0-1-24 15,2 1-47-15,-1-2-83 0,-1 2-146 0,0 0-77 16,0 0-28-16,0 0 3 0,4-1 33 16</inkml:trace>
  <inkml:trace contextRef="#ctx0" brushRef="#br1" timeOffset="506613.0116">15774 17200 12 0,'2'0'230'0,"-1"0"27"0,1 0-7 0,-2 0-38 16,0-2-49-16,0 2-33 0,2 0-25 0,-1 0-15 15,-1-3-11-15,2 3-11 0,0 0-13 16,-2-2-12-16,0 2-9 0,0 0-5 0,0 0-2 15,-2 0-1-15,2 0-1 0,0 0 4 16,0 0-2-16,0 0-1 0,0 0-6 0,0 0-4 16,0 0 0-16,0 0-1 0,0 0 3 0,0 0 1 15,0 0 0-15,0 0 5 0,0 0 0 16,0 0 1-16,0 0 0 0,0 0-3 16,0 0-2-16,2 0-4 0,-2 0 0 0,0-2-2 15,0 2 1-15,0 0 1 0,0 0 1 16,0 0-2-16,0 0-1 0,0 0 0 0,0 0-4 15,0 0-3-15,-2 2-1 0,2-2-2 0,0 0 0 16,0 2 2-16,0-2-1 0,0 0 2 16,0 0-2-16,0 0-1 0,0 0 0 0,0 3 0 15,0-3-2-15,0 4-2 0,0-1 5 16,-2 0-2-16,2 0 5 0,0 1-3 0,-1 1 3 16,-1-1-1-16,2 2-1 0,-2 0-2 15,1 0 0-15,-1 0-2 0,2 2 0 0,-1-3 1 16,-1 4-1-16,2-2 1 0,-3-1-2 0,3 1 0 15,0 1-1-15,-1 0 0 0,1 2 0 16,0-2 0-16,0 1 0 0,0 3 0 0,-2-2 0 16,2 0-1-16,0 1 0 0,0-1-1 0,0-1 2 15,0 0 0-15,0 0 0 0,0-2 0 16,0 0 1-16,0-1 0 0,2-2-1 0,-1 1 0 16,-1-2 0-16,3 0 0 0,0-2 0 15,0 2-1-15,1-1 2 0,-1-1 0 16,2 0 0-16,0-1-1 0,2 2 0 0,-1-2 2 15,1 0-2-15,-1 0 0 0,1-2-2 0,0 2 2 16,0 0-1-16,-1-1-1 0,-1 1 1 16,1-1 1-16,-1-1 0 0,0 1 0 0,-2 1-1 15,0-2 0-15,0 1 1 0,-1-2-2 0,1 1 0 16,-1-1 4-16,-1 0-1 0,1 1-1 16,-1-1 1-16,-1-2-1 0,0 1 0 0,2-1 0 15,1-2 1-15,-2 2 0 0,-1 0-1 16,2-1 1-16,0 2 2 0,-2-2-3 0,-2 0 0 15,2 1 0-15,-2-1 0 0,1 1 0 16,-4 2-2-16,4-4 0 0,-2 2 1 0,-1 2 0 16,0-2 1-16,0 1 0 0,0-1-1 15,-4 2 1-15,5-1 1 0,-2 0-1 0,0 1-1 16,0 2-2-16,2-2 2 0,-2 1 1 16,-1 1 0-16,3 1 0 0,-2 0 3 0,1 0-1 15,-1 1-2-15,1 1 1 0,-2 1-1 0,2 0 0 16,1 1 0-16,-1 1 0 0,1-2-1 15,0 2 1-15,1 0-1 0,1-1 0 0,-1-1-1 16,2 1 1-16,0 1 1 0,0-2 1 16,0-2-1-16,0 1 0 0,2 2 0 0,-2-3 3 15,1 1-2-15,1 1-1 0,0 0 2 16,-1-2-2-16,1 1-9 0,1-1-29 0,0 0-44 16,3-1-73-16,-3 2-112 0,-3-2-98 0,0 0-45 15,0 0-1-15,5-2 31 0,2 2 62 16</inkml:trace>
  <inkml:trace contextRef="#ctx0" brushRef="#br1" timeOffset="507250.305">16010 17280 105 0,'0'-2'248'15,"0"-1"10"-15,0 1-9 0,0-1-25 0,0 1-32 16,0-1-32-16,-1 1-23 0,1 0-16 0,-2-1-8 16,2 1-10-16,-2 0-11 0,2 1-13 15,0-1-17-15,0 0-15 0,0 2-17 16,0-1-10-16,0 1-8 0,0 1-5 0,0 1-5 16,0 0 1-16,2-1 0 0,-2 3 1 15,2-1-1-15,-2 2-2 0,0 2 1 0,-2-3 0 16,2 4-1-16,-2-1 2 0,2 0 3 0,2 2 1 15,0-1 2-15,-1 0 3 0,3-1 2 16,0 2-1-16,0-4 0 0,0 2-1 0,2-1-3 16,-1-2 1-16,4 1-3 0,-1-2-1 15,0 0-2-15,0 0-1 0,1-2 0 0,-1 1-3 16,0-1 2-16,-1-1-1 0,0 0 0 16,-2 0 0-16,-2 0-2 0,-1 0 1 0,1-1-1 15,-1-1 0-15,-1 1-1 0,1-2 2 0,-2 0 0 16,0 0 2-16,-2-2 0 0,1 3-2 15,-1-5 2-15,1 2-2 0,-1-2 1 0,-1 2-1 16,0-3-1-16,-1-1 2 0,1 1-1 16,-1-2 2-16,1 1-1 0,-1-1-1 0,1 1 2 15,0-1-2-15,0 3 0 0,0-1 2 0,-1 2-2 16,1 2 1-16,-3 1-2 0,3 1-1 16,0-1 2-16,0 3-2 0,-1 3-3 0,0 0-9 15,0 2-17-15,1-1-37 0,-1 2-57 16,-1 1-84-16,-1 0-115 0,-1 1-63 0,1-1-14 15,2-2 17-15,0-2 44 0</inkml:trace>
  <inkml:trace contextRef="#ctx0" brushRef="#br1" timeOffset="509676.2763">14666 16933 87 0,'2'2'297'0,"0"-4"33"16,-2 2 19-16,1 0-66 0,-1-2-85 0,0 2-55 16,0-1-28-16,0 1-16 0,0-1-11 0,0 1-9 15,0-2-11-15,0 2-9 0,0 0-13 16,0 0-8-16,-1 0-8 0,2 2-7 0,-1-2-3 16,4 0-3-16,-4 1-5 0,4-1 0 0,-3 0-4 15,3 1-3-15,-1-1-1 0,0 0 0 16,0 0-2-16,2 0 1 0,-2-1-2 0,1 1 0 15,1 0 1-15,0-1 1 0,0-1 0 16,2 1 4-16,-3-2 0 0,5 1-1 0,-1-1 1 16,1 0 0-16,-1 0-3 0,2 1 0 15,0-1-4-15,0-1 2 0,2 1-2 0,-2 1 1 16,-1-1 0-16,0 1-1 0,-1 0 0 16,-1 2 0-16,-1-1-2 0,0 1 2 0,-1-2-2 15,-2 2 2-15,2 0 0 0,-2 0 0 0,1 0 0 16,-3 0 0-16,1 2-1 0,-1-1 1 15,-1-1-5-15,0 4-11 0,0-1-31 0,-1-1-50 16,-2 1-77-16,-4 1-113 0,-1-1-90 0,2-1-36 16,-4-1 5-16,4 1 35 0</inkml:trace>
  <inkml:trace contextRef="#ctx0" brushRef="#br1" timeOffset="510566.3153">14750 16941 63 0,'0'3'216'0,"0"-3"12"0,0 0-35 16,-2 0-56-16,2 0-51 0,0 0-30 0,-1 1-20 15,-1-1-12-15,1 1 3 0,-1 1 5 0,0-1 6 16,-2 1 8-16,4 0 8 0,-1-1 10 16,-1 1 0-16,2 0-2 0,-2-2-1 0,1 3-1 15,-1-1-3-15,1 0-5 0,1 1-3 16,0-1 1-16,0 1 2 0,0-3 2 0,0 4 7 15,0-1 3-15,0 0 3 0,0 0-3 16,0 1 0-16,0-1-7 0,0 2-6 0,1-2-9 16,-1 1-6-16,0-1-8 0,0 2-7 0,0-2-8 15,0 0-4-15,2-1-2 0,-2 1-3 16,1 2-1-16,-1-1 0 0,0-1-2 0,2 2 2 16,-2-1-1-16,0 1 0 0,0 3-1 15,0-4-1-15,0 2 0 0,0 2 1 0,0-4 1 16,0 2-2-16,0-1 2 0,0-1 0 15,0-1 0-15,0 2 0 0,0-4-1 0,0 3-1 16,-2-4 0-16,2 3 0 0,0-3-1 16,2 0-1-16,-2 0 0 0,0 0 2 0,0-3 0 15,0 3 0-15,0 0 0 0,0 0 0 0,3-2 0 16,-3 0 0-16,3-1 0 0,0 0-2 16,-1 0 0-16,-1 2 2 0,2-2 0 0,-3 1 0 15,2-1 0-15,-2 3 3 0,3-3-2 16,-3 1-1-16,2 1 0 0,0 0 0 0,-1-1 0 15,1 2 0-15,-1-1 0 0,1 1 0 16,1-2 0-16,1 2 0 0,0 0 2 0,1 0-1 16,-2 0-1-16,2 2 2 0,-1-2-1 0,1 0-1 15,1 1 0-15,1-1 1 0,-3 0 0 16,1 2-2-16,0-1 1 0,0-1-1 0,-1 1 1 16,1 1-1-16,-2 1 0 0,-1-3 1 15,-1 2 0-15,1 1 0 0,0 0 0 0,-1-2 0 16,-1 2 0-16,2 0-1 0,-1 0 0 15,-1-1 1-15,0 0-2 0,2 1 2 0,-2 1 0 16,0-3 0-16,0 3 0 0,0-4 0 16,2 3 0-16,-2-1 0 0,0 0 0 0,0 1 0 15,0 0 0-15,0-1 2 0,-2 1-2 0,2 1-2 16,0-1 2-16,-2 0 0 0,2 0 0 16,-1-2 0-16,-1 3 0 0,1-2 0 0,-1 3 0 15,2-2 0-15,-2 0-4 0,1 1 2 16,-2 1 1-16,1 0-2 0,0-2 3 0,-1 1-2 15,2 1 1-15,-4-2 2 0,2 1-1 0,1-1 0 16,-1 0 2-16,2-1 1 0,-1-1-3 16,0 0 1-16,1 2 1 0,-1-3 1 15,1 2-2-15,-3-1 1 0,3-1 2 0,-1 2-2 16,0-2 0-16,-2 0-1 0,4 0-1 16,-1 0 0-16,-1 0 0 0,2 0-1 0,0 0 0 15,0 1 0-15,0-1 0 0,0 0 1 0,0 0-2 16,0 0 0-16,0 0-1 0,0 0 2 0,0 0-2 15,0 0 1-15,0 0 1 0,0 2 1 16,2-2-3-16,-1 0-10 0,3-2-22 16,0 1-29-16,1-1-39 0,-2 1-50 0,3-3-67 15,-1 2-81-15,-2-1-58 0,3-3-12 16,-1 2 18-16,1-3 35 0</inkml:trace>
  <inkml:trace contextRef="#ctx0" brushRef="#br1" timeOffset="511518.6455">15033 17045 182 0,'5'-4'308'0,"-1"-1"27"0,0 0-5 16,-1 0-82-16,-2 2-78 0,1 1-46 15,-2 1-28-15,0 0-17 0,0-2-10 0,-2 3-10 16,2 0-10-16,-1 0-5 0,-2 0-8 16,-1 0-6-16,0 0-6 0,1 0-1 0,0 3-3 15,-1-2-7-15,1-1-3 0,2 1-2 0,-3 1 0 16,1-2-2-16,2 3 0 0,-1-1 0 16,0-1-2-16,0 1 0 0,0 0 1 0,0 1-1 15,1-3-1-15,1 4-1 0,-2-1 2 16,2 2 4-16,0-3-2 0,2 3 4 0,-2 0 0 15,0 0-1-15,1 0 0 0,-1 1 3 16,0-2-2-16,0 2 0 0,0-1-1 0,0 0 2 16,2 2-3-16,-2-2-1 0,0 0 0 15,0 2-4-15,2-4 1 0,-2 2-1 0,2 0 1 16,-2 0-2-16,2-1 0 0,0 2 0 0,-1-3-1 16,2 1 2-16,1-1-3 0,-3 0 0 15,2-1 0-15,1 1 0 0,-1-3 0 0,0 1 0 16,1 1 2-16,1-2 0 0,-2 0-1 0,-1 0 0 15,1 0 1-15,0-2-2 0,-1 2 0 16,-2-1 0-16,3 1 0 0,-3-2 0 16,3 1 2-16,-3-2-1 0,2-1 0 0,0 3-1 15,-2-2 3-15,1-1-2 0,-1 1-1 0,0 0-1 16,3-2-2-16,-1 1 3 0,-2-1-1 16,1 0 1-16,-1 2 0 0,0-2-3 0,0 1 3 15,0-1-2-15,0 0 1 0,0 2 0 16,0-1-3-16,0 1 4 0,0 0-1 0,-1 0-1 15,1-2 2-15,-2 2-3 0,-1 0 3 0,0 0-1 16,1 0-2-16,2 0 3 0,-3-1 0 16,0 1 0-16,1-2 0 0,-1 2 0 15,0-2 0-15,0 3 0 0,0-1 0 0,1-1 0 16,0 1 0-16,-2 1 0 0,2-1 0 0,1-1 0 16,-1 3 0-16,-1-2 0 0,1 2 0 15,-1-2 0-15,3 3 0 0,-1-3 0 0,-3 3 0 16,3-2 2-16,-1 2 0 0,1 0-2 0,-3 0 0 15,0 2 2-15,2-1-2 0,-1 1-2 16,0-2 1-16,-2 4-2 0,2-1 3 0,-2 0 2 16,3 0 0-16,-3 1 1 0,1-1-3 15,1 2 3-15,0-1-3 0,1-1 0 16,1 1-3-16,-1-1 3 0,2 2 0 0,0-3-1 16,0 3 1-16,0-2 0 0,0 0 0 0,2 1 0 15,-1-1 0-15,1 2 0 0,0-2 1 16,-1 0-1-16,2 1 0 0,-1 0 2 0,2 1-2 15,1-1 0-15,-2-1 0 0,2 2 0 0,0-1 0 16,0-1 0-16,0 4 1 0,1-4 1 16,-2 1-2-16,1 1 2 0,0-1-2 0,-2 1 1 15,2-1-1-15,-1-1 0 0,-2 0 0 16,0 0 0-16,-1-1 0 0,1-1 0 0,-1 1 0 16,-1-2 0-16,0 1-1 0,0-1-1 15,0 0 0-15,0 0 1 0,0 0-1 0,0 0 2 16,0 0-18-16,0-1-53 0,0 1-136 0,0 0-130 15,-4 0-69-15,4 0-34 0,0 0-3 16,0 0 44-16</inkml:trace>
  <inkml:trace contextRef="#ctx0" brushRef="#br1" timeOffset="534556.4164">11905 9948 196 0,'-2'-2'294'0,"2"-1"19"16,-1 1-7-16,-1 1-113 0,2 0-76 16,0 1-45-16,0 0-24 0,0 0-12 15,-1 0-3-15,1 0-4 0,0 1 2 0,0-1-2 16,0 1-5-16,0-1-3 0,1 0-8 16,-1 3-3-16,0 1-3 0,2-1-4 0,-2 2 2 15,1 2-1-15,-1-2 1 0,2 4 2 16,-2-4-2-16,2 3 2 0,-1-2 0 0,1 1 1 15,0 1 0-15,-1-1 0 0,3 1 1 16,-2-1 3-16,0 0-4 0,-1 1 1 16,1 0-2-16,-1 1 0 0,1 0-1 0,0 0 0 15,-1 1 1-15,-2 3 4 0,1-1-1 16,-2 1 0-16,2 0 2 0,0 1 0 16,-2 1-3-16,2-2 1 0,0 1-3 0,2 1-1 15,-2 0-1-15,3 1 1 0,-1 1 1 0,0-2-5 16,1 1 3-16,0-1-3 0,0 0-1 15,1 1-2-15,-2-3 1 0,1 2 0 16,0-2 0-16,-1 2 1 0,1 0 3 0,-1 1-2 16,1-2-1-16,-1 1 2 0,-1 2 0 15,-1-2 1-15,2 0 0 0,0 0 1 16,-1 0 2-16,-1-2-2 0,0 1 1 0,0 3-2 16,0-4 0-16,0 2 0 0,-1-1 0 15,1 0 0-15,-2 1-2 0,2-1 2 0,-2 1 2 16,1-2 0-16,-2 2-2 0,-1-2-2 15,1-1 2-15,-2 2 0 0,0-2-4 16,0 0 2-16,0 0 0 0,-2 1 0 0,2-1 2 16,-1-1-2-16,0 0 1 0,0 1 2 15,1 0-2-15,-2 0 2 0,1 0 2 0,-1 0-2 16,0 0 1-16,-1 0 1 0,-2 0 0 16,1-2 0-16,-2 3 0 0,1-2-1 0,-4 1 3 15,3 0-2-15,-3 0 0 0,1-2-1 16,-1 1 1-16,0 0 0 0,-2-1-1 0,0 1 3 15,1 1-2-15,-1-2-2 0,-1 2 1 16,-3 1-3-16,0-1-2 0,-1-1-1 0,-1 1 2 16,-2 0 1-16,-1 1 0 0,0 2 1 15,-2-3-1-15,-1 2-1 0,-1 0-2 0,1 1 0 16,-1-2 0-16,-1 1-1 0,0-1 2 16,0-1 0-16,1 2 2 0,-1-2-2 0,2 2 1 15,1 1 0-15,-1-1 0 0,-1-2-2 16,1 1 0-16,-1-1 0 0,-1 3 0 15,0-4 0-15,-1 1 2 0,-2 0-2 16,-1-1 0-16,1-2 2 0,0 1-2 0,-3 0 2 16,3-1-1-16,-1-1-1 0,1 0-1 15,0 1 0-15,1-3 1 0,2 0-1 0,-1 0 1 16,1 0 4-16,0-2 0 0,-2 2-1 16,2-2 0-16,0 3 1 0,-2 1-2 0,1-3-2 15,-1 3 0-15,0-2-1 0,1 1 1 16,-3-1 0-16,1 0 0 0,0-1 0 0,-3 2 0 15,1-2 2-15,2 0 2 0,1-2 0 16,1-3-1-16,1 1 0 0,1-2 1 16,2 1-3-16,1-3-1 0,-1 3 0 0,1-3 1 15,-1 1 2-15,0 0-2 0,-1 0 0 0,0 2-1 16,-1-1 0-16,1-1 0 0,-2 2-2 16,0-1 0-16,-2 1 2 0,0 0 0 15,1 1 0-15,-1-1-1 0,-1 0 1 0,1 0 0 16,2-1 0-16,-1 1 0 0,-1-1 0 15,4-2 0-15,-1 3 1 0,2-3 1 0,-1 3-2 16,4-3 2-16,-1 0-2 0,1-2 0 16,2 1 2-16,-2-2-2 0,2 1 3 15,0-1-1-15,0 0-4 0,-2 1 1 0,-1 0-3 16,1-2 4-16,-1 3 0 0,0-2 0 16,1-1 2-16,0 1 1 0,3 0 1 0,1-2 1 15,0 0-5-15,2 1 0 0,1 1 0 16,2-3 0-16,-2 1 0 0,3 0 0 0,-2-1 0 15,3-2 0-15,-2 1-1 0,2-2-2 16,-1-1 1-16,1-2 1 0,1 1 1 16,-1-1-2-16,0-2 1 0,-2-1 1 15,0 0 0-15,-2 0-2 0,2-1 2 0,-2 1 0 16,0 0 0-16,-1-2 0 0,1 1 0 0,1 1 3 16,-3-2-3-16,5 1-1 0,-2-1 2 15,2 2-1-15,0-2 0 0,3 1 0 16,-2 0 0-16,4-1 2 0,-1 0-2 0,2 1 2 15,-1 1 2-15,1-1-3 0,-2-2-1 16,1 4 2-16,1-1 1 0,-2-1-2 16,1 0-1-16,0 0 0 0,-1 0 0 0,0 0 2 15,1-1-2-15,1 0 0 0,0 1 0 16,1 0 0-16,2-1-2 0,2 0 2 0,1 2 0 16,0-4-1-16,4 1-2 0,-2 0 1 15,3-2 3-15,0 1-1 0,3 1-1 0,-1 1 2 16,2-2 0-16,1 0-1 0,0 3-1 15,2 0 0-15,0-1 1 0,0 2-4 0,0-1 3 16,2 1 0-16,-3 1 0 0,4-1-1 16,-2 1 2-16,3 1 0 0,-3-1 2 0,3 0-2 15,1 3 0-15,0-1 0 0,0 0 1 16,0 3-2-16,1-2 1 0,3 2 0 0,-1 1 0 16,0-1 1-16,0 1-1 0,3 1 2 15,-1 0 1-15,-2 1-2 0,0-1-1 16,-1 1 0-16,-2 2-1 0,2-1-2 15,-1 2 1-15,1 0 2 0,-1-2 0 0,2-1 0 16,-1 2 0-16,0 2-1 0,2-3-1 16,1 1 1-16,0 0 1 0,0 1-2 0,0-1 4 15,2 1-1-15,0 1 2 0,-2-3-2 16,4-1 0-16,1 2-1 0,2 2-2 0,0-3 1 16,1 0-2-16,2 2 1 0,0-2 2 15,0 3-2-15,0-1 2 0,0 1 0 0,2-2 0 16,-2 2 0-16,2 0 0 0,-2 0 0 15,0-2 0-15,-2 2 0 0,0 0-4 16,-2-1 3-16,1 2 0 0,0-1 0 0,0 0-1 16,-2 0 2-16,2 0 0 0,0 1-1 15,-2-1-2-15,2 1 2 0,2 1 2 0,-1-2 5 16,0 3-3-16,2-1 1 0,0 1 3 16,-1-1-4-16,1 3-3 0,2-2-1 0,-2 0 1 15,0 2 0-15,1 0-1 0,-1 0 0 0,2-3 1 16,1 1 0-16,-1 2-2 15,-1-3 1-15,-1 1-1 0,0-1 0 0,-1 1 2 16,1 0 0-16,-2-1 2 0,-1 1-2 0,2-1 0 16,-1 2 2-16,0-3-1 0,1 3-1 15,-1 0 0-15,1-1 0 0,-1 1 2 16,-1-1-2-16,2 1 0 0,-1-1 0 0,2 1 0 16,-1-1-2-16,-1-1-3 0,2 1 5 15,0 1-4-15,-1 0 3 0,-1-2 1 0,2 2 0 16,-2-3 1-16,2 1-1 0,0 1 2 15,-3-1-4-15,2 3 2 0,-3-2-1 16,-3 0 1-16,2 1-2 0,-4-1 0 0,-1 0 2 16,-1 2 0-16,-2 0-1 0,0 0 1 15,-2 0 1-15,-2 0 2 0,1 0-2 0,-1 0-1 16,1 0 3-16,-1 0-1 0,-1 0-2 16,4 0 0-16,-1 0 0 0,0 0 0 0,0 0 0 15,0 0 0-15,1 0 0 0,-2-3 2 16,-1 3 1-16,2 0 1 0,-3 0 1 0,-2 0-5 15,0 0 0-15,-2 0 0 0,0 0 0 16,-2 0-1-16,-1 3 0 0,-2-3 1 0,0 0 1 16,-1 0-1-16,-2 0-1 0,2 0 1 15,-1 0 0-15,-1 0 0 0,0 0-2 16,2 2 2-16,-1-2 0 0,-1 2 4 16,2-2-4-16,0 0 1 0,-1 1 3 0,3 1-3 15,-2-2-1-15,1 2 0 0,1-2 0 0,0 0 0 16,-2 3 0-16,3-3 0 0,-2 2 2 15,0 0-2-15,3-1 0 0,-3-1-2 16,-1 4 2-16,1-4 0 0,-1 1 2 0,1 1 0 16,-3-1-2-16,3-1 2 0,-1 0-2 15,-1 1 0-15,1-1 0 0,0 0-2 16,-1 1 0-16,4-1 0 0,-2 2 2 0,0 0 0 16,3-1-1-16,-1-1-1 0,0 3 1 15,3-3 1-15,-4 3-2 0,4-1 2 0,-3-1 0 16,3 1-1-16,-2-2 1 0,1 1 0 15,-1 0 1-15,-1-1-1 0,1 2 2 16,-1 0 1-16,-1-2-2 0,-2 1 1 0,1-1-2 16,-1 0 0-16,0 0 0 0,-1 0 2 15,-1 0-1-15,2 0-1 0,-1 0 0 0,-1 0 0 16,2 0-1-16,0 0-1 0,-1 2 2 16,2-2 0-16,1 1 2 0,1-1-2 15,0 0 0-15,0 2 0 0,0-1 0 0,1 1 0 16,0-1 0-16,-1 0 0 0,2 1 0 0,-1 1 1 15,0-1-1-15,2-1 0 0,-2 1-1 16,1 0-1-16,-1 1-6 0,2-3-27 16,3 0-86-16,-3 0-165 0,-3 0-85 0,-5 0-47 15,2-7-16-15,-2 1 14 0</inkml:trace>
  <inkml:trace contextRef="#ctx0" brushRef="#br1" timeOffset="538728.172">16190 10440 65 0,'2'1'277'0,"0"1"18"0,-2-1 12 0,0-1-82 0,2 0-89 16,1 2-59-16,-1-1-33 0,1 1-16 15,0 0-8-15,2 2-1 0,-1-3 1 16,-1 4 1-16,0-2-1 0,1-1 0 0,-1 3 4 16,-3-2 0-16,2 3-2 0,0-3 0 15,-2 2-1-15,0 0 4 0,-2-1 0 0,0 1 1 16,-1-2 0-16,-1 2 4 0,-1 1-2 15,0-1 2-15,0 0-4 0,-1 2-3 16,-1-3-3-16,2 2-2 0,0 0-6 0,0 0-2 16,0 3-2-16,0 0-1 0,-2 3-2 15,0-1 3-15,-1 1-1 0,2-1 0 0,-5 3 0 16,3 0-1-16,-1-1 2 0,-4 2-4 16,2-1 1-16,-2 0 1 0,-1 1 0 0,1 2 0 15,-2-3-3-15,0 1 2 0,1-3-2 16,-2 2 0-16,2-1 0 0,-2-1 0 0,1-2 1 15,0 2 2-15,-2-1-1 0,3 1 3 16,-4-1-2-16,2-2 1 0,-1-1 0 16,-2 1 1-16,3 0-1 0,-4 0 0 0,1 0 1 15,-2 0-2-15,-1 1 1 0,0-1 2 16,1-1-2-16,-1 1 2 0,2 0 3 0,1 0-1 16,2-3 0-16,0 2 1 0,0-4-2 15,4 2-2-15,-2-2-2 0,0-1-2 0,1 1-2 16,0-1-2-16,0 0 0 0,0-1 0 15,-4 3 0-15,2-2 0 0,-6 3-2 16,0-1 4-16,0 1 2 0,-5 0 1 0,0 0-1 16,0 0 0-16,-1 1-1 0,0-1 1 15,-1 1-2-15,2-2-2 0,2 0 2 0,-2 2 0 16,3-4 0-16,-1 2 0 0,1-1 1 16,-1 1 0-16,4-2 0 0,-4 0 2 15,3 0-1-15,-3 1-1 0,-2 0-2 0,0 0 2 16,2 1-3-16,-4 0 0 0,2 0 0 15,1-3 0-15,-1 4-1 0,2-4 0 0,-1 1 1 16,0-1 0-16,1 0 0 0,0 0 0 16,0 1 0-16,0-3 0 0,0 0-1 0,-1 0 1 15,2-3 0-15,1 1 0 0,-3 2 1 16,1 0 0-16,0-2 0 0,-1 2 1 0,-1-2-2 16,-1 2 0-16,-2-1-2 0,-2 1 2 15,-1 0 0-15,0 0-2 0,-5 1 1 16,2-1 1-16,-1 0 0 0,3-1-1 0,-1-1 1 15,3 1 0-15,-1 0 0 0,3-2 0 16,0 0 0-16,5-1 0 0,-2 1-3 0,0-4 3 16,2 4-1-16,0-3 1 0,-1 1 0 15,2-1 1-15,-3 2 3 0,2-1-1 16,-2-1 0-16,2 3-2 0,0 0 1 0,-2-2-2 16,3 0 1-16,1 1 0 0,-1-2 1 15,2 1-2-15,3-2-2 0,-2 2 1 0,5-3-2 16,-1 1 2-16,2-1-2 0,0-1 3 15,2 3 0-15,-1-4-2 0,1 0 4 16,-1 3-3-16,2-2 1 0,-2 2-1 0,-1-1 1 0,0 1-1 16,0 1-3-16,-2-2 6 0,-1 2-1 15,1-1-2-15,1 0-1 0,-3 2 2 16,2-3 2-16,1 1-2 0,0-2 0 0,0 0 1 16,2 0 3-16,2 0-3 0,0-1-1 15,0-3 0-15,2 0-1 0,-1 1 0 16,0-2 0-16,2-1-1 0,-4 2 1 0,2-3 1 15,1 2 1-15,-4-1-2 0,2 1-1 0,-1 1 2 16,0-2 0-16,1 3-1 0,-1-2 0 16,2 2 0-16,-1 0 0 0,0 0 1 15,3-1-2-15,-2 1 2 0,3-2 0 0,1 1 2 16,-1 2-2-16,1-6 0 0,2 0 0 16,0 2-2-16,0-2 2 0,2-2-2 0,0-1 2 15,1 1 0-15,-1-1 0 0,1-1 4 16,0 0-3-16,0 2 1 0,1-1 1 15,-1 0-3-15,4-1 0 0,-1 2-2 0,1 0 2 16,0 1 0-16,3-2 3 0,-1 2 1 16,0 0 0-16,1-1 0 0,0 0-1 0,4 1-2 15,-2-1-1-15,1 2 0 0,1-4 0 16,2 3 0-16,-3 2-1 0,3-1-2 0,2-2 1 16,0 3 0-16,1-1 2 0,0 1 2 15,3-3 0-15,-1 2 1 0,1-1-1 16,1 0 0-16,-1 1-2 0,-1 0 0 0,0 1-2 15,-2 0 1-15,2 1 1 0,-3-1 0 16,1 3 0-16,-1 0 1 0,1-1 2 0,-2 3-2 16,4-4-1-16,-2 6 0 0,0-4-1 15,2 1-2-15,0 2 2 0,2 1 1 0,2 0 0 16,0-1 0-16,1 2 0 0,3-1 0 16,0 1-2-16,-2 2 0 0,-2-1 0 15,2 1 0-15,0 1 2 0,-1 1 0 0,-2-1-1 16,1 1 1-16,-2 0 0 0,-1 0-1 15,1 1 2-15,1-2-1 0,0 3 1 0,0-1-1 16,1-1 0-16,2 1 0 0,2-1-1 16,-2-1-2-16,4 2 2 0,-5-1-1 15,2 0 2-15,2-1-1 0,-1 2 1 0,1-1 1 16,0-1-1-16,2 1 2 0,0 0-2 16,0 1-1-16,3 0-1 0,-1-2-2 0,1 1 1 15,1 1-1-15,1-2 0 0,0 1 3 16,-1 1 1-16,2 1 1 0,-1 0-1 0,-2 1 0 15,-3-1-1-15,1 0 1 0,1 2-2 16,-1-1-1-16,-1 1 3 0,0 0-1 0,0 0 1 16,-1 0-1-16,3 0 2 0,-2 0 1 15,-2 0 0-15,1 0 1 0,-1-2 1 0,0 2 2 16,0-1-4-16,0 1 1 0,0-1 0 16,-2 1-1-16,-1-3-2 0,2 3-2 15,-2 0 2-15,0 3-2 0,0-3-2 0,-1 0 1 16,-1 0 2-16,2 0 1 0,0 0-2 15,-2 0 2-15,0 0 2 0,2 0-2 0,-3 0 0 16,2 0 0-16,-1 0 0 0,-1 0 0 16,3 0-2-16,-1 1 2 0,-2-1 0 15,3 1 0-15,2-1 0 0,-2 2 0 0,0-1 0 16,0 1-2-16,2 0 2 0,-1-1-1 16,2 1 1-16,-2 0 1 0,2 1-1 0,-3-3 0 15,2 0 0-15,-3 2 2 0,1 0-2 16,-2-2-2-16,1 1-1 0,1-1 2 15,0 2 1-15,2-2-1 0,-2 0 2 0,3-2-1 16,1 2 0-16,0 0 0 0,1 0 0 16,2-1 0-16,-4 1-3 0,2 0 2 0,-2 0-1 15,1 0 1-15,-5 1 0 0,-1 1 3 16,-1 0-2-16,-2-2 0 0,-3 3 0 0,-1-3 0 16,1 2 2-16,-3 0 0 0,2-1 0 0,-4 3-2 15,-1-3 4-15,3 2-4 0,-1-2 0 16,-1 2 0-16,2-1 0 0,-3-1 0 15,3 2 0-15,0 0 0 0,-1-1 0 0,-1 2 0 16,2-1 0-16,-3 0 2 0,0 2 0 16,0-2-2-16,0 1 0 0,-3-1-2 15,-1 0 2-15,0 1-2 0,-3-1-1 0,2 1 2 16,-1 1-2-16,0 0-16 0,-1 0-43 16,-4 0-120-16,-3-2-131 0,-1 2-67 15,2-2-35-15,2 0-4 0,-3-1 33 0</inkml:trace>
  <inkml:trace contextRef="#ctx0" brushRef="#br1" timeOffset="541187.0854">17606 10773 200 0,'-1'0'302'0,"-2"0"17"0,-1 0-4 0,1-2-115 16,0 0-86-16,-3 1-45 0,3 0-31 15,-4-2-9-15,3 1-5 0,-3-2-1 0,0 1 1 16,0-2 2-16,-1 1 2 0,0-1-3 16,-3 1 1-16,2-3-4 0,-1 4-2 15,-1-4-4-15,0 1-1 0,1-2-3 0,-2 3 1 16,1-3 0-16,-1 1 0 0,-1-1 0 16,0-1 3-16,-1 2 0 0,1-2 5 0,-1-1-3 15,3 2 3-15,-2-1-4 0,1 0 0 16,0 0-2-16,2 0-4 0,-2-2-2 0,3 3-3 15,-2-4-2-15,0 4-1 0,1-4 3 16,-4 1 0-16,4-1 0 0,-2 0 2 16,-1 1 2-16,4-2 0 0,-4 0-2 0,0 1 1 15,1-1 1-15,-1-1-3 0,2 0-3 16,-1-1 0-16,-3 0-2 0,3 0 3 0,1 0-2 16,-1-1 1-16,0-1 0 0,2 1-3 15,1-2 0-15,-2 2 1 0,3-1-1 0,0 0 3 16,0 1-2-16,4-1 0 0,-3 2 4 15,2 0-3-15,2 0-1 0,1 0-1 16,-1 0-1-16,3 2 2 0,2-2-2 0,1-1-2 16,0 0 1-16,2 1 1 0,0-1-2 15,0-3 2-15,2 2-1 0,0-1 1 16,-1-2 0-16,1-2 1 0,2 5-2 0,-3-4 0 16,0 3 0-16,3-1 1 0,-3 2-3 0,3 1-1 15,-1 0 3-15,0-1 0 0,1 1-1 16,-1 3-1-16,2-2 3 0,-2 2 0 15,4 0-1-15,-2-1 0 0,2 0 0 16,1 1 1-16,2-1 0 0,0 2 0 0,2-1 0 16,-1 1 1-16,3-2 0 0,-1 2-2 15,2-2 0-15,2 3 1 0,1-1 0 0,0-2 0 16,4 2 0-16,-2 0 0 0,2 0 0 0,0 4-1 16,0-4 0-16,-1 3 1 0,2 1 0 15,2-1 0-15,0 0-2 0,2 0 3 16,-1 1 0-16,4 1 1 0,-4-1-2 0,2 0 1 15,1 1 0-15,-1 0 0 0,0 0-2 16,1-1 0-16,0 3-1 0,3-2 0 0,4 1-1 16,-3-2 3-16,5 3 0 0,0-2 0 15,0 2 0-15,1-2-1 0,-1 2 1 0,0 2-1 16,1-2 0-16,-1 0-2 0,3 2 3 16,-3-1 0-16,-1 2 0 0,-1-1 3 0,3 0-2 15,-3 1 1-15,1 1-2 0,0 1 0 16,-1-1 0-16,1 1-2 0,-2 1 2 15,2 0-1-15,-4-1 1 0,2 2 0 0,-3 0-1 16,-1-2-1-16,-1 1 2 0,-1-1 0 16,0 2-2-16,2-2 2 0,-1 0 0 0,3 1 0 15,-1 1 1-15,-1-2 2 0,3 0 1 16,-2 3-2-16,-1-1-2 0,2 0 2 0,1 1 0 16,-1 0-2-16,2 1 0 0,4 1-1 15,-1 0 1-15,3 0-2 0,-5 0-1 0,0 2 0 16,-2-2 0-16,1 4 2 0,-2-3 0 15,0 2 1-15,0-1 0 0,-4 1 0 0,1 0 1 16,0-1 0-16,2 0 1 0,-6 1 0 16,3-3 0-16,-3 3 0 0,-1 0-4 15,-1-1 1-15,1 1 0 0,-4 1-1 0,1-1 2 16,-2 1 1-16,1-1 0 0,-1 1 1 16,-1 0-2-16,1 1 0 0,-1 1-1 0,-2 0-1 15,1-1 1-15,-2 2-1 0,1 0 2 16,0 0 0-16,-2 0-1 0,-2 1 0 15,1 1-1-15,-3 0 2 0,0 1 0 16,-2-1 0-16,-3 3 0 0,2 0 2 0,-4 0-1 16,2 0-2-16,-3 3 1 0,0-1 0 15,0 1 0-15,1 1-1 0,-1 1 0 0,-1 0 2 16,-1-2-2-16,-2 1 1 0,1 1 1 0,-3-1 1 16,-4-2-1-16,-2 0 2 0,-1 1-1 15,-3 1-1-15,-3-2-1 0,-3 2 0 0,0-2 0 16,-5 1 0-16,1 0 0 0,-2-1 0 15,-1 0 2-15,2 0 0 0,-3 0 0 16,0 1 0-16,-1-3-2 0,0 3 4 0,-1-2-3 16,-1 2 0-16,-2-1-2 0,2 1 2 15,0-1 0-15,-1-2-2 0,3 2 0 0,-4-2 2 16,2 1 1-16,-4-4 3 0,2 2-1 16,-3-3 0-16,0 2 2 0,-3-2-3 15,1 0 1-15,-2-1 1 0,-1 1 0 0,0 0 1 16,2-3 0-16,-3 0-1 0,1 1-3 15,-2-1 1-15,3-2-3 0,-5 1 1 16,0-1 1-16,-2 1 0 0,1-1 1 0,-2-3 0 16,2 1 0-16,2-2 1 0,0 1-1 15,-1-1-1-15,1-1 1 0,2 0 2 0,-3-1-4 16,0 0 4-16,5 0 1 0,-3 0 1 16,2-1-1-16,0 1 0 0,1-2-1 0,-1 4-2 15,4-3-2-15,-6 1 0 0,2 0-4 16,-1-1 2-16,-3 2 0 0,1 1-4 0,-2-2 3 15,-1 1-2-15,-2 2 4 0,4-3 0 16,-5 3 0-16,2-3 0 0,1 2 0 0,-3-1 2 16,1 0 0-16,1 0 5 0,0 0-2 15,4-1 0-15,-2 2 0 0,2-1-3 0,1-1-1 16,1 1-1-16,-1-1-2 0,0 2 1 16,0-3 2-16,2 1-1 0,-1 0-1 15,1 0 1-15,3-1 0 0,-2-1-2 0,4 0 2 16,3 0 0-16,-2 0 0 0,4 0 2 15,0 0-2-15,1-1 0 0,-1 1 0 0,3-2 0 16,0 0 0-16,0 2 0 0,2-2 0 16,3 2 0-16,0 0 0 0,3 0 0 15,-2 2 0-15,6-2 0 0,-1 0 0 0,5 0-2 16,-2 0 2-16,2 2 0 0,2-2 2 16,3 0-2-16,-1 0 0 0,1 0-2 0,-1 0 2 15,2 0-2-15,0 0 2 0,0 0 0 16,0 2 0-16,2-2 0 0,-2 0-1 15,0 0-1-15,0 0 1 0,0 0 1 0,1 0 0 16,-1 0 0-16,0 0 0 0,0 0 1 16,0 0 1-16,0 0-2 0,0 0 1 0,0 0-2 15,0 0 1-15,0-2 1 0,0 2 1 16,0 0 0-16,0 0-4 0,0 0 2 16,0 0 0-16,0 0 2 0,0 0-2 0,2-2-2 15,-2 2 2-15,0 0 0 0,0 0 0 16,1 0-2-16,-1 0 2 0,0 0 2 0,0 0-2 15,0 0 0-15,0 0 0 0,0 0-2 16,0 0-3-16,0-2-14 0,2 2-34 16,-4-1-90-16,-1-4-151 0,-2 2-77 0,1 0-37 15,-4-1-10-15,3-2 23 0</inkml:trace>
  <inkml:trace contextRef="#ctx0" brushRef="#br1" timeOffset="548106.3357">14557 11030 224 0,'-3'0'267'0,"2"-2"17"0,-1 2-48 16,2-1-91-16,-1 1-55 0,1 0-31 15,0 0-20-15,0-2-12 0,0 2-6 0,1 0 1 16,-1 0-2-16,0 0-5 0,3 0 0 15,-3 0-2-15,3 0-5 0,-3 0-2 0,0 0-3 16,0 2 1-16,0-2-1 0,0 0-2 16,0 1 2-16,0-1 1 0,0 0 0 15,0 0 3-15,0 2 4 0,0-2 2 0,0 2 3 16,0 1 2-16,0-3 3 0,0 3 0 16,0 0-4-16,2 0 0 0,-1-1-3 0,-1 1-1 15,2 1-2-15,0-1-2 0,-1 0 2 16,2 2-2-16,-3-2 0 0,4 3 0 15,-3-3-1-15,1 2 0 0,-1 2 0 0,1-2 7 16,-2 3 6-16,0 1 3 0,-2-3 4 16,1 5 5-16,-1-1 5 0,-1 1-1 0,-2 1-2 15,2 0-2-15,-2 1-3 0,-1-1-4 16,3 0-5-16,0 2-4 0,0-4-2 0,-1 0-2 16,3 2-6-16,-3-2 0 0,4 0-1 15,-3-1-3-15,2 1 0 0,-1 1 0 0,-1 2 0 16,2-3-1-16,-1 2-2 0,1 0 3 15,-1 0-2-15,0 0 1 0,-1 1-1 16,-2 1 0-16,2-1-1 0,-2 1 2 0,-1-1 1 16,2 0-1-16,-1 2 1 0,0-3 2 15,-2-1 3-15,3 0 2 0,-2-1 3 0,3-2 0 16,-4 2 0-16,4-3-1 0,-2 1-1 16,2-1-1-16,0 0-1 0,1-1-3 0,0-1 0 15,-2 3-1-15,3-2-1 0,1 2-1 16,-2 1-1-16,2 0 0 0,0 0 0 0,0-1 1 15,-2 5-2-15,1-1 0 0,-1 0 0 16,0 1 0-16,-1 0 1 0,0-1-2 16,0 1 1-16,0-1-1 0,-1 0-1 0,-2 0 1 15,3-2 0-15,-2 1 0 0,2-1 0 16,0-4 0-16,0 0 1 0,1 2-1 0,1-4 0 16,-3 1 0-16,3 1 1 0,-2-3 1 15,3 0-2-15,-2 2 2 0,1 0-2 0,-1-1 0 16,1 2 0-16,-1-1 2 0,0-1-1 15,2 1-1-15,-1 2 1 0,-1-3-1 0,2 2 1 16,-1-2 2-16,-1 2-2 0,0 0 1 16,2-1-2-16,-1-2 3 0,-1 4-1 15,2-2-2-15,-2 0-2 0,2-1 2 0,-3 0-1 16,3 0-1-16,-1 1 2 0,-2-2 0 16,3 1 0-16,-2-2 0 0,2 1 0 15,-1-2 0-15,1 3 0 0,-2-1 0 0,2-2-2 16,0 1 2-16,-1 1-1 0,-1 0-3 0,2-1 3 15,0 0 0-15,0 1 1 0,0-1-2 16,0-2 2-16,0 0 2 0,0 3-2 16,0-3 0-16,0 0 0 0,0 0 0 0,0 0 2 15,0 0-2-15,0 0 1 0,0 0 2 16,0 0-2-16,0 0-1 0,0 0 0 0,2 0 0 16,-2 0 0-16,0 0 0 0,1 0 0 15,-1-3 0-15,0 3 0 0,0 0 0 16,2-2 0-16,-1-1 0 0,-1 0 4 0,2 2-3 15,1-4 2-15,-2 2-1 0,-1 0 1 16,0 0-3-16,0 0 0 0,0 0 1 0,0 1-1 16,0-2 0-16,0 1 0 0,0 1 0 15,0-1 1-15,0-1-1 0,-1 1 0 16,1 1 1-16,0-1 0 0,0 1-2 0,0-1 1 16,0-1 1-16,0 3-1 0,0-2 0 0,0-1 0 15,0 1 0-15,0 3-2 0,-3-3 2 16,3 1 0-16,0-1 1 0,0 2 2 0,-2-1-2 15,2 1-1-15,0-1-3 0,-1 2 2 16,1-1-1-16,-2-1 2 0,2 1-2 16,-3 1 2-16,3-2 2 0,0 1-2 0,-2 1 0 15,2-2 0-15,-1 0 2 0,-1 2-2 16,2-1-1-16,-1 0 1 0,1-1 1 0,-4 1-1 16,4 0 0-16,-3-1 1 0,3-1-2 15,-2 1 0-15,1 2 1 0,-1-5 0 16,2 3 0-16,-1 0-1 0,-2-1 2 0,1 2 0 15,2 0-1-15,0-2 0 0,0 0 0 16,-1 2 1-16,-1-2-1 0,2 1 0 16,-1-1 0-16,1 2-1 0,-2-3 1 0,0 1 0 15,2 3 0-15,0-3 0 0,-3 0 0 16,3 1 0-16,0 1 0 0,0-1 0 0,-2 1 0 16,2-1 3-16,0 1-2 0,-1-1-1 15,1 1 0-15,-2-1 0 0,2 1 0 0,0 1 0 16,-1-2 0-16,1 2 0 0,0-2 0 15,0 2 0-15,0 0 0 0,0-1 0 0,0 1 0 16,0 0 2-16,0 0-2 0,1 0 2 16,-1 0-1-16,0 0 0 0,0 0 1 15,0 0-2-15,0 0 1 0,0 0-1 0,0 0 1 16,0 0 0-16,0 0-1 0,0 0 0 16,2 0 2-16,-2 0-1 0,0 0-1 15,0 0 0-15,1 0 0 0,-1 0 0 0,2 0 0 16,-2 1-1-16,3-1 0 0,-1 4 2 15,0-3-1-15,-1 1 0 0,2-1 1 0,-3 2 2 16,2 0 1-16,2-1-3 0,-2 2 1 16,-1-1 3-16,1-1-4 0,0 1 0 0,-1 1 0 15,-1-1-1-15,4 0 0 0,-4 0 0 16,1-2 0-16,1 2 2 0,-1 1-1 0,-1-1 0 16,0-2 0-16,2 3 0 0,-2-1-1 15,0-1 1-15,0 0-1 0,2 1-1 16,-2 0 1-16,0-2 0 0,0 2 1 0,-2 0 0 15,2 0 1-15,0 0-2 0,0 0 0 16,-2-1 0-16,2-1 0 0,0 2 2 0,0-2 0 16,-1 3-1-16,1-1 0 0,-2 0-1 15,1-3-2-15,1 4-2 0,-2-1 2 0,0 0 0 16,2 0 1-16,-3 1 0 0,3-4 2 16,0 3-1-16,-2-1-1 0,2 0 1 15,0-1-1-15,0-1 1 0,0 0-1 0,0 0-1 16,0 0 2-16,0 0 2 0,2 0-1 15,-2 0 0-15,0-1-1 0,0-1 1 0,3 1-1 16,-1 0 0-16,0-2 0 0,-1-1 1 16,1 1 2-16,-1 0-2 0,1-1 1 15,0 1 1-15,-1 0-1 0,-1 0-2 0,2-1 0 16,-1 2 0-16,1 0 0 0,1-1 0 16,-2 0-1-16,2 2 1 0,-1-2 0 0,1-1 0 15,2 2-1-15,-2-1 1 0,2 2-3 16,0-3 1-16,1 1 2 0,0-2 0 15,-1 3 0-15,0-3 0 0,1 3 0 0,2-4 0 16,-5 4 2-16,2-3-2 0,0 2 2 16,-2-1-2-16,0 1 1 0,1 3-1 15,-3-3 0-15,3 1-1 0,-2 1-1 0,0-1 4 16,-1 1-2-16,2 1-2 0,-3-2 2 16,2 1 0-16,-2 1 0 0,2-2-2 0,-1 2 0 15,-1 0 0-15,2-1 0 0,-1 1 2 16,-1-2-1-16,0 2 1 0,0 0 0 0,0 0 1 15,0 0-1-15,0 0 0 0,0 0 0 16,0 0 0-16,0 0 0 0,0 0 0 0,0 0 0 16,0 0 0-16,0 0 0 0,0 0 1 15,0 0-1-15,0 0 1 0,0 0 0 0,0 0-1 16,0 0 2-16,0 0-2 0,0 0 0 16,0 0 0-16,0 0 1 0,-1 0-1 0,1 0-1 15,0 0 0-15,0 0 0 0,0 0 0 16,0 0-1-16,0 0 0 0,0 0 0 15,0 0 2-15,0 2 2 0,0-2-1 16,0 1 0-16,-2-1-1 0,2 0 1 0,0 2 0 16,0-1-1-16,2-1 0 0,-2 0 0 15,0 2 1-15,0-2-1 0,-2 1 0 0,2 1-1 16,-3-2-24-16,1-3-101 0,-4 3-166 16,-5 0-86-16,-3 0-45 0,-2 0-22 0,0 0 8 15</inkml:trace>
  <inkml:trace contextRef="#ctx0" brushRef="#br1" timeOffset="551002.2693">19054 10708 145 0,'0'0'282'0,"-2"0"18"0,-1 0-4 16,3 0-96-16,-2 0-73 0,2 0-51 15,0 2-30-15,0-2-20 0,0 0-10 0,0 1-8 16,0 1 0-16,2 0-2 0,0 1 3 16,-1 2 2-16,1 0 2 0,-2 2 7 0,2-1 7 15,-1 2 6-15,-1 2 3 0,0 0 4 16,2 1 1-16,0 2-1 0,-1 1-3 15,4 1-5-15,-2 2-1 0,4 0-3 0,0 2-3 16,0 0-5-16,-1 1-4 0,0 1-1 16,4-1 4-16,-2 2 2 0,-4-1 6 15,3 2 2-15,-1-3 1 0,0 3 0 0,-1-1-5 16,-2 2-4-16,2-3-6 0,-2-1-1 16,1 5 0-16,-3-4-2 0,2 1 0 0,0-1-1 15,-1-1 2-15,-2 1 1 0,1-4 1 16,2 3-1-16,-1-1-1 0,1-3 0 15,2 0-4-15,2 1 0 0,-3 0-4 0,5-2 1 16,0 1-2-16,-3-2-3 0,3 1 1 16,-1 0-2-16,2-2 0 0,-2 1 0 0,1-1 0 15,-1 0 0-15,-2-1 0 0,-1 0-2 16,-2-4 4-16,3 1-1 0,-4-1 1 0,0-4-2 16,-1 2 0-16,-1 0 3 0,0-1-3 15,0-1 1-15,2 0-1 0,-2 0 1 0,1-2 1 16,-1 4-2-16,2-4 0 0,0 3 1 15,-2-3 1-15,1 3-2 0,1-2 0 0,-1 2 2 16,1-2-2-16,0-1 2 0,-1 3-2 16,1-3 0-16,-1 1-2 0,1-2 2 15,-2 2 2-15,3-3-1 0,-2 2 0 0,-1-2 0 16,0 0 0-16,0 1-1 0,0 1-1 16,2-2 0-16,0 1 1 0,-2 1-1 0,0-2 0 15,0 0 1-15,0 1 1 0,0 1 0 16,0-2 0-16,0 0-1 0,0 0 0 15,0 0 0-15,1 0 0 0,-1 0 0 0,0 0 0 16,0 0-1-16,0 0 1 0,0 0 1 16,0 0 0-16,-1 0-1 0,1 0 2 0,-2 0-2 15,-1 0 1-15,-2-3-1 0,-1 0 0 16,1 0 1-16,-3 0-1 0,2-2-1 0,-3 2-2 16,1-2 2-16,1 1 0 0,-2 0-3 15,3-1 2-15,-2 0 2 0,1 1 2 16,2 1-2-16,-2-2 0 0,2 2 0 0,0 2 0 15,2 0 0-15,1-1 0 0,1 0-2 16,-1 2 2-16,2-1 0 0,0 1 0 0,2 0-1 16,-2 0 1-16,1 0-1 0,3 0 1 15,-3 0 0-15,4 0 0 0,0 0 0 16,1 0 0-16,-2 0 0 0,3 0 0 0,-1 0 1 16,1-2 0-16,0 1-1 0,1 1 0 15,0-4 2-15,0 4-2 0,3-3 0 0,-1 3 0 16,1-3 0-16,1 1 0 0,0-1 0 15,0 2 4-15,-1-1-3 0,-1 1 3 16,1-1 0-16,-2 2-2 0,-1-1-1 0,1-1 1 16,-4 2 0-16,0-1-2 0,-2 1 1 15,-1-2-1-15,0 2 0 0,-2 0 0 0,1 0 0 16,-1 0-1-16,0 0 1 0,0 0 0 16,0 0 0-16,0 2 0 0,0-2 1 0,0 0 1 15,-1 0-1-15,1 1-1 0,-2 1 2 16,0-1-2-16,-1 2 0 0,1 0 0 0,-1 0 0 15,-2 2 0-15,0-2 0 0,0 2 4 16,0 0-2-16,-2 2 1 0,1-2 0 0,-1 2 0 16,0 0-4-16,1-3-3 0,-1 2 3 15,4-1-4-15,-3-1 1 0,3 1 0 16,0-2 4-16,1 0 0 0,0-2-1 0,1 1 2 16,-1-1-1-16,2 1 0 0,2-2-2 15,-1 0-15-15,1 0-30 0,5 0-66 0,-7 0-172 16,0 3-92-16,-5 1-45 0,5-4-14 15,-4-1 18-15</inkml:trace>
  <inkml:trace contextRef="#ctx0" brushRef="#br1" timeOffset="556814.3227">16995 16586 129 0,'-2'0'265'0,"0"0"15"0,2 0-21 15,0 0-79-15,0 0-74 0,0 0-42 0,0 0-20 16,0 0-3-16,0 0 3 0,0 0 7 16,0 0 4-16,2 0-2 0,-2 2-6 0,2-2-8 15,-2 0-10-15,0 0-8 0,0 2-3 16,0-2-1-16,1 0 6 0,-1 1 3 0,2-1 2 15,-1 0 8-15,3 2-1 0,1 0-2 16,-2 1-1-16,3-1-2 0,-2 1-5 0,0 2-3 16,0-1 4-16,-2 2-2 0,3 0 1 0,-2 0-1 15,-1 2 2-15,-1 0-2 0,1 0-6 16,1-1 2-16,-3 2-1 0,0-1-1 0,0 0-2 16,0-2-1-16,-3 0 0 0,3-2-2 15,0 0-5-15,0 0-4 0,3-1 0 0,-3 0-2 16,0-3-1-16,0 0-1 0,1 3 0 15,-1-3 0-15,0 0 1 0,0 0-1 0,0 0-1 16,2 0-1-16,-2-3-6 0,1 3-15 0,-1 0-31 16,-1-2-47-16,-1 1-104 0,1-1-118 15,-5 1-60-15,1-1-15 0,0 0 8 16,2 4 40-16</inkml:trace>
  <inkml:trace contextRef="#ctx0" brushRef="#br1" timeOffset="557707.4088">18757 16633 152 0,'0'0'288'0,"0"-3"16"0,0 2-2 15,0-1-101-15,0 2-84 0,2-1-52 16,-2-2-28-16,1 1-16 0,-1 1-5 0,0-1 2 16,0 1 0-16,-1 1 3 0,-1-2 7 0,0 2 2 15,-1 0 3-15,2 2 1 0,-3-2-1 16,0 1-2-16,3 1-3 0,-1-1-6 0,0 1-2 15,2 1-6-15,0-2 3 0,0-1 0 16,0 3 4-16,2-2 4 0,0 1 4 0,-2 0 8 16,1-1 0-16,3-1 0 0,-4 2 0 15,2-1-4-15,0 1-5 0,-1 1-5 0,1-2-5 16,-1 2-1-16,1 0-6 0,0 2-1 0,-1 0 1 16,-1-1 2-16,0 1 0 0,0 3 0 15,0-1 2-15,-1 0-1 0,1 2-1 0,-2-2-3 16,2 1-3-16,0-3-1 0,0 0-2 15,0 2-3-15,0-4 1 0,0-1-2 0,0 1 1 16,0-3-1-16,0 2 1 0,0 0-2 0,0-2 0 16,-2 0 1-16,2 0 0 0,0-2-6 15,0 2-14-15,0-2-35 0,0-1-77 16,-3 3-157-16,-3-2-83 0,-2-1-37 0,2-1-10 16,-2-2 24-16</inkml:trace>
  <inkml:trace contextRef="#ctx0" brushRef="#br1" timeOffset="561108.7399">9246 16056 178 0,'-2'0'265'0,"-2"-2"17"0,3 2-38 16,-1-1-76-16,0-1-56 0,2 2-38 16,0 0-20-16,0-2-12 0,0 2-7 0,0 0-7 15,0 0-5-15,0 0-2 0,2-1-8 16,-2 1-2-16,0 0-4 0,3 0-1 16,-1-2-2-16,2 1-3 0,-1 1-1 0,4-1 1 15,-1-2 1-15,-1 0-2 0,4 1-3 16,-1 1 3-16,0-4-1 0,2 2 1 0,1 0 0 15,0 0 0-15,1-1 1 0,1 0 0 16,0 1-1-16,2-2 2 0,0 0-1 0,2 0 1 16,2 1 2-16,-1-4 4 0,2 3 4 15,4-2 0-15,0-1 2 0,1 1-1 16,0-1 1-16,2 0-3 0,0 0-3 0,-2 1-3 16,-1-2-1-16,1 1-4 0,-1 3 3 15,-2 0-3-15,-3-2 0 0,3 4 1 0,-2-2-1 16,0-1 0-16,0 2 0 0,-1-1 0 15,0 2 0-15,0-3 0 0,0 4 2 16,-2-3-2-16,2 3 2 0,-1-3-2 0,2 1 0 16,2 0 0-16,-2 0 0 0,3-3 0 15,-1 2-1-15,0 0 1 0,1 2 0 0,0-4 0 16,-1 2 1-16,0-1-1 0,-1-1 0 16,1 2 2-16,-2-1 2 0,1-1 3 0,-2 2 1 15,0-2 1-15,0 2 2 0,-2-2 3 16,1 2-5-16,1-1-1 0,0 0-1 0,0 0-2 15,1 0-2-15,2-2 0 0,-2 2 4 16,2 1-2-16,0-3 1 0,1 1-1 0,1 0 1 16,1 1-4-16,-1-1-1 0,1 2 0 15,-4 1-1-15,1-2 1 0,0 3 0 16,-2 0 0-16,-2-2-1 0,-1 4 0 0,-4-2 0 16,3 0 2-16,-3 0 0 0,1 1 0 15,-3 0 0-15,0-1 1 0,0-1 0 0,-2 1-1 16,0 2 1-16,0 0 0 0,-1-2 3 15,-2 0 0-15,1 1 2 0,-1 0 0 0,-2 2 0 16,-1-2-1-16,1 2-2 0,-3-1-4 16,-1 1-1-16,0 0 2 0,0 0-2 0,0 0 0 15,0 1 0-15,0-1 0 0,0 2 0 16,0 0-2-16,0-1-5 0,0-1-20 0,2 1-39 16,-2-1-96-16,0 0-106 0,0 0-55 15,0-2-23-15,0 2 4 0,0-5 31 16</inkml:trace>
  <inkml:trace contextRef="#ctx0" brushRef="#br1" timeOffset="567868.8959">8693 15018 54 0,'-1'-3'266'0,"-1"0"16"0,2-1 12 0,0 1-73 15,0 1-99-15,0 0-56 0,0 2-29 16,0-1-14-16,0-1-6 0,0 0 0 16,0 2 1-16,0-1 1 0,0 1 1 0,0 0-2 15,0 0-4-15,0 0-4 0,0 1-3 16,0-1-5-16,0 2-2 0,0-2 0 0,0 2 0 15,3-1 2-15,-3-1 2 0,2 3 3 16,2-3 6-16,1 1 5 0,-2-1 3 16,4 0 0-16,1 0 2 0,2 0-1 0,0 0-2 15,1 0-5-15,5-1-1 0,0 0-1 16,1-1-5-16,0 2-1 0,1 0 1 0,-1 0-3 16,-1-1 2-16,1-1-2 0,1 2-1 15,-1 0 1-15,-2-2-4 0,2 1 0 0,-3 1 1 16,0-2 2-16,1 2-1 0,-1-2 5 15,-1-1 2-15,2 1 4 0,-2 0 0 0,4-2 0 16,-1 0 1-16,3-1-3 0,1 1-4 16,1-2 0-16,3 0-2 0,1 1 2 15,2 0-2-15,0 1 3 0,-2 1 2 0,2-2-1 16,-2 2 2-16,1 2-1 0,-3 0-1 16,1-1-3-16,-5 2-1 0,0-1-2 0,-1 1-1 15,0 0-2-15,-2 0 1 0,0 0 1 16,1-2-3-16,1 0 0 0,2-1 1 15,1 1 0-15,0-1-1 0,2-3 1 0,2 1 4 16,2-1-4-16,-2-2 1 0,5 1-1 0,0 1 2 16,0-4-3-16,2 3 0 0,1-1-1 15,2-1 0-15,0 2 1 0,0 2-1 0,0-1 1 16,-2 0 0-16,0 1 2 0,-4 1 1 16,-1 1-1-16,-3-2-1 0,-3 0 2 0,0 2-1 15,-4-2 0-15,2 1-1 0,-2-1 1 16,1-2 0-16,-1 2-2 0,0-3 0 15,1 1 1-15,3-2-1 0,-1 0 0 16,2 1 3-16,3-4 2 0,-1 2-1 0,0 0 2 16,-1-1-1-16,3 0-2 0,-2 1 1 0,-3-1 3 15,2 3 1-15,-5-4 2 0,1 3 3 16,-5 1 3-16,2-1 1 0,-4 1-4 0,2-1 0 16,-2 2-1-16,-2-1-5 0,2 1-3 15,-2 0-1-15,3-3-2 0,-1 3 1 16,4-4-1-16,-1 2-1 0,1-1 1 15,2-1-1-15,-1-1 2 0,2 2-1 0,-4-2 0 16,3 1 1-16,-2-1-2 0,-4 0 2 0,3 1 0 16,-3-1 0-16,-2-1-2 0,0 1 0 15,-2-1 0-15,-1-1 0 0,1 1 2 0,-1-1-1 16,0 1 2-16,-1-1-1 0,2-1 2 16,-3 3-2-16,1-3 0 0,-1 3-2 0,-1-2 1 15,1 4-1-15,0 0 0 0,-2-1 1 16,-1 1 1-16,0 0-1 0,0-2-1 15,-1 2 0-15,1 0 2 0,-3-1 0 0,0 1 2 16,-3 0 2-16,1-2 1 0,-1 0 2 16,-2 2-2-16,0 0 0 0,-1 0-1 15,2 0 0-15,-1 1-4 0,0 0-3 0,0 1 2 16,0-1-1-16,-1 2 0 0,-1 1-2 16,-2-1 0-16,1 1 2 0,-2 0 0 0,-2 1 0 15,0-1-1-15,-2 3 1 0,-1-4 0 16,-4 1 1-16,-1-1-1 0,2 0 2 15,-4 0 0-15,2-1 1 0,1-1 0 0,0 1-2 16,1 1-1-16,1 0-1 0,3 1-2 0,-2 0 3 16,1-1 0-16,0 2 0 0,0 0 2 15,0 0 0-15,0 1-2 0,-2 1 0 0,-1 0 0 16,0 0-1-16,-3 0 1 0,0 2 0 16,0-1 0-16,-3 1 1 0,-1-1-1 15,-2 2 2-15,0 0 2 0,-1 0-4 0,0 0 4 16,0 0-3-16,-2 0-1 0,3 0-1 15,0-1-1-15,2 1 2 0,2 0 0 0,2 0-2 16,-3 0 2-16,2 0 0 0,0 1 0 16,1 1-2-16,-1-2 1 0,-1 1 2 15,-1 1-1-15,3 1 1 0,-3-2-1 0,1 2 0 16,-1-2 0-16,0 3-3 0,-1-1 3 16,1 2-1-16,1-5 1 0,-1 4 0 0,2-1 2 15,-2-1 1-15,2 1-3 0,0-3 0 16,1 4 0-16,1-1 0 0,-1-1 0 0,1 1-2 15,-1-1 1-15,1 3 1 0,0-2 2 16,0 1-1-16,0-1 1 0,0 0 0 0,0 2-2 16,-2-2 0-16,3 0 0 0,-3 1 0 15,-2-1 0-15,1 0 0 0,0 2 0 0,-4 0 1 16,0-1 1-16,-1 1-1 0,1 0-1 16,-3 0 0-16,3 1 0 0,-3 0-1 15,2 0-2-15,1 0 3 0,1 1-2 0,0 1 2 16,-1-1-2-16,0 0 2 0,3 1 0 15,-2 1 0-15,0 1 0 0,2-3 0 0,-1 2 3 16,1 0-1-16,-1 1 1 0,0-1 1 16,1 2-2-16,0-3 2 0,2 4-2 15,0-4 2-15,1 3 1 0,3-2-2 0,-1-1 3 16,1 2 0-16,-1 0 1 0,3 1-2 16,-2-1-1-16,-1 1 0 0,1-1-3 0,-1 1-1 15,0 1 1-15,0 0-2 0,-1 2 0 16,1-3-1-16,-2 2 4 0,1 1-1 15,2 1 0-15,-1 2 0 0,3-2 0 0,-1-1 1 16,4 0-2-16,1 1 1 0,2 0-1 16,2 0 0-16,-1 0 0 0,1 0-3 0,3 1 2 15,-1 3 0-15,1-1-1 0,-1 1 0 16,1 2 0-16,0 1 1 0,2 3-2 0,0 0 0 16,3 0-8-16,2 1-23 0,-1-1-41 15,1 1-104-15,1 0-133 0,0-1-67 0,5-3-29 16,3-2 4-16,2-5 31 0</inkml:trace>
  <inkml:trace contextRef="#ctx0" brushRef="#br1" timeOffset="575840.2273">29969 9566 26 0,'-7'-1'229'0,"6"0"13"0,-2-1 7 16,3 2-87-16,0 2-72 0,0-1-37 15,1 0-23-15,1 2-13 0,1-1-10 16,-1 1-3-16,1 1 5 0,-3-1 2 0,1-1 0 16,1 1 4-16,0 1-1 0,-2-4 1 15,0 3-6-15,0-3-3 0,0 0-1 0,0 0 2 16,0 2 3-16,0-2 5 0,0 0 10 16,0 0 1-16,0 0 0 0,0 0 3 0,0 0-1 15,-4 0-6-15,3 0-9 0,-2 0 1 16,-1 0-3-16,1 0-3 0,-2 0-1 0,2 0-4 15,-3 3-1-15,3-3 0 0,0 4-2 16,0 0 0-16,-2-2 0 0,2 5 0 0,-1-1 0 16,1-1 0-16,0 3 0 0,-1 1 0 15,0 1 0-15,3 0 0 0,-2 0 2 16,-1 2 4-16,3-1 6 0,-2 1 1 0,1-1 3 16,0 1 0-16,1 0-1 0,-1-2-7 15,0 0-4-15,1-2-1 0,-3 1-2 16,4-2-1-16,-4-1 1 0,4 0-1 0,-1 1 2 15,-1-2-1-15,1 2-1 0,-1 0 2 0,0-1-2 16,1 1-4-16,-1 1-7 0,0-1 1 16,-1 4-1-16,2-2-2 0,-3 3-1 15,3 0 3-15,1 1-7 0,0-1-29 16,0 3-99-16,0-3-81 0,0 4-45 0,3-4-16 16,0 1-1-16</inkml:trace>
  <inkml:trace contextRef="#ctx0" brushRef="#br1" timeOffset="576812.6911">30840 10236 28 0,'-2'-2'211'0,"0"2"10"0,1 0-23 0,-1 0-65 15,1 0-58-15,1 0-33 0,0 0-12 16,-2 0 3-16,0 0 6 0,2 2 5 0,0-2 4 15,0 0-2-15,0 0-5 0,-1 0-13 16,1 1-6-16,-5-1-6 0,4 2-1 0,-2 0 3 16,-1 0-4-16,0-1 3 0,-1 3-2 15,2-1-1-15,-1-1-4 0,0 1-3 0,2 2-1 16,1 2-1-16,-1-3-1 0,1 2-2 16,2 3-2-16,1 0 3 0,1 0 2 0,3 0 0 15,0 3-8-15,2 0-10 0,0 0-74 0,2 0-105 16,-2 0-54-16,1-3-29 0,2-2-10 15,0 1 5-15</inkml:trace>
  <inkml:trace contextRef="#ctx0" brushRef="#br1" timeOffset="577618.7253">31740 10398 49 0,'2'-2'147'15,"0"0"0"-15,-1 1-5 0,-1-1-4 0,2 1-13 16,-2 0-13-16,-2-1-30 0,1-1-22 16,1 3-12-16,-2-1-7 0,0 1-5 15,2 0-7-15,0 0-3 0,-1 0-8 0,1 0-7 16,0 0-3-16,0 0-2 0,0 0 0 0,0 0 3 15,0 1 4-15,0-1-1 0,0 0 2 16,0 0-1-16,0 0-4 0,0 0-2 0,0 2-2 16,0-1 0-16,-3 2 0 0,3-2-4 0,-1 4 3 15,-1 0-2-15,0 0 0 0,1 2 2 16,1-2-4-16,-4 4 4 0,4-1-2 0,-1 0 2 16,1 0 0-16,-2 3-2 0,1 0 1 15,1 1 3-15,0 0 0 0,0 1-4 0,1-2-27 16,-2 2-115-16,-1 1-74 0,-1-2-43 15,0-7-23-15,3 2-8 0</inkml:trace>
  <inkml:trace contextRef="#ctx0" brushRef="#br1" timeOffset="606659.192">14813 13280 237 0,'0'-2'277'15,"0"2"9"-15,0 0-43 0,2-2-97 0,-2 2-66 16,0 0-37-16,2 2-21 0,-2-2-8 16,1 0-7-16,-1 0-4 0,0 0 0 15,0 2-1-15,0-2 0 0,0 0-1 0,0 0 2 16,0 3-1-16,0-3 1 0,0 0 0 16,0 0-1-16,0 2-1 0,0-2 0 0,2 2 0 15,-2-2-1-15,0 0 2 16,0 0-2-16,0 0-2 0,1 0-1 0,-1 0-7 15,0 0-23-15,0-2-49 0,0 2-98 0,0 0-57 16,-4 0-28-16,4 0-11 0,-2-2 15 16</inkml:trace>
  <inkml:trace contextRef="#ctx0" brushRef="#br1" timeOffset="608110.9455">19121 12931 36 0,'0'0'254'0,"0"2"21"0,-4-2-7 0,1 0-44 15,2 0-80-15,-4 0-51 0,2 0-29 16,-2 1-18-16,0-1-6 0,1 0-6 0,-3 2-2 16,0-2-3-16,-1 1-1 0,0 1-3 15,-4-1-1-15,-2 2 0 0,1-1-4 16,-4 1-1-16,1 0 1 0,-3 1-4 0,-1 0 2 15,-1 0-2-15,1 1-2 0,-4-2 1 0,2 1 0 16,1 1 0-16,-1-2-3 0,0 1 0 16,0-1-1-16,0 0-1 0,-2 0-3 15,2-2-3-15,1 0 3 0,-1 1 0 0,0 0 1 16,3-2-2-16,-1 0 3 0,-1 0 2 16,2 0 0-16,0 0-3 0,2 0-1 15,-1 0 3-15,3 0-1 0,0 1-2 0,0-1-1 16,0 2 1-16,1-1-3 0,2-1-1 15,-2 0 0-15,1 2-1 0,0-1 0 0,1-1 1 16,-1 2 3-16,0-2-1 0,0 0 4 16,2 0 1-16,1 0 3 0,-2 1-1 0,3-1-3 15,-4 0 3-15,4 0-3 0,-2 0 0 16,1 0-3-16,2 0 0 0,0 0-2 0,-1 0-1 16,3 0-2-16,-1 0 1 0,2 0-1 15,-1 0 1-15,0 0-2 0,1 0 0 0,0 0 0 16,2 0 0-16,-2 0 0 0,0 0 0 15,0 0 0-15,0-1 4 0,0 1-4 16,-2-2 0-16,3 2 0 0,-1 0 0 0,-1 0-2 16,0 0 0-16,2 0 0 0,-1 0 0 15,2 0 0-15,2-1-8 0,-3 1-11 0,0 0-17 16,3 1-21-16,-1-1-32 0,-1 0-86 16,-2 3-108-16,0-3-49 0,0 2-16 0,0-4 2 15,0-1 25-15</inkml:trace>
  <inkml:trace contextRef="#ctx0" brushRef="#br1" timeOffset="648843.6343">15417 15567 93 0,'-1'0'301'15,"1"-2"22"-15,0 0 13 0,0 1-73 0,0 1-107 16,1-1-64-16,1-1-30 0,-1 2-10 15,1-1 0-15,0 1 5 0,-2 0 3 16,1 0 3-16,-1 0-4 0,0 0-6 0,0 1-9 16,0 1-4-16,0-1-8 0,0 2-7 15,3 0-1-15,-3 2-5 0,2-2-6 0,1 1-8 16,1-1 0-16,0 0-1 0,1-1-2 16,1 1 1-16,4-3-1 0,2 0 3 15,-1 0-4-15,6-3 0 0,-1 1-1 0,3-1 0 16,-1-3 0-16,2 2 2 0,2-2 1 0,3 1-1 15,-2-1 1-15,2 0 0 16,2 1-1-16,1 0-1 0,-1 1 0 0,-2-2 1 16,-1 4-1-16,0-2 2 0,-2 3-1 15,-1-1 1-15,-4 1 3 0,0 0-1 0,1 1 3 16,-1 0 1-16,0 0-1 0,1 0 4 16,4 0 0-16,0 1-2 0,2-1-1 0,3 0 1 15,1-1-1-15,1 1-1 0,1-3-2 16,0 3 0-16,2-3-3 0,-2 3 2 0,0-3-4 15,-2 1 2-15,0-1 0 0,1 2-1 16,-2-2-1-16,-1 1 1 0,-5 1-1 16,3-1-4-16,-4 1 1 0,1-1 1 15,-2 1 1-15,-2-1 0 0,1 0 0 0,-3 2 2 16,0-1 2-16,0 1-3 0,-2 0 3 16,1 0 0-16,-2 1 0 0,1-1-3 0,-1 2 4 15,-1-2-1-15,0 0-3 0,-2 0 3 0,1 0-2 16,-1 0 0-16,-1 0-1 0,-1 0-1 15,-1 0 2-15,0 0-2 0,2 0 0 16,-2 2 3-16,1-2-2 0,-1 0 1 0,0 1-2 16,2-1 1-16,-1 0-1 0,2 0 0 0,2 0 0 15,0 0 0-15,1 0 0 0,1-1 0 16,2 1 0-16,-3 0 0 0,1-2 0 16,-1 2-1-16,-2 0-1 0,0-2 2 0,-4 2 0 15,2 0-1-15,-5 0-2 0,-1-1 3 16,-1 1-1-16,1 0-1 0,-2 0 2 0,-2-1 1 15,1-1-1-15,-3 1 1 0,-2-1 3 16,-2-1-3-16,0 0 1 0,0-2-1 0,-1 3 2 16,0-3-1-16,-1 0-2 0,-2 1 0 15,2 1 0-15,0-3 0 0,0 2-2 0,0-1 2 16,0 1 2-16,2-2-4 0,1 3 2 16,2-2-3-16,0 2 3 0,3 0-1 0,-1 0-2 15,3 2 2-15,-1 1-1 0,1 0 2 16,0 0 2-16,0 0-1 0,0 0 0 0,0 0 1 15,1 1-1-15,1 1 1 0,1-1-1 16,0 0-1-16,2 3 0 0,0-3 0 16,1 2 0-16,0 0-1 0,-1-1-1 0,0-1 1 15,1 2 1-15,2 0 0 0,-2 0-2 16,1-1 4-16,-1 1-2 0,-1 0 0 16,-2-1 0-16,1 1 1 0,-2 1-1 0,-2-3 0 15,2 0 2-15,-4 2-1 0,2 1 1 16,-3-3-4-16,-1 2 2 0,-3 1 0 15,-1 1 0-15,-2 0 0 0,0-2 2 0,-2 1 1 16,3-1-2-16,-2 0 1 0,1 0-2 16,6 0 3-16,-3 0-3 0,3 0-3 0,1 0-3 15,1 0-19-15,0-1-33 0,-1 4-45 16,0-5-103-16,-3 2-129 0,-4 0-63 16,1 0-21-16,-1-2 16 0,-4 2 30 0</inkml:trace>
  <inkml:trace contextRef="#ctx0" brushRef="#br1" timeOffset="649700.4997">15594 15466 270 0,'5'-3'303'16,"-2"1"17"-16,0-4-43 0,1 2-89 0,-3-1-72 16,2 3-39-16,-1-4-17 0,2 4-9 15,-2-1-1-15,-1 0 1 0,-1 2 1 0,2-1 1 16,-2 1 0-16,0 1-5 0,-2 0-4 15,2 0-9-15,-5 1-6 0,0 2-6 0,-2 0-10 16,-1 2-3-16,-4 1-3 0,2-2 2 16,-1 2-1-16,-1-2-1 0,0 3-1 15,0-2 2-15,-1 0 2 0,0 1-1 0,-1 0 2 16,2 0-2-16,-4 2 3 0,3-1-1 16,1-2 0-16,2 2 0 0,2-1-2 0,3 1-1 15,2-2-2-15,1 2 0 0,2 0-1 16,4-1 0-16,1-1-1 0,-1 0 1 0,4 1 0 15,1-1-1-15,1-1 1 0,0-1-2 16,1 2 0-16,-2-2-1 0,2-2-1 0,-1 2-1 16,-1-2 3-16,-1 3-3 0,-1-3 0 15,-1 3-3-15,-3-1 0 0,-2-1-14 0,1 1-22 16,-4 1-30-16,-1-4-63 0,-4 5-153 16,-1 0-78-16,-4-1-31 0,3 2-2 15,-4-1 17-15</inkml:trace>
  <inkml:trace contextRef="#ctx0" brushRef="#br1" timeOffset="651700.6044">16732 16605 110 0,'-3'-6'345'0,"2"0"33"0,-3 1 20 0,3 0-44 0,-1 3-140 16,1 0-89-16,-1 1-54 0,2-1-29 15,-2 0-17-15,2 1-3 0,0 1-1 0,0 0 1 16,-3 0 7-16,0 0-1 0,0 3 3 0,-2 2-1 16,-3 0-3-16,0 4-1 0,-2 1-5 15,-2 0-2-15,3 2-3 0,0-1-6 0,-3-1-2 16,3 3-4-16,0-4 1 0,0 1 1 16,1-3-2-16,2-1 1 0,0 0 0 0,1-1 0 15,4-3-1-15,-1 0-1 0,2-2-2 0,0 0 0 16,0-3 0-16,2 0 0 0,-1-3 0 15,3-2-1-15,0 0 1 0,-1-4-2 16,-1 0 1-16,-1 0-1 0,1-3 0 0,-2-1 1 16,0 2 0-16,-2-2 2 0,-3 3-1 0,1 1 0 15,-2 2 0-15,-1 2-1 0,-1 1 0 16,-1 2 0-16,1 1 0 0,-2 3 2 16,1 1 1-16,-2 1-1 0,3 2 3 0,0 0 0 0,-1 3-1 15,1 1-3-15,1 1 1 0,-1 1-1 16,1 0-3-16,0 0 1 0,1 1-4 15,-1 1 4-15,0-2-1 0,2 1 0 0,0-1 4 16,0-1-1-16,1-2 0 0,0 2 0 16,1-1-1-16,2-2 1 0,-1-3-2 0,-1 0 1 15,3-1 0-15,0-1 0 0,0-1 1 0,0-3-1 16,0 1 2-16,0-4-1 0,3 0 0 0,-3-4-1 16,-3-1 0-16,3 1 0 0,-1-1 0 15,-1-3 0-15,1 3 0 0,-3 1-1 0,1-1 0 16,-2 2-1-16,0 2 2 0,1 1 0 15,-4 2 0-15,2 0 2 0,-1 3-1 16,-2 4-1-16,-2 5 0 0,0 0 1 0,-3 3-1 16,-1 1-1-16,1 4 0 0,1-2 1 0,0 2-2 15,1 2 1-15,3-2 1 0,0-2 0 16,0-1 0-16,5 1-1 0,-1-4 0 0,1 1 1 16,4-3 0-16,-3-1 0 0,3-1 0 0,-1-2 1 15,1 0 0-15,0-2 0 0,0-1 1 16,1 0-1-16,-1-3-1 0,3-1 0 0,-3-4 1 15,2 0-1-15,1-1 1 0,-3-3-1 16,2-1 0-16,-2 1 0 0,-2-3 0 0,1 2 0 16,-1 0-1-16,-3 1 1 0,2 0 0 15,-2 4 0-15,-1-1 0 0,2 1 1 0,-3 4-1 16,2-1 1-16,0 4-1 0,-2 1-1 16,0 1 1-16,-2 4-2 0,1 2-2 0,-3 2 1 0,0 3-1 15,0 1-1-15,-2 3 0 16,4 0 4-16,-2-1-1 0,1 0 2 0,4 1-1 15,-1-4 0-15,2 1-1 0,0-1 2 0,1-4-1 16,1 2-1-16,2-6 2 0,-1-1 2 16,0 0-1-16,2 0-1 0,0-3 0 0,0-3 1 15,2 0-1-15,0-4 0 0,-1-1 0 0,2-1 0 16,1-3 0-16,-1-1 0 0,-1 0 1 16,0-4 0-16,0 2 0 0,-2-1-1 0,0 3 0 15,0-1-1-15,-2 1 0 0,2 3 0 16,-2-1-1-16,-2 4 3 0,1 2 0 0,1 2 0 15,-2 2 0-15,-3 3-1 0,2 2 1 16,-4 3-1-16,1 2 1 0,0 2-1 0,0 1 0 16,1 0-1-16,0 3 0 0,2-2-1 0,-1 2 0 15,1-3 0-15,-1 1 1 0,1-1 2 16,2-2 2-16,1-3-3 0,-1 1 0 0,3-4 0 16,-1-1 0-16,1-2-1 0,0 1-1 0,1-4 2 15,1-2 0-15,1-3 3 0,2-2-1 16,1-3-1-16,0-4-1 0,1-1 1 15,-1-1 1-15,-1-3-1 0,1-2 1 0,-3 0 2 16,0 2-3-16,0-3 0 0,-3 7 1 16,0 3-2-16,-3 4-2 0,0 2 2 0,-4 6 2 15,0 4-2-15,-3 4 0 0,1 5 0 0,-4 4 0 16,-1 2-2-16,0 2 1 0,0 2 1 16,0-1 0-16,2 0 0 0,0 1-1 0,2-3 0 15,2-2-2-15,-1-1 1 0,1-1 2 0,3-2-2 16,1-1 0-16,2-4 0 0,0-1 2 15,1-1 0-15,-1-5 0 0,2 3 0 0,2-3 0 16,-2 0 2-16,1-3-1 0,1 1-1 16,1-4 1-16,0 0-4 0,1-1-15 0,0-1-32 15,-2 1-53-15,-2-3-143 0,0 1-107 16,-2 2-54-16,2-2-16 0,2 3 13 0,2 0 48 16</inkml:trace>
  <inkml:trace contextRef="#ctx0" brushRef="#br1" timeOffset="653297.1809">17878 16476 189 0,'-8'1'303'0,"-2"-1"24"0,1 4 1 0,0 3-112 16,-2 0-85-16,1 4-47 0,-1-1-24 15,-1 2-12-15,2 0-8 0,-1 2 0 16,0-2-2-16,3 1-1 0,0-1-6 0,-1 0-7 15,4-2-2-15,4 0-3 0,-3-3-6 0,1 1-3 16,2-2-4-16,1-4 2 0,0 1-3 0,-2-1 2 16,0-2 4-16,2-2 2 0,-1-1 0 15,-1-2 1-15,0 0 2 0,-1-4-2 16,2 0-4-16,-4 1-3 0,2-3 0 0,2-2 2 16,-1 0-2-16,0 1-1 0,2-1 0 0,0 0 1 15,0-2 2-15,0 6 2 0,-1-1 2 16,-1 3 5-16,2-1 1 0,-2 3 4 0,2 1 1 15,0 3-2-15,-1 1-1 0,-1 0 0 16,1 1-2-16,-3 5-2 0,1 0-3 0,-3 3-2 16,2 4 0-16,-3 0-5 0,2 0 0 0,0 2-1 15,1 2-4-15,-1-3 1 0,0 2-1 16,2-3-1-16,0 1 1 0,1-2-2 16,2 1 2-16,0-3 0 0,0-1-2 0,0-2 1 0,0-1-2 15,0-3 1-15,0-1 0 0,2-2 0 16,-2 0 0-16,0-1 0 0,0-1 0 15,2-5 3-15,-2-1-1 0,0-1-1 0,0-4-1 16,0 1 2-16,-2-3-2 0,0 1 0 16,2-2 0-16,-3-2 0 0,3 3-2 0,-1-1 2 15,-1 1-1-15,0 1 0 0,1 4 1 0,-1 1-2 16,2 0 2-16,-1 1-1 0,1 4 2 16,-3 1-1-16,1 1 0 0,2 1 0 0,2-1 1 15,-2 2-1-15,0 2 0 0,-2 2 0 0,2 2 1 16,-1 2 0-16,-1 1-1 0,0 3 1 15,-1 0-1-15,2 3 0 0,-1-2 0 16,0 2 2-16,2-3-2 0,0 1 2 0,2-4-1 16,-2 1 0-16,3-3 0 0,0-1 0 0,1-1-1 15,2-1 0-15,-2-4 0 0,3 0-1 16,1-1 1-16,3-4 0 0,-2-1 0 0,3-1 0 16,1-6 0-16,0 1 0 0,1-1 1 15,-1-2 5-15,0 0-2 0,-2 2 1 0,-3-1-1 16,-2 4-3-16,-1-2 2 0,1 2-3 0,-3 2 0 15,0 2-1-15,1-1 1 0,-3 4 0 16,-1-1-2-16,2 3 2 0,-2-1 0 16,1 4 0-16,-1 1-1 0,2 2 2 0,-2 0-1 15,2 3 2-15,-2 0-2 0,1 5 0 0,-1-3 2 16,3 2-2-16,-1-1 0 0,2 0-1 16,0-1 0-16,2 0 1 0,0-2 0 0,-1-1 0 15,2-2 0-15,0 0 0 0,1-2 0 16,-3-3-2-16,2 0 2 0,0-3 0 0,-1-1-1 15,2-2 1-15,1-1 0 0,1-4 1 0,0-1-1 16,0-1 0-16,0-2 0 0,2-1 0 16,-4 0-1-16,-1 1 1 0,-1 2 0 0,-1 1 0 15,0 2 1-15,-3 5-1 0,-1 0 2 16,-1 5-2-16,0 0 1 0,-3 6-1 0,-2 3 0 16,0 3 1-16,-1 3-1 0,0 0 0 15,1 3 0-15,1-1 0 0,0 0 0 0,1-1-1 16,3-3-2-16,0-1 3 0,2 1 2 0,-1-4-1 15,3-2-1-15,0 1-1 0,1-5 1 16,3 1-2-16,-2-3 2 0,2-1 0 0,0-1 0 16,1-4 2-16,1 0-1 0,0-4 0 15,0-3-1-15,2-1-1 0,-3-2-2 0,4-1 3 16,-4-2 0-16,3-2 0 0,-2 2 0 16,1-1 0-16,-1 1 0 0,2 2 0 0,-2 2 0 15,-2 0 0-15,1 5-1 0,-4 1 2 0,-2 3-1 16,-1 2 0-16,0 3 0 0,-4 0 0 15,-1 5 2-15,-1 2-4 0,-2 3 2 0,-1 4-2 16,0-1 1-16,1 3-2 0,-1 0 1 16,2 0-1-16,1 1 1 0,3-3-1 0,-1 2 2 15,4-3 1-15,-1-2-3 0,3 1 2 16,0-2 1-16,-1-1 0 0,0-2 0 0,0 0 0 16,2-2 0-16,-2-1 0 0,-1-1 0 0,0 0-1 15,-1-1 0-15,2-2 0 0,-3 0 1 16,0 0 0-16,0 0 0 0,-3 0 0 15,3 0 1-15,-1-2 1 0,-1 1-2 0,-1-1-20 16,-2-1-39-16,-2 0-117 0,-5 2-142 0,-2 2-78 16,-3 0-35-16,-3 1-2 0,-3 1 27 15</inkml:trace>
  <inkml:trace contextRef="#ctx0" brushRef="#br1" timeOffset="654974.4243">14494 16341 212 0,'-6'0'251'16,"-2"0"-13"-16,-2 0-46 0,-4 0-54 0,0 0-64 15,-3 0-50-15,-3-2-34 0,-2-1-17 0,-3 0-10 16,0-3 0-16,-2 0 13 0,-3-3 20 16,2-1 22-16,-4-2 14 0,0-2 11 0,-1-1-2 15,2 2-4-15,-3-2-11 0,3 2-9 16,-1 1-9-16,2-1-14 0,0 4-21 0,0 0-41 16,2 5-67-16,-2 1-68 0,-1 0-31 0,1 3-11 15,2-2 8-15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42:22.6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13081 13104 3 0,'6'-6'276'0,"-2"-2"26"0,-1 2 18 0,0 0-32 16,-3 1-113-16,3 3-67 0,-2-1-32 0,-1 2-13 15,-1-3-1-15,1 3 1 0,-3-1 8 16,1 2 5-16,1-2 1 0,-1 2-6 0,-1 2-5 16,1-2-10-16,-2 2-13 0,0-1-12 15,-1 3-9-15,1-3-9 0,-2 2-6 16,1-1-4-16,0 2 0 0,-1-1-1 0,-1 1 0 16,-2-1-1-16,1 0 0 0,-2 0-1 15,0 0 0-15,-2 0 2 0,-5 2 0 0,1 0-1 16,-3 0 2-16,-6 2 0 0,0-2-1 15,-7 2 0-15,-4 0-1 0,1 0 0 0,-5 2 0 16,2-1 1-16,-4-1-1 0,1 1 0 16,-1-3-1-16,0 2 2 0,1-2-4 0,-2-1 2 15,5-1 0-15,0 2 0 0,3-1 0 16,1-1 2-16,-1 0 0 0,2-1 0 0,-2 0 0 16,2 1 0-16,0-1 2 0,-2-1 2 15,0 1 0-15,3-1 0 0,1 1 0 16,-1-2-1-16,0 1-1 0,2-1-2 0,-1 0-2 15,-2 0 2-15,3-1-2 0,-2-1 1 16,2 2 2-16,3-1 0 0,0-2 0 0,0-1 1 16,4 3 0-16,1 0-1 0,3 0 3 15,1-2-2-15,2-1 1 0,-1 3-3 16,3-1-1-16,0 0 2 0,1 2 1 0,-1 0-3 16,1-3 0-16,1 3 3 0,0 0-2 15,3 0-2-15,-2 0 0 0,1 0 2 0,2 0-1 16,-1 0 3-16,4 0-3 0,-1 0 3 15,1 0-1-15,2 0 0 0,1 0-1 16,-1 0-2-16,3-2 3 0,-2 2-3 0,2 0 0 16,0 0-2-16,0-2 2 0,0 2-1 15,0 0 1-15,0 0 0 0,0 0 0 0,0 0 1 16,0 0-1-16,-2 0 0 0,0 0 0 16,2 0 0-16,0 0 2 0,-3 0-2 0,1 0-3 15,1 0 3-15,-1 0 1 0,-1 0 1 16,3-1-5-16,-2-1-11 0,4 0-48 0,-7-1-145 15,0 1-128-15,-5 0-68 0,6-3-31 16,-2 1-6-16,3-5 36 0</inkml:trace>
  <inkml:trace contextRef="#ctx0" brushRef="#br0" timeOffset="2305.5223">18145 12948 165 0,'3'-2'298'0,"2"1"14"16,-3-1 8-16,1 0-117 0,-1 2-95 16,1 0-51-16,-1 0-29 0,-1 2-14 0,-1-2-3 15,0 0-1-15,0 0 1 0,0 2 1 16,0-2 3-16,0 0-1 0,0 0 4 0,0 1 2 15,0 1 1-15,0-1-1 0,-1 1 2 16,1-2 1-16,-2 0 3 0,2 3 1 16,-2-2 2-16,1 0 6 0,-1 1 0 0,2-1-1 15,-3 1-4-15,1 0-7 0,-3-1-3 16,2 1-5-16,0 0-2 0,-3 1-5 0,1-1 1 16,1 1 1-16,-3 1-2 0,2-1-2 15,0 1-2-15,-2-3 1 0,0 4-1 0,-1-2 2 16,2 1-2-16,-3 1 3 0,1-1 0 15,-2 1-4-15,1-3 0 0,-1 5-3 16,1-4 4-16,-1 1-2 0,-1-1 3 0,0 2 2 16,0 0 1-16,0-2 0 0,1 1-2 15,-2-1 4-15,1 2-4 0,0-1 1 0,-3-1 0 16,2 2 1-16,-1-3-1 0,1 3-2 16,-1-2 1-16,1 0-2 0,2 0-2 0,0 0 0 15,0-1-1-15,0 2 2 0,2-1-1 16,-2-2 5-16,2 1-5 0,-2 1 2 0,-1-2-2 15,3 0 0-15,-2 1 1 0,1-1-2 16,0 3-1-16,-1-3 2 0,-4 3-2 16,1-1 2-16,-1-3-2 0,1 5 1 0,-2-1 3 15,0-1-2-15,4-1 0 0,-3 1-2 16,1-1 2-16,1 0-2 0,2 1-1 0,-1-1 2 16,0-1-1-16,0 1 0 0,1 0 1 15,-2 1 3-15,2-2-1 0,-2-1 0 16,3 2 2-16,-1-1 0 0,-2-1-2 0,0 2 0 15,3-2-2-15,-5 1 2 0,2-1-1 16,-1 0-1-16,1 2-1 0,-1-2-1 16,1 1 1-16,-1-1 0 0,-1 0 1 0,1 0 0 15,-1 0-1-15,0 0 1 0,-2 0 1 16,4 0-2-16,-3 0-2 0,-1 0 2 0,4 0-1 16,-2 1 0-16,2-1-3 0,-2 0 1 15,3 2 1-15,0-2 1 0,-1 2-1 0,0-2 2 16,3 0 2-16,-2 0-1 0,1 0 1 0,1 0-2 15,-2 0 1-15,1 1 2 0,-2-1-3 16,2 0 0-16,-1 0 0 0,0-1 0 16,-2 1 0-16,4 0 0 0,-2 0 3 0,1 0-2 15,2 0-1-15,-2 0 0 0,2 0 0 16,0 0-1-16,0-2 1 0,-2 0 1 0,1 1 0 16,-1 1 1-16,1-1 1 0,-1-1-1 15,1 1-1-15,-2-1 0 0,1 2 1 16,2-1-1-16,-2 1-1 0,0 0 0 0,0-2 2 15,2 2-1-15,1 0-2 0,0 0 1 16,2-1 0-16,1 1 1 0,-1 0 0 0,1-2-1 16,0 2 4-16,3-1-4 0,-1 1 2 15,0-2-2-15,-1 0 3 0,2 2-2 16,-1-1 3-16,0 0 1 0,-1 1 2 0,2-1-1 16,-4-1-2-16,-1 1-2 0,-1-1-2 15,1 0 0-15,-2 1 0 0,-3-3 2 0,2 4 0 16,-3-3-1-16,0 1 4 0,1-1-1 15,-2-1 0-15,2 4 3 0,0-3 0 16,-1 1 2-16,2-1 0 0,0 1 1 0,1-1 2 16,-1 1 0-16,2 0-3 0,0-1 0 15,-1 3 1-15,1-2-3 0,2 1-3 0,-1-1 0 16,0 1-2-16,0 1 3 0,3-2-3 16,-3 0 2-16,2 1 0 0,-2 0-4 15,2-1 2-15,0 1-1 0,0 1-1 0,-1-2 0 16,0 1 2-16,1-1 1 0,2 2-3 15,1 0 0-15,-1-1 0 0,2-1 0 0,-3 1 0 16,3-1 0-16,-1 0 0 0,2 1 0 16,0 0-2-16,0 0-2 0,0-2-20 0,0-1-53 15,-2 4-152-15,2 0-119 0,-7-1-62 16,2-3-30-16,0 1 0 0,-4-1 44 0</inkml:trace>
  <inkml:trace contextRef="#ctx0" brushRef="#br0" timeOffset="7147.5028">23510 12631 33 0,'-1'-1'238'0,"-1"1"11"15,1-2 1-15,1 2-75 0,0 0-80 16,-2 0-44-16,2 0-27 0,0 0-8 0,0 0-3 15,0 0-1-15,0 0 2 0,0 2 3 16,0-2 0-16,0 0 2 0,0 0-6 0,0 0 0 16,-2 0-3-16,2 1 0 0,0-1-3 15,0 0 1-15,-1 2 4 0,-1-1 4 0,1 2 3 16,-1-1 5-16,0 0 0 0,1 2 0 16,-3-3-4-16,1 2-1 0,0 2-2 15,-3-1-2-15,1 1 2 0,1 0-2 0,-1-2 3 16,-2 4-3-16,-2-1 0 0,3 2-1 15,-2-2-2-15,-2 4 0 0,-1-2 0 0,3 2-3 16,0-2 0-16,-2 4-2 0,1-3-1 16,1 4 3-16,-1-3-2 0,0 2 0 0,1-1 3 15,0 1 1-15,0-4-3 0,-2 4-1 16,2-2 1-16,0 0-2 0,-1-1 0 0,1 2-1 16,0-1 1-16,-3 0 2 0,3 0 1 15,0 0 4-15,-1-1 0 0,-2 2-1 16,1-3 1-16,1 2 0 0,-2 0-2 0,1 0-2 15,2-1-2-15,-3-1 1 0,2 1-2 16,1-1 2-16,-3-1 0 0,1 1 1 16,2-2 1-16,-2 1-1 0,0-2 3 0,0 0-3 15,0 2 4-15,-2-2-2 0,-1 0-1 16,0 2 3-16,0-3-3 0,-3 3 0 0,2-1-2 16,-2 1 4-16,2 0-3 0,-2-1-1 15,2 1 0-15,0 0-1 0,1-4-1 16,-1 4-3-16,3-2 2 0,-2-1-1 0,0 1 0 15,2-2 1-15,-3-1 1 0,5 3 0 16,-3-2 0-16,-2-2-1 0,3 2-1 0,-3 0 2 16,1 0-2-16,0-2 1 0,-4 4-1 15,3-2 0-15,-3-1 1 0,-1 3-1 0,6-2 0 16,-6 2 0-16,6-1 0 0,-6-1 0 16,6-1-1-16,-6 1 0 0,5 1 1 0,-4-1 0 15,1-1-2-15,-1 3 0 0,3 0 1 16,-4-3-1-16,4 3 0 0,-3-2 1 0,1 1-1 15,0-1 1-15,2 0 0 0,-3 0-3 16,4 0 2-16,0-1-1 0,2 1-1 0,1-3-1 16,0 3-1-16,2-2 2 0,0 0 2 15,0-1-1-15,-2 2 1 0,2-2 1 16,0 0 1-16,-1 0-2 0,1 0 3 0,0 0-2 16,-2 0-1-16,0-2 1 0,-1 2-1 15,-2 0-2-15,0 0 1 0,0-1 1 0,1 1 0 16,-1 0-1-16,-1-1-1 0,5 1 2 15,-3 0 0-15,2-3 0 0,-2 3-2 16,4 0 0-16,-2-2 2 0,0 2-2 0,0-1 0 16,1-1 0-16,0 1 0 0,-3 1 2 15,2-4-1-15,-2 3 3 0,3 0 0 16,-4-1-1-16,4 1 1 0,-5-2 1 0,3 1 0 16,-1-1-1-16,-2 0-2 0,5 0 2 0,-4 1 0 15,4 0-1-15,2-1-1 0,-1 0 0 16,2-1-2-16,0 1 1 0,-1 1 0 15,3 0-1-15,-4-1 3 0,0 1-3 16,2-1 1-16,-4 1-1 0,0-1 2 0,0-2 0 16,0 3-2-16,-2 0 3 0,0-1 0 0,1 0 0 15,0 0 2-15,0-2 0 0,1 4 0 0,1-2 0 16,1 0-2-16,3 1 3 0,1-1 0 16,-1 2 1-16,2-1 2 0,-2 0 2 15,4 1 1-15,-1 0 2 0,1 0-3 0,-1-2-2 16,0 1-4-16,1 0 3 0,-3-1-4 15,1 1-1-15,2-1-1 0,-4-1-1 16,2 1 1-16,-5 1-2 0,3-3 0 0,-1 2 0 16,-1-2 0-16,3 1 2 0,-4 1 2 15,2-2-2-15,1 2 4 0,0 0-4 0,-2 0 2 16,2-1-1-16,0 1 2 0,0 0-3 16,0-1 0-16,0 1 0 0,0 0 0 15,0-1-2-15,0 3-2 0,0-3 2 0,0 1-1 16,-1 1 1-16,-2-1-1 0,3-1 1 15,-3 1 1-15,0-1 2 0,-2-1-1 0,2 2 0 16,-2-2 0-16,-1 3-1 0,1-2-1 16,2-1 0-16,0 2-1 0,-1-1 1 0,1 1 1 15,2 0-1-15,-1-2 2 0,1 4-1 16,3-2-1-16,0 2 4 0,1-1-3 16,1 0-1-16,-1 2 1 0,2-1 1 0,0 1 0 15,0 0-2-15,0 0 0 0,0 0-2 16,0-2 2-16,2 2 0 0,-1 0-2 0,-1-1 0 15,4 1-8-15,0-1-24 0,4-2-53 16,-3 3-124-16,0-2-128 0,-1 0-64 0,5-3-31 16,0 2 7-16,-5-6 42 0</inkml:trace>
  <inkml:trace contextRef="#ctx0" brushRef="#br1" timeOffset="278828.1866">17633 7500 171 0,'3'0'211'0,"-3"1"-7"16,0 1-48-16,2-1-48 0,-2 1-20 15,2-1-1-15,-2 0 1 0,-2 3 0 0,2-3 1 16,-2 4-1-16,2-1-8 0,-3 1-7 15,2-1-11-15,-4 1-6 0,2-1-6 0,-2 2-6 16,0-2-3-16,-1 3-4 0,3-3-3 16,-4 2 2-16,3 0-2 0,-4-1 1 15,-2 2-3-15,2-1 1 0,-4 0 0 0,1 0-6 16,-1 2 1-16,-3 1-8 0,0-1-2 16,-3-1-1-16,1 3-4 0,-1-4-3 0,-1 3-3 15,1-1-1-15,0 1 2 0,-3-3-1 16,4 4-2-16,-4-3 0 0,2 1 1 15,2-1-1-15,0-2 1 0,-1 1 1 0,-1-1 0 16,3-1 0-16,-1-1 0 0,0 0-1 16,1-1-1-16,-2 1 1 0,4 0-1 0,-3-2-1 15,1 1-1-15,-1-2 1 0,0 1 0 16,0 1 0-16,1-1-1 0,-1 1 1 16,-2-2-2-16,2 3 1 0,-5-3 1 0,1 0 2 15,4 0-1-15,-4 3-1 0,5-2 0 16,1 0 0-16,0-1 0 0,0 0-1 0,0 0 0 15,1 0 1-15,1 0 1 0,1 0-3 16,-1 0 2-16,3-1 1 0,-4 0 0 0,5 1-1 16,-4-3 1-16,4 3 0 0,-1-3-3 15,-2 1-1-15,1-1 1 0,-1 2 0 0,0-2-1 16,-1-2 3-16,-1 2 0 0,1-1-2 16,0 0-2-16,-1 0 0 0,2 0 4 0,-4 1-3 15,3-1 1-15,3 1-1 0,-2-1 3 16,1 1-4-16,0 1 0 0,2-4 2 15,-1 4-2-15,-1-1 0 0,3-1 1 0,-2 2 1 16,3-1 3-16,1 0-5 0,-2 0 2 0,1 0-2 16,1 1 0-16,-2 1 0 0,2-2 0 15,1 0 1-15,0 1-1 0,0 1 2 16,2-1-1-16,-3-1-1 0,5 1 0 0,-3 1 0 16,1 0 2-16,1 1-1 0,-1-3-1 15,0 1 0-15,1 1-3 0,-1-1 3 16,0 1 0-16,-1-1 0 0,2 2 2 0,1 0-2 15,-3-2 2-15,3 2-2 0,-1-3 0 16,0 3 2-16,-1-2-2 0,2 2 0 16,-1-2 0-16,0 2 0 0,2-1 0 0,0 1 0 15,0 0-2-15,0-2-2 0,2 2-7 16,0-1-16-16,1 0-39 0,2-2-84 0,-5 3-155 16,3 3-82-16,0-3-34 0,6-3-6 15,-1 0 24-15</inkml:trace>
  <inkml:trace contextRef="#ctx0" brushRef="#br1" timeOffset="280571.8597">15627 7668 63 0,'0'-2'224'16,"0"2"15"-16,0-1-30 0,0 1-48 0,0 0-54 15,2 0-31-15,-2 0-26 0,0 0-16 16,2-2-8-16,-2 2-11 0,0 0-2 0,0 0-7 16,0 0-3-16,0 0-1 0,-2 0-2 0,2 2 0 15,-2-2-2-15,2 1-3 0,0-1-8 16,0 0-22-16,0 0-43 0,0 0-79 16,0 0-55-16,0 0-27 0,0 0-6 0,0 0 10 15</inkml:trace>
  <inkml:trace contextRef="#ctx0" brushRef="#br1" timeOffset="282867.3958">27539 4105 204 0,'0'0'251'0,"-1"0"9"0,1-2-47 0,-2 2-94 16,2-3-53-16,0 3-31 0,0 0-18 16,0 0-7-16,-1 0-6 0,1 3-4 0,-2-3 0 15,0 2-1-15,1 0 0 0,-3 1 1 0,1 0-2 16,-3 1-4-16,0 1-5 0,-1 1 1 15,-1 1 0-15,-2 1 1 0,-2 0 5 16,0 1 10-16,-2 1 5 0,-1 0 7 0,0-1 0 16,2 2 1-16,-3-1-1 0,2 1-2 15,-3-1-3-15,2 1-2 0,-2 0 1 0,-1-1-4 16,3 0 0-16,-4 2 2 0,1-1-1 16,-1 1 4-16,0 0-2 0,-1 0-1 15,-4 1 2-15,1 1 1 0,2-2 0 0,-5 3 3 16,-2-1 0-16,-2 0 5 0,-2 1 0 15,-2-1 1-15,-1 2-4 0,-3 0-5 0,3 0 0 16,-4-1-1-16,-1 0-5 0,-2 0-1 16,-5-1 0-16,0 2 1 0,0-1-3 15,-2-3 0-15,0 4-4 0,0-2 3 0,-3 1-2 16,0 0-1-16,-3 0 0 0,0 1 0 16,2 0 3-16,-3 1-2 0,4-2 4 0,3-1-3 15,0-1 1-15,2-1 0 0,-1-1 7 16,2-1 3-16,1-2 3 0,-1-2 1 15,-3-1 3-15,0-1-1 0,0-1-3 0,-5-3-5 16,-1 0 0-16,0-2 0 0,-1 1-3 0,4-3-1 16,-2 2-1-16,2-1-2 0,4 0 1 15,-2-2-3-15,1-1 1 0,2 1 2 0,1-2 1 16,3-2 1-16,-1 1 7 0,4-2 1 16,2-2 4-16,0 0 1 0,2-1 5 0,0 0 0 15,3-4 3-15,-1-1-2 0,3 1 0 16,-1-2-1-16,4 0-5 0,-1-1-4 0,3-1-7 15,-1-1-2-15,-2 0-2 0,5 0-1 16,-3-1-4-16,4-1 1 0,-2 0 3 0,3 2 2 16,2-3 8-16,3 3 4 0,3-2 3 15,0 2 1-15,2 1-1 0,4-2-4 16,1 2-4-16,4-3-2 0,1-1-4 16,4-1-4-16,3-4 1 0,4 0-2 0,2-5-2 15,4-2-2-15,3-2 1 0,6-2-2 16,-1 1 2-16,6 0-3 0,1-2 2 0,1 4-1 15,3 1-1-15,0-1 2 0,1 1 2 16,3 4 0-16,2-2 0 0,-4 2 3 16,0 1-1-16,-1 1-1 0,0 1-2 0,1-1-1 15,-3 3-1-15,2 1 2 0,3-2-2 0,0 2 1 16,5-2 2-16,1 1-2 0,7 2 7 16,5-1 4-16,8 2 1 0,4 2 0 0,6 1-1 15,4 2-2-15,0 5-12 0,-2 3-7 16,3 2-3-16,-6 3 1 0,0-1 7 0,-4 3 5 15,-1 0 10-15,1 3 5 0,1 2 1 16,0-3-1-16,0 3-9 0,-4 0-4 16,2 1-8-16,-2 1-1 0,2 0-7 0,-1 3 2 15,-1 1 9-15,0 3 4 0,1 3 6 16,-2-1 3-16,0 4 6 0,-2 0-4 0,-3 5-5 16,-3-1-4-16,-5 2-1 0,-5 1 0 15,-3 0-1-15,-4 0 1 0,-5 0 1 0,-3 0-8 16,-2-2-4-16,-4 0-1 0,0-1-1 15,-4 1-2-15,-3-1 1 0,1-1 7 0,-1 3 2 16,-1-1 1-16,-1 0 4 0,-1 3 0 16,-1-1 0-16,-2 3-1 0,1-1 2 15,-2-1 1-15,-3 0-1 0,2 0 0 0,-3-1-1 16,-2-2 4-16,-1-1-2 0,1-1 0 16,-3-3 0-16,-1 1 1 0,0-2-3 0,-2-2 1 15,0 2-1-15,0-2-7 0,0 4-28 16,0-2-40-16,-2 1-127 0,0 1-109 0,2 1-57 15,5-7-23-15,3 0 8 0,4-3 34 16</inkml:trace>
  <inkml:trace contextRef="#ctx0" brushRef="#br1" timeOffset="286442.1896">18093 12884 236 0,'0'0'269'0,"0"0"8"16,0 0-56-16,0 0-71 0,0 0-57 0,0 0-35 15,0 0-21-15,0 2-7 0,0-2 1 16,-1 2 5-16,1-2 3 0,-2 0 2 0,2 1-5 16,-2-1-4-16,2 2-6 0,-1-2-6 15,-1 0-6-15,1 2 0 0,-1-2 1 0,0 0 3 16,1 0-3-16,-3 0 2 0,0 0 0 15,1 0-2-15,0 0 0 0,-2 0-3 16,2 0-3-16,0 0-1 0,-5 0 0 0,2 0-2 16,-1 0-2-16,-1 0-2 0,0 0 3 15,-1 0 0-15,3 0-1 0,-4 0 2 16,1 3-3-16,1-3 0 0,0 0-2 0,0 0 1 16,-1 0-2-16,1 0 1 0,-2 0 2 15,-1 2-2-15,2-2 0 0,-1 0 1 0,-2 0 1 16,0 0-3-16,1 0 2 0,-3 0-1 15,1-2-1-15,1 2 3 0,-1-3-2 0,-1 1 2 16,1 0 0-16,-1-1-2 0,0 0 5 16,-1 0-3-16,1-1 3 0,3 2 0 15,-1 1 1-15,2-2 3 0,0-1-1 16,1 3-3-16,1 0 0 0,3-1-3 0,-1-1-1 16,0 2 0-16,-4-1-2 0,4 1 3 0,0-1-1 15,-1-1-2-15,1 1 1 0,1 0 0 16,-1 1 1-16,0-2-2 0,-1-1 0 15,1 3 3-15,-2-2-1 0,2-1-2 0,-2 0 2 16,0-1-2-16,0 2 2 0,-1-2 0 16,0 0 1-16,0-2 2 0,1 4 2 0,-1-4 1 15,1 2 0-15,0-1 1 0,2-1-2 16,-1 4 0-16,2-4-2 0,0 3-1 0,1 0 1 16,1 0-2-16,0-1 3 0,0 2-1 15,-1-2 1-15,1 0-2 0,2 2 1 0,-3-3-3 16,1 2 0-16,-1-1-1 0,1-1 0 15,-1 2 2-15,3-3-2 0,-4 2 0 16,2-1 1-16,0-1-2 0,-1 0 2 0,1 2-2 16,-1-4 0-16,1 4 0 0,-1-3 0 15,1 1 0-15,0-1 0 0,0 2 0 0,0-1 0 16,1 1 0-16,-1-1 0 0,1 0 0 16,-1 0 0-16,0 0-2 0,2 2 2 0,-1-1 2 15,0-1-2-15,2 0 0 0,-3 1 0 16,3-1 0-16,-1-1 3 0,-1 0-2 15,0 1 1-15,2 0-2 0,0 0 0 0,0-1 2 16,0 2-4-16,2-3 2 0,0 1-2 16,-1 0 0-16,2-2 0 0,1 1-1 0,-1 1 3 15,1-2-1-15,-1 0 1 0,-1-1 2 16,1 1 0-16,2-2-2 0,-2 2 2 0,0 1-2 16,-1-1 0-16,1 0 0 0,1 4 0 15,-2-3 0-15,0 1-2 0,-1 1 0 16,3 1 1-16,-3-1 0 0,2-1 0 0,2-1-1 15,-2 1 0-15,4-2 1 0,0 2 0 0,-2-1-1 16,3-1 2-16,-3 1 0 0,2 0 0 16,0-1 0-16,-1 3 2 0,-1-3 0 0,2 5-2 15,-1-1 0-15,2-1 0 0,-2 1 0 16,4-1 0-16,-1 0-1 0,1-1 1 16,-2 3 1-16,1-2-1 0,0-2-2 0,1 4 0 15,-2-1 0-15,1-1 2 0,-1 3-1 16,0-2-1-16,2 0 2 0,1 2 0 15,-2-4 2-15,4 5-2 0,-4-4 0 0,3 1 0 16,-2 2 1-16,1-1-1 0,2 0 0 16,-2 1 0-16,0 1 2 0,2 0-2 0,-2 0 0 15,0 1 2-15,1 0-2 0,-2 0 1 16,0 0 0-16,1 2-1 0,-2-1-1 16,1-1 0-16,1 2-1 0,-2 0 2 0,-1 0-2 15,3 0 2-15,-3 0-3 0,2 2 3 16,-2-1 0-16,1 1-2 0,-3 0 2 0,2 0 2 15,0 0-2-15,1 1 2 0,0 0-2 16,-1 0 0-16,1-1 0 0,-1 3-2 0,1-2 2 16,-1 1 0-16,3 1 3 0,-3 2-3 15,2-2 2-15,1 0 0 0,-3 1-2 0,1 1 1 16,2 1 0-16,-1 1-1 0,-1-3 2 16,2 4 1-16,-3 0-2 0,0-1 0 0,0-1 1 15,0 1 0-15,-4-1 0 0,1-1-2 16,-1 1 0-16,-1-2 0 0,0 4 2 15,-1-3-2-15,2 1-2 0,-3 1 2 0,1 1 2 16,1 0-2-16,-1 0 0 0,-1-2 0 16,1 5 0-16,-2-3 2 0,2 4-2 0,-1-4 0 15,1 1 0-15,0-1 1 0,-1 3-1 16,1-1 2-16,1 0 1 0,-1-2 0 0,-1 4 0 16,2-2 0-16,-2 0 1 0,-1 1-4 15,0-1 1-15,0 0 2 0,0-2 0 16,-1 3-3-16,-2-4 2 0,2 1 0 0,-3-2 0 15,1 0 0-15,2 1 0 0,-4-1-2 16,1 0 2-16,1 1-2 0,0-2 0 0,-3 1 0 16,5-2 0-16,-4 2 2 0,2 1-2 15,-1-2 2-15,1 1 1 0,0-1-2 16,0 0-1-16,-1 1 3 0,0 1-1 0,-1-2 1 16,0 2-3-16,2-1 1 0,-2 0-1 15,-1-1 0-15,0-1 2 0,1 0-1 16,-1 0-1-16,1-2 0 0,2 1 0 0,1-4 0 15,1 2 0-15,-3 0 0 0,4-3 0 16,0 2 2-16,-1-1-2 0,1-1 3 0,0 0 1 16,0 0-3-16,0 0-2 0,0-1-1 15,-3 1-5-15,3 0-23 0,0 0-45 0,-5 1-121 16,-3-2-108-16,0 1-58 0,-3-2-27 16,0 2 5-16,2-1 37 0</inkml:trace>
  <inkml:trace contextRef="#ctx0" brushRef="#br1" timeOffset="288303.18">17595 12191 126 0,'3'-2'292'0,"-1"-3"21"16,0 1 10-16,-1-1-101 0,-1 0-93 16,2 0-52-16,-2 0-35 0,0-4-19 0,-2 1-5 15,1-1 2-15,-3 1 3 0,1-2 6 16,0 2 1-16,-3-3 4 0,1 2-1 0,0-1-1 15,1 0-6-15,-1 0-5 0,1 0-5 16,-3 1-2-16,2 1-2 0,0-1-4 16,1 0 0-16,-3 1 1 0,1 0 1 15,3-1 0-15,-2 1 2 0,0 1 1 0,0-2 3 16,-1 1-2-16,0 0 3 0,1 2-4 16,1-1-1-16,-3-3-4 0,-1 1-3 0,1 1 1 15,-1-2-5-15,-1 1 5 0,1 0 0 16,-2-2 0-16,0 2 2 0,0-1-1 15,-2 0 1-15,2 1-4 0,-1 1 2 0,0-1 1 16,0 0 1-16,0 0 2 0,-1 1 4 16,2 0 2-16,-2 3 0 0,2-2 0 0,0 2-3 15,1 0-1-15,1 1-4 0,0-2-4 16,2 4 2-16,-2-1-4 0,0 2-1 0,3-1 1 16,-1 1-2-16,-1 1 0 0,-2 0-2 15,1 1 1-15,0 1 0 0,-1-1 0 16,1 1 1-16,-2-1 0 0,2 1 2 0,-2 1-1 15,0 1-1-15,0-1 2 0,0 0-2 16,0 1 0-16,0 2 0 0,0-2 0 0,-2 1 0 16,0 0 1-16,1-2 1 0,-1 3-2 15,0 0 0-15,1 0 0 0,0 2 1 0,-2-1-1 16,4 1 1-16,-1-1 1 0,-1 3 0 16,2-3 0-16,1 3-2 0,-5-1 1 0,5 2 1 15,-2-1-1-15,1 2 0 0,1 1 0 16,-1-3-1-16,1 0 2 0,0 2-1 15,2-3 0-15,-1 2 1 0,2-2 1 0,0-2 0 16,0 0-2-16,0 1 1 0,0 1 0 16,2-4 1-16,-2-1-3 0,0 2 0 0,1-1 0 15,-1-1-2-15,4 1 1 0,-4-1 1 16,1 1 2-16,1-2-1 0,2-3-1 0,-1 4 0 16,0-3 1-16,1 1-1 0,1-1 0 15,0-1 2-15,0 0 0 0,0 0-1 0,1-1 2 16,-1 1 2-16,0-3 0 0,2-1-3 15,0 1 1-15,-1 0-1 0,2-5-1 16,-3 1-2-16,2-1-2 0,1-1 3 0,-1-1-1 16,0 0 1-16,-1 0-1 0,-1 0 1 15,2 1 0-15,-2 1-1 0,0-1 0 16,0 2-1-16,0 2 2 0,-2-2 0 0,2 2 0 16,0 3 0-16,-1-3 0 0,1 2 2 15,0-1-1-15,0 3 0 0,-2-2-1 0,2-1 1 16,0 4 0-16,0-3-2 0,0 1 0 15,0 1 1-15,0-1 0 0,0 0 0 16,0 1 0-16,0 0 2 0,0-1-1 0,0 2 0 16,0 0-2-16,0 0 0 0,-2 0 0 15,2 0 0-15,0 0 1 0,0 0 2 0,0 0 1 16,0 0 0-16,0 0 2 0,0 0 0 16,0 0-1-16,0 0 2 0,0 0 1 15,0 0 0-15,0 0-1 0,0 0-4 0,0 0 3 16,0 0-4-16,0 0 0 0,0 0 0 0,0 0-1 15,0 0 1-15,0 2 0 0,0-1 0 16,-1 2-1-16,-1 0-1 0,0-1 1 0,2 5 0 16,-3-3 0-16,2 3 0 0,-3 0 0 15,1 0 1-15,1 1-2 0,-2 0 0 16,1 1 0-16,0-2-1 0,0 2 2 0,1-1-1 16,0 1 1-16,1-4 0 0,-1 3-1 15,2-4 1-15,0 3 0 0,2-2 1 16,-1-3 0-16,-1 0 0 0,2 0 1 0,-2 0 1 15,2 0-3-15,-1-1 0 0,1-1 1 16,-1 2 1-16,1-2-1 0,-2 0-1 0,3-2 2 16,-3 2 1-16,4-1 2 0,0-1 0 15,1 0-1-15,-1 1 2 0,1-2-4 0,0 2 3 16,4-2-3-16,-1 0 0 0,0 1-2 16,2-3 1-16,-1 3 2 0,2-1-1 0,-1-1-2 15,2 1 0-15,0 1 0 0,-3-1-2 16,2-1-1-16,-1 3 0 0,-1-1 3 0,0 2 0 15,-4-1 0-15,0 1 0 16,0 0 0-16,-2 0 0 0,-3 0-2 0,3 0 2 16,-3 0 0-16,0 0-4 0,-1 0-1 15,-1 1-7-15,-3-1-32 0,0 0-75 0,-1 2-162 16,-5-2-85-16,-2-2-44 0,-1 0-15 16,0-4 19-16</inkml:trace>
  <inkml:trace contextRef="#ctx0" brushRef="#br1" timeOffset="296014.8368">15852 7764 208 0,'0'0'321'0,"0"0"16"0,0 0 6 15,0-3-116-15,2 3-109 0,-2 0-56 16,-2 0-27-16,2 0-11 0,0 0 2 0,0 0 1 15,-2 0 11-15,1 0 6 0,-1 0 4 16,1 0 4-16,-1 3-2 0,0-3-4 0,-1 0-6 16,1 0-7-16,1 0-3 0,-1 0-8 15,2 0-7-15,0 0-5 0,0 0-3 0,0 0-1 16,0 0-4-16,0 0-1 0,0 0 0 16,0 0-1-16,0 0 0 0,0 0 2 15,0 0-2-15,-1 1 0 0,1-1 2 16,0 0 1-16,-3 0 0 0,3 0 3 0,0 0 1 15,0 0 0-15,0 0 2 0,0 0-2 0,3 0 0 16,-3 0 0-16,1-1 0 0,-1 1-1 16,0 0 0-16,0 0-1 0,0 0 1 0,0 0-2 15,0 0 1-15,0 0 0 0,0 0-1 16,0 0 1-16,0 0-2 0,0 0 0 0,0 0 1 16,0 0-1-16,0 0 1 0,0 0-2 15,0 0 2-15,0 0-4 0,0 0 0 16,-1 0 0-16,1 0 0 0,-3 0 0 0,3 1-4 15,-2 2 0-15,-1 0-12 0,2 1-32 16,-3 2-72-16,0 1-156 0,-5 0-85 16,-3-1-41-16,-1-4-12 0,2-2 18 0</inkml:trace>
  <inkml:trace contextRef="#ctx0" brushRef="#br1" timeOffset="297147.8688">15183 7753 304 0,'-4'0'340'16,"0"-1"16"-16,1 1 3 0,3 0-158 0,-2-2-99 16,1 2-50-16,1 0-23 0,-2 0-13 15,1 0-3-15,1 0-1 0,-2 0 3 16,2 0 4-16,0 0 0 0,0 2 2 0,0-2-1 15,0 0 1-15,0 0-2 0,0 0-3 16,0 0 0-16,0 0 1 0,0 0 0 0,0 0 1 16,0 0 1-16,2 0-1 0,-2 0 1 15,0 0 0-15,0 0 0 0,1 0 0 16,-1 0-2-16,0 0 0 0,0 0-3 0,0 0-2 16,0 0-3-16,2 0 3 0,-2 0 0 15,0 0-1-15,0-2 3 0,0 2-1 0,0 0 3 16,1 0-3-16,-1 0-2 0,0 0 2 15,0 0-3-15,0 0 0 0,0 0 0 0,2 0 2 16,-2 0-1-16,0 0 1 0,2-1 3 16,-1 1-2-16,-1-2 0 0,0 2-2 0,0-1 0 15,0 1-3-15,2-2-2 0,-2 1-4 16,0 1-2-16,2-2 0 0,-2 1-2 0,0-1-1 16,0-1 1-16,0 3 1 0,0-3 1 15,1 2 0-15,-1-2-2 0,0 1 2 16,0 1 2-16,2-2-2 0,-2 1 0 0,1 0 0 15,-1-1 2-15,2 3 0 0,0-2 2 16,-2 0 1-16,1 1 0 0,-1-1 1 16,0 1-1-16,0 1-2 0,0-1 1 0,0 1-1 15,0 0-1-15,0 0-1 0,0 0 0 16,0 0-1-16,0 0 0 0,0 0 2 16,-1 0-1-16,1 0 1 0,-2 1-1 0,2-1 2 15,0 0-1-15,-2 0-2 0,2 0 0 16,0 0-1-16,0 0 0 0,0 0-1 0,0 0-3 15,0 1 2-15,2-1-3 0,0 2-1 16,1 1-8-16,1-1-59 0,-1 3-152 0,0-2-119 16,-3-3-63-16,5-5-35 0,-1-6-8 15,-3-3 49-15</inkml:trace>
  <inkml:trace contextRef="#ctx0" brushRef="#br1" timeOffset="298056.2691">18871 7558 163 0,'1'0'260'0,"1"0"13"16,0 0-21-16,-1 0-100 0,-1 2-63 15,2-2-25-15,-4 0-1 0,2 1 13 0,-1 1 12 16,1-2 13-16,-4 0 5 0,3 0-9 16,-1 2-12-16,-2-2-18 0,2 0-20 0,-3 0-14 15,2 0-10-15,-2 0-7 0,2 0-9 16,-2 0 0-16,2 0 0 0,1 0-4 15,0 0 3-15,0 0 0 0,2 0 0 0,0 0 0 16,0 0-1-16,0 0 0 0,0 0-5 16,0 0 2-16,0 0-1 0,-1 2-7 0,1 1-15 15,-2-3-33-15,-1 2-104 0,-4-1-124 16,-4 1-67-16,-4-2-31 0,-6 1-4 16,0-2 22-16</inkml:trace>
  <inkml:trace contextRef="#ctx0" brushRef="#br1" timeOffset="301051.4258">4153 7353 237 0,'-3'3'265'0,"2"1"9"15,-1 1-54-15,2-1-95 0,0 2-57 16,2 0-31-16,-1-1-16 0,1 0-6 0,-1 2-3 16,-1-2 2-16,2 2 0 0,-2-2 7 15,0 3 8-15,0 0 4 0,-2-1 6 0,2 2 4 16,-3 0 2-16,-2 1-1 0,-2 2-2 16,2-2-3-16,-1 0-6 0,-3 2-2 15,0 0-4-15,1-1 0 0,-1 1-4 0,-4 0 5 16,2-2-2-16,-2 2 3 0,-1 0 0 15,-2-1 0-15,-1-2-1 0,0 3-1 16,-1 0-6-16,1-2-3 0,-1 1-2 0,-2-1-4 16,-2 2 0-16,3-1-2 0,-2-1 0 15,-1 1 1-15,0-1-2 0,-2 1-1 0,-1-1 4 16,0 1-2-16,-5-2-1 0,0 3 0 16,-3 0-1-16,-1-2-1 0,-2-1-1 15,-1 2 0-15,-2-2-3 0,1-2 1 0,-2 2-1 16,1-3 1-16,0 1 2 0,-1-2 1 15,-1 0 2-15,0 0 4 0,3-1-1 0,3-1 2 16,0 0 0-16,1-2-2 0,2 1-1 0,1-1-4 16,-1 0 1-16,4-1-4 0,-1-1 0 15,-1 0-4-15,0-2 0 0,0 1 0 0,0-1-1 16,0 0 1-16,1 1 0 0,-4-3-1 16,3 0-1-16,-1 0 1 0,-1 0 1 0,2 0-1 15,0-2 0-15,-2 2 1 0,-1-2 0 0,1-1 2 16,1-1 0-16,-1-1 1 0,1-1-3 15,1-1 4-15,1-1 0 0,2-2-1 16,2 0 0-16,3-3 0 0,1 1 0 0,-1-2-2 0,3 0 1 16,0-1 1-16,-1 2-1 0,4-3-2 15,-3 0 0-15,3 1 1 0,2-2 1 16,-1 2-2-16,1-1 1 0,3-1-1 0,-3-1 2 16,3-2-1-16,1 0-1 0,0 2 3 0,0-4 0 15,4 1-1-15,1-1 1 0,0 0 0 16,3-5-1-16,2 3-2 0,2-5 0 0,4 2 0 15,4-4 1-15,4-2-1 0,0-3 0 16,5 0 0-16,2-1-1 0,4-2-1 0,4 2-2 16,-1-2 0-16,4 3-2 0,3 0 3 15,-2 1-1-15,4 2 0 0,-2 4 3 0,2 0 1 16,1 0 1-16,0 4-1 0,1 2 0 0,4 1 2 16,1 1 1-16,2 2-1 0,4 2-2 15,1 1 1-15,6 1-1 0,0 1-1 0,0 2-2 16,0 2-1-16,-2 3 0 0,0 0 2 0,-1 2-1 15,0 1 3-15,-2 4 2 0,1 0 1 16,0 3 1-16,1 0 1 0,-1 4 1 16,-1-1-5-16,1 2 0 0,-1 3-1 0,-2 1-1 15,-2 2 0-15,-2 3-2 0,-4-1 0 16,-1 1 0-16,-3 2 1 0,-3 0-1 0,-2 1 2 16,-4-1 1-16,1 3 0 0,-2-2-1 15,-1-1 1-15,0 1 0 0,1 2 1 16,-2 1-1-16,-1 0 0 0,0 1 0 0,-1 3 0 15,-2 0 0-15,-1 2 3 0,-2-2-2 16,-2 1 3-16,1 0-1 0,-1 1 1 0,-3-2-3 16,0 2-2-16,-1 0-14 0,-2 2-33 15,0-1-58-15,-8 2-153 0,-6 0-97 0,-5 1-47 16,2-1-14-16,-5-1 16 0</inkml:trace>
  <inkml:trace contextRef="#ctx0" brushRef="#br1" timeOffset="302878.1968">3981 8315 165 0,'2'0'290'16,"-2"0"14"-16,0 0 6 0,1 3-118 0,1-3-92 16,0 2-47-16,-2 0-24 0,0-1-13 15,1 1-1-15,-1 0 2 0,0-1 4 16,0 2 6-16,2-1 5 0,-2 2 1 0,0 0 1 15,0-1-1-15,0 2-5 0,0-1-6 16,0 1-1-16,0-2 0 0,3 5 0 0,-2-3 1 16,-1 3-2-16,0-2 0 0,2 1-2 15,-2 1-1-15,1 1-4 0,1-2-4 0,-2 2 0 16,2-1-2-16,-2 0-1 0,1 1-3 16,-1-1 0-16,0 1-3 0,0-2 1 0,0-1 1 15,0 1 0-15,2-1-1 0,-2-2-1 16,0 1 1-16,3-2 2 0,-3 3-2 15,0-4 1-15,0 3 0 0,2-2-2 0,-2 1 0 16,0-1 0-16,0-1 0 0,0 1 0 0,0 1 0 16,0-4 0-16,-2 3 0 0,2-1 0 15,0 0 0-15,0-1 0 0,-2 1 0 16,1 1 2-16,1-1 2 0,-2-1-1 0,1-1 2 16,-1 0-4-16,-1 1 4 0,-3-1-4 15,3-1 4-15,-2 1-3 0,2 0-2 0,-2-3 0 16,0 2 0-16,0-3 0 0,-1 1 0 15,0 1 0-15,1-1 1 0,0-1 0 16,2-1 0-16,-2 5 1 0,2-3 0 16,0-1-2-16,0 1 3 0,1 1 0 0,1-1 5 15,1 2 1-15,-2 0 1 0,2-2 1 0,0 3 5 16,0-3 1-16,0 3-2 0,0 0 2 16,0-2 1-16,0 2 0 0,-1-1-3 15,1 1 3-15,0 0-3 0,0 0-3 0,0 0-2 16,0 0-3-16,0 0-4 0,0 1-1 15,0-1-2-15,0 0 0 0,0 0-1 16,1 2 0-16,-1-2 1 0,0 0 0 0,0 3-2 16,0-3 2-16,2 3-1 0,-2-1 1 15,0 0 0-15,1-1 0 0,-1 1 0 0,0 1 0 16,0 1 0-16,0-1 0 0,-1 1 0 16,1-1 0-16,-2-1 0 0,1 3 0 15,-3-2 0-15,3 2 1 0,-2-1-1 0,-1 1 0 16,1-1 3-16,-3 1-2 0,1 0 0 0,-1 2 0 15,0-1 2-15,-3-1 1 0,-1 4 2 16,0-2 1-16,-1 1 3 0,-3-3 2 16,1 3-3-16,-1-1-3 0,-2-1 2 0,-1 1-3 15,2 1 0-15,-3-2 0 0,0 0 2 16,1 1 1-16,-2-4-2 0,0 2 2 0,-2-1 0 16,-1 1-2-16,3 0-2 0,0-2-2 15,1-1 1-15,0-1-2 0,1 1-1 0,1 0-1 16,0-2 1-16,2 2 0 0,-2-1-1 15,1-1 0-15,0 2-1 0,2-2 2 0,1 0-1 16,-1 1-1-16,3-1 2 0,0 0 0 16,0 0 3-16,2-1-1 0,-3 1 1 15,3 0-1-15,0 0-2 0,0 0 1 0,0 0-1 16,4 0 2-16,-3-2-1 0,2 2 0 16,1 0 1-16,-1 0-2 0,-1 0 1 0,1 0-2 15,0 0 1-15,0 0-2 0,-1 2 2 16,0-2-1-16,1 1-3 0,2-1 3 15,-2 3-1-15,2-1-1 0,0 1 2 0,-2-1 0 16,-1 5 2-16,3-1-1 0,-2 1-1 16,0 3 1-16,0 2 0 0,0-2 1 0,0 2 2 15,0 1 1-15,3 0 1 0,-3 2-1 0,2-1 0 16,0-1-3-16,1 1 3 0,1 0-1 16,-1-2-1-16,-1 0-1 0,1-2 1 0,0 0 0 15,0-2-3-15,0 0-2 0,1-1 0 16,-1 1-2-16,1-1 3 0,-1-2-5 0,0 0-16 15,2-2-34-15,0-3-67 0,-5 0-151 0,2 0-88 16,-3 0-45-16,4-3-8 0,2-1 23 16</inkml:trace>
  <inkml:trace contextRef="#ctx0" brushRef="#br1" timeOffset="303158.0262">3115 8528 196 0,'3'-2'322'0,"0"-1"21"16,0 1 8-16,4-1-113 0,-1 1-102 15,2 0-56-15,0-1-32 0,0 0-13 0,0 3-6 16,1-3 0-16,1 1-3 0,-2 0 2 0,1 1-6 15,0 0-4-15,1-2-4 0,-2 1-4 16,1 1-4-16,-1-1-6 0,0 1-8 0,1-1-33 16,-4 1-105-16,0-1-114 0,-3 0-65 15,3 2-31-15,-1 0-10 0,1 2 22 16</inkml:trace>
  <inkml:trace contextRef="#ctx0" brushRef="#br1" timeOffset="303560.7794">3630 8961 242 0,'3'0'303'0,"2"0"16"0,-2 3-19 15,2-3-105-15,0 0-74 0,1 0-38 0,2 0-16 16,-2 0-10-16,-1 0-4 0,0 0-6 16,1 1-7-16,2-1-6 0,-2 0-11 15,1 1-4-15,1-1-5 0,1 2-3 0,-3-1 0 16,1 1 2-16,-1 0-1 0,0 1-2 16,1-1 0-16,-4 1-3 0,3 1-1 15,-4-1-1-15,1-1-2 0,0 3 2 0,-3 0 5 16,0 1 1-16,0-2 1 0,-1 2 3 15,-3 0 4-15,1 0-3 0,-3 0-2 0,-1 0 0 16,0-2-2-16,-1 1-1 0,0-1-1 16,1-1-2-16,-2 1-1 0,3-3-1 0,-1 1-2 15,1-2-2-15,3 0-9 0,-2-2-31 16,4-3-56-16,-4 2-139 0,0-1-96 0,2-2-49 16,1-3-18-16,4-1 12 0</inkml:trace>
  <inkml:trace contextRef="#ctx0" brushRef="#br1" timeOffset="303883.5789">4087 7938 250 0,'-6'5'302'0,"3"-1"11"0,-2 2-6 0,0 1-139 15,2 2-73-15,-2 2-34 0,0 0-10 0,-4 4-2 16,1 1 3-16,-3 2 1 0,2 0 1 16,-3 5-5-16,3-1-10 0,-2-1-9 0,0 1-11 15,1 0-5-15,1-2-5 0,-2 0-1 16,3 0-6-16,-3-3 1 0,1-2-3 15,1 1-9-15,-2-2-26 0,5-1-47 0,-4-1-110 16,-1 0-97-16,0-1-46 0,1 0-21 0,-4 1 13 16</inkml:trace>
  <inkml:trace contextRef="#ctx0" brushRef="#br1" timeOffset="304411.2576">3123 8831 141 0,'-2'-3'268'0,"-1"-2"24"0,0 3-11 0,0-1-72 16,0 0-64-16,0 2-33 0,-1-2-21 15,1 0-10-15,0 0-8 0,1 1-7 0,1 0-4 16,-2 0-3-16,1-1-9 0,0 1-8 0,2 1-9 16,-3-2-7-16,3 1-8 0,0-1-5 15,0 1-6-15,0 0 0 0,2-1-4 0,-1 0-3 0,1-2 3 16,0 3-3-16,-1-3-1 0,1 0-1 15,1 0 0-15,0 3-2 0,-1-3 2 16,1 3 0-16,0-1 0 0,-1 3-1 0,1-1 2 16,-2 0 0-16,2 2-1 0,-1 0 0 15,0 1 2-15,-1 1 0 0,1 2 0 0,-1 0 0 16,1 4 0-16,0-2 2 0,-1 2-2 0,-1-2 2 16,0 2-2-16,0 0 0 0,0 0 0 15,-1 0 1-15,-1 0 0 0,-1-2-1 0,0 1 2 16,-2 0-1-16,-1-1-1 0,-2-1 1 0,0 0 0 15,0 0-1-15,-3-1 0 0,1-2 0 16,2-1-1-16,-1 1-5 0,1-1-13 16,2-2-22-16,-1-2-39 0,-2 1-92 0,1-1-115 15,-3 2-57-15,4-1-18 0,0-3 4 0,4-1 33 16</inkml:trace>
  <inkml:trace contextRef="#ctx0" brushRef="#br1" timeOffset="305417.6348">2941 8756 91 0,'-3'-5'291'0,"1"-2"21"0,-1 3 15 0,0-2-75 15,0 3-95-15,3 0-55 0,-1-1-31 16,-1 2-16-16,2-1-5 0,0 2-8 0,0-1-7 16,0 1-2-16,0 1-7 0,0-2-6 0,0 2-4 15,0-1-5-15,0 1-2 0,0-2-1 0,2 2-1 16,-1 0-4-16,-1 0-2 0,0-2-1 15,3 2 0-15,-2 0 0 0,1-1 0 0,0 1 0 16,-1-1 0-16,1 1 0 0,-1 0-1 16,1 0 1-16,-2 0 0 0,2 0 1 0,-2 0-1 15,0 0 0-15,0 0 0 0,0 0 0 16,0 0 2-16,0 0-1 0,0 0 1 0,0 0-1 16,0 0 5-16,0 0 1 0,0 0 1 0,0 0-1 15,0 0 0-15,0 0-1 0,0 0 0 16,0 0-1-16,-2 0-1 0,2 0 2 0,0 0 2 15,0 0-1-15,0 0-1 0,0 0 2 16,0 0-1-16,0 0 0 0,0 0-2 0,0 0 2 16,2 1-3-16,-2-1 3 0,0 0 2 15,0 1 2-15,0-1 1 0,0 0 3 0,0 0 0 16,0 0-3-16,0 0-3 0,0 0-2 16,0 2-2-16,0-2-4 0,0 0 1 0,0 0 2 15,0 2-1-15,0-2 2 0,0 0-1 0,0 1 2 16,1-1 2-16,-1 0 2 0,0 2 0 15,0-2 4-15,2 1-2 0,-2-1 4 0,0 2-2 16,0-1 1-16,1 1-1 0,1-1-3 16,-2 1-3-16,2-1-2 0,-1 0 0 0,-1 1-4 15,0-2-1-15,2 2-1 0,0-1 1 16,-2 1 0-16,1-2 0 0,-1 1 3 0,0 1-2 16,0-2 3-16,0 0-1 0,0 0 2 0,0 3-4 15,-1-2 2-15,1 0-1 0,-2-1-1 0,2 2 2 16,-2-1-2-16,2 1 0 0,-3 0 1 15,3-1 0-15,0-1 1 0,0 2-4 16,-2-2 1-16,1 0 4 0,-1 2-3 0,1-2 0 16,-1 3 2-16,-1-3 1 0,1 0-1 15,-1 0 0-15,-3 4-2 0,3-4-2 0,-2 1 0 16,2 1 0-16,-2 0 0 0,0-2 0 0,0 3 0 16,-1-3 4-16,0 2-1 0,0-2-2 15,-1 0 2-15,1 3-2 0,-2-3 0 0,2 2 1 16,-1 0-3-16,1-1 1 0,0-1-1 0,1 3 1 15,-1-2 0-15,1 0 0 0,2 1 0 16,-2-2 0-16,2 2 0 0,-2-1-1 0,4 1 0 16,-2-1-2-16,1-1 1 0,-1 3 0 15,1-3 2-15,-1 2-3 0,3-2 2 0,-2 1 1 16,1 1 0-16,-1-2 0 0,2 1 0 0,-2 0-1 16,1 1 1-16,1-2 0 0,0 2 1 15,-2-1-1-15,2 2 0 0,0-1 3 0,0 1 0 16,0 1 0-16,0-1-3 0,0 0 2 15,0 1-2-15,0-1 1 0,2-1-1 0,-2 1 0 16,1-1 1-16,1 0 1 0,0 2 1 16,-1-1 0-16,1 0-3 0,0 0 3 0,-1 0-2 15,1-1-1-15,-1 2 0 0,1-1-1 0,1 1 0 16,-1-1 1-16,1 1 0 0,1 1-2 16,1 0 2-16,-2 2 0 0,2 1-2 0,0-1 2 15,0 3 0-15,2-1 0 0,-2 1 2 16,0 2 2-16,1 0-2 0,1 5 2 0,2-2 1 15,-3 4-2-15,2 2-1 0,0 4-2 16,2 2 0-16,-2 4 0 0,1 3-5 0,2 0 2 16,0 2-5-16,4 2-30 0,-1-3-99 15,-3 0-160-15,3 2-84 0,-3-3-43 0,-1-2-20 16,-1-1 14-16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47:42.60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7455 6261 62 0,'0'-2'234'0,"-4"2"11"0,4-1-2 16,-2 1-92-16,2 1-70 0,-1-1-36 15,-1 0-22-15,2 2-9 0,0-2-5 0,0 0-3 16,2 0 2-16,-1 0 5 0,-1 0 3 16,2 0 3-16,2 0 8 0,-2 0 3 0,1 0 3 15,0 0 1-15,2 0-1 0,0 0-1 16,1 0-6-16,0 0-6 0,-1 0 0 16,-2 0-6-16,2 0 0 0,0 0-2 0,1 0 4 15,0 0-2-15,-1 0 1 0,3 2 0 16,0-2-1-16,1 0-1 0,1 3 0 15,1-3-3-15,3 0 4 0,-1 2-2 0,3 0 4 16,1-2 0-16,2 1 3 0,0 3 0 16,3-4 0-16,2 3-1 0,0 1-4 0,1-1-2 15,-1 0-2-15,1 0 0 0,0 1 0 16,0-2 2-16,2 1 0 0,-2-2 0 16,0 1 1-16,-2-1-1 0,-1 1-1 0,0-1 0 15,-1-1-1-15,-1 2 0 0,-1-2 2 16,-3 0-2-16,3 0 1 0,-3 0 2 0,3 0-2 15,-3 0-3-15,1 0 2 0,0 0-4 16,1 1 0-16,-1-1-2 0,1 1-1 0,-1 1 1 16,1-2-2-16,-1 2-1 0,0-1 4 15,-1-1-1-15,1 2 1 0,-1-2-2 16,1 0 4-16,0 1 1 0,0-1 1 0,-1 0 0 16,3-1 3-16,-1 1-1 0,0-2 0 15,2 2 0-15,-2-1-2 0,4-1-1 0,-2 0-2 16,2 1 2-16,-2-2-4 0,0 2-1 15,2-1 1-15,-3 1-1 0,2-2-2 16,-1 1 0-16,-4 1 0 0,3-1 0 0,-3 2-1 16,0 0 0-16,-2 0 2 0,0 0-2 0,-1-3 3 15,-1 3 0-15,0-1 1 0,-1 0 3 16,0-1-1-16,-2 1 2 0,1-1 2 16,-1 0-1-16,1 1 2 0,-1-1-2 0,4 0 0 15,-2-1-1-15,0 1-2 0,3 0 0 16,-3 1-3-16,3-3-1 0,-1 1 0 0,-2 1-2 15,2 2 1-15,-4-3 3 0,1 1-2 16,1 0 2-16,-2 1-1 0,-1-1 1 0,2 1 0 16,-2 0 1-16,0-2-2 0,1 1 0 15,-1 1 0-15,1-1 3 0,0-1-2 0,1 0 1 16,0 2 0-16,-2-1 1 0,4-1-1 16,-2 2-1-16,0-2 1 0,2 1-1 15,-1-1 0-15,-1 0-2 0,-1 2 2 0,1 0-2 16,-1-1 3-16,-1-1-3 0,-2 3 2 15,2-2 1-15,-3 1-1 0,0 1 0 0,-1 0-1 16,-1-2 3-16,-1 2-2 0,1 0 0 16,-1-2 1-16,-1 2-3 0,1 0 3 15,1 0-3-15,-1 0-1 0,1 0 0 0,0-3 0 16,-1 3-1-16,4 0-3 0,-3 0-13 16,3 0-36-16,-1-2-86 0,-3 0-156 0,-2 2-81 15,-7-1-38-15,-5-3-14 0,-9-1 26 16</inkml:trace>
  <inkml:trace contextRef="#ctx0" brushRef="#br0" timeOffset="5942.6905">17769 6357 153 0,'0'1'219'0,"2"1"4"0,-2 0-57 15,0-2-67-15,3 1-36 0,-3-1-15 16,0 2-8-16,0-2-1 0,-3 1 8 0,3-1 10 16,-2 1 1-16,1 2 2 0,-2 0-1 15,-2 0 2-15,0 3-9 0,-3-2-8 0,-3 3-10 16,2 0-8-16,-4 2-3 0,0-2-6 15,0 5-5-15,0-2-1 0,1 0-2 16,-2 1 0-16,3 1-1 0,-2 0 0 0,-1 0 0 16,5 0 0-16,-5 1-1 0,2-2 0 15,-1 1 1-15,1 1-2 0,-1 2-1 16,-1 1-1-16,1-2-1 0,0 1 4 0,-2-2-1 16,0 3 1-16,0-3 7 0,-4 2 1 15,3-2 1-15,-3 1 2 0,2-3 5 16,-2 2 2-16,0 1 1 0,3-4 0 0,-3 1 0 15,5-2-5-15,-3 0-2 0,1 0-3 16,-2 1-5-16,2-1-2 0,1-1-3 0,0-1-1 16,-2 1-1-16,4-1-1 0,-2 1-2 15,0-1 2-15,0 1 4 0,-1-1 0 0,-1 1 1 16,-4-1 0-16,0 3 2 0,-2-2-1 0,-3 0-2 16,0 1 0-16,-3 0 1 0,1 1 1 15,-2-1-2-15,1 1-1 0,-1-1-2 16,2-1-2-16,0 1-1 0,2 0 0 0,-1-1 0 15,2-1-1-15,0 1 1 0,-1 1-1 16,5-1 0-16,-1-3 0 0,0 2 2 0,2-2 0 16,1 0 0-16,-2-1 2 0,-1 1-2 15,3-1 1-15,-1 2 2 0,-2-1-1 16,1-1 2-16,-1-1-2 0,2 2 0 0,0-3 2 16,0 0-1-16,1-1 2 0,1 3-2 0,1-4 0 15,1 1 1-15,1-1 1 0,-2 0-4 16,4 0 0-16,-4 0 0 0,2 0-1 15,0 0 0-15,-2 0-2 0,0 0 0 16,-1-1 1-16,1-1-1 0,1 0 0 0,-1 2 0 16,-1-1 0-16,0-1 0 0,-1 0 2 15,-1-1-4-15,0 1 4 0,2-2-2 0,-2 1 3 16,0-2-2-16,0 1 1 0,0-1 0 16,-2 1-1-16,0-2-1 0,3 1 0 0,-3 0-1 15,-2 0-1-15,3 1 0 0,-1-3 1 16,0 1-1-16,-1-1 1 0,0 0-1 15,-2 0 1-15,1 1-1 0,-1-1 1 0,0-2 1 16,2 1 0-16,1 1 0 0,2-3 1 16,-1 1-1-16,2 2 2 0,-3-3-2 0,3 1 1 15,0-2 3-15,-1 2-2 0,2-1 0 16,0 0 1-16,1 0 1 0,0-1-3 0,0 3 2 16,1-3 0-16,0 2-2 0,0 0 1 0,-1-1-1 15,-1 1 1-15,0-1-2 16,0 0-2-16,-1 0 1 0,-1 1-1 0,1 0 1 15,-2-1 1-15,-1-2 1 0,5 4 1 0,-4-3 2 16,1 1-2-16,2-1 2 0,-1 1-2 16,2-3 3-16,-1 5-1 0,1-3 0 15,4 1-1-15,1-1 5 0,-2 2-3 0,2-1 2 16,0-1-1-16,2 3 1 0,-1-1-1 16,-1-3-3-16,1 2 1 0,-2 0 0 0,0-2-2 15,0 1 0-15,0-2 0 0,0 3 1 16,-3-4-2-16,3 3 0 0,-2 1 0 15,0-1 0-15,1 2 0 0,1-1-1 0,0 0 1 16,-2-2 0-16,4 3-1 0,-2 1 0 16,2-3 0-16,-1 2 4 0,2-1-2 0,1 1 1 15,-2 0 0-15,1-3 0 0,0 4 2 16,1-2-3-16,0-1-2 0,-1 1 1 16,2 1 2-16,-1-1-2 0,-1-2-1 0,2 0 0 15,-1 1 0-15,1-1 2 0,-2-2-2 16,2 0 1-16,-2 2 0 0,2-3 0 0,0 2-1 15,0-2 0-15,0 2 4 0,2-2-2 16,1 1 3-16,0 1 0 0,-1 1 0 16,1-2 2-16,2 2-2 0,-2 0-2 0,2 0-1 15,0 0 0-15,-1 0-1 0,1 0 1 16,-3 0-2-16,3 0 2 0,0 0-1 0,0 0 1 16,0-1 3-16,-1 1-3 0,3-3 2 15,-1 1-3-15,-1-1 2 0,1 0 0 0,1 2 3 16,-2-2-1-16,1-2-1 0,2 2 1 15,-1 0-3-15,1-1 0 0,-2 1-2 0,2-4 0 16,0 5-1-16,0-3 0 0,0 0-1 16,0-2-1-16,0 1 1 0,0 0 1 15,0 0-1-15,0-1 5 0,0-1-2 0,0-1 0 16,0 2 0-16,0-3 2 0,0-1-2 16,2 0-3-16,-1-1 0 0,1-1 1 0,1 2 0 15,0 0 0-15,0-1-2 0,0 4 3 16,1-1 0-16,0-1 0 0,0 3 0 0,0 0 2 15,2-1-1-15,-1 1-1 0,2 1 0 16,-3 0 2-16,3 3-3 0,-1-2-1 0,0 2-2 16,-1 0 0-16,3-1 0 0,0 1-1 15,1-1 2-15,-1 0 3 0,0 1 1 0,3-2-1 16,-1 3 2-16,1-2-2 0,1-1 0 16,-1 3-3-16,2-1 5 0,0 1 2 0,0-1-2 15,0 2 2-15,0-1-3 0,1 1 6 16,2 2-6-16,0-3-1 0,0 2 1 0,1 0 0 15,-2-1-1-15,2 3 0 0,-1-1 3 16,1-1-1-16,-1 0-2 0,3-1 0 16,0 1 0-16,-2 0 0 0,4-1 0 0,-1 2-2 15,-1-3 0-15,5 2 2 0,0 1 0 16,1 0 0-16,-1 2-1 0,1 1 1 16,2-2 0-16,-2 3-1 0,0 1 0 0,1-2-2 15,-4 2 1-15,2 2 0 0,-2-2 1 16,0 1 1-16,-1 1 0 0,-3 1 0 0,3 0 0 15,-4-2 0-15,2 4 0 0,-3-3 4 16,3 2-3-16,1 1-1 0,-2-2-2 16,4 1-1-16,0-1 2 0,1 1-1 0,2 2 0 15,0 0 2-15,0 0 0 0,4 0-2 16,-1 0 2-16,0 2-1 0,2-1 0 0,0 1-2 16,0-2 3-16,0 2 0 0,1-1 0 15,-1-1-1-15,0 2-1 0,-5-2 2 16,1 1 0-16,-3 0 1 0,1-1 0 0,-5 1-1 15,3 1 0-15,0 0 0 0,3-1-1 16,0 1 0-16,1 1-1 0,1 0 1 0,1 0 0 16,2 1 0-16,-1-1 2 0,-1 2 3 15,2-1-1-15,-3 0 2 0,3 1 1 0,-3-1 0 16,0 3-3-16,-1-2-3 0,-3 0 1 16,1 0-1-16,-1 0 0 0,-1-2-1 0,-1 2-2 15,1 0 2-15,3-1 1 0,-3 2 0 16,2-1 0-16,2 1 0 0,0-2 1 0,0 2 1 15,0 1-2-15,0-2-2 0,0 4 2 16,-1-2 0-16,-2-1 0 0,1 4 0 16,-1-3 0-16,0 4 0 0,-1-3 0 0,0 4 2 15,-2-3-2-15,1 3-2 0,-1-1 2 16,2 1 0-16,-4-1 0 0,3 2-2 0,1-1-1 16,-3 2 2-16,1-1-1 0,2-1-2 15,-2 2 3-15,1 0-2 0,1-2 1 0,-4 3 0 16,4-2 0-16,-1-1 2 0,-1-1 0 15,-1 1 0-15,2 0 0 0,-4-2 0 16,0 2 0-16,1-2-2 0,3 2 1 0,-3 0 1 16,0 2 0-16,-1-1-2 0,-1 2 4 15,1 0 1-15,-1 1 2 0,-2 1 0 16,-1 0-1-16,1 1 2 0,-1 1-5 0,-1 1-1 16,0 1 0-16,-1 1 1 0,1 1 1 15,0 1-2-15,0 1 1 0,-1 1 1 0,-1 1-2 16,2 1 0-16,-1 1-1 0,-1 1 0 15,2 1 1-15,0 0-3 0,-3 0-2 0,4 1-7 16,-4-1-21-16,1 1-39 0,1 0-85 16,-7 1-151-16,-4 2-78 0,-1 2-31 0,-4 1-3 15,-1-2 26-15</inkml:trace>
  <inkml:trace contextRef="#ctx0" brushRef="#br0" timeOffset="10064.6124">13868 6057 119 0,'3'-2'223'15,"-1"0"7"-15,1 2-46 0,0-3-69 0,1 3-50 16,-1 0-25-16,1 0-14 0,-2-2-5 16,-1 2-1-16,1 0-2 0,-1 2-1 0,-1-2-3 15,0 0-1-15,0 0 1 0,2 3 7 16,-2-3 6-16,0 2 6 0,0 0 11 0,0-1 8 16,0 1 4-16,0 1 4 0,-2 0 2 15,2-2-2-15,-1 4-4 0,-1-2-8 16,2 1-3-16,-3 1-7 0,0-1-6 0,2 1-5 15,-1 2-1-15,-1-1-3 0,-2 1-2 16,0 1 0-16,0 1-2 0,-1 1-3 0,-3-2 0 16,2 1-3-16,1 0-2 0,-2 1 0 15,1-2-2-15,-2 1-1 0,1 1-1 0,0-1-1 16,-2-1 2-16,0 0 1 0,0-1-3 16,0 2 0-16,-2-2 2 0,0 1 0 15,-1-1 1-15,0 2 1 0,-1-4 2 0,0 3 0 16,-2-1-2-16,3 1-1 0,-4-2 1 15,4 0-3-15,-4 0-1 0,3-2-2 0,-2 2 2 16,2-1 2-16,-2 0-4 0,0 0 0 16,-1-1 1-16,2 1-2 0,0 0 0 15,0 0-1-15,2-3 0 0,-2 1 2 0,1 0-3 16,1-1 2-16,1 1 0 0,-1 0-3 16,-2 0 0-16,0-2 2 0,-2 2-1 0,-1-1 0 15,-1-1 0-15,2 1 0 0,-2-1 1 16,4-1 1-16,0 2-2 0,0-2 0 0,2 0 0 15,-2 0 2-15,1-2-2 0,1 2-1 16,1-1 2-16,-1 1 0 0,-3 0-1 16,2-2 2-16,0 2 0 0,-2-1-1 0,0-1-1 15,0 2-1-15,1-2 2 0,-3 1-1 16,1 0 2-16,2 1 2 0,-2-2 1 0,1 1 2 16,-1 1-1-16,3-2 0 0,-2 1-1 15,3-2 1-15,-1 3-3 0,1-2 1 0,1-1 0 16,1 3 2-16,-1-3-1 0,0 1 0 15,1-1 2-15,-3-2-2 0,3 1-3 0,-2 1 3 16,-1-1 0-16,1-1-3 0,-3 0 1 16,2 0 0-16,0-1 2 0,1 2-1 0,-2-2-3 15,2 1 1-15,-3-1 0 0,3 0-2 16,0 3 1-16,-2-4-1 0,2 1 0 16,-1 2 1-16,1-3 0 0,1 2-1 0,-1-2 3 15,-1 1-2-15,3 0 3 0,0 0-2 16,-2-1-1-16,2-1 0 0,1 2-2 0,-2-2 0 15,-1-1 0-15,2-1 0 0,0 0 0 16,1 1 1-16,0-2 1 0,0 1-2 16,0-1 2-16,0 1-2 0,0-2 0 0,0 0 0 15,1-2 0-15,0 2 1 0,-1-2-1 16,-1 1 2-16,3-1 0 0,0 1-1 16,0 0 0-16,1 1 1 0,0-1-2 0,1 1 1 15,1-3-1-15,0 3 0 0,4-1 0 16,-4 1-1-16,2-1 2 0,1 0-2 0,1-1 3 15,1-1 1-15,0-2 0 0,0 1 3 16,1 1-2-16,1-2 1 0,1 2-1 16,2 0-1-16,-1 1 0 0,1-3-2 0,0 1 1 15,1 0-2-15,2 0 2 0,-2-1-2 0,2 0 2 16,-1 0-2-16,2 2 1 0,-1-4-1 16,3-2 1-16,0 1-1 0,-1 2-1 15,-1-2 1-15,2 0 0 0,-3 3 0 0,3 0 0 16,-3 1 0-16,5-1 0 0,-2-1 0 15,5 0 0-15,-2 0-1 0,3 1 0 16,-1-2 1-16,1 1 0 0,0 0 0 0,-2 2-1 16,0 0 1-16,0 2 0 0,-2-1-2 15,1 1 0-15,-1 1 2 0,1 1-1 0,-1 0 0 16,0 0 1-16,0 1 1 0,0 1-2 0,1 0 2 16,-1-2 0-16,1 0-1 0,0 2-2 15,2 0-2-15,0-1 0 0,1 1 1 16,1-2-2-16,1 2 3 0,-1-2-1 0,2 4 1 15,-3 0 4-15,2 1 0 0,-2 2 0 16,2-1 4-16,-1 2-1 0,1-1-1 0,-2 2-2 16,2-1 0-16,1 1-2 0,-2 0 0 15,1 1 0-15,1 1 0 0,0-2 0 16,2-1-1-16,1 4-1 0,4-4 2 0,1 3 1 16,0-3-1-16,2 4 0 0,1-3 1 15,-1 3-1-15,-1 0-1 0,-2 0 0 0,-1 0 1 16,-4 0 0-16,0 3 0 0,-1-3 0 15,-2 2 0-15,0 1 0 0,-3 1-1 16,3-1 0-16,-5 1 0 0,3 2-1 0,-1-2 0 16,3 2 2-16,-3 2-2 0,3-3 1 15,0 3-1-15,0 1 2 0,2-1 0 0,-1 2 0 16,-1 1-1-16,2 2 1 0,-3-1 1 0,0 2 2 16,-1 1-2-16,-1 2 0 0,1 0 2 15,-2 3-2-15,2-1-1 0,-4 4-1 16,4 1 0-16,-6 1-1 0,3 2 0 0,-1 3-5 15,-2 3-11-15,3 3-33 0,-4 2-67 16,1 3-136-16,-2 1-103 0,-2 1-49 0,-1-9-17 16,0 1 17-16,-3-2 58 0</inkml:trace>
  <inkml:trace contextRef="#ctx0" brushRef="#br0" timeOffset="15583.358">13332 6393 191 0,'0'0'241'0,"0"0"9"0,0 0-62 0,0 0-78 15,0 1-47-15,2 1-27 0,-2 1-13 16,2-1 2-16,-1 1 0 0,1 2 5 0,1-1 1 16,-3 3 2-16,1-2-1 0,2 3-6 15,-1 0-4-15,0 1 0 0,-1 2 0 16,2 2-2-16,1-1-2 0,-1 2 0 0,0 1-1 15,2 2-2-15,1 1-3 0,-3 2 2 0,3 0-2 16,-1 3-2-16,0 0 3 0,0 1-4 16,2 0 1-16,0 3-1 0,-1 0-2 15,-1 1 3-15,0 2-1 0,2 0-1 16,-2 5 2-16,-2-1-1 0,-1 2 1 0,1 0-2 16,1 1 0-16,-4 1-2 0,1-1-1 15,-1 1-2-15,3 3-1 0,-1-1-2 0,1 0 3 16,1 1 1-16,1 0 0 0,0-1 1 0,2-1 2 15,1 0-1-15,1-2-2 0,0 1 0 16,1 2-4-16,1-2 2 0,-2-1 0 16,1 3 0-16,-1-5-2 0,-4 2 0 0,1-3 2 15,-4 0-2-15,0 1 0 0,-2 1 0 0,-2 0 0 16,2 2 0-16,-2-1 0 0,1 1 0 16,2-2 0-16,1-2 0 0,0-1 0 15,2-1 2-15,1-1-2 0,1 1 0 16,1-1 1-16,-1 1 1 0,1-1-1 0,-1 2-1 15,3-1 1-15,-1-1-1 0,-1 1 3 16,-1 0 0-16,1-1-2 0,-2 1 5 0,0-3-4 16,-2 2 3-16,1-1 2 0,-3-2-2 15,2 1 2-15,-3 0 0 0,2 0 2 0,2-2 0 16,-4-2 1-16,3-1-1 0,-1 0 1 0,3-1-1 16,-2-1 1-16,2 0-3 0,0 1-1 15,1 0 1-15,0 1-1 0,-3-2 0 16,2 4 1-16,0-3-1 0,0 4 1 0,1-1-2 15,-3 1-1-15,0 0-2 0,-1-1 1 16,-1 0-1-16,-1-3-1 0,2 0 5 0,-2-3-3 16,-2 4 1-16,2-5-2 0,0 1 0 15,0-1 1-15,0-1-2 0,0 0 2 16,2-3-2-16,-2 2 2 0,3-3-1 16,-3-1-1-16,2 3 3 0,-1-4-2 0,-1 5 1 15,2-2 3-15,0 2 1 0,-1-1 0 16,2 1-1-16,-1 1 2 0,-2-1 0 0,4-1 0 15,-4-1-6-15,2 0 4 0,-2-1-4 16,2 1 2-16,-2-3-2 0,0-1 1 0,0 0 0 16,-2 0 2-16,0-3-2 0,2 1 2 0,-1 1-3 15,-2-3 4-15,1 1-4 0,1-2 2 16,-1 1-2-16,1 2 0 0,-1 0 0 0,0 1 0 16,-1 2-1-16,0 0 0 0,-2 2-1 15,4 0 3-15,-3-1-1 0,0 1-1 16,2-1-1-16,-1-1 0 0,2-1 0 0,-1-1 1 15,0 0 0-15,2-2 1 0,-1-1-1 16,1 2 2-16,-2-2-1 0,1-1 0 0,-1 1 1 16,0 2 1-16,-1-2-3 0,-2 1 0 15,1 1-1-15,1-1 0 0,-2 4 2 16,0-2-2-16,0 2 0 0,0 0 0 0,2 0 0 16,-1-2 0-16,1 2 0 0,1-3-2 15,-1-2 2-15,3-1 2 0,-2 1-2 16,2-4 2-16,0 3 1 0,0-1-1 0,0-1 0 15,2-1-1-15,-2 2 2 0,0-1-2 16,0 0-1-16,0 1-3 0,0 2 3 0,-2-2 0 16,2 2 0-16,0-2 2 0,-1 3-1 15,1-1 0-15,-2-1 0 0,2 0-1 0,0 0-1 16,0-3 1-16,0 2 0 0,0-3 1 16,0 0-1-16,0-1 0 0,0-1 2 0,2 0 0 15,-2 0 1-15,0 0 6 0,0 0 12 16,0 2 4-16,0-2 6 0,0 0 3 0,0 0 3 15,0 0-5-15,0 0-8 0,0 0-4 16,0 0-2-16,0 0-7 0,-2-2-3 16,2 2-2-16,0-3-3 0,-1 2-1 0,1 0-2 15,0-2 1-15,0 0 0 0,0 0-1 16,-4-2 2-16,4 1 0 0,-1-1-1 0,-1-1-1 16,2 1 2-16,-2-2-1 0,1-1-1 15,-1-1 0-15,-2 2 1 0,2-1-1 16,-1 3 0-16,2-3 0 0,-3 2 0 0,1 0 0 15,0 0-1-15,0-1 1 0,1 2 1 0,0 0 0 16,-1 0-1-16,3 0 2 0,0 0 0 16,0 3-2-16,0-1 2 0,0-1 2 15,0 3-2-15,0-1 2 0,2 1-1 0,-1 0 1 16,-1-1-3-16,0 2 2 0,0-1 2 16,2 1-1-16,-2 0-1 0,0 0-1 0,0 0-1 15,0 0 2-15,0 0-3 0,0 0-1 16,0 1-1-16,0-1 2 0,2 2 0 0,-1-1-2 15,1 2 1-15,1 0 1 0,-1 2 0 16,3 0 1-16,-2-1 0 0,0 1 0 16,4 2-1-16,-3-1 2 0,1 1 0 0,-1-2-2 15,1 1 3-15,-2-1 0 0,3 0-1 16,-1 1 3-16,-2-2-2 0,2 1 1 16,-2-2-3-16,-1 1-1 0,1-1 2 0,0-1 1 15,-1 1-1-15,1-1 0 0,-2 0 1 16,1-2-2-16,-2 3 2 0,1-3-2 0,-1 0 1 15,0 0 1-15,2 0-5 0,-2 0 2 16,3 0-1-16,-3 0-1 0,2 0 0 0,0 0 0 16,-1-3 2-16,4 3-1 0,-2-5 1 15,0 1-1-15,3-1 1 0,-1 2-1 0,0-4 1 16,-2 2 0-16,4-3 0 0,-3 1 3 16,2-1-3-16,-1 2 0 0,0 2 0 0,-2-1 0 15,0 0 0-15,-1 2 0 0,1 1 0 16,-1 0 0-16,0 1 0 0,-2 1 0 0,0 0 0 15,0 0 0-15,0-2 0 0,0 2 0 16,0 2 0-16,0-2 0 0,0 1-1 16,1 1-8-16,-1 0-37 0,2-4-103 0,-2 2-157 15,0 0-83-15,2-3-41 0,-4-1-15 16,0-3 23-16</inkml:trace>
  <inkml:trace contextRef="#ctx0" brushRef="#br0" timeOffset="28989.6916">18833 14202 28 0,'-1'1'224'0,"-1"1"9"0,2-2-8 15,0 1-72-15,2 1-65 0,-2-1-37 16,1-1-14-16,1 2 2 0,0-2 10 0,0 0 6 16,0 0 12-16,-1 0 2 0,-1-2 1 15,2 2-9-15,0-1-9 0,-2 1-9 0,0-2-7 16,1 1-6-16,-1-2-7 0,0 1-3 16,0-3 0-16,0 2-3 0,0-1-2 15,-1-1-1-15,1 0-3 0,0-2-1 16,0 2 0-16,1-2 0 0,1 2 1 0,-1-1-1 15,4-1 2-15,-2 2-4 0,2-1 1 0,3-2-4 16,-2 3 1-16,1-2-1 0,1 2 0 16,-1-2-1-16,3 0 2 0,-4 4-1 15,2-4 2-15,1 2 0 0,-4-1 0 0,3 1 4 16,-3-2 1-16,4 1-2 0,-2 1 2 16,-3-2 1-16,3 0-2 0,-1 2-1 15,-2-2-3-15,1 2 1 0,0 2 0 0,-2-2-3 16,1 1 2-16,1-1 1 0,-1 1-2 15,2-2 1-15,-1 1 1 0,2-1-1 0,1-1-1 16,-2-1-1-16,3 0-1 0,-2 1 4 16,1 0-3-16,0-3 1 0,-1 2 1 0,1-1 1 15,-1 0-3-15,-3 1 0 0,1 1 1 16,1 0 0-16,-1 2 0 0,-2-2 1 0,0 2 0 16,1-2-2-16,-1 3 1 0,0-2-1 15,3 0-2-15,-3 0 3 0,2 0 2 0,-2 0-1 16,4 1 1-16,-2-2-1 0,2-1-1 15,-1 3 0-15,-1-4-1 0,3 2-2 16,-1 0 1-16,0-2-1 0,1 2-2 0,-1-1 0 16,-1 0 2-16,3-2 0 0,-2 1-2 15,-1 1-1-15,2-1 1 0,-3 1 0 0,3-2-1 16,-2 3 0-16,0 0 2 0,-1-2-1 16,3 1 1-16,-2-1 0 0,-1 1-1 15,1-1 0-15,-1 2 1 0,3-2 1 0,-2 0 0 16,1 0-2-16,-1-1 0 0,1 0 2 15,-2-2-2-15,0 0 1 0,2 2-1 0,-3 0 2 16,1 1 0-16,0-1-1 0,-1 1 1 16,1-1-1-16,-2 3-2 0,2-1 0 15,0-1 0-15,0 1 0 0,0 1-1 0,2 1 1 16,-2-1-1-16,2-1 0 0,-3 3-2 16,3-2 2-16,-1 2 1 0,0-2-1 0,1 1 2 15,-3 0-1-15,3-1 1 0,0-1-1 16,-2 2 0-16,2-2 0 0,-1 2-1 0,0-1 1 15,0 0-1-15,2 0-1 0,-3-1 4 16,2 1-1-16,0 0-1 0,-2 1 1 0,0 0-1 16,1 0 1-16,-3 2-1 0,2-2-1 15,1 2 0-15,-1-3 0 0,0 2 1 0,0-2-2 16,0 2 2-16,-1-2-1 0,4 0 1 16,-3 1 0-16,-1-1 0 0,1 0 3 0,2 1-3 15,0 0 1-15,-2 1 0 0,1-4 0 16,1 4-1-16,-1-2 2 0,2 2-1 15,-2-2-1-15,1 3 0 0,-1-2-1 0,2 0 2 16,0 0-4-16,-2 2 3 0,1-1-1 16,-3-1 1-16,4 4 0 0,-2-5 0 15,-1 4 1-15,2-2 3 0,-1 3-2 0,2-3-2 16,-2 0 0-16,0 1 2 0,-1-1 0 16,2 1-1-16,0 0-2 0,-2 1 2 0,0 0 2 15,1-1-2-15,-1 2-1 0,4-1 2 16,-2 1 2-16,1-1-3 0,0 2-1 0,1-1 2 15,-1 1-2-15,-2-1 0 0,1 0-2 16,0 0 2-16,-2 2 0 0,-2-1-1 0,1-1 2 16,-1 2-1-16,0-1 3 0,0-1-3 15,0 0 1-15,3 1-1 0,-3-1 0 16,1 0 0-16,1 2-1 0,-2 0 0 0,2-3-1 16,-1 3 2-16,4 0 0 0,-2-2 0 15,1 0 0-15,1 1 0 0,1-1-2 0,-1 0 2 16,0-1 1-16,0 1-1 0,1-1 0 15,-1 1 1-15,-1-1 2 0,-2 3-3 0,2-3 1 16,-4 2-1-16,2-2 0 0,-2 3 0 16,1 0 0-16,-3-2 0 0,2 2 0 15,1 0-1-15,-3 0 1 0,3 0-3 0,0 0 2 16,0 0-1-16,1 0 1 0,0 0 0 0,2 0-1 16,0 0 2-16,-1 0 2 0,4 0-1 15,-2 0 0-15,3 0 0 0,-1 0 3 16,-1 0-2-16,0 0 0 0,1 0-2 0,0 0 3 15,-1 0-2-15,0 0-1 0,-1 0 0 16,1 0 0-16,0 0 0 0,-5 0 0 16,1 0 0-16,0 0 0 0,0-1 2 0,-1 1-1 15,1 0 3-15,0 0-1 0,-2 0 1 16,4 0-2-16,-3 1 1 0,1-1 1 0,3 0-3 16,-4 0 0-16,5 2 1 0,-5-2 1 15,5 0-1-15,0 3 2 0,0-2-2 16,-1 0 2-16,5 1 1 0,-4-2-3 0,4 1 0 15,-4 3-1-15,-1-3 1 0,3 1 0 16,-5-2-2-16,2 2 3 0,-1-2-2 0,-1 0 3 16,0 3-1-16,1-3 1 0,-1 0-2 15,1 2 1-15,-1 0-2 0,1-1 0 16,-2 1 0-16,0 0 1 0,2-2 0 0,-3 3 1 16,1-3-1-16,-1 2 2 0,0 0-4 15,1-1 2-15,-1 3 0 0,1-3-1 0,3 2 1 16,-2-1-1-16,1 2 1 0,-1-1 1 15,2-2-2-15,1 2-1 0,-1 0 1 0,0 1 3 16,5 0-3-16,-5-1-1 0,1 0 2 16,2 1 1-16,-1 0-3 0,-2 0 1 0,2-1 1 15,-2 2-2-15,0-3 1 0,-1 1 1 16,0 1 1-16,-2-1-3 0,2 1 2 0,-3-1 3 16,1 0-3-16,0 0-2 0,1-1 1 15,-3 3-1-15,2-2-1 0,0 0 0 0,-2 2 1 16,4-3-1-16,-3 3 2 0,2 0-1 15,-1-1 0-15,2 0 0 0,-3 3-3 0,1-2 0 16,1 0 1-16,1-1 0 0,-3 1 1 16,1 2 1-16,0-2 2 0,0 1-1 15,1 0 1-15,0 0-2 0,-1 0 0 16,0-1 1-16,1 3-1 0,0-1 2 0,-1-2 0 16,1 4-1-16,-1-4-1 0,0 2 1 15,2-2 2-15,0 3-3 0,-1-2 0 0,-1-1 1 16,3 3-1-16,0-1-1 0,0 1 1 15,-2-1 0-15,2 0 0 0,1 0-3 0,-1 3 3 16,-1-3 0-16,-1 0-1 0,3 0 1 16,0 1 0-16,-1-1 1 0,0 1 2 0,-1-1 0 15,1 2 0-15,0-2 0 0,0-1-1 16,1 1 3-16,1 1-3 0,0-1-2 0,-1 1 2 16,0-1 0-16,-1 1-2 0,3 0-2 15,-3-3 2-15,0 4 0 0,5-2 0 16,-5-1 0-16,0 2 2 0,1-2-1 0,0 2-1 15,1-1 1-15,-2-1-1 0,3 0 0 16,-1 1-1-16,-2-2 1 0,-2-1-2 0,3 3 1 16,-4-2-1-16,1 0 2 0,-1 0 0 15,0-1 0-15,-1 2 2 0,1-2-1 16,0 1-1-16,0 0 0 0,0 0 1 0,-1 0 0 16,6 0-2-16,-6 2 0 0,4 0 0 15,1-2 1-15,1 2 0 0,0-2-2 0,0 3 2 16,0-2 0-16,1 1 0 0,-1 1 0 15,4-1-2-15,-3 1 2 0,3-1 0 0,-1 0 0 16,-2 1 0-16,3-1 0 0,-2 0 0 16,0 0 0-16,-2-1 2 0,-1 2 0 15,2-2-2-15,-1-1 0 0,-2 2 1 0,2-2-2 16,-2 2 1-16,2 0 0 0,2 0 3 16,-4-2-3-16,4 3 1 0,0-2-1 0,-1-1-1 15,2 3 0-15,-1-2-3 0,0 2 2 16,0-3 2-16,-1 0 0 0,1 2 0 15,-2-2 0-15,0 2 0 0,0-2 0 0,0 0 0 16,0-1 0-16,-2 2 4 0,1 0-1 0,-1 0 0 16,2-1 1-16,-2 0-3 0,3 2 0 15,2-2 0-15,-3 0-1 0,1 2 0 16,2-2 0-16,0 2 0 0,0 0-1 0,0-3-1 16,0 2 0-16,1-2 2 0,-1 3-4 15,0-1 3-15,-1-2 0 0,1 2 0 0,1-2 1 16,1 1-1-16,-1 2 1 0,-2-4 0 15,1 2 0-15,1 2 0 0,1-2-4 0,-1-2 4 16,-1 2 2-16,1 1-2 0,-2-2 0 16,2 1 2-16,-2-1 1 0,0 2-4 15,1-3 1-15,0 2-1 0,-1 0 1 0,1 0-1 16,1-1-1-16,-1 1 2 0,1 2 0 16,2-4 0-16,-2 4 0 0,2-3-2 0,-2 2 2 15,3 2 0-15,0-2 0 0,1-2 0 16,-1 4 2-16,-1-3-2 0,3 0 0 0,-3 2 0 15,3-4 0-15,-2 4 0 0,-1-2 2 16,1 0-2-16,1 0 0 0,-2-1 1 16,0 1-1-16,1-1 0 0,-1 1-1 15,1-1 1-15,-1 2-2 0,1-3 2 0,-1 2 3 16,0-1-1-16,0-1 2 0,-2 0-1 0,2 1 0 16,-2-1 1-16,2 1-3 0,-3-1-1 15,-1-1 0-15,2 1 1 0,-1-3 1 0,0 2-1 16,-1 1 0-16,1-1 0 0,0-1-1 15,0 1 0-15,0-1 0 0,0 1-2 0,1-1 0 16,-1 1 2-16,3-1-2 0,-2 1 2 16,2-1 1-16,-2 0-1 0,3-1 0 0,-2 2-1 15,0-2 2-15,0 2-2 0,0-2 0 16,-2 0 2-16,1-2-1 0,-1 2 0 16,-2-2 0-16,3 2 0 0,-2-1 2 0,-2 0-2 15,2-1 0-15,0 1 1 0,1-1 0 16,0-1-2-16,2 2 1 0,-2-2 0 15,3 1-1-15,-2 2 0 0,2-3 0 0,0 1 1 16,-1 0 0-16,1 1-1 0,0-3 1 16,-2 1 1-16,2 1-1 0,-3-2 0 15,2 1 1-15,-2-2-1 0,0 2 1 0,-1-1-3 16,1-1 2-16,1 2-1 0,-1-1-3 0,-1 0 2 16,3-1-1-16,-2 1 2 0,2-2 0 15,2 3-1-15,-2-2 4 0,2 0-4 0,-1 0 2 16,3 0 0-16,-1 0 0 0,2 0-1 15,0 0 1-15,0-1 0 0,-2 1 0 0,1 0 0 16,1-1 0-16,-3-1 0 0,0 3 0 16,2-3 0-16,-3 2-1 0,5 0-1 0,-4-3-2 15,0 4 4-15,2-3 0 0,-3 2 0 16,1 0 0-16,2 0 0 0,-3 2 0 16,3-3 2-16,-1 3-2 0,2-1 2 0,0 0-1 15,0 0-2-15,0 1 1 0,2-1 0 16,-3 1 0-16,3-2 0 0,-3 1 0 15,1-1 1-15,2 0 0 0,-4 2 0 0,2-1-1 16,-3-1 0-16,0 0 5 0,-1 0-1 16,1-1 1-16,-1 2-1 0,1-2-1 0,-1 0 1 15,2 0-2-15,-2 0-1 0,1-1-1 16,-1-1-1-16,3 1-1 0,-5 0-2 16,3-2 2-16,0 1-2 0,0 1-1 0,-2-1 3 15,0 3 1-15,0-1-1 0,1 1 2 0,1-2 0 16,-2 2 0-16,0 0 0 0,2 0 0 15,1 0-1-15,-2 0 0 0,2 0-2 0,-1 0 2 16,0-1 1-16,1 2-1 0,-2-3 1 16,-1 3 0-16,1-2 0 0,-2 2 1 15,1-1 0-15,0 1-1 0,-3-1-1 0,0 2 1 16,-1 1-1-16,-1-1 0 0,-1 1-1 16,2 0 2-16,-3 1 0 0,-1-1 0 0,2 2 0 15,-1 0 2-15,-2-2-1 0,2 2-1 16,1 0 0-16,1 0 1 0,0 0 0 15,0-3-1-15,2 3 0 0,-3 0 0 0,5-2 0 16,-3 2 0-16,2 0 0 0,0-2-1 16,-2 1 1-16,1-1 0 0,0 0 0 15,-3 2-1-15,2-1-2 0,0 1 1 0,1 0-1 16,-2 0 0-16,1 0 2 0,3 0-2 16,-2 0 3-16,-1 1 2 0,1 1-2 0,-1 0 0 15,3-2 0-15,-2 0 0 0,-3 1 0 16,4-1-2-16,-2 2 1 0,0-2 0 0,-2 0 1 15,-1 2 0-15,4-2 0 0,-3 3 0 16,-1-3 0-16,-2 0 0 0,3 2 0 0,-1 0 0 16,0-1 0-16,2 1 0 0,-1 0 1 15,-1 1 0-15,2-1-1 0,1 0-1 0,-2 3 0 16,3-2 1-16,-2-1-1 0,3 3 1 16,-2-2-2-16,3 1 2 0,-1-1 0 0,1 1 0 15,-3 0 0-15,2-1 0 0,-4 1 2 16,3-1-2-16,-2 0 0 0,0 0 0 15,0 0 0-15,0-1 0 0,-2 3 0 0,0-3 0 16,1 1 1-16,0 1-1 0,-1-1 1 16,0 1 0-16,2-1-1 0,-2 2 0 15,2 0-1-15,2-3-1 0,0 2 2 0,-3 2 1 16,5 0 3-16,-2 0-1 0,1 0 2 16,-1 2-1-16,-1-3-1 0,1 3 0 0,-2-1-1 15,0-2 2-15,0 2-3 0,-2 0 0 16,2-1 2-16,-1 1-3 0,-1-2 0 0,0 2 0 15,2-1 2-15,1 2 0 0,-2-1-1 16,1 0 0-16,1 0 0 0,-2 1 3 16,1-3-2-16,1 3-1 0,-2-1 2 0,3 1 1 15,-2-1-4-15,2 1 0 0,-2 0 0 16,2-1 0-16,-1 0-2 0,1 3 0 0,-1-3 1 16,1 0 1-16,-2 2 0 0,2-1 0 15,-3 0 0-15,4-1 0 0,-4 3 1 0,2-3-1 16,-1 2 0-16,1-1 0 0,1 0 0 15,0 0 2-15,0 2 0 0,2-3-1 0,-1 1-1 16,3 1 0-16,-3-1 0 0,1-1 0 16,-2 0 0-16,2 1 0 0,-1-1 1 15,0-1-1-15,-1 0-1 0,0 0 1 0,0 0 0 16,-1-1 0-16,-1 0 0 0,1 2 0 16,-3-2 1-16,1 0-1 0,0 2 0 0,0-2 0 15,-1 0 0-15,1-1 0 0,0 2 0 16,1-1 0-16,0 1 0 0,0 0 0 0,0-2 0 15,0 1 0-15,0-1 0 0,0 2 0 16,0-2 0-16,0 1 0 0,2 2 0 0,-3-4 0 16,2 2 0-16,-1-2 0 0,-2 2 0 15,2-1 0-15,-2-1 0 0,1 2 0 16,-1-2-1-16,1 1 1 0,-1-1-1 0,0 1 1 16,2 0 0-16,0-1 0 0,1 2 0 15,2 0 0-15,-2-1 0 0,3 3-2 16,-3-2 0-16,4 0-2 0,-1 0 4 0,-1 1 0 15,2 0 0-15,0-2-3 0,-2 4 3 16,0-4-3-16,1 0 2 0,1 3-2 0,-6-2 1 16,5 0 2-16,-2-1-2 0,-2 2 2 15,2-4 0-15,-3 2 0 0,2-1 1 0,-1-1 0 16,-1 1-1-16,4-1 1 0,-4-1 0 16,3 1-1-16,-2-1 0 0,2 1-1 0,1-1 0 15,-1 1 1-15,1-1 0 0,0-1 0 16,0 0 0-16,1 2 1 0,-1-1-1 0,3-1 0 15,-2 2 0-15,0-2 0 0,-1 1 0 16,-2-1-1-16,3 2 1 0,-3-2-1 16,3 0 1-16,-2 1-1 0,1-1 1 0,0 2 0 15,2-1 2-15,1 1-1 0,0-1-2 16,2 2 1-16,3-1-1 0,-4 0 0 0,4 2-2 16,1-1 2-16,-1 1 1 0,2-1-1 15,-1 2 1-15,2 0 0 0,-2-1 0 0,2 1 0 16,0-2 1-16,-2-1 0 0,-1 1 0 15,0-1 2-15,1 1-2 0,2-2-1 16,-1 1 1-16,2-1 0 0,2-1-1 0,-2 2 0 16,3-2 1-16,1 1-2 0,1-1-1 15,0 0 2-15,0 2 0 0,1-1-1 0,-1-1 1 16,-1 2 0-16,-2-1 0 0,-2 1-1 16,1-1-2-16,-3 1 3 0,-1-1-1 15,2 1 1-15,-3-1 1 0,1 1-1 0,0-1 1 16,-1 1 2-16,2-1-2 0,1 0 0 15,1 1 0-15,2 0-2 0,-3-1 0 0,3 1-3 16,-1 0 1-16,3 0 0 0,-1 1-1 0,-3 0 3 16,2 0 1-16,-2 1-1 0,-2 0 1 15,1 1 0-15,-1-2 0 0,1 2-1 16,-2 0 0-16,0 1-1 0,2 0 0 0,-1 0 2 16,-2 1 0-16,5 1 0 0,-4-3-1 15,1 3 1-15,0-1 0 0,-1 0 0 0,0 0 0 16,0 1 1-16,-1-2-1 0,1 1 0 15,-2 1 2-15,1-1-2 0,-2 1 0 16,-1-1-2-16,-2 0 2 0,0 0 0 0,-2 1 0 16,0-1 0-16,-1-1 0 0,-1-1 2 15,1 2 1-15,-1-1-2 0,-2-2-1 16,-2 2 0-16,2-1 1 0,1-1 3 0,-2 1-1 16,1-1 0-16,0 0 2 0,1 3 1 15,-2-2-6-15,-1 0 2 0,3 0-1 0,-3-1-1 16,-2 0 0-16,4 1-1 0,-6 0-1 15,1-2 2-15,-2 1 0 0,1-1-2 0,-3-2 0 16,1 1 1-16,-1 0 1 0,-1-2 0 16,0 0 0-16,0 0-1 0,0 3 1 0,0-1 0 15,0 0 0-15,0 1-7 0,2 0-15 16,-2 0-38-16,-2 1-76 0,-2 0-65 0,-1-3-129 16,-2-1-63-16,3 0-24 0,-6-1 19 15,4-3 65-15</inkml:trace>
  <inkml:trace contextRef="#ctx0" brushRef="#br0" timeOffset="40168.7283">18892 14333 212 0,'0'-3'255'16,"0"1"15"-16,0 0-61 0,0 1-69 15,0-1-44-15,0 2-32 0,0-2-12 0,0 2-8 16,0 2-4-16,1-2-1 0,-1 0 3 15,0 2 5-15,0-2-3 0,0 0-2 0,0 0-5 16,0 1-4-16,0-1-3 0,0 0-7 16,0 0-2-16,0 2-3 0,0-1-2 0,0 0-1 15,0 2-3-15,0-3 2 0,0 4-3 16,-1-1 4-16,-3 0 2 0,1 1 3 0,-3 2 3 16,-2 2 1-16,-5 2 4 15,1 2-5-15,-6 0 0 0,2 3-6 0,-1 0-3 16,3 0-1-16,-2-1-3 0,3-2-3 0,-1 1-3 15,5-2 1-15,1-4-1 0,0 1-2 16,3-4-1-16,4-1 0 0,-1 0 1 16,0-1 1-16,4-2 0 0,0 0-1 0,1-2 2 15,4-1 0-15,-2-1 0 0,3-2-2 16,0-1 1-16,3-1-3 0,-3-1 0 0,0-1 0 16,0 0-3-16,1 1 2 0,-1 0 1 15,-3 0 0-15,2 0 0 0,-2 2-1 16,0 0 1-16,2-1-2 0,-2 1 2 0,-1-2-2 15,3 4 1-15,0-1 1 0,-2-2-1 16,3 1 1-16,0-1 0 0,1-2 1 16,-1 0-1-16,2 0 1 0,1-1 1 0,-2 3 2 15,-2-3 5-15,-1 2 5 0,0 3 3 16,-3-1 3-16,1 2 0 0,-3 0-3 0,2 2-3 16,-3 2-4-16,2 0-2 0,-2 1 0 15,0 0-2-15,0 0 0 0,0 0 0 0,-2 1-2 16,2 3-2-16,0 0 0 0,-1 4 1 15,1-3-1-15,1 4 3 0,-1-2 1 0,2 3 3 16,1-2 2-16,2 3 3 0,0-1 1 16,2 0 1-16,1 0-2 0,2-2 1 0,-1 0 0 15,-1 2-3-15,4-3-2 0,-4 1 0 16,2-3-3-16,0 2-2 0,0-2-2 0,0 0 0 16,2 0 1-16,-4-1-2 0,2 1 0 15,-2-2 0-15,-1 0 2 0,-1 0-2 16,0-2-2-16,1 2 1 0,-6-2-1 0,2-1 0 15,-1 2 0-15,-2-2 0 0,0 2 0 16,0-2 0-16,2 0 0 0,-2 0 2 16,0 0-2-16,0 0-2 0,0 0 2 0,0 0-1 15,0 0 1-15,0 0 0 0,-2-2-2 16,2 2 2-16,0-2 0 0,0 2-1 0,-2-1-2 16,-1 0-2-16,0-1-6 0,-2 1-11 15,-4-1-10-15,-1 2-9 0,1 0-12 0,-5 0-8 16,3 0 0-16,-3 0 1 0,-1-1 7 15,2 1 9-15,3-2 11 0,-2 1 6 16,2-1 9-16,2-1 5 0,1 0 4 0,2-1 4 16,2-2 1-16,1 2 3 0,-1-3 1 15,3-1 0-15,0-1 0 0,0 2 0 0,0 0 1 16,0 1 1-16,0-2 2 0,0 4-1 16,-1-1 1-16,-2 0 1 0,0 1-1 15,1 3 2-15,-3-3-3 0,2 4 1 0,0-3 3 16,0 3 1-16,-4 0 0 0,1 0 0 15,3 3-2-15,0-1 4 0,0 0-2 0,-1 1 0 16,3 0 3-16,-1 1 5 0,1 1 2 16,1-1 4-16,0 2 4 0,0-2 5 0,1 4 3 15,-1 0 0-15,0 1-1 0,-1 3 1 16,-1 2-5-16,-1 2-3 0,0 2-6 16,-2 2-4-16,2 4-6 0,1-2-4 0,-1 4-1 15,3 1-5-15,0-2-2 0,3 1-1 16,1 3-4-16,2-3-15 0,2-1-35 0,0-1-47 15,-2-1-104-15,2-3-118 0,0-1-64 16,-2-4-15-16,-1-5 15 0,-2-2 36 0</inkml:trace>
  <inkml:trace contextRef="#ctx0" brushRef="#br0" timeOffset="43571.4417">10384 18351 179 0,'0'-2'283'0,"-3"2"12"0,3-1 9 16,0-1-137-16,0 1-79 0,0 1-41 16,0-2-18-16,0 1-4 0,0 1-2 15,0-2 7-15,0 2 3 0,0 0 7 16,0 0-2-16,0 2-1 0,0-2-3 0,0 1-3 16,0-1-2-16,0 0-1 0,2 0 0 15,-2 2 0-15,1-2 2 0,1 1-1 16,0 1 6-16,-1-1-6 0,1 1 1 15,1-1-4-15,3 1-2 0,0 1-7 0,-1 0-3 16,0 0-4-16,3 0 3 0,0 1 1 16,-2 0 4-16,4 0 4 0,-2-1 3 15,2 1 4-15,-1 1-3 0,0-2 0 16,2 2 0-16,0-1-2 0,0-1-2 0,3 0-2 16,-2-1-2-16,2 0-6 0,0 1-2 15,0-1-3-15,0-1-1 0,2 1 0 16,-1 1-1-16,0 0 1 0,0-2 2 0,0 1-2 15,0 1-2-15,0 0-1 0,0 0-1 16,0 0 1-16,-2 0-3 0,4 0-1 16,-4-2 1-16,4 2 0 0,-2 0 1 15,2-3-2-15,-1 2 2 0,3-2-1 16,-2 0 0-16,1 0 0 0,0 0 0 0,0 0 0 16,2 0 0-16,-2 0 0 0,1-2 0 15,-2 2 0-15,-1-1 0 0,3-1 1 0,-3 0-1 16,-1 1 1-16,0 0 4 0,2-1-4 15,-1-1 3-15,1 2-2 0,-1-2-2 16,2 0 3-16,0 0-3 0,0 0 3 0,2 0-3 16,-2 0 2-16,2 0 3 0,2 1-4 15,-1-1 6-15,-2 0-4 0,3 1 4 16,-3 0-4-16,-1-1-3 0,0 1 3 16,0 0-2-16,-1-1-1 0,-1-1-1 0,1 3 0 15,1-2 2-15,-2-2-1 0,1 1-1 16,-1-1-1-16,1 1 2 0,1-1 0 15,-1 1-2-15,-1-1 0 0,0-1 1 0,-2 2 2 16,0-1-1-16,-3 2 0 0,2 0 1 16,-4-1 1-16,-1 1-1 0,0 0 3 15,1-1-1-15,-1 0 0 0,-1 1 1 16,2 0-2-16,-3 0-3 0,-1-1-2 0,0 1 1 16,0-2-1-16,1 4 0 0,-1-2-1 0,-1 1 2 15,-2 1 0-15,3 1 1 0,-2-2 0 16,0 1 1-16,-1 1 0 0,1-2 0 0,0 2 0 15,0 0 0-15,0-1 0 0,1-1-1 0,-3 0-3 16,1 2-8-16,1 0-23 0,0 2-47 0,0-5-88 16,-3 3-146-16,2-3-72 0,-2-1-34 0,2-2 3 15,-1-1 33-15</inkml:trace>
  <inkml:trace contextRef="#ctx0" brushRef="#br0" timeOffset="45343.0209">11973 18270 40 0,'-3'6'238'0,"0"-5"18"0,1 1-14 0,-1-1-46 15,3-1-63-15,0 0-44 0,0 1-19 0,0-1-11 16,2-1-3-16,-2 1-4 0,1 0 1 0,-1-1-3 15,0-1 1-15,0 2-3 0,0 0 2 16,2 0 0-16,-2 0 1 0,1-1 2 16,-1-1-2-16,0 1-2 0,0 1-2 0,0-3-1 0,0 3-5 15,0-2-5-15,0 2-4 0,2-1-6 16,-2 1-8-16,0 0-3 0,0 0-7 0,0 0-2 16,0 0 1-16,0-2 0 0,2 2 0 0,-1 2 1 15,-1-1 4-15,3-1 0 0,-2 2-2 16,1-1 0-16,-2 1 0 0,3 1-2 0,-1-2 0 15,0 1 3-15,1 0-1 0,0 0 3 0,0 1-4 16,-1-1 1-16,1 1-3 0,0 0-2 0,-1-2 0 16,0 2 1-16,2-2-1 0,-1 3-2 0,0-3 3 15,0 1-4-15,1 2 3 0,-1-1 0 16,0 2 0-16,0 0 0 0,1-5 1 16,0 4 3-16,-1-1-2 0,0 0-3 0,0-1 0 15,-1 0-2-15,1 1-1 0,0-1 1 16,2-1-2-16,0 2 0 0,-2-1 1 0,0 1-1 15,2-2 0-15,-2 2 0 0,2 0 0 16,-2 0-3-16,2-1 2 0,-1 1-2 16,-1 0 0-16,-1 0-2 0,1-2-1 15,0 2 6-15,-1-1 0 0,1-1 0 0,-3 1 0 16,4 0 0-16,-3-2 4 0,1 3-4 16,1-1 1-16,1 1-1 0,-1-1 0 15,-1-1 0-15,1 0 0 0,0 2 0 0,-1-3-1 16,1 3 0-16,-1-2 1 0,1 0 0 15,0 1 1-15,3 1-1 0,-3-1 1 16,2-2-1-16,-2 2 1 0,2 1-1 16,-1-1 0-16,0 1 0 0,2-2 0 15,1 1 0-15,-1 1-1 0,-1-2 1 0,1 1 0 16,2-1 0-16,-2 1 0 0,1 1-1 16,-1-2 1-16,-1 1 0 0,4-1 1 15,-2 1-1-15,1 1 0 0,-2-2 0 0,3 1 0 16,-2-1 0-16,-1 0-2 0,2 1 2 15,3 0-2-15,-5-1 4 0,4 1 0 16,-4-2 0-16,3 2 0 0,-1 0-1 16,-1-1 0-16,2 1-1 0,-1 0 0 0,0-1-1 15,0 1 1-15,1-1 0 0,-1 0-1 16,0 2 0-16,-1-3 0 0,2 0 1 16,-3 3-1-16,2-2 0 0,0-1 1 0,2 1 0 15,-4-1 1-15,2 2-1 0,0-2 0 16,0 0 0-16,-2 0-1 0,2 0 1 15,-1 0 0-15,0 2 0 0,-1-2-1 0,-1 0 1 16,2 0 0-16,-1 0 0 0,2 0 0 16,-2 1 0-16,1-1 0 0,-1 2-1 15,1-2-1-15,1 0 1 0,-1 0 1 0,-1 2 0 16,3-2 1-16,-1 0 1 0,1 3 0 16,-3-3-2-16,3 0 0 0,-1 0 0 15,0 0 0-15,0 2 0 0,0-2 1 16,0 0-1-16,0 0 0 0,-2 0-1 0,3 0 1 15,-2 0 0-15,-1 0-2 0,2 0-1 16,0 0 3-16,-2 0-1 0,2 0 0 16,0 0 1-16,0-2 0 0,-2 2 0 15,2 0 1-15,0 0 0 0,0 0 3 0,-2 0-1 16,2 0-2-16,-3-3-1 0,4 3 0 16,-2 0-1-16,-1-2 1 0,1 2 0 15,-1 0-1-15,1 0 1 0,0-2 0 0,-2 2-1 16,1-1 1-16,1 1 0 0,0 0 0 15,0-2 3-15,-1 0 0 0,0 1 1 16,4 1-1-16,-4-4 2 0,0 4 1 0,2 0-4 16,-3-4-1-16,4 3-1 0,-2-1 0 15,-1 1 0-15,-1 1 0 0,3-2 0 16,-4 0 1-16,1 1-1 0,2-1 0 16,-2 2 0-16,2-2 0 0,-1 2 0 0,-1-2 0 15,0 2 0-15,0-1 0 0,1-1 3 16,2 0-3-16,-2 1-1 0,1 0-1 15,-1-2 1-15,2 1-2 0,0-1 1 16,-2 0 1-16,2 0 1 0,1 0 0 0,-1 0 0 16,0 0 0-16,0-1 0 0,0 2 0 15,0-1 0-15,0 0 0 0,0 1 0 16,3-1 0-16,-3-1-1 0,-2 3 1 16,3-3 0-16,-1 1-2 0,1 2 2 0,-3-2-2 15,3 2 1-15,1-3-1 0,-1 1 2 16,0 1 0-16,1-1 0 0,1-2 3 15,3 2-1-15,-1-1-2 0,4-1 3 0,-1-1-2 16,2 0-1-16,1-3-1 0,1 2 1 16,2-3-3-16,2-5-3 0,-2 2-14 0,0-1-34 15,0 1-75-15,-4-3-126 0,1-3-105 16,-6-4-54-16,2-2-14 0,-4-4 16 0,-1 0 67 16</inkml:trace>
  <inkml:trace contextRef="#ctx0" brushRef="#br0" timeOffset="72857.2944">18920 14192 145 0,'0'1'273'16,"0"1"17"-16,0-2-17 0,0 0-87 0,0 0-66 16,2 0-44-16,-1 2-27 0,1-2-12 15,1 3-2-15,-2-3-3 0,2 0 1 16,1 0 3-16,-1 0-1 0,0 0-2 0,0 0 1 16,-3 0 0-16,2 0 5 0,0 0 5 0,-2 0 0 15,0 0 4-15,0 0-2 0,0 0-4 16,0 0-6-16,0 0-8 0,0 0-8 15,0 0-4-15,0 2-3 0,0-2-1 0,0 0-2 16,0 0-4-16,0 0 1 0,0 0 2 16,0 0-1-16,0 0 5 0,0 0 3 0,-2 0 4 15,0 0-1-15,1 0-2 0,-3 0-1 16,1 1-3-16,0 1-2 0,-2-2-2 16,4 1 0-16,-5-1-2 0,2 2-1 0,1-2 2 15,0 0-3-15,0 1 0 0,0-1 1 16,-1 2 2-16,0-1 1 0,-1 2 0 0,0-2 2 15,1 3-1-15,-3 0 1 0,2 1-2 16,0 0 0-16,0 2-3 0,0 0 1 0,2 0-4 16,-4 1 2-16,6-1-3 0,-3 0-2 15,1-1 0-15,1 0 0 0,-2 0 0 0,3 0 0 16,-3-2 3-16,1 2-1 0,2-1-2 16,-4 2 2-16,2-1 0 0,-2 0-1 0,0 2 2 15,-3-1-1-15,4 1-2 0,-5 0 0 16,1 2-1-16,-2-2 1 0,0 3-1 15,2-2 1-15,-3 2 2 0,3-1-1 0,-1-1 0 16,0 2 0-16,2-2 0 0,1 0 0 16,-1-2-2-16,2 1 0 0,1-3 1 15,-1 4-1-15,2-4-1 0,0 1 1 0,1 0-2 16,-1 2 3-16,0-1-1 0,0-1 1 16,-1 2 0-16,0-1 0 0,1 1 0 0,0 0 0 15,-1-1-2-15,0 0 2 0,-1-2-1 16,2 2-2-16,-4 1 2 0,1-2 1 15,1 1-2-15,1 1 1 0,-3-1 1 0,2 0 0 16,2 3 0-16,-3-3-5 0,3 1 2 16,-2-1 0-16,0-1 1 0,0 2-3 0,1-1 3 15,-2 1 3-15,-1 1 1 0,2-1 2 0,-3 1-1 16,2 1 0-16,-3 0-1 0,2-1 0 16,-1 2-1-16,-1 0-1 0,5 0 0 15,-3 2 0-15,2-3-1 0,-1 0-1 0,3 1 2 16,-3-1-2-16,1 0 2 0,2 0 2 15,-1 0 0-15,1-1 0 0,2 0-1 0,-3 2-1 16,1-2 0-16,0-1 0 0,1 3 0 16,-2-2 0-16,1 0 0 0,0 3 0 15,-1-3 0-15,1 2 0 0,2-1 0 0,-3 1 0 16,1 2-2-16,0-2 2 0,-1 1 0 16,0-1 0-16,1 2 2 0,0-1-2 0,0-2 4 15,0 3-4-15,-1-2 0 0,1 0 0 16,1-2 0-16,-1 1 0 0,2 1-1 15,-4-1-1-15,2 0 2 0,2 2 0 0,-3-4-1 16,3 2 1-16,-1 1 0 0,2-1 1 16,-1 0-1-16,1 0 0 0,0 1 0 0,0-1 0 15,0 1-1-15,0-1-1 0,0 2-1 16,0 0 1-16,0 1 2 0,1-1 0 0,-1-1 0 16,0 3 2-16,2-2-2 0,-1 1 4 15,-1 0-3-15,2 4 4 0,0-5-2 0,-2 2-1 16,0-2 2-16,0 1-4 0,0-1 1 15,0 2-2-15,0-1 1 0,0 2 2 0,0-1-1 16,-2 0 2-16,0 1-2 0,1-2 1 16,-1 2 0-16,2-3-2 0,-1 4 0 15,-1 0 0-15,0-2 0 0,-1 1 2 0,3-1-2 16,-2 2-2-16,2 0 2 0,-3-2 0 16,3 3 0-16,0-2-1 0,0 2 2 0,0 0-1 15,0-2 2-15,0 1-2 0,0 1-2 16,0-2 2-16,0-1 0 0,-1 1 0 15,1-2 0-15,0 2 0 0,-3-2 2 0,1 2-2 16,2-1 0-16,-1 0 0 0,-1 1-2 16,1 0 2-16,-3-1-4 0,4 1 3 0,-3-1-3 15,1 0 2-15,2 1-1 0,-1 0 2 16,-1 0 1-16,2 0-1 0,-1 0 1 0,-1 1-1 16,0 0-2-16,1-1 1 0,-1 1 0 15,1-1 4-15,-4 0-1 0,2-1 0 0,0 3 2 16,0-3-1-16,-1 1 2 0,0 0-3 0,0-1-1 15,0 1 1-15,-2-2-1 0,1 0 0 16,0-1 0-16,0 1-1 0,0 1 1 0,2-2 0 16,-3 1 2-16,3-2-1 0,1-1-1 15,1 2 1-15,-1-2 0 0,1 0 0 0,1-1-1 16,-2 2 0-16,0-1 0 0,2-2 0 0,0 2 0 16,-1 0 0-16,-1-3 0 0,2 0 0 15,0 0 0-15,-1-2 0 0,1 0 0 16,0-2-1-16,-2 0 1 0,2 0 0 0,0-2-1 15,0 2 1-15,0-2-1 0,-2 3-1 0,2-3 0 16,0 1-2-16,-1-1 4 0,-1 1-1 16,2-2 2-16,0 0-1 0,0 0-5 0,3-2-7 15,-1-1-17-15,1-3-34 0,4-1-58 16,-3-6-96-16,0 1-120 0,2-5-55 0,0-3-18 16,2-6 13-16,2-6 50 0</inkml:trace>
  <inkml:trace contextRef="#ctx0" brushRef="#br0" timeOffset="74107.4116">19095 14511 44 0,'-4'-5'212'0,"-3"-1"-5"0,1 1-19 16,-2-3-33-16,3 1-39 0,-3 2-33 15,3-2-21-15,-4 2-4 0,5-1-5 16,-3 1-3-16,-1 1-6 0,3-3-7 0,-1 3-4 16,2 0-4-16,-1-1 0 15,1 2 0-15,1-2-2 0,0 2-6 0,1-2-2 0,1 1-3 16,-1 1-7-16,2-1 0 0,-2 1-5 16,2 0 1-16,0-1 1 0,0 2 5 15,-4-1 6-15,4 1 1 0,-3 1 3 0,2 0 0 16,-1-1-2-16,-1-1-4 0,1 2 0 15,0 1 0-15,-1 0 2 0,2-2 2 16,1 2 3-16,0 0 0 0,0 0-3 0,0 0-6 16,0 0-3-16,1 2-3 0,1-2-2 0,-1 1-1 15,1 2 4-15,1 0 4 0,1 2 6 16,-3-2 10-16,2 2 6 0,1 2 6 0,0 0 7 16,-1 3 0-16,0-3-3 0,0 3-4 15,-1 1-4-15,1 0-6 0,2 3-3 0,-2 1-2 16,3 2-2-16,-1-1-3 0,2 2-2 15,1 1-4-15,0 0-1 0,1 0 1 0,0 3-6 16,1 0 2-16,-1-1-3 0,1 0-2 16,-2-2 0-16,-2 2-2 0,2-1 0 15,-3 1-2-15,-2-1 0 0,0 0 1 0,0 0-2 16,-3 0 0-16,2 0 1 0,0 1 0 16,-1 0 0-16,-1 0 1 0,0 0 1 15,2 2-1-15,-1-2-2 0,2 1 1 0,-1 1-1 16,-1-2 0-16,2-2 0 0,2 2 2 15,-2-3-2-15,1 0 0 0,1 0 1 16,-1 1-1-16,2-3-1 0,-3 2-2 0,2-2 2 16,-2 2 0-16,2 0-2 0,-3 0 1 15,0-1 0-15,-1 4 2 0,-1-2-3 0,0 1 3 16,0 0 4-16,-1 2 2 0,1-2 0 16,-4 0 0-16,4 0 1 0,0 0-1 0,0-3-2 15,0 1-3-15,2 0-1 0,0 1 0 16,-1-2 0-16,2 0-1 0,0-1-1 0,-1 1 1 15,-1-1 1-15,1 1 1 0,-1-1-1 16,1 1 0-16,0-2-1 0,-1 1 1 16,-1 1 0-16,0-2 0 0,0 0 0 0,-1-1 0 15,1 3 0-15,-2 0 1 0,2-1-2 16,0 1 0-16,2 1 1 0,-2-3 0 0,1 1 1 16,1 1-2-16,0-2-1 0,-1 0 4 0,1 0-2 15,-1-2-2-15,3 0-1 0,-3 1 2 16,2 0 1-16,-3 1-2 0,5-2 2 15,-4 1 1-15,1 0 1 0,-1 3-2 0,-1 0-1 16,2-1 1-16,0 0-2 0,-1 1-2 16,1 2 1-16,0-3 2 0,-2-1-2 0,1 0-1 15,-1 2 3-15,0-3-3 0,0 1 2 16,0-1 1-16,-1 1-1 0,1-3 1 0,0 2 2 16,0-3 0-16,0 1 0 0,-2-1 0 15,2 2-1-15,-2-1 2 0,2-1-2 0,0 0 0 16,0-1 0-16,-1-2-2 0,1 0 2 0,0-1 0 15,0 0-1-15,0-2 0 0,0-2 0 16,0-1 1-16,1 1 1 0,-1-3-1 0,0 0 0 16,0 0 2-16,0-1-2 0,4-3-6 15,-3-1-16-15,6-5-18 0,-3 0-38 0,4-1-65 16,-2-2-99-16,-4 3-107 0,0-2-42 16,-2 1-10-16,3-4 24 0,0 0 52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49:09.29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4405 13239 151 0,'-3'-2'296'0,"-2"1"19"0,2 1 1 0,-1-2-85 16,-1 2-92-16,1-1-49 0,1 1-32 15,0-2-13-15,1 2-11 0,2 0-6 0,-3 0-3 16,3 0-2-16,0 0-3 0,0 0-7 15,0 0-2-15,3 0-6 0,-1 2 1 16,1-2-4-16,4 0 0 0,2 0 1 0,2 0-1 16,3 0 2-16,0 0-2 0,7 0 1 15,-2 0 0-15,1-2 2 0,4 1-4 0,-2-1 3 16,2 1 0-16,1 1 1 0,-1-2 2 16,3 0 1-16,-2 0 4 0,3 1 1 15,1 1 2-15,-2-3 3 0,1-1 1 0,1 1 3 16,1 1-3-16,0-1-1 0,-2-1 0 15,-1 3-4-15,0-3-5 0,-2 1-2 0,-1 3-1 16,-3-4 0-16,-1 1-3 0,0 0 1 16,-2 1 0-16,1 0-2 0,-3-1 1 15,1 3 0-15,-4-2-2 0,1 1 1 0,-3-1-2 16,-1 1 2-16,-1-1 0 0,-1 2 0 16,-3-2-2-16,0 2 0 0,-2 0 0 0,1-1 0 15,-1 1 0-15,-1 0 0 0,1 0 0 16,-1 0 0-16,-1-1 0 0,-1 1 3 0,0 0 0 15,0 0 2-15,0 0 4 0,0 0-1 16,0 0 3-16,-1-2 0 0,1 2-1 0,-2-1 0 16,2-1-4-16,-1 1 0 0,-1-1-4 15,0 2 1-15,2-1-1 0,-3-2-2 0,-1 1 1 16,1 0-1-16,-2 0 0 0,0 1 0 16,-3-4 2-16,1 2-2 0,0-1 0 15,-3 1 0-15,2 1 0 0,-1-3 0 0,1 3 0 16,0-3 0-16,0 2 2 0,2-1 0 15,0 0 0-15,-1 3 1 0,4-2 1 0,0 1-2 16,0 1 2-16,1-1 0 0,0 2 0 16,2-1 0-16,0 1-2 0,0 0 1 15,2 0-2-15,1 1-1 0,0 1 0 0,2 1 0 16,0 0 0-16,3-1 1 0,1 3 2 16,1-2-1-16,0 1 0 0,0 1-1 0,2 0 0 15,-1-3-1-15,3 3-1 0,-3-2 0 16,1 2 1-16,-2-2 0 0,0 1 0 15,-3 1 0-15,0-2 0 0,-3 1-2 0,0-1 2 16,-1 0 0-16,-2 0-1 0,1 0 1 16,-2 2 1-16,0-1-1 0,0-1 3 0,-2 2 1 15,1 0 6-15,-4 0-1 0,0 2 5 16,-1-2 1-16,-2 2-1 0,0-4-1 0,2 1 0 16,-1 0-1-16,0 1-2 0,2-2-2 15,0-1-1-15,0 0-4 0,2 0 0 16,0 1-2-16,1-2-1 0,1 1 0 0,-1 1-2 15,-2-2-7-15,2 0-13 0,2 1-24 16,-3-2-30-16,1 0-43 0,-1 0-105 0,-2 1-105 16,-4 3-48-16,0-4-8 0,-1-4 13 15,0 3 37-15</inkml:trace>
  <inkml:trace contextRef="#ctx0" brushRef="#br0" timeOffset="591.9482">4710 13183 70 0,'3'-2'308'0,"-6"2"26"0,3 0 15 0,-2 0-51 0,-1 2-119 16,3-2-73-16,-1 0-42 0,-1 1-17 16,0-1-15-16,-1 2 0 0,3 0-3 15,-3-2 1-15,1 0-2 0,1 0 1 0,-2 0-3 16,1 0-6-16,1 0-4 0,-1-2-3 15,-1 2-2-15,1 0-4 0,-1 0-4 0,0 0 1 16,-2 2-2-16,0-2-1 0,-1 1 0 16,0 1 0-16,-1 0 2 0,1-2-1 0,-3 3 2 15,2-1-2-15,1 1 2 0,-2 1-1 16,-1-1-1-16,1 1-2 0,0 1 0 16,0-1 0-16,-3 0 0 0,3 1 0 0,0-1 0 15,0 1 2-15,-1-3-1 0,4 2 2 0,0-1-3 16,2 0 0-16,0-3 0 0,1 3 0 15,0-2-2-15,2 2 1 0,2-2 0 16,-2 1-1-16,3 1 0 0,-1 1 1 0,1-1-1 16,0-1 2-16,2 3 2 0,0 0-1 15,1-1 1-15,2 1-2 0,-2-1 2 16,2 2-1-16,1-2 0 0,1 1 1 0,-2-1 0 16,0 1-1-16,1-1 0 0,-2 1-1 15,1-1-2-15,-2-3-4 0,2 4-15 0,-2-3-23 16,-1 0-40-16,-2-2-102 0,-3 0-106 15,0 0-56-15,0 0-16 0,0 0 10 0,0-4 29 16</inkml:trace>
  <inkml:trace contextRef="#ctx0" brushRef="#br0" timeOffset="6009.6655">4360 9190 146 0,'0'1'283'0,"0"-1"13"16,0 0 8-16,4 0-118 0,-1 0-81 15,2-1-45-15,-1 0-26 0,1-2-10 16,1 1-6-16,-1-1-4 0,1 0 1 0,-1-1 1 16,0-1 0-16,-2 1 0 0,2-3 0 15,-1 1 0-15,0-1-1 0,-1 0 0 16,0 0-2-16,2-3-3 0,-2 3-1 0,0-2-1 16,1 0-1-16,0-2-3 0,2 3 1 15,-1-4 1-15,0 0-3 0,3-1 2 0,1-1-2 16,-1 1 3-16,3-2-1 0,2-2 3 0,-2 1 1 15,3 0 3-15,0-1 1 0,-1 0 1 16,0 3 2-16,-2-3-2 0,3 2-2 16,-3 1 0-16,0-1-2 0,0-1-3 0,0 1-1 15,-1 0-3-15,2-1 1 0,-4 3-2 16,0-1 1-16,1-1-1 0,0 0-2 16,-3 0 1-16,2-1 1 0,-1 2-2 15,0-3 0-15,-1 2-2 0,-1-1 2 0,0 3 2 16,-1 1-2-16,1-1 0 0,-2 1 0 0,1 3 0 15,0 0 0-15,-2-1-2 0,3 0 2 16,0 1 0-16,1-1 0 0,0 0 2 0,2 0-2 16,2-1 0-16,0-1 0 0,3-1 0 15,3-1 2-15,-2-1-1 0,2 3-1 16,2-4 0-16,0 3 1 0,-2 0-1 0,3 0 0 16,-2 0 0-16,-1 1 0 0,0 1 0 15,0 0-1-15,-4-1 2 0,1 0-1 16,-1 0 0-16,0 0 0 0,-3-2 0 0,1 1 0 15,1 1 0-15,-1-2 0 0,-1 1 0 16,2-1 0-16,0 1 0 0,0 0 2 0,2-2-2 16,-2 1 2-16,1 1-1 0,0 2-1 15,-1 0 0-15,0 2 0 0,-2 2-1 16,-1 0-1-16,0 0 2 0,-2 1 0 0,-3 2 2 16,2-2-2-16,-3 1 2 0,1 2 2 15,0-3-2-15,-1 3 0 0,2-1 1 0,-1 0-2 16,2-1-1-16,0 2 0 0,0-2 0 15,1 0-1-15,2 0-2 0,0 1 2 0,2-3 1 16,2 2 0-16,-1 0 0 0,2-1 0 16,-1 1 0-16,1 1 0 0,1 1 0 0,-1-2 0 15,1 2 1-15,-1-2 0 0,1 3 1 16,2-3-2-16,1 2 0 0,-1 0 0 0,1-2 0 16,-1 3 1-16,3-1 1 0,-3 0-1 15,3-1 0-15,0 0-1 0,0 1 3 16,0 0 0-16,-2-1-1 0,4 1-1 0,-4 0 1 15,2 1 0-15,-3 1-1 0,2-1 1 16,-3 1-1-16,1-1 0 0,-2 2-1 0,1-1 2 16,-1 1 1-16,-3 1 2 0,1-1-4 15,-1 2 3-15,-1-2-2 0,2 0-1 16,0 1 2-16,-1-1-2 0,1 0 1 0,-2 2 0 16,4-2-1-16,-3 1 0 0,2-1-1 15,-1 0 2-15,1 2-2 0,1-2 5 0,-1 3 2 16,2-3 0-16,0 3 2 0,-1-2-2 15,0 0 3-15,-1 2-1 0,3-1-1 0,-3 1-1 16,2 1 0-16,-2-1-1 0,1-1 0 16,-1 1-2-16,1 1-2 0,-1 1 2 0,2-2-3 15,-2 0 2-15,0 2 0 0,1-3-1 16,-1 3 1-16,-1 0-1 0,3-2-1 0,-1 1 0 16,-2-1 0-16,4 2-1 0,-3-2 0 15,2 1-1-15,0 0 1 0,-2 0 0 16,2-2 0-16,-2 1 0 0,1 1 0 0,-1 0 1 15,-1 0 1-15,1 1-1 0,-3 0-1 0,2-1 2 16,-2 2-2-16,2 0 0 0,-2 2 1 16,-1-2-1-16,2 0 0 0,-1 1 0 15,1-1 1-15,1 1-1 0,-2-2 2 0,0 2-1 16,0-3-1-16,2 2 0 0,-1-2 0 16,1 2 0-16,-2-1-1 0,4-1-1 0,-3 0 4 15,-1 1-2-15,2 0 0 0,1 0 0 16,-2 2 1-16,3-2-1 0,-1 0-1 15,1 0 1-15,1 0 0 0,0 0-2 0,0 1 2 16,0 0 0-16,1-1 2 0,1-1-2 16,-2 2-2-16,0-1 2 0,0 1 2 15,2-2-2-15,-3 2-2 0,2 1 2 0,-1-2 0 16,0 2-1-16,1 0 1 0,0-1 0 0,-2 1 0 16,0-1 0-16,-1 2 0 0,1-1 0 15,0 1 0-15,-1-1 0 0,-2 3 1 0,0-3 1 16,2 2-1-16,-2 0 1 0,1 0-2 15,-1 0 0-15,-1 0 0 0,4-1 0 16,-3 4 0-16,1-4 0 0,0 3-1 0,1-2-1 16,-1 1 2-16,-1-1 0 0,2-1 2 15,0 2-1-15,-1 0 0 0,2 0 3 0,-1-3-2 16,1 3-2-16,1-2 0 0,0 1 0 16,-2 0 0-16,4 0-2 0,-2 0-1 15,2-2 2-15,-3 2 0 0,3 1 1 0,-2-2 0 16,2 2 0-16,-1-3 1 0,1 2-1 15,-1-2 0-15,3 1 0 0,0 1-1 0,-1-2-1 16,0 1 2-16,4 0-1 0,-4-1 1 16,4 1 0-16,-3-1 1 0,3 1 0 15,-3 0-1-15,0 1 0 0,2-2 0 0,-4 1 0 16,2-1 0-16,-2 1-1 0,-2 0 1 16,2 0 0-16,-1 1-1 0,-2-2 1 0,1 2 0 15,0 0 0-15,0 1 0 0,0-1 0 0,0 1 2 16,0 0-1-16,1 1-1 0,0-1 1 15,-2 0 2-15,2 0-2 0,-2 0-1 0,2 0 0 16,-2 0 0-16,2 0 2 0,-2 1-1 16,2-1 1-16,0 1-2 0,0 1 0 15,-2-1 0-15,2 0 0 0,-2 1 0 0,3-2-1 16,-2 2 0-16,0 0 0 0,0-2 1 16,0 0 0-16,1 1 0 0,0-1 0 15,-2 0 0-15,5 2-2 0,-2-2 1 0,1 0-1 16,1 0 1-16,0 0 0 0,3-2-2 15,0 2 0-15,0-2 3 0,-1 1-1 0,1-2 1 16,0 1 0-16,-3-1 0 0,3 0 0 16,-3 1 0-16,0-1 0 0,0-1 0 15,0 2 0-15,-3-3 1 0,3 3-1 0,-2-1 1 16,2 0 1-16,0-2-1 0,-1 4 0 16,0-3-1-16,0 2-2 0,2 0 2 0,-2-2 0 15,-1 0 2-15,2 1-1 0,-1-1 3 16,-1 1-1-16,0 0 0 0,-1-2-1 0,1 2-2 15,-2-1 0-15,0 0 0 0,1 0 0 16,-2 0-1-16,2 0 0 0,0 0-1 0,-2-1 1 16,4 0-1-16,-1 0 1 0,0 0 1 15,1-1 0-15,1 1 0 0,1 2 1 0,0-1-1 16,0-2 0-16,2 2-1 0,-1 0 1 16,-1-1-2-16,1-1 2 0,-2 4-1 15,0-3 1-15,-1 2 0 0,0-2-1 0,1 2 1 16,-3-2 0-16,4 0 0 0,-3 0 0 15,1 2 1-15,-1-2-1 0,-1-1 0 0,3 2 0 16,0-2-1-16,0 0 1 0,2 0-2 16,-2-2 2-16,3 2 1 0,0-1 0 15,2 0 1-15,-2 0 1 0,2-1-3 0,-1 0 0 16,1 1 0-16,-3-1-1 0,1 0 1 16,-2-1 0-16,2 1 1 0,-3 0 1 0,3 1 0 15,-3-3-1-15,-3 2-1 0,3 0 0 16,0-1-3-16,0-1 1 0,1 2-2 0,-2-2 4 15,2 2-1-15,2-1 2 0,-1-1-1 16,1 0 1-16,2 2-2 0,-2-2 1 0,-1 1-1 16,2 0 0-16,1-1 0 0,-3 1 1 15,4-1 0-15,-3 0 0 0,0 0 0 16,-1 0-1-16,-1-1 1 0,2 0 0 0,-2-2 1 16,2 2 0-16,0-3 0 0,0 1 3 15,0 1-3-15,0-3 2 0,0 2-1 0,2-1 1 16,-3-1-3-16,1-2-1 0,0 3 0 15,-3-2 1-15,1 2 0 0,2-2 0 0,-4-2 2 16,2 2-2-16,1 1 0 0,-4-3 0 16,2 1 0-16,-1 0 0 0,2 2 0 15,-1-2 0-15,0 0 0 0,0 2 0 0,1-1-1 16,0 0 0-16,-1 0-1 0,-1 0 2 16,0-1 0-16,-1-1 1 0,-1 1-1 0,1 0 2 15,-4-1-1-15,3 0 1 0,-2 1-2 16,0-2-2-16,-1 1 2 0,1 0-1 0,-1 0-1 15,-2-2 3-15,3 3 1 0,-1-2 0 16,-1 1-1-16,1 0 1 0,-2-1-1 16,3 0-2-16,-1 0-1 0,1-2 2 15,-1 2-1-15,1-1 1 0,0 0 0 0,2 0 0 16,-1 1 0-16,0-1 0 0,1 0 0 0,3 1 1 16,-3-3 1-16,1 4-2 0,-1-1-2 15,3 1 1-15,1-2-1 0,1 1 2 0,1-1 0 16,0 1-1-16,2-3 2 0,-2 4-1 15,2-1 2-15,0-2-2 0,2 2 0 0,0 0 4 16,-1 1-4-16,2-1 0 0,-2 1 0 16,2 1-1-16,-2-2-2 0,1 1 1 15,-4 3 2-15,3-1 0 0,0 2 0 0,-1-1 0 16,1 1 0-16,2 2-2 0,-3 0 1 16,3 1 0-16,-2 0 1 0,2 1 1 0,1 1 2 15,-1 0 2-15,2 1 0 0,-1 1 0 16,0 2-3-16,1-1 2 0,1 0 1 15,0 3-1-15,3-1 2 0,0 3 0 0,4-1 3 16,1 1-3-16,4-1 2 0,0 2-3 0,-1 0 1 16,3 0-2-16,-1 1-1 0,-1-1-2 15,-1 1-1-15,-1-1 0 0,2 3 0 16,-3-2 0-16,0 1 2 0,-4 1-2 0,3 1 2 16,-4 0 0-16,0-1-2 0,-3 1 0 15,1-2 0-15,-2 1 0 0,2-1-1 0,-4 0-2 16,4-2 1-16,-2 1 1 0,1-2-1 15,-1-1-1-15,-1 2 1 0,-1 0-4 16,-3-3-6-16,-2 0-12 0,-1 1-18 0,-5-3-33 16,-2 0-72-16,-9 1-127 0,1-1-62 15,-5-4-25-15,-2-1 0 0,-9 0 19 0</inkml:trace>
  <inkml:trace contextRef="#ctx0" brushRef="#br0" timeOffset="7359.3604">6017 7795 82 0,'2'-5'292'0,"-2"0"22"0,-2-2 14 0,-1 4-69 16,-2-1-105-16,0 2-59 0,-3-1-34 16,-1 2-16-16,-1 0-8 0,1 2-2 15,-3 0 0-15,0 4 0 0,-2 2-3 0,3 0-3 16,-2 3-1-16,-1 2-5 0,3 2-8 16,0-2-11-16,2 3-4 0,1 0-7 0,1-2-1 15,3 1-5-15,2-1 2 0,2-1 8 16,2 1 2-16,2-5 1 0,3 1 0 0,1-1 1 15,1-4-1-15,2-1 0 0,2-3 0 16,4 0 2-16,-1-3-1 0,3-1-1 0,-1-2 0 16,2-3 8-16,0-1 3 0,-2 1 2 15,-1-4 1-15,-2 0 4 0,-3 1 0 16,-4-1-9-16,-3-2-3 0,-5 2-1 0,-2 1-4 16,-3 2 2-16,-3 0 0 0,-4 3-2 15,-2 1 2-15,-5 1 1 0,-2 3 0 0,-3 2 3 16,-1 2 1-16,0 3 0 0,-2 1 0 15,0 3-7-15,5 2-4 0,-2 1-5 0,5 1-1 16,5-1-2-16,2 2-1 0,5-3 4 16,4 2 5-16,5-1 0 0,2-2 0 15,5 0 1-15,4-3 0 0,2 1 2 0,2-4-1 16,5-1 1-16,-1 0 0 0,6-3-2 16,-1 0 2-16,3-3 0 0,1 0 0 0,-2-4 0 15,-1 2 0-15,-2-5-1 0,-4 1 7 16,-2-2 5-16,-3-1-1 0,-7-2 3 15,-1 0 0-15,-6 2 2 0,-4-2-5 0,-4 2-6 16,-2 0 2-16,-8 0-3 16,0 4 2-16,-7-1 3 0,-3 4 3 0,-4 2 7 15,-1 6 1-15,-1 1 1 0,-3 4-6 0,4 0-8 16,-1 3-4-16,5 1-6 0,4 0-5 16,6 2 0-16,8 1 4 0,6 1 2 0,8-1 1 15,9 0 2-15,4 5-2 0,7-3-3 16,5 3-9-16,6-2-14 0,5 3-18 0,2-1-24 15,1-1-35-15,0-1-82 0,2 0-98 0,-2-2-45 16,4 1-13-16,1-2 8 0,3-1 28 16</inkml:trace>
  <inkml:trace contextRef="#ctx0" brushRef="#br0" timeOffset="8652.7">12616 8856 291 0,'-22'-16'339'16,"0"2"19"-16,3 3 9 0,0 2-161 15,4 4-92-15,2 3-50 0,1-1-31 16,3 4-13-16,1 1-12 0,2 2-1 0,-1 1-1 16,1 1-4-16,3 3 1 0,0-1-2 15,3 4-1-15,2 0 4 0,2-1-1 0,4 1 0 16,0 1 1-16,6-1 1 0,5 0-1 15,5 0-2-15,4-4 0 0,4 0-2 0,1-2-1 16,0-4 0-16,-1 0 0 0,-2-4 1 16,-2 0 0-16,-4-3 1 0,-3-1 0 15,-1-2 1-15,-4-2 1 0,-5 0 1 0,-3-4-3 16,0 1 0-16,-4-2 3 0,-4-3-3 16,0 1 2-16,-4-1-3 0,-2 2 4 0,-2 0 3 15,0 3 1-15,-3-1 3 0,1 2 0 16,1 2 2-16,-4 1 3 0,0 2 3 15,-2-1 2-15,0 3 4 0,-2-2 4 0,0 4 3 16,-4 3 1-16,2 0-1 0,2 0-4 16,-2 5-4-16,6 1-5 0,-1 4-6 0,3 0-4 15,3 5-4-15,3 0-2 0,2-1-2 16,3 3 1-16,3-1-1 0,3-1 2 0,4 0-1 16,2 0 0-16,3-1-2 0,0-2 2 0,3-3-2 15,1-1 1-15,2-3-1 0,-1 0 1 16,2-3 1-16,2-2-4 0,-5-2 2 15,3-1-1-15,-2-4-1 0,-3 2 1 16,-2-3-1-16,-4-2 2 0,-1-2 2 0,-4 0-1 16,-4-1 1-16,-2-3-1 0,-8 1 3 15,2 0-3-15,-6 0 5 0,-5 1-3 0,-2 1-1 16,-6 1 1-16,-2 2 0 0,-2 2 1 16,-2 3 1-16,-1 3 2 0,2 1 1 0,3 2 1 15,4 1-2-15,3 5-1 0,7 2-4 16,1 1 0-16,7 5-1 0,1 1 1 0,7 1-1 15,2 2-1-15,3 1 1 0,3-1 1 0,6 1-1 16,-1 1-3-16,5-1 0 0,1-1-6 16,-2-1-14-16,4 0-25 0,1-1-48 15,-6 0-150-15,-1 0-99 0,-3-2-47 0,1-3-14 16,3 0 11-16,1-2 38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49:30.64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9539 7695 100 0,'3'-2'280'0,"-3"0"17"0,3 2 9 16,0 0-92-16,-1 0-95 0,1 0-54 15,0 2-25-15,2-2-13 0,-2 2-5 0,2-2 2 16,1 0 0-16,2 1-1 0,-2-1 1 16,4 0-3-16,1 0 1 0,0 0-2 0,0 0-2 15,5-1 2-15,-2 1-3 0,3 0 1 16,-1-2-2-16,5 0 0 0,-1 1 1 16,1 1-1-16,3-1 0 0,-1-2 1 0,2 0-3 15,2 3-1-15,-3-2 0 0,3 1-2 16,2-1 0-16,-1 1-3 0,1-1 0 0,-1 1-1 15,0-1-1-15,-1-1-2 0,-2 2-2 16,-1-1 3-16,-2-1-1 0,0 3-1 0,-1-3 1 16,-3 3 2-16,-1-2-2 0,-1 2-1 15,-1-1 2-15,1 1-1 0,0 0 0 16,-2 0 4-16,2 0-2 0,0-1 1 16,1 1 0-16,2-2 1 0,-1 1-1 0,0-1 1 15,0-1 0-15,1 2-3 0,0-1 1 0,-2-3 2 16,-1 3-1-16,-2-1 0 0,0 0-2 15,-4 2 0-15,-2-2 0 0,1 3-1 0,-4-3-2 16,-2 3 0-16,0-1 0 0,-1 1 1 16,1 0-1-16,0 0 1 0,-1-1-2 15,1 1 3-15,1 0-3 0,0 0 1 0,-1 0-2 16,0 0 0-16,0 1 0 0,-1-1 2 16,1 0-2-16,0 1-2 0,1 2 1 0,-1-3 1 15,-1 4 0-15,0-1-2 0,1 0-4 16,-1-1-8-16,0 3-26 0,-1-2-37 15,-1 5-153-15,-1-4-86 0,-1 2-44 0,2-6-13 16,-2-1 8-16</inkml:trace>
  <inkml:trace contextRef="#ctx0" brushRef="#br0" timeOffset="1305.0246">9731 8852 63 0,'2'0'248'0,"0"0"15"0,-1 0-18 0,2 0-56 16,-3 1-72-16,4-1-44 0,-1 0-25 16,0 2-10-16,2-2-2 0,1 0 1 0,0 0-2 15,2 0 3-15,0 0-1 0,3 0-2 16,2-2 0-16,0 2-3 0,2-3 1 0,0 1-2 16,4 1 2-16,1-2-2 0,1-1-2 15,4 2 0-15,0 0-4 0,5-1-1 0,0 1-2 16,2 2-2-16,1-3-3 0,0 1-2 15,-1 0-2-15,1 1-1 0,-3-1-3 16,0 2 2-16,-1 0-3 0,-2 0 2 16,-2 0-1-16,0 0 2 0,-3 0 2 0,-1 0-2 15,1 2 3-15,-2-2-3 0,-2 0 2 16,1 0-2-16,-5 0-3 0,0 0 0 0,-1 0 0 16,-2 0-2-16,-3 0 1 0,-2-2-1 15,1 2 0-15,-3 0-1 0,-1 0 0 0,0 0-1 16,-1 0-1-16,-2 0 0 0,0 0-1 15,2 0-2-15,-2 0 0 0,1 0-1 0,-1 0 0 16,0 0-1-16,2 0 2 0,-1 2-2 16,3-1-12-16,0-1-18 0,1 2-30 15,1 0-100-15,2-2-123 0,2 3-61 0,-2-3-26 16,4 0 1-16,-2-3 24 0</inkml:trace>
  <inkml:trace contextRef="#ctx0" brushRef="#br0" timeOffset="2235.1491">11105 8878 63 0,'0'-2'265'15,"-2"2"17"-15,2 0-7 0,0-1-58 16,0 1-84-16,2 0-50 0,-2 0-25 0,0 0-13 16,2 0-3-16,-1-1 2 0,-1 1-2 15,2 0-2-15,1 0-5 0,0 0-2 0,2 0-4 16,1 0-4-16,0 0-1 0,4 0-1 16,0 0-3-16,2 0-2 0,-1-2-3 0,3 2-3 15,1-1 0-15,0 1-1 0,1-2-2 16,2 2 3-16,-1 0 1 0,2-1-2 0,1-1 1 15,0 1-2-15,2 1 2 0,1 0-3 16,-2-2-1-16,4 2 0 0,-1 0-1 0,1-1-1 16,0 1-3-16,-2-2 4 0,2 2-1 15,0-2-1-15,-1 1 0 0,0 0 1 0,-2 0 1 16,0-1-1-16,-2-1 1 0,0 1-1 16,-2 1 0-16,0-1-2 0,-4 2 0 15,2-1-1-15,-3 1-1 0,2 0 0 16,-2 0-1-16,1 0 2 0,0 1 0 0,2-1 1 15,-2 2 1-15,1-2 3 0,0 0-1 16,-2 0 2-16,1 0 0 0,-2 0 0 0,0 0-1 16,-3-2 1-16,1 2 0 0,-2-1 0 15,1 1-1-15,-2-1 2 0,-2 1 0 0,1 0-1 16,-1-3 0-16,1 3-2 0,0 0 0 16,-1 0-1-16,0 0 1 0,1 0-5 0,0 0 2 15,1 0 1-15,-1 0 0 0,0 0 0 16,-1 0-1-16,1 3 3 0,-3-3-1 0,2 0 2 15,-2 0 1-15,-1 0-2 0,0 0 0 16,-1 0 1-16,1 0-1 0,-1 0-2 0,1 0-1 16,-2 0-2-16,0 0 0 0,0 0 0 15,0 1-2-15,0-1 0 0,0 0 2 0,0-1-2 16,0 1 0-16,0 0 0 16,0 0 0-16,0 0-6 0,0 0-12 0,0-3-28 15,-2 3-54-15,2 0-167 0,0 0-89 0,-6-2-45 16,-4-3-9-16,0 0 13 0</inkml:trace>
  <inkml:trace contextRef="#ctx0" brushRef="#br0" timeOffset="4001.0419">8300 10270 7 0,'1'-2'237'0,"2"2"21"0,-1-3-18 0,-1 3-40 16,2-2-47-16,1 0-57 0,-1 1-35 15,3 1-19-15,-1-2-10 0,3 0-1 0,-2 2-4 16,2 0-1-16,0-5 1 0,1 5-1 16,1-2 1-16,1 1 1 0,0-1-2 0,0 0-1 15,2 1-1-15,1-1-3 0,-1 1-5 16,4 0-4-16,-1-1-3 0,1 2-3 15,4-1 1-15,1 1-3 0,2-2 2 0,1 2-1 16,5 0-1-16,0-1 0 0,0 1-2 16,3 0 3-16,2-2-1 0,0 2 1 0,4-1 6 15,1-1 6-15,0-1 2 0,3 0 5 0,2-1 2 16,4-1 3-16,0 2 0 16,3-4-3-16,0 2 0 0,-2 0-1 0,0 0-3 15,-3 0-5-15,-6 3-2 0,-1-3-4 0,-1 3-3 16,-4 1-2-16,-2 1-4 0,-1-2-2 15,-2 0 0-15,3 1 4 0,-1-1-2 0,-1 1-1 16,-1 0-1-16,-1 1 1 16,-1 0-1-16,2-2-1 0,-3 2 1 0,2-1 0 15,-1-1 0-15,0-1 1 0,-1 2 0 16,-3-1 1-16,2 0-1 0,-1 1 0 0,0 0 0 16,-2-1 3-16,-2 1 1 0,1-1 1 15,-1 1-1-15,-2-1 0 0,-2 1-2 0,-1 1-1 16,1-2 0-16,-2 2-1 0,0 0 2 15,0-1 0-15,2 1-1 0,0 0 2 0,-2 1-4 16,0-1 1-16,0 2-1 0,-1-1 0 16,-1-1 0-16,-1 2 1 0,1-1 3 15,-4 1-2-15,1-2 0 0,-1 0 2 0,-1 0 0 16,-3 0-2-16,2 0 0 0,0 0 1 16,-2 0-2-16,1 0 2 0,-1 0-1 0,0-2-1 15,1 2-1-15,3 0 0 0,-2-1-6 0,1 1-12 16,3-2-28-16,0 1-45 0,0 2-155 15,3 2-83-15,-1-1-42 0,3-4-6 16,-4-1 11-16</inkml:trace>
  <inkml:trace contextRef="#ctx0" brushRef="#br0" timeOffset="4973.6125">11970 10206 257 0,'0'0'285'0,"-2"-1"11"0,2 1-42 16,2 0-107-16,0 0-68 0,2 0-34 16,-1 1-23-16,4-1-8 0,-3 0-5 0,1 1-2 15,3-1 4-15,0 3 0 0,1-3 8 16,1 0 5-16,4 2 5 0,0-1 5 0,5-1 1 15,3 2 1-15,2-1-2 0,5-1-3 16,2 2-5-16,5-1-4 0,2-1-3 0,4 2-2 16,3-1 0-16,3 1 1 0,2-1-1 15,1 0 1-15,0 3 0 0,-1-3-1 0,0 2-1 16,0-1-1-16,-1-1-2 0,-2 1-3 16,2-1 0-16,0-1 0 0,-5 0 1 15,-1 0-4-15,1-1-1 0,-1 1 3 0,0 0-3 16,-1-2 0-16,0 1 2 0,0 1-1 0,-1-2-1 15,2 2 2-15,-4 0 0 0,-1-1 0 16,-3 1 0-16,-3 0 0 0,1 1 1 16,-3-1-2-16,0 0 4 0,-3 2-1 0,3-1-1 15,-3-1 0-15,0 2-1 16,-2-1 0-16,-2 0 0 0,0 2 0 0,-3 1-2 16,2-1 2-16,-4 2-1 0,2-3 0 0,1 3-1 15,-2-3 0-15,2 3 2 0,0 0 0 16,-1-2 1-16,0 1-2 0,-1-1-1 0,-1 0-2 15,-1-1-1-15,-1-1 0 0,-1 1-2 16,-2-1-1-16,1-1 2 0,-2 0-1 16,-4 0 1-16,1 0-2 0,-3 2 0 0,1-2 1 15,-3 0-1-15,-2 0 0 0,0 0 0 0,-1 0-1 16,-1 0-4-16,0 0-10 0,0 1-25 16,-1-1-36-16,-3 2-122 0,-4-1-116 0,-5 0-54 15,1-1-24-15,-2 2 5 0,-5-4 30 16</inkml:trace>
  <inkml:trace contextRef="#ctx0" brushRef="#br0" timeOffset="9536.6434">8083 10135 21 0,'2'0'223'0,"-1"0"12"0,-1 0-12 15,0 0-28-15,0-3-41 0,0 3-50 0,0 0-42 16,2 0-22-16,-2 0-11 0,0-1-7 15,0 1-3-15,0 0 0 0,0 1 0 0,3-2 1 16,-3 1 2-16,1 0 0 0,-1 0-3 16,0 0 3-16,0 0-2 0,0 0-4 0,0 0-1 15,0 0 0-15,0 0-3 0,-1 1 0 16,-2-1-4-16,1 3-2 0,1-3 0 16,-1 0 2-16,-1 2 0 0,1-2-1 0,-1 0 2 15,0 1-1-15,1-1 0 0,-1 0 1 16,-2 2-1-16,1-2-2 0,1 0 1 15,0 1 2-15,-1-1 2 0,1 0-4 0,0 2-3 16,-2-2 1-16,3 1-1 0,-2 1-3 16,-1-1-1-16,-1 1 1 0,3 0 0 0,-2 0-1 15,0 1 1-15,2 0 0 0,-3 0 1 16,3 0-2-16,-1 0-2 0,-2 2 2 0,3-2 0 16,-2 2 0-16,0-3 2 0,-1 3-2 15,3-3 3-15,-2 3-3 0,0-2 0 16,-1 1 1-16,3 0 1 0,-2 0-1 0,1-2 1 15,0 1 2-15,-2 0-1 0,3 0 1 16,-4 1 1-16,2-1-2 0,0 2 0 16,0-2 1-16,0 1-2 0,0 0 2 0,2 1-1 15,-2-1-1-15,3 1 2 0,-2 0-2 16,1-3 1-16,0 3 0 0,1-2 0 0,-1 2-1 16,1-1 1-16,-1 1 1 0,1-1 1 15,-1 1-1-15,0 0 1 0,1 2-1 0,1-1 2 16,-3 1-1-16,2-2-1 0,0 4 1 15,-1-4-3-15,1 3 2 0,1-1 3 0,-1-2-6 16,2 1 4-16,-1-1-2 0,-1-1 1 16,2 1 0-16,0-2-1 0,-2-2-1 15,2 4 4-15,0-3-4 0,-1 1 3 0,1 1-3 16,0-1-1-16,0-1 2 0,0 3-2 0,0 0 3 16,0 2 2-16,1 1 0 0,-1-1 1 15,0 1 1-15,2 0 1 0,-2 0 0 16,2-1-2-16,-1 1 0 0,-1-2 0 0,2 0 2 15,-1-2 1-15,1 3-1 0,1-2 4 16,-3 0-1-16,4 0-1 0,-3-1 4 0,3 1-1 16,-2 0 3-16,1 0-3 0,0 1-3 15,1 0-1-15,-1 0-2 0,0 0-2 16,0 0-2-16,1 1 2 0,0 2-2 0,-1-1 0 16,0-2-2-16,2 2 2 0,-2-2-1 15,2 1-1-15,-2-1-1 0,2-1 5 0,-1-2 0 16,1 2 2-16,-2 2 0 0,2-5 0 15,-1 3-2-15,-1-2 3 0,2 2-5 0,-1-1 0 16,1 1 0-16,-2-1-2 16,0 1 2-16,2 1-2 0,0 0 1 0,0 0 0 15,0-1-1-15,0 2-1 0,0-2 1 16,0 2-1-16,1-2 1 0,1 0-1 0,-1 0 1 16,0 2 1-16,-1-4-1 0,1 2 0 0,1-2 0 15,0 1 1-15,-2 1 0 0,0-4 0 16,0 2-2-16,1 0 4 0,0-1-3 0,-1 1 2 15,0-1-2-15,1 2 3 0,-1-3 0 16,0 1-1-16,2 0 0 0,-2 1 1 0,0-1 0 16,0 0-3-16,1 1 1 0,-1-1-2 15,-1 1 1-15,-2-3-2 0,1 3 3 16,-1-2 0-16,1 0-1 0,-3 1 1 0,3 0-1 16,-3-1 0-16,2-1-1 0,0 2 0 15,-1-2-1-15,1 0-1 0,-1 0 2 0,-1 2 0 16,2 1 0-16,2-3 0 0,-2 0-1 15,-2 0 2-15,3 2-2 0,-3-2 2 0,3 1 0 16,-3-1-2-16,2 0 2 16,-2 0 1-16,0 0 0 0,0 0 1 0,0 0-2 15,0 0 2-15,0 0 0 0,0 0 2 16,0-1 1-16,0-1-1 0,-2 2 3 0,2-3-1 16,-3 1-2-16,3 0 0 0,-3 1 0 15,1-3-2-15,0-1-1 0,0 2-2 0,0 1-1 16,1-3 0-16,-1 2 0 0,-1-1 0 15,1 1 0-15,1-1 2 0,-1 2 1 0,1-1-3 16,-1-2 0-16,0 2 0 0,1 0 0 16,-1 0 0-16,2-1 0 0,-2 2 0 0,2-1 2 15,-3 0-1-15,3 2-1 0,-1-1 0 16,-2-3 0-16,3 3 0 0,-2 1 0 16,1-3 4-16,1 3-1 0,-2-3-3 0,2 4 1 15,0-3 1-15,0 2-2 0,-1 0 0 16,1-2 0-16,-2 3-1 0,2-4 0 0,0 3 2 15,0-1 0-15,-2 0-1 0,2 2 2 16,0-2 0-16,0 1-1 0,0-1 0 0,-1 0 0 16,1 1 0-16,-2 1 1 0,2 0 0 15,0-1 2-15,0 1-3 0,0 0-1 0,0 0 1 16,0 0 1-16,0 0-4 0,0 0 1 16,0 0 1-16,0 0 0 0,0 0 0 0,0 0 0 15,0 0-2-15,0 0 1 0,0 0 1 16,0 0-2-16,0 0 0 0,0 0 4 15,0 0 0-15,0 0-2 0,0 0 1 0,0 0 1 16,0 0-2-16,0 0-1 0,0 0 1 16,0 0 0-16,0 0-1 0,0 0 1 15,0 0 1-15,0 0 0 0,0 0-1 0,0 0 0 16,0 0 0-16,0 0 0 0,0 0 0 16,0 0 0-16,0 0 0 0,0 0 0 15,0 0 3-15,0 0-1 0,0 0-2 0,0 0 0 16,0 0 2-16,0 0 0 0,0 0-2 0,0 0 0 15,0 0-1-15,0 0 1 0,0 0 0 16,0 0 0-16,0 0-1 0,0 0 2 16,0 1 0-16,0-1 1 0,0 0-2 0,0 1 2 15,0 1-2-15,2 0-2 0,-1 1 1 16,-1-3 1-16,2 4 0 0,0-1-1 0,-1 0 2 16,2 0-1-16,-1 1 3 0,2-2-2 15,-1 1-1-15,-1 1 0 0,1-1 0 16,-1-1-1-16,1 1 1 0,0-1-2 0,-1 1 1 15,1-2 1-15,-1 2 0 0,-1-1 0 16,3 1-1-16,-2 0 1 0,0-2 0 0,1 1-1 16,-3 1 1-16,3-2 0 0,-1 1 0 15,-2-1 1-15,2 1-1 0,-1-2 0 0,-1 0 1 16,0 1-1-16,2-1-1 0,-2 2 1 16,1-2 0-16,-1 0 0 0,0 1 0 15,0-1 0-15,2 1 0 0,-2-1 0 0,0 0 0 16,0 0-1-16,0 0 1 0,0 0 0 15,0 0 1-15,0 0 0 0,0 0 0 0,0 0 1 16,0 0-2-16,0 0 1 0,-2 2-2 16,1-2 1-16,-1 0-3 0,-1 2 3 0,0-2-1 15,-2 0 1-15,-1 1 1 0,1-1-1 16,0 2 0-16,1-2 1 0,-1 2 1 0,-2 0-2 16,1-1-2-16,0-1 2 0,-1 4 0 15,1-3 0-15,1 1 0 0,-2-1 0 0,2 0-1 16,0-1 0-16,2 3-1 0,1-3-1 15,-1 0 0-15,1 3 2 0,-1-2 1 16,3 0-2-16,-4-1 1 0,2 2 1 0,2-2 0 16,-1 2-2-16,-1-2 0 0,1 1 1 15,-1 1 1-15,2-2 0 0,-2 2 0 0,1 1 0 16,-1-3 0-16,0 2 1 0,-1-1-1 16,0 2 0-16,1-3 2 0,-1 3-2 0,2-1 0 15,-4-1 0-15,4 1-2 0,-1-1 1 16,-1 1 0-16,3-1 0 0,0-1-1 0,-2 2 1 15,2-2 1-15,2 1-6 0,-1 1-15 16,4-1-35-16,-3-1-72 0,2 0-161 16,-1-3-87-16,-1 2-42 0,0-1-9 0,-1-1 21 15</inkml:trace>
  <inkml:trace contextRef="#ctx0" brushRef="#br0" timeOffset="12491.6039">8628 11257 142 0,'0'3'263'0,"2"-3"15"0,-4 0-33 16,2 0-70-16,-3 0-69 0,2 0-45 15,-1 0-29-15,0 0-13 0,1 0-9 0,-1 0-2 16,1 0-5-16,-1 0-1 0,0 0 3 16,2 0-4-16,0 0 4 0,0 0-3 0,0 2 0 15,2-2 0-15,-2 1 2 0,2-1 1 16,-1 2 2-16,-1-1 1 0,3-1 1 15,-3 0 1-15,2 2 3 0,0-2 1 16,-1 1 3-16,1-1-2 0,1 0 6 0,0 0-2 16,-1 0 2-16,2 2-1 0,1-2 0 0,1 0 0 15,-1-2 0-15,3 2-2 0,1-3-2 16,1 2 3-16,-2-1-3 0,3-1-2 16,-2-2-2-16,0 1-2 0,0 1 0 0,-1-2-3 15,-2 2 0-15,1-1 0 0,-3-1 2 16,2 3-1-16,-3-4 4 0,-1 6 1 15,1-5 3-15,-1 2-1 0,1 0 3 0,-1-1-2 16,-1 1 4-16,-1 0 0 0,2-2-1 16,-2 2 0-16,2 0 0 0,-1-1 0 0,-1-1-1 15,0 1 3-15,0 2 1 0,0-2-1 16,0 0 1-16,0 0-4 0,0 0-2 0,0-1-2 16,0 1-2-16,0 1 2 0,-1-1-2 15,1 2 3-15,-2-3 0 0,2 2 1 16,0 3-3-16,0-3 1 0,-2 3-1 0,2-1-5 15,-1 1 0-15,-1-2-3 0,1 2 0 16,-1-1-3-16,0 1 2 0,-3 0-1 0,-2 1-2 16,2-1-1-16,0 2 2 0,-1-1 1 15,-1 2-2-15,0-1-1 0,1 1 2 0,-1 0-2 16,1-1 3-16,-1 2-3 0,0-1 0 16,0 1 0-16,1 1 1 0,1-2 1 0,0-1-2 15,-1 4 2-15,3-4-1 0,-2 1 0 16,4 1 1-16,-1 1 0 0,0-2 0 15,1 2-1-15,-1-1 2 0,2 2 1 0,-1 0-2 16,1 2 0-16,0-2 0 0,1 4 1 16,1-3-2-16,-1 1 0 0,1-1 0 0,1 1 0 15,0 0 2-15,1-1-2 0,-1-1 4 16,1 2-1-16,1-2 1 0,0 0 2 0,0 1 0 16,-1 0 0-16,1-2-2 0,1 0 3 15,-1 2-1-15,1-4-2 0,-1 0 0 16,0 2 1-16,0-4-1 0,2 2-2 0,0-1 3 15,1-1 1-15,0-1-2 0,1 0 0 16,1 0-2-16,-1-1 4 0,0 1-5 16,1-2-2-16,0 2 3 0,-1-2-1 0,-1 2-2 15,0 0 0-15,2 0 0 0,-3 0 0 0,1 0 0 16,-3 0-2-16,-2 0-1 0,0 2 1 16,-1-2-1-16,1 0 3 0,-3 0-4 15,0 0-2-15,0-2-11 0,0 2-21 16,-1-1-34-16,1 0-47 0,0 1-158 0,-4-3-89 15,3 1-37-15,-1-2-7 0,1-3 19 0</inkml:trace>
  <inkml:trace contextRef="#ctx0" brushRef="#br0" timeOffset="13374.8267">11132 10675 21 0,'-2'2'63'0,"2"-2"-3"0,-3 0-6 16,0 0-13-16,3 0-12 0,-1 0-14 15,-1 0-19-15,2 0-30 0,0 0-46 0,-3-2-20 16</inkml:trace>
  <inkml:trace contextRef="#ctx0" brushRef="#br0" timeOffset="14830.3326">11924 11284 56 0,'1'0'231'0,"1"2"19"16,0-1-32-16,-1-1-52 0,3 0-54 0,-4 2-47 15,3-2-25-15,-2 1-11 0,1-1-7 16,0 2 0-16,-1-2 0 0,2 0 6 16,-2 0 4-16,-1 1 2 0,0-1 4 0,0 0 1 15,2 0 0-15,-2 0 0 0,0 0-2 16,2 0 0-16,-2 0 2 0,0 0-2 0,0 0 1 15,1 0 0-15,-1 0-2 0,0 0-2 16,0 0 0-16,2 0-5 0,-2 0-3 0,0 0-1 16,0 0-2-16,-2 0-1 0,2 0-6 15,0 0-3-15,0 0-3 0,0 0-5 0,0 0-5 16,-1 0-15-16,-1 0-27 0,0-1-67 16,-2 1-137-16,-1-2-72 0,1 2-37 0,-6 2-10 15,-1-4 16-15</inkml:trace>
  <inkml:trace contextRef="#ctx0" brushRef="#br0" timeOffset="21278.1504">7388 13726 40 0,'-2'0'271'0,"2"0"20"16,-2 0 12-16,2 0-60 0,2-1-103 15,-2 1-62-15,0-2-30 0,2 2-17 0,-2 0-6 16,1-2 1-16,-1 2 2 0,0-3 2 16,0 1 2-16,0 0 2 0,0 1-2 15,0-3-1-15,-1 3-5 0,1-2-1 0,-2 0-4 16,2 0-4-16,-2 2-2 0,2-2-1 15,-1-2 0-15,-1 2-2 0,2 0 4 0,-1-1 2 16,-1-1-1-16,0 1 0 0,1 0 0 16,-2-3-1-16,-1 0-3 0,1 0-1 15,0 0-5-15,-3-1-1 0,3 0 2 0,-4 0-1 16,3-2-2-16,-3 1 3 0,-2 0 0 16,1-2-2-16,-2-1 2 0,-2 2 0 0,2-3-1 15,-4 2 0-15,0-2 0 0,1-1-1 16,-4 2 1-16,2-2-5 0,-2 1 2 0,1-3-1 15,-1 5-3-15,0-3 0 0,1 0 1 16,-3 1 0-16,3 1-1 0,0-1 1 0,-1 0 0 16,-2-2-1-16,0 3 2 15,1 1-2-15,-2-3 0 0,-2 4-2 0,3-1 2 16,-3-1 6-16,0 3-6 0,-1-1 2 0,0 1-2 16,-2 0 3-16,-1 0-3 0,1 0-3 15,1-1 3-15,0 0 0 0,2 3 0 0,-1-3 0 16,2 2 0-16,-1 0 3 0,0-1-2 15,0 1-1-15,3 5 0 0,-2-4 0 0,-1 2 0 16,3 0-1-16,-3-2-2 0,0 4 3 16,1-2 0-16,-3 1 3 0,1 0-1 15,1 0-1-15,-1 1 4 0,0 0-4 0,-1-1-1 16,-1 3 0-16,0-2 0 0,-2 0 0 16,1 2 0-16,-2-1 0 0,1 1 0 0,-1 1 0 15,-2 0 0-15,1 0-1 0,-1 0 1 0,0 0 0 16,0 0 0-16,0 1-1 0,2 1 1 15,-1-1 0-15,2 1-1 0,-1 1 0 16,3-2-1-16,-1 2 2 0,-1 0 0 0,2 2-2 16,-2-2 0-16,0 1 0 0,2 1 2 15,-2 0 2-15,3 0-1 0,-1 2 2 16,0-2-1-16,1 3-1 0,-1-1-1 0,1 1 0 16,0-1 0-16,1 2-1 0,1-2 1 15,1 3 1-15,-1-3 0 0,0 0 0 0,0 3 0 16,1-3 1-16,1 1-2 0,-1-1-2 15,2 2 0-15,-1 0 0 0,1-1 0 0,0 2 2 16,0 0 0-16,1 0 2 0,-2 2 0 16,-1-2-1-16,2 1 0 0,0 4-1 0,-1-3 0 15,2 2 0-15,-2-3 0 0,1 2-1 16,1 1 0-16,0-1 1 0,0-1 0 0,-2 3 0 16,1-4-2-16,-1 3 0 0,0-1 2 15,0 0 2-15,0 1 0 0,2-1 0 16,0 1 3-16,-1-2-1 0,2 2-4 0,1-2 0 15,-1 1 0-15,-1 1-3 0,1-1 1 16,-1 1 0-16,1 0 2 0,0 1-2 0,2-1 2 16,0 0 2-16,-1-1-2 0,2 1 0 15,-1-1 0-15,2 1 0 0,-2-2-2 0,2 1 2 16,-1-1-1-16,1-1 1 0,-1-1 0 16,3 0 0-16,0-1 0 0,0-1 0 0,3-2 0 15,0 0 0-15,1-2-1 0,0 3 1 16,2-3-1-16,0 2 1 0,1-1-1 0,0-2 1 15,-1 4 0-15,1-2-2 0,-1 0 2 16,2 0 0-16,0 0-1 0,1-1 0 16,1-1 0-16,-1 2 1 0,1-4 1 0,-1 4-1 15,0-1 0-15,1-3 0 0,-1 3 1 16,2-1 0-16,-4-2-1 0,2 2 3 0,1 0-1 16,-1-2-1-16,0 1-1 0,1-2 2 15,1 0-2-15,0 0 0 0,0 0 0 16,0 0 0-16,0 0 0 0,0 0-2 0,0 0 2 15,3-2 0-15,-3 1 0 0,2-2-1 16,-1 0 0-16,-1-1 1 0,2-1 0 0,2-2 0 16,-4 1 0-16,3-1 0 0,-1-3 0 15,0 1 0-15,-1-1-1 0,2-1 1 0,-1 1 1 16,1-1-1-16,-1-1 1 0,1 2 0 16,0-1 1-16,1 1-2 0,1 0 0 0,-1 2 0 15,-1 0 0-15,0 2 0 0,0 0 0 16,-1 3 0-16,1-1-2 0,-1 3 2 0,-1-2 0 15,-1 3 0-15,0-2 0 0,2 2-1 16,-2 0 1-16,0 0-1 0,2 2 0 16,-1-2 1-16,-1 3-1 0,3-2 1 0,-3 3 1 15,0-2 1-15,0 2-1 0,-3 1-1 16,3-1 2-16,-1 4-1 0,-1-2-1 16,0 1 0-16,-1 3 0 0,1-3 3 0,1 2-3 15,-2 0 2-15,1 0-4 0,-1-2 2 16,1 2 0-16,1-1-1 0,-1 1-1 0,0-1 2 15,1-1 2-15,1 0 1 0,-2 0-2 16,2-2 0-16,0-2 1 0,0 0-1 0,2-1 0 16,-2-1 1-16,1-1 1 0,-1 2 0 15,2-1 3-15,1-1-1 0,-1 0-2 0,3-1 3 16,-1-1-1-16,3 1-2 0,0-2 4 16,0 1-4-16,-1 2 0 0,1-4-1 15,-1 3 1-15,2-2-1 0,-4 1-1 0,3 0 0 16,-1 2-1-16,-1 0 0 0,3-1 0 15,-2 1 0-15,1 0-5 0,1 0-7 0,2 0-15 16,-2 0-30-16,-3 0-95 0,0-2-130 16,-2 0-68-16,0-1-30 0,-3 3-4 0,0 0 18 15</inkml:trace>
  <inkml:trace contextRef="#ctx0" brushRef="#br0" timeOffset="25084.6051">3180 13876 271 0,'0'-3'299'16,"0"1"19"-16,0-1-36 0,0 3-95 15,1-2-66-15,-1 2-31 0,0 0-23 0,0 0-13 16,0 0-8-16,0 0-6 0,0 0-7 0,0 0-8 16,-1 0-2-16,-1 2-1 0,2 1-3 15,-2 2-1-15,1-1-2 0,1 3 0 0,0-2-2 16,0 3-2-16,1-2-4 0,1 2-5 16,1-1 0-16,-1 1 1 0,1-1-1 15,2 0 0-15,-2 1 0 0,2-1 1 0,1-2 0 16,-3 2 2-16,2-2-2 0,-2 1 1 0,0-1-4 15,1-1 3-15,-1 1-2 0,-3-1-2 16,3-1 1-16,-3 0 0 0,2 1 1 16,-1 0-1-16,-1-3 1 0,-1 1 1 0,-1 3 0 15,0-5 0-15,1 4 2 0,-4-1 2 0,0-1-1 16,2 1 1-16,-2-3 1 0,2 2-2 16,-3 0 2-16,1-2-2 0,2 1-1 0,-2-1-2 15,2 0 3-15,-2-1-3 0,0 1 0 0,-2-4-3 16,0 4 2-16,1-3 0 0,-2 3-2 15,0-2 0-15,2 0 0 0,1 1 1 16,0-1 0-16,2 0 1 0,1 2 3 0,-1 0 2 0,3-3 3 16,-1 1-1-16,-2 2 2 0,3 0-2 15,0-2 2-15,-2 1-1 0,2 1-1 16,0-2 0-16,0 0-2 0,0 2-1 0,0 0-2 16,0 0-3-16,0 0 2 0,0 0-1 15,0 0-3-15,0 0 2 0,0 0-1 0,0 2 0 16,0-2 0-16,0 0 0 0,0 2 0 0,0-2-2 15,0 0 1-15,0 0 1 0,0 0-2 16,0 1 0-16,0 1 2 0,0-2 1 0,-1 5-1 16,-1-3 1-16,2 1 3 0,-3 1-2 0,1 3 2 15,-1-2-2-15,0 3 3 0,0-3-2 16,-1 1-1-16,-3 1 0 0,2-1 0 16,0 3 1-16,-3-3 0 0,2 1 1 0,-5 2 0 15,1 1-2-15,-1 0 1 0,-1-1 0 0,-3 2 0 16,0-2-2-16,-3 1 1 0,1 1 1 15,-3-3 0-15,0 4-2 0,-2-4 2 0,-1 1 1 16,-1-1-2-16,0-1 0 0,0 0 0 16,-1 0 0-16,2 2 0 0,0-4-4 0,1 3 2 15,-2-1 0-15,4 0-2 0,-1-3 2 0,1 2 0 16,-2 2 0-16,4-2 0 0,-4-2 0 16,3 4 0-16,0-3 0 0,0 0 0 15,-1 1 0-15,2-2 2 0,-2 1 0 0,2 0 2 0,1-1-2 16,0-1 2-16,4 0 0 0,0-1-2 15,-1-1 0-15,4 1-2 0,2-1 0 16,1-1 1-16,2 0 2 0,0 2-1 0,0-2-1 16,2 1 1-16,0-1-1 0,0 2-3 0,-1-1 1 15,0 0-2-15,1 3 0 0,0 0 0 16,0 2 1-16,-2 2 1 0,2 0 1 0,-1 4 0 16,0 5 1-16,-1-3 1 0,2 2 0 15,-2 0-2-15,4 1 0 0,-1 3 0 0,0-2 0 16,1-1 1-16,-1 3 2 0,-1-2 0 0,3-1 1 15,-2-2 0-15,-2 0 2 0,2-3-4 16,1 0-1-16,-1-5 1 0,2 1-2 0,-3-1 0 16,3-2 2-16,0-2-2 0,-2-2 0 15,2 0 0-15,0-1 0 0,0-1 0 0,2 1-5 16,-2-3-7-16,0-1-21 0,-2-1-30 0,1-2-36 16,1-2-85-16,-5 1-128 0,2-2-63 15,1 1-16-15,-1-3 10 0,1-2 25 0</inkml:trace>
  <inkml:trace contextRef="#ctx0" brushRef="#br0" timeOffset="25362.3713">2135 14192 14 0,'-3'-9'336'0,"0"2"35"15,1 1 17-15,2 0 10 0,3 1-168 16,2 0-100-16,1-1-58 0,2-1-30 16,0 3-15-16,0-3-6 0,3 2-4 0,-1 0 4 15,1 2-3-15,0-2 2 0,0 1-4 0,-2 1-2 16,2-1 0-16,-3 3-4 0,2-1-3 16,-3 0-4-16,0 2 1 0,-2 0-4 0,-1 0-8 15,1 0-19-15,-3 0-26 0,1 0-35 16,0 0-86-16,-3 0-123 0,0 0-54 0,0 0-19 15,3 4 7-15,0-1 26 0</inkml:trace>
  <inkml:trace contextRef="#ctx0" brushRef="#br0" timeOffset="25720.6841">2609 14487 114 0,'5'3'330'0,"-2"-1"25"0,-1-1 13 16,1 1-58-16,0-2-127 0,0 0-77 16,-2 0-39-16,1 0-20 0,1-2-9 15,-1 2-6-15,-2-1-2 0,3 1-8 0,-1-2-1 16,1 0-4-16,2 1-2 0,0-3-3 0,-1 4-3 16,2-3-2-16,1 2-2 0,-2 0-2 15,1-1-1-15,0 2-1 0,0 0 0 0,1 2 1 16,-2-1 0-16,0 3-1 0,2 0 0 15,-4 1 5-15,0 3 0 0,1-3 0 0,-3 4 2 16,1-2 3-16,-4 2 0 0,2 0 1 16,-3 0 1-16,0-2 2 0,-2 1-3 0,1-1 4 15,-1-2 0-15,2 0-3 0,-1-2-2 0,1 0-2 16,0-2-3-16,3-1-1 0,-3 0-5 16,1 0-8-16,1-3-20 0,-1-1-32 0,-1-1-52 15,0-2-142-15,-2 0-91 0,2-3-42 0,1 0-7 16,2-4 16-16</inkml:trace>
  <inkml:trace contextRef="#ctx0" brushRef="#br0" timeOffset="26042.1926">2884 13459 179 0,'0'-12'326'0,"-1"5"21"16,-1 2 10-16,2 3-100 0,-3 4-105 0,1 3-55 15,-1 2-27-15,-3 2-13 0,0 5-7 0,-1 0-1 16,1 3-7-16,-1 2-8 0,0 1-13 16,2-1-9-16,0 2-4 0,0 2-4 0,0-2-4 15,2-2-4-15,-3 1 4 0,3-2 0 16,0-1 2-16,0-1 0 0,1 0-2 0,-1-1 0 15,1-2 0-15,1 2 1 0,-3-4-4 16,1 3-12-16,-1-4-28 0,1 2-35 0,-4-4-104 16,-1 1-112-16,-1 0-54 0,-2 0-18 15,0 2 10-15,-2-1 29 0</inkml:trace>
  <inkml:trace contextRef="#ctx0" brushRef="#br0" timeOffset="26571.9238">2165 14500 234 0,'-3'2'333'0,"-2"-1"17"16,2-1 17-16,1 2-123 0,-1-2-86 15,0 0-45-15,3 0-22 0,-2 0-8 0,-1 0-7 16,0-2-6-16,2 2-11 0,-1 0-11 16,-1-1-9-16,1 1-10 0,1 0-8 0,-1-2-5 15,-1 2-5-15,1 0-4 0,1-3-2 0,-1 3 0 16,0-2 2-16,2 2-4 0,0 0 3 15,0 0 2-15,0 0-2 0,2-2-2 0,-2 1 3 16,2 1-4-16,-1-2 0 0,-1 2-1 16,0 0-2-16,2-2 0 0,-2 2-2 0,3 0 2 15,-3 0-1-15,3 0-1 0,-1 0 2 0,1 0 0 16,-1 2 2-16,-1 0-2 0,2-1 3 16,-1 3-3-16,-1-1 0 0,-1 3 0 0,0-1 0 15,0 1 0-15,0 3 0 0,-3-2 0 16,0 1 0-16,2 1-2 0,-1-1 2 0,-1-1 0 15,-2 0 2-15,2 1-2 0,-2-2 0 16,0 0 2-16,2-2 1 0,-3 1-1 0,3-4-1 16,0 2 1-16,-1-3 0 0,3 0-3 15,-1 0-7-15,-1 0-11 0,0 0-19 0,1-1-30 16,-1-1-43-16,-1 1-85 0,-1 1-119 0,-3-2-61 16,3 1-19-16,0-2 7 0,-1-3 35 15</inkml:trace>
  <inkml:trace contextRef="#ctx0" brushRef="#br0" timeOffset="27321.6418">1941 14431 15 0,'-4'-4'287'0,"1"-3"29"0,0 4 17 16,1-2-34-16,0 1-111 0,-2 0-72 16,3 1-35-16,-1 2-22 0,2-1-11 0,-1-1-3 15,-1 1-6-15,4 2 0 0,-1 0-3 0,-1-2-2 16,0 2-5-16,0 0-6 0,2 0-2 15,-2 0-6-15,0 0-4 0,1 0-3 0,1 0-1 16,2 0-3-16,-2 0 0 0,1 0-1 16,0 2-1-16,1-2 0 0,-3 0-2 0,1 0 0 15,1 0 2-15,-1 0-1 0,1 0 0 0,-2 0 0 16,1 0 1-16,2 0 0 0,-2 0 0 16,-2 2-1-16,1-2 0 0,1 0 1 0,-2 0 2 15,2 1 1-15,-2-1 0 0,0 2 2 0,0-2-1 16,0 0 1-16,0 2-1 0,-2-2 1 15,2 1-1-15,0-1 1 0,0 0-1 16,0 0 0-16,0 2 1 0,0-2-2 0,0 1 3 16,-2 0 0-16,2-1 2 0,-1 3 1 15,1-1 2-15,0 0 0 0,-2-1 1 0,2 1 0 16,-4 1-1-16,2-1 1 0,1 0-2 0,-1 1-2 16,-1-1-2-16,0-1 2 0,1 1-2 15,-3 1-2-15,2-2 1 0,0 2-1 0,-3 0-1 16,1 0 1-16,0 0-4 0,0 0 3 0,2 0-2 15,0 0 1-15,0-1-3 0,1-1 1 16,-2 2 1-16,1-1-3 0,1 1 0 16,1-1 4-16,-1 0-2 0,0-1 0 0,-1 3-1 15,3-3 1-15,-3 1 0 0,3-1-1 0,-2 0-1 16,-1 2 2-16,1-3 1 0,1 4 0 16,1-3-1-16,-2 3 3 0,1-3-2 0,-2 1 0 15,1 0-1-15,1 1 0 0,-1-1 0 0,2 1-2 16,-2-2 1-16,1 1-1 0,1-1 2 15,-2 2 1-15,2-1-2 0,-1-1 0 0,1-1-1 16,0 2 1-16,-2-2 3 0,2 1-1 16,0 1 0-16,-2 1 2 0,2-2-1 15,-1 1-1-15,1 1-1 0,-2 1 1 0,2-3 0 16,0 4-1-16,-1-1 1 0,-1-1-3 0,2 1 1 16,0-1-1-16,0-1 0 0,2 4 0 15,-1-4 0-15,-1 2 0 0,0-1 2 0,2 2-2 16,-1-2 0-16,1 2 0 0,1-1-2 0,-1 2 2 15,1 0 0-15,2 2 0 0,1-1 0 16,0 2 2-16,-1 1-2 0,3 2 0 0,3 2 0 16,0 3 0-16,2 2 0 0,4 4-2 15,3 1 1-15,1 4 1 0,3 2-3 0,1 4-2 16,2 2-34-16,1 2-82 0,-1 1-171 0,-6 2-88 16,-7-2-47-16,-3 0-24 0,-3-3 22 15</inkml:trace>
  <inkml:trace contextRef="#ctx0" brushRef="#br0" timeOffset="30233.7857">1507 14662 77 0,'2'-4'275'0,"-2"1"20"16,1 0 7-16,1 1-76 0,0-1-99 15,-1 1-51-15,-1 0-28 0,2 1-10 0,-2-3-1 0,0 2 1 16,2-1 4-16,-1 0 4 0,-1 3-2 16,0-2-1-16,0 2-4 0,2-2-5 0,-2 2-6 15,0 0-6-15,0 0-3 0,0 0-3 0,0 0-4 16,-2 0-1-16,2 2 0 0,0-2 0 15,0 0 2-15,-1 1 3 0,-1-1 3 0,2 1 1 16,0-1 3-16,-2 0 3 0,1 3-2 0,-1-3-3 16,0 3-6-16,-1-2-3 0,0 0-5 15,-1-1-3-15,1 2-4 0,-2 1-1 0,2-1 0 16,-1 3-1-16,-2-2 0 0,3 3 2 0,-5 0 0 16,3 0 0-16,0 0 2 0,1 1-2 0,-1 0 0 15,0-2 0-15,1 0 0 0,2-1-4 0,1 2 1 16,-1-4 0-16,2 2 1 0,0-3 2 15,0 1 0-15,2 0 3 0,-1 1-1 0,1-1 0 16,2-1 1-16,-1 1-1 0,2 1 2 0,-2-2 0 16,2 2 2-16,0-1-1 0,0 1-1 15,2-2 1-15,0 1-5 0,-1 1 3 0,-1-2-1 16,1 2 0-16,0-1-1 0,-1-1 1 0,0 2 1 16,1-2-1-16,-1 1 3 0,1 0-3 0,0-1 2 15,1 1-2-15,-2 0 2 0,3 0 0 0,-1 1-1 16,0-3 1-16,-1 3 3 0,2-1-2 15,0-1 0-15,-2 0 0 0,1 2 1 0,-1-3-1 16,1 3 0-16,-2-2 0 0,0 0 0 0,-2 1-2 16,2 0 1-16,-3-1-3 0,1 1 2 15,0 0-2-15,-1 1 1 0,-2-3-1 0,3 2 2 16,-3 1 0-16,3-2-2 0,-2 2-1 16,-1 0 0-16,2 0 0 0,-2 0 0 15,0 2 0-15,0-2 0 0,-2 1 0 0,1 0 0 16,1 0 0-16,-3-1 0 0,2 1 0 0,-1-1 0 15,2 0 0-15,-2-1 1 0,1-1 0 16,1 0 0-16,-2 2-1 0,0-3 2 0,1 3 0 16,-1-2 0-16,-1 0 0 0,0 3 0 15,-2-3 3-15,2 1 0 0,-1 0-2 0,0 1 0 16,1 0 0-16,-2-1-3 0,0-1 0 0,2 2 0 16,0 0 0-16,0-3 3 0,0 3-3 0,0-3 1 15,3 2 1-15,0-2 1 0,0 0 3 16,0 0 0-16,0-2 2 0,-2 2 1 0,2 0 4 15,0-2-1-15,0 2-2 0,0 0-2 0,0-1 0 16,0 1 1-16,-1 0-2 0,-1 0-3 0,2-1 1 16,-3 1-3-16,3-2 4 0,-2 2-4 0,-1-1 1 15,3-1-1-15,-3 2 2 0,3-1-2 16,-2 1-2-16,1 0 0 0,-1-2 2 0,2 2-2 16,-2-1 0-16,2 1 3 0,0 0-1 15,0-2 1-15,0 2-2 0,-1 0-1 0,1 0 1 16,0 0-1-16,0 0-1 0,-2 0-3 0,2-3 4 15,0 3 0-15,0 0 0 0,0 0 0 0,-3 0 1 16,3 0 3-16,0 0-1 0,0 0-3 0,0 0-1 16,-1 0-1-16,1 0 2 0,0 0 0 15,-2 0-1-15,2 0 2 0,0 0-1 0,0 0 2 16,0 0-1-16,0 0 0 0,0 0 0 0,0 0-1 16,0 0 0-16,0 0 0 0,0-2-1 15,0 2-1-15,0 0 0 0,0 0 2 0,0 0 0 16,0 0 0-16,0 0 0 0,0 0 0 0,0 0 2 15,0 0-1-15,2 0-1 0,-2 0-3 16,0 0 3-16,0 0-1 0,0 0 0 0,0 0-2 16,0 0 3-16,-2 0 0 0,2 0 0 0,0 0 0 15,0 0 1-15,0-2 2 0,0 2-2 0,0 0-1 16,0 0-2-16,0 0-1 0,0 0 2 0,0 0-3 16,0 0 4-16,0-1-2 0,0 1 1 15,0 0 1-15,0 0 0 0,0 0 0 0,0 0 0 16,0-2 1-16,0 2-1 0,0-2 0 0,-1 2 0 15,-1 0 0-15,2-1 2 0,0 1-4 16,0 0 2-16,-2-1 0 0,1 1 2 0,1 0-2 16,0-3 0-16,0 3 0 0,0 0 2 0,0 0-2 15,-2 0 1-15,2-3-1 0,0 3 0 16,0 0 0-16,-1-1-1 0,1 1 1 0,0-1-2 16,0 1 0-16,0-2 2 0,-2 2-1 0,2 0 1 15,0-1 1-15,0 1 1 0,-2-2 1 0,2 2-1 16,0 0 1-16,0 0-2 0,0 0-1 15,0 0 0-15,0 0 1 0,0 0-1 0,0 2 0 0,0-2-1 16,0 1 1-16,0-1 0 0,0 0 0 16,0 0 1-16,0 2-1 0,0-1 0 0,0 0 2 15,2 2-1-15,0 0-1 0,-1-1 0 0,-1 2 0 16,2-1 0-16,-2-1 0 0,1 1 0 16,1 0 0-16,-2 0 0 0,0 0 0 0,2 0 0 15,-1 2 0-15,-1-2 0 0,0 0 0 0,0 0 0 16,0 0-1-16,0 0-1 0,0-1 2 15,0 0 0-15,0 0 0 0,0 1 0 0,0-1 0 16,0 0-1-16,0 1 1 0,0-1 0 0,0 1-1 16,0-1 1-16,0 1 1 0,0 1-1 15,0-1-1-15,0 2 1 0,0 0 0 0,0-3 1 16,0 1 0-16,0 0-1 0,0 0 2 0,0 1-1 16,0-2-1-16,0 1 0 0,0 0-8 0,2 0-14 15,-1-2-34-15,2 1-53 0,-6 1-117 0,0-1-119 16,-2-2-58-16,7-4-15 0,-2 0 16 15,0-2 42-15</inkml:trace>
  <inkml:trace contextRef="#ctx0" brushRef="#br0" timeOffset="33649.4079">6449 16396 184 0,'1'-1'272'0,"-1"1"18"16,0 1-40-16,-1 1-69 0,1 0-70 0,-2 0-38 15,-1 4-23-15,1 0-13 0,-1 0-3 16,0 3-4-16,1-2-3 0,2 2-1 0,0 3 0 15,0-4-1-15,2 4 2 0,0-1-2 16,-1 0 1-16,2 1 0 0,-1 4 0 0,1-3 0 16,-1 1 1-16,2-2 0 0,1 5 1 15,-2-1 1-15,2 0 0 0,-2 2 0 0,2 0 3 16,0 1-3-16,2-2-1 0,-2 1 0 0,0 0 2 16,0 0-1-16,1 1 1 0,2-2-2 15,-3 1 0-15,1 2 2 0,-1-2-2 0,1 1-2 16,0-1-2-16,1-2-2 0,-1 0-3 15,-1 0-5-15,1-1-6 0,2-2 3 0,-2 2-3 16,2 1 0-16,-1-3-3 0,0 2 2 0,1 0-1 16,-3-2-2-16,3 2-1 0,-3-1-1 15,2 1 3-15,-2-1-3 0,0-1-1 16,0-1-1-16,0 2 0 0,0-2 0 0,0 0 0 16,0 0 2-16,0 0 1 0,2 0 0 0,-1-2 1 15,1 2-3-15,0-1-1 0,-1-1 2 16,-1 1-2-16,2-2 0 0,0-1 0 0,-2 1 0 15,-2-1 0-15,2 0 0 0,-2-1 0 0,2-1 1 16,-2 0-1-16,0 0 0 0,-1-1 1 16,-1-1-1-16,2-1 2 0,-3 0-2 0,2 0 0 15,-2-1 0-15,2-2 0 0,-2 0 0 16,0 0-2-16,0 0 2 0,0 0 2 0,0 0-2 16,0 0 0-16,0 0-2 0,0 0 2 15,0 0 0-15,0 0 0 0,0 0 2 0,0 0-1 16,0 0 4-16,0 0-3 0,-2 0-1 0,2 0 2 15,0-2 0-15,0 2-2 0,-2-1-1 0,2-1 0 16,0 0 2-16,-1 2-2 0,-1-1 0 16,1 1 0-16,-4-2 1 0,4 1 0 15,-3 0-2-15,1 1 2 0,0-3-1 0,-2 3 1 16,2-3-2-16,-2 1-3 0,-1 1 4 0,0-1 0 16,1-1-1-16,0 2-2 0,0-2 3 15,-1 0 0-15,0 0-2 0,-2 0 2 0,3 1-1 16,-3-1 0-16,1 1 1 0,0 0 0 15,-1-1 0-15,2 3-2 0,-2-3 0 0,3 1 2 16,-1 0 0-16,1 2 0 0,2 0 0 16,-2-3 2-16,3 3-2 0,1-2 0 0,-1 0 2 15,0 1-1-15,2 1 0 0,-2-2-1 16,2 2 0-16,0-2 4 0,0 2-3 0,2 0 0 16,-2 0-1-16,0 0 2 0,2 0-1 15,-2 0-1-15,0 0 0 0,0 0-1 0,3 0-1 16,-1 2 2-16,0-2 0 0,1 2 0 15,0-2 0-15,2 1 0 0,-2-1 0 0,2 0 0 0,1-1 0 16,0 1 0-16,1-2 0 0,-1 0 0 16,1-1 0-16,0 1 0 0,-2 0 0 15,1-1 0-15,1 0 0 0,-2 0 0 0,0-1 0 16,0 1 0-16,0-2 0 0,0 2 2 0,-2-1-2 16,2-1 0-16,-2 1 0 0,3-1 0 15,-4 1 0-15,1 1 0 0,-1-2-2 0,-1 3 4 16,2-3-1-16,-1 2-1 0,0-1 0 15,-1 1 1-15,1-1 0 0,1 1-1 16,-3 0 0-16,0 1 0 0,2 1 0 0,-1 1-1 0,-1-1 0 16,0 1 0-16,0 0-1 0,0 0 1 15,0 0 0-15,0 0 2 0,0 0 0 16,0 0 4-16,0 0-2 0,0 0 2 0,0 0-3 16,0 0-1-16,0 0-2 0,0 0 0 0,0 0-2 15,0 0 0-15,0 0 2 0,0 0 1 16,0 0 1-16,0 0 0 0,0 0 0 0,0 0-1 15,0 1-1-15,0-1 1 0,-1 0-2 0,-1 1 0 16,2 1 1-16,0 1 1 0,-3 2 0 16,1-3 1-16,1 5 1 0,-1-2-2 0,0-2 3 15,-1 4 0-15,3-1-2 0,-3 0-1 16,1 3 0-16,-1-2 0 0,3 1-2 0,-3-1-1 16,0 1 1-16,3-1 0 0,-1 3 1 0,-1-3-1 15,2 0 0-15,0-1 2 0,0 2 0 16,3-4 0-16,0 2 0 0,0-1 0 15,2-1 0-15,1-1 0 0,1 0-6 0,2 0-20 16,1-3-46-16,-6 2-134 0,1-2-131 16,-5 0-68-16,5-5-34 0,-5-2 1 0,-1-2 40 15</inkml:trace>
  <inkml:trace contextRef="#ctx0" brushRef="#br0" timeOffset="35936.6892">7008 16254 14 0,'5'0'265'15,"-2"-2"23"-15,0 1 12 0,-1 1-49 0,1 0-94 16,1-2-58-16,-2 2-29 0,1 0-18 0,-1 2-9 16,-1-2-4-16,1 0-5 0,0 1-5 15,-1 2-4-15,4-2-2 0,-2 3-1 0,2-1-3 16,-2 0 0-16,5 2-3 0,-2 2 3 16,2-2 3-16,-1 0 1 0,5 2 6 0,1 0 4 15,1 1 6-15,2-1-2 0,3 0 4 16,-1 0-3-16,3 3 1 0,3-2-5 0,-2 1-2 15,2 3-1-15,1-2-3 0,2 0 0 0,0 2-4 16,1 2-1-16,1-1-5 0,2-1 1 16,-1 2-3-16,2 1-4 0,-2 0-3 15,3-2-1-15,-1 2-2 0,1 0-1 0,-1 0-4 16,1-2 1-16,-1 1 0 0,-2-1 0 0,0 2 0 16,0-3-1-16,-2-2 1 0,2 0-1 15,-1 1 1-15,-1-3 0 0,-1 1 1 0,1-1-1 16,-1 1 1-16,2-1 3 0,-3-1-2 15,3 1 1-15,-1-1 0 0,-2 1 1 16,1-1 1-16,0 2-5 0,-2-2 2 0,0 2-3 0,-1-2-1 16,-3 1-1-16,1-1 0 0,-2-1 1 15,2 1 0-15,-1-1 1 0,1-1 0 0,0 2 0 16,-1-1-1-16,1 1 0 0,-2-3 0 16,-1 1-1-16,3 0 1 0,-3 2-1 0,-1-3 2 15,-1 0 0-15,-1 2 1 0,1-1 1 0,-4-1 0 16,1 2 1-16,-1-1-2 0,2-1-1 15,-3-1 1-15,-1 3-2 0,1-2 0 16,-2 1 0-16,1-2 0 0,-2 1 0 0,-1 1 0 16,0-2 0-16,0 2 0 0,-2-2 0 0,2 1 2 15,0-1-1-15,0 0 2 0,0 2 0 16,2-4-2-16,-2 3 3 0,1 0-2 0,-1-1-1 16,0 0-2-16,1 0 0 0,-1-2-1 0,-2 2-1 15,1 0-1-15,-1 0-2 0,0 1 1 16,1-1 2-16,-1-1-1 0,1 1 4 15,0 1-2-15,-1-1 2 0,2 1 2 0,1-1-2 16,0 2 4-16,-1-3-4 0,-2-1 2 0,2 3-2 16,1-1 0-16,-1-2-2 0,-1 1-2 15,-1 1 3-15,2-2 1 0,-2 1-2 0,-1-1 1 16,1 0 1-16,-1 1 0 0,3 1 0 16,-3-1-1-16,1-2 1 0,-3 1 0 0,2 1 1 15,0-2 0-15,-2 3 0 0,3-2 0 0,-3 0 0 16,0 1-1-16,-1-2 0 0,1 1 0 15,-1 1 0-15,-1-2 0 0,1 2 0 0,0-1 0 16,-2-1 0-16,1 0-1 0,-1 0 1 0,0 0 0 16,0 0 1-16,0 0-1 0,0 0 0 15,0 0 0-15,0-1 0 0,0-1 2 16,-1 0-2-16,-1 1 0 0,0-1-2 0,-1 0 2 16,0-1-1-16,-2 0-1 0,2-2 2 0,-3 2-2 15,1 0 2-15,-1-1-1 0,1 1 1 16,-1-2 0-16,-2 0 0 0,2 0 1 0,-1-2 0 15,-1 4 0-15,2-2 0 0,-2-2-1 16,0 3 0-16,3-1 0 0,0 1 0 0,-1 3 0 16,2-4-1-16,1 2 0 0,-1 2 1 0,1-3-2 15,0 2 1-15,1-1 1 0,-1 0 0 16,1 0 2-16,-1 1 0 0,2-1-1 0,-1 0 0 16,-1 2 0-16,3 0-1 0,-1-1 2 15,1-1-2-15,-2 1 2 0,2 1-2 0,0-1 0 16,0 0 0-16,0 2-2 0,0 0 0 15,0 0 2-15,0 0 0 0,0 0 0 0,0 0 0 16,2 0 0-16,-1 2 0 0,2 0 0 0,-1 1 0 16,-1-1 0-16,2 1 0 0,-1-2-1 15,1 1 0-15,2 2 1 0,-2-1-1 0,2 0 0 16,1 1 1-16,-1-2 2 0,1 2-1 0,-1-1 0 16,0-1-1-16,1 1 0 0,-1 1 0 15,-1-1 0-15,1 0 0 0,0 0 0 16,-2 1 0-16,1-1 0 0,-1 1 0 0,0 1 2 15,1-2-1-15,-2 1-1 0,1-1 0 16,-1 0 0-16,-1 0 0 0,1-2-1 0,-2 0 1 16,0 1 0-16,0-2-2 0,0 2 2 0,0-2 0 15,0 0 0-15,0 1 0 0,-2-1 0 16,1 2 0-16,-2-2 0 0,-1 1 0 0,-2 1 0 16,2-2 0-16,-3 0 2 0,2 1-1 15,-1-1-1-15,0 2 0 0,1-2 0 0,-1 0 0 16,-1 1-1-16,2-1-1 0,-1 0 2 15,-1 0 0-15,0 0-1 0,2 0 0 0,0 0 1 16,1 0 1-16,-1 0-1 0,2 2 0 0,0-1 0 16,0-1 0-16,-2 3-1 0,0 0-18 15,2 2-54-15,-2 3-191 0,-1 1-102 0,-5-1-54 16,-5-1-28-16,0-2 3 0,1 2 47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4:04:34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16833 5951 169 0,'0'2'316'16,"-2"1"17"-16,2-3 9 0,0 2-105 16,0-2-101-16,0 1-51 0,0-1-18 0,0-1-9 15,0-1 3-15,0-1-1 0,0 1 1 16,-2-2-6-16,2 0-10 0,-2-4-7 15,2 2-7-15,-3-3-6 0,2 2-8 0,1-3-2 16,-4-2-8-16,3 2-2 0,-1 0-1 16,0-2-2-16,2 1 0 0,-3 1 0 15,3 0 2-15,0 2-1 0,0 1-1 0,2 0 3 16,-1 2 0-16,-1 3 1 0,2-1-3 16,0 1 2-16,-1 1 1 0,1 1-5 0,0 0 1 15,2 0 1-15,0 3-1 0,1 1 2 16,2 0-1-16,-1 5 4 0,1-1 0 0,-1 1 1 15,3 2-1-15,-4 1 1 0,3-2-1 16,-3 3-1-16,2-1-2 0,0 0-2 0,-2 0 4 16,0-1-3-16,-2-2 0 0,0 2 0 15,-1-3 2-15,-1 0-1 0,3-1-2 16,-2 2-2-16,-2-6 2 0,2 2-2 0,-1-1 0 16,-1-1 0-16,0-2 0 0,0 0-2 15,0-1 0-15,0 1 2 0,0-1-4 0,-1 0 3 16,-1-1-5-16,0 1 1 0,-2-2-3 15,1 0-3-15,0-1-1 0,0 0-2 0,-4-1 1 16,2 1-1-16,0-2 1 0,0 1 2 16,0-1 0-16,2 0 5 0,-2 0-1 15,1 3 4-15,0-1 2 0,0 0 1 0,3 1 0 16,-2 1 0-16,2-1 0 0,1 2 1 16,0 0-1-16,0 2-1 0,0 1 0 15,0 1 2-15,0 2 4 0,0 2 4 0,0 4 2 16,1 0 9-16,2 3 0 0,-2 1 2 0,-1 4-1 15,2 1 0-15,1 3 0 0,-3 3-1 16,3 2-7-16,-3 2 0 0,0 4-3 0,2-2-2 16,0 6 4-16,-1-3-5 0,3 6 1 15,-3-1-1-15,-1 5-1 0,3 0-2 16,-1 2 0-16,0 1 4 0,2-1-1 0,-1 0 1 16,0 1-1-16,2-2 1 0,-2 1-4 15,2 0-4-15,0 0-2 0,2-2-2 0,-2-2 0 16,0-2-2-16,2-2 0 0,-3 1 1 15,1-2 2-15,1 0-2 0,-1 0 0 0,0-1 2 16,0-1 1-16,-1-1-1 0,-2 0 1 16,1 0 2-16,2-2 0 0,-2 1-1 0,0 0 0 15,-1-1-1-15,1-1 1 0,0 0 0 16,-3-1 0-16,3-4-2 0,-3 1 2 16,2-4 1-16,0-2-1 0,-2-1 1 0,0-5-1 15,-2-1 2-15,0 0 0 0,2-2-1 16,0-2 0-16,0 0 0 0,-1-1 1 15,-1-2-1-15,2 0 0 0,0-2 0 0,0-1 0 16,0 1 0-16,0-3-1 0,0 1 1 16,0 0 1-16,0-3-11 0,-2-1-32 0,4 1-76 15,-2-2-148-15,-3-3-96 0,0-1-54 0,1-4-17 16,0-2 17-16</inkml:trace>
  <inkml:trace contextRef="#ctx0" brushRef="#br0" timeOffset="963.7532">15472 7608 66 0,'13'0'249'0,"4"0"21"16,1 0-13-16,6-2-57 0,4-1-63 16,4 2-32-16,6-2-19 0,4 0-11 15,4 0-3-15,5 0-3 0,2-2-4 0,1 2-4 16,7-1-5-16,0-1-3 0,7 2 0 16,1-2-6-16,3 3-5 0,5-1-4 0,2 0-4 15,5-1-9-15,1 1-6 0,2 2-5 16,3-2-2-16,3 0 0 0,2 0-2 15,4-1 4-15,3 4-1 0,2-3 2 0,5 1-2 16,1 2 0-16,0-3 2 0,1 0 1 16,0 0-1-16,5 2 0 0,5-2-1 15,0 0-3-15,3 1-7 0,1-1-3 0,1 0 4 16,5 0-3-16,0 2-1 0,2-2-1 16,1 3-2-16,-1-2 2 0,0 1-2 0,-2 1 2 15,4 0-1-15,0 0 3 0,-2 0 1 16,1 1-3-16,-1-1 1 0,4 0-2 0,0 0 0 15,2 0-3-15,-2 0-2 0,1 0 3 16,0 0 0-16,-1-1 0 0,1 1-2 0,-3 0 3 16,0 0 2-16,-4 0 0 0,-2 1-4 15,0-1 2-15,-3 0 2 0,-1 2-2 0,-5-2-2 16,-5 0-1-16,-3 0 1 0,-5 0-2 16,-3 0-1-16,-3 0-2 0,-1 0 4 15,-5 0-2-15,-2 0-2 0,-3 0 4 0,-1 0 3 16,-6 1 2-16,-1-1 0 0,-1 0 0 15,1 0 3-15,-1 2-1 0,-4-2-3 0,-1 0-1 16,-6 0 0-16,-4 0-1 0,-4-2 1 16,-5 1 2-16,-4-1 2 0,-7 1 1 0,-2-1 1 15,-6-3 0-15,-3 5 0 0,-6-4 0 16,-2 1-4-16,-6 1 2 0,-3-1-1 0,-2 3-2 16,-3-4 0-16,-3 3 0 0,-3-1 1 15,-2 1 0-15,-4 1 0 0,2 0 1 0,-3-2-7 16,-1 0-12-16,-2 1-27 0,-1-3-59 15,-4 4-104-15,-2 0-110 0,-3 0-51 0,-3 0-19 16,3-3 10-16,0-1 50 0</inkml:trace>
  <inkml:trace contextRef="#ctx0" brushRef="#br0" timeOffset="4314.7156">18221 6815 209 0,'0'0'288'0,"0"0"22"0,0-2-38 16,2 2-69-16,-2 0-61 0,0-1-40 16,0-1-23-16,0 0-11 0,0 1-9 15,0 1-7-15,0-2-5 0,0 0-9 0,2-1-2 16,-1 2-6-16,1-2-6 0,1-2-7 15,-2 2-2-15,2-1-4 0,-1 1-5 0,1-1-1 16,0-2-2-16,1 1-1 0,-3-1 0 16,2 0 0-16,1 2-1 0,-1-1-1 15,1-2 1-15,-1 2 2 0,1 0-1 0,-3 0-1 16,2 0 0-16,-1 0 3 0,1 3-2 16,-3 2 1-16,3-2 0 0,-3 1 2 15,0-1-2-15,2 2-1 0,0 2 0 0,-1-1-2 16,-1-1 3-16,5 2-1 0,-4 0 2 15,-1 1 2-15,3 1 1 0,1-3 0 0,-3 3-1 16,2 1 1-16,-1 0-1 0,0-2-1 16,1 4 3-16,0-4 1 0,0 2 1 15,2 1-1-15,-2-2 0 0,0-1 0 0,-1 2-2 16,-1-2-3-16,2 0 0 0,-1-1-3 16,-2 0 1-16,2 0-1 0,-1-1-1 0,-1 1 0 15,2-2 0-15,0 2 0 0,-2 0-1 16,1-1 1-16,1-1 0 0,-1 2 0 0,-1 0 0 15,2-1 0-15,1-1 0 0,-2 2-1 16,-1-1 2-16,0-1-1 0,0 0-1 0,2 0-1 16,-1 0 2-16,-1 0-2 0,0 0-4 15,0 0 2-15,0 0-3 0,0 0-2 0,-1 0-4 16,-1 0 1-16,2 0-4 0,0 0-3 16,-1 0-1-16,-2-1 0 0,1-1 1 0,-1 1-1 15,2-1 2-15,-1 0 5 0,0 2 0 16,1-1 6-16,-1-1 0 0,0 0 1 15,-1 2 2-15,2-2 3 0,-1 1 1 0,2-1-3 16,-2 0 2-16,2 1 1 0,0 0 0 16,0-1 0-16,0-1-2 0,0 2 2 15,0-2-1-15,-1 1-1 0,1-1 2 0,-2 1-1 16,1 1 1-16,-2 0 3 0,1-1-1 0,-1 1 0 16,2-1 2-16,-3 1 0 0,1 1-1 15,1-2 1-15,1 1 2 0,-1-1-2 16,1 1 2-16,-1-1-1 0,0 2 2 0,2 0 1 15,0 0-2-15,0 0 3 0,0 0-3 16,0 0 6-16,0 0-3 0,0 0-1 0,0 0-2 16,0 0 2-16,0 0-3 0,0 0-5 15,0 0 0-15,0 0 0 0,0 0 0 16,0 0 0-16,0 0 0 0,0 0 0 0,0 0 2 16,0 2 0-16,-1-1 0 0,1 1 3 15,-2 1-4-15,2-2 0 0,0 1 1 0,0 1 0 16,-1-1-2-16,1 0 0 0,0 1 2 15,-3 0 0-15,1 0 3 0,2 2-1 16,0-3 1-16,-1 2-2 0,1-1 0 0,-2-1-1 16,0 3 2-16,2-2-1 0,0 0-1 15,0 1-1-15,-1 0 1 0,1 1-2 0,0-2-2 16,0 2 2-16,-2 0-1 0,2 1 1 16,0-1 1-16,0 2 1 0,0-1 1 0,0 1-2 15,0-2 1-15,0 4 0 0,0-4-2 16,0 2 0-16,0 1 2 0,0-1 0 0,0 2-1 15,0-2 0-15,0 2 1 0,0 0-1 16,0 0-1-16,0 0 1 0,0 2-1 16,0-1 1-16,0-2 2 0,0 2 1 0,0-1 0 15,2 0-2-15,-1-2 2 0,-1 3-2 16,0-1 3-16,0-1-4 0,0 2 1 0,0 0 2 16,0-1-4-16,0 0 2 0,0 1-2 15,0 0 3-15,0 0-2 0,0-1-1 16,0 2 0-16,-1-1 3 0,1 1-1 15,0-2-1-15,0 1 2 0,0 0 0 0,0 2 2 16,0-2 0-16,0-1 3 0,0 0 0 0,0 1 0 16,-2-2 0-16,2 1-1 0,0-1 0 15,0 1-1-15,0-1-2 0,0 0 3 16,0-1-4-16,0 1-1 0,0 1 0 0,0-3-2 16,0-1 0-16,0 3-1 0,0-1 0 0,0-2 3 15,0 2-2-15,2 0 1 0,-2-1 0 16,0-1 2-16,0 3-2 0,0-3-1 0,0 1 0 15,0-2-1-15,0 1-1 0,0-1 2 16,0 1 0-16,0-1 1 0,0 0-1 0,1 1 1 16,-1 2 0-16,0-2-1 0,0-2 0 15,0 2 0-15,0 0 0 0,0 0-2 16,0 0-1-16,0 1 2 0,0-1-1 0,0 2-2 16,0 0-1-16,0-1-4 0,0 1-10 15,0 0-19-15,0 0-27 0,0-2-50 0,-3 2-97 16,2 1-103-16,-3-1-49 0,3-1-12 15,2-3 11-15,-1 2 44 0</inkml:trace>
  <inkml:trace contextRef="#ctx0" brushRef="#br0" timeOffset="6401.49">19794 6766 37 0,'0'0'198'15,"0"0"5"-15,2 0-20 0,-1 0-34 16,-1 0-25-16,0 0-21 0,0 0-11 0,0-1-6 16,0-1-6-16,-1 2-8 0,-1 0-7 0,2-2-8 15,0 2-1-15,0-1-2 0,0 1-5 16,0-1 0-16,0 1-4 0,0 0-3 16,0-2-6-16,0 2-4 0,2-1-5 0,-1-1-2 15,-1 1-5-15,2-2-1 0,0 0-5 16,1 1-3-16,3-5-2 0,-3 2-2 15,3 0-5-15,-1-3 0 0,2 1-1 0,-1 0 0 16,1 0-1-16,2-1 0 0,-1 1 0 16,-2-2 0-16,1 4 2 0,0 0-1 0,-2 0 1 15,0 2 0-15,-1 1 2 0,1 0 1 16,-2 2-1-16,0 0 0 0,-1 0-1 0,-1 2 1 16,3 0 2-16,-3-1 1 0,2 4 0 15,-1-1 0-15,0 1 2 0,-1 1-2 0,1 1 0 16,-1 1-3-16,1 1 1 0,2-2-2 15,-2 0-1-15,0 1 2 0,-1-2-3 16,1 2 0-16,1-1 1 0,-1-4-2 0,-1 3 2 16,1-1-2-16,-1-3 0 0,1 2 0 15,0-3 0-15,-2 1-2 0,1-1 2 0,-1 1 0 16,0-2 0-16,0 0 0 0,0 1 2 16,0-1 0-16,0 0-4 0,0-1 0 15,-1-1-5-15,1 1 1 0,-2-2-5 0,0-1-2 16,1 2 1-16,-1-4 0 0,1 1 1 15,-1-1-1-15,0 1 0 0,-1-4-3 0,2 4-1 16,-3-2 0-16,0 2 2 0,2 0 2 16,-1 1 5-16,2 1 3 0,1 0 3 15,-2 1 0-15,0 2 1 0,2-1 1 0,0 1 0 16,-1 1-1-16,-1 1 2 0,2 1 3 16,-1 0 2-16,-3-1 1 0,3 3 0 0,-1 1 6 15,2 0 0-15,0 1 2 0,-2 3 3 16,2-3 0-16,0 4 2 0,0-1 0 0,0 1-2 15,0 0 2-15,0 4 2 0,0-3 0 16,-1 5 5-16,-1 1 0 0,1 2 4 16,-4 2 0-16,2 2-5 0,-2 1-6 0,1 1 1 15,0 1-5-15,-2 0-5 0,3 0-3 16,-3-1 0-16,3-1 0 0,-1-1-2 0,3 0 0 16,-1-1 1-16,1 2 1 0,-1-4-4 15,0-1 1-15,1 2-1 0,-1-2-1 0,2-2-1 16,-2-3-1-16,2 2-2 0,0-5 0 15,-1 1 0-15,-1-3-2 0,1 1 0 16,1-4 0-16,0 1 1 0,-3-2 1 0,3-2 0 16,0 0 0-16,3 0-2 0,-3-1 2 15,1 0-3-15,1-1-5 0,-1-2-13 0,3 2-24 16,1-4-47-16,-2 2-100 0,-3 0-128 16,0 0-65-16,0 0-27 0,1-5 6 0,-4 2 37 15</inkml:trace>
  <inkml:trace contextRef="#ctx0" brushRef="#br0" timeOffset="7876.6511">16788 8332 108 0,'1'1'258'16,"-1"1"29"-16,2-2-14 0,-2 0-62 0,1 0-46 15,-1 2-36-15,2-2-21 0,-2 0-17 16,0 0-7-16,0 0-9 0,2-2-8 0,-2 2-6 16,1 0-12-16,-1 0-7 0,0-2-13 15,2 0-8-15,0-2-8 0,0-1 0 0,1-2-7 16,1-1-3-16,0 0-1 0,0-2-2 15,1-1-1-15,3 1-3 0,-1-2-1 16,1 1-3-16,-1 2 0 0,1 1 2 0,-1 1 1 16,-1 2 2-16,1 3-2 0,-4-1 4 15,2 3 1-15,-2 0 1 0,1 3 0 16,-2 1 5-16,0 1-1 0,1 0 2 0,-1 3 1 16,-1 1 0-16,1-1-2 0,-1-1 0 15,1 2 1-15,0-2-1 0,-1 0-3 0,1 1-1 16,-1 0-1-16,1 0-1 0,1-2 0 15,1-1 0-15,-2-1 0 0,1-1 0 0,-1 0 0 16,0-2-3-16,-1 1-1 0,-1-2-1 16,2 0-2-16,-2 0-2 0,0-2-2 0,0 1-4 15,0-2 1-15,-2 0-5 0,2-1-2 16,-1 1 0-16,-3-2 1 0,1 1 5 0,1 1 0 16,-2-1 3-16,1 1 5 0,1 0 2 15,1 1 5-15,-1 1-1 0,1 1 4 0,-3 0 0 16,4 0-2-16,-3 1-1 0,3 2 4 15,-1 2-2-15,1 2 4 0,0 0 1 16,0 2 4-16,0 2 5 0,0 3 0 0,0 4 5 16,0 2 6-16,0 3-1 0,0 2 2 15,1 5 0-15,-1 0 5 0,2 1-3 16,-1 1-3-16,-1 1 2 0,0 1 1 0,0 2-4 16,2 0-1-16,0 3-1 0,-2 0-2 15,0 2-6-15,0 0-2 0,-4 0-5 16,4 0-2-16,-3 0-1 0,2 2-2 0,-1-1-2 15,0-2-2-15,1 2 1 0,-1-1 0 16,2 0-1-16,0-4 0 0,0 2 0 0,0-3 1 16,2 0-3-16,-1 0 0 0,-1 0 1 15,2-2 3-15,0 0 0 0,-1 0 1 0,-1-5 4 16,0 0 1-16,3-2-4 0,-3-1 0 16,2-1-2-16,0-4-1 0,-1 1-1 15,-1-2 1-15,2 0-1 0,-1-4 1 0,-1 1-1 16,2-3 1-16,-2-1-1 0,0-3 0 15,-2 1 0-15,2-4 2 0,0-1-2 0,0-2 0 16,0-1-2-16,-1-1-8 0,1-2-9 16,-2-2-22-16,1-1-27 0,1-1-45 0,0-2-69 15,0-1-98-15,-4 1-77 0,1-2-29 16,2 1 2-16,-3-3 32 0</inkml:trace>
  <inkml:trace contextRef="#ctx0" brushRef="#br0" timeOffset="8477.5044">15804 9578 275 0,'-18'3'327'0,"5"-3"28"16,4 0-38-16,2 0-90 0,7 0-79 15,3 0-57-15,2 0-35 0,7-3-21 16,0 3-8-16,3-2-3 0,3 0-5 0,2 2-1 16,6-1-1-16,0-1-5 0,6 0-3 15,4 1-2-15,7-2 2 0,5 0 3 0,4-3 5 16,3 1 3-16,9 0 3 0,10-3 5 15,3 1 3-15,10-2 1 0,5 0 4 0,7-1 0 16,6 1 2-16,5-1-4 0,7 0-5 16,6-1-3-16,2 3-8 0,7-2-5 0,-3 3 0 15,4-3 0-15,1 3-3 0,5 0-1 16,-1 2 1-16,4-1-3 0,-4 2-7 0,1-1 0 16,1 2 0-16,0 0 0 0,0 2-3 15,0-1-1-15,-3 0 4 0,-3 1 0 0,4 0 4 16,-2 1-1-16,1-1 0 0,-2-1 1 15,-3 1-4-15,0-1-2 0,-6-1-3 16,1-1 0-16,-6 4 2 0,-5-3 0 0,-6 3 0 16,-7-2 4-16,-8 2 1 0,-7-3 2 15,-6 3 3-15,-3-4 0 0,-7 4-3 0,-8 0 0 16,-3 0-3-16,-11-3 0 0,-6 3-1 16,-7 0-1-16,-5 0 1 0,-7 0-2 0,-5 0-3 15,-5 0-4-15,-6 0-4 0,-3 0-2 16,-4 0-7-16,-2 0-8 0,-4 0-13 0,0 0-19 15,-5 0-32-15,-1-2-53 0,-3 0-84 16,-6 1-97-16,-3-1-41 0,-3-1-7 16,-2-1 21-16,-5-1 49 0</inkml:trace>
  <inkml:trace contextRef="#ctx0" brushRef="#br0" timeOffset="9751.751">19124 8646 52 0,'0'3'271'16,"-2"-1"26"-16,1 0 10 0,1-2-72 0,0 2-74 15,-2-1-54-15,2-1-34 0,0 0-20 16,2 2-7-16,-2-2-7 0,0 0-2 0,0 0-6 15,1 0 0-15,1-2-5 0,-1 1-3 16,1-1-3-16,1-1-8 0,-1-1-2 16,1 1-8-16,0-3-2 0,0 1-1 0,-1 0-4 15,1-2-2-15,-2 0 0 0,3 0-2 16,-1-3 1-16,0 0 1 0,-1 2 2 16,1 2 3-16,-1-1 2 0,-1 2 3 0,1 1 3 15,-1 1 1-15,2 0 1 0,-1 1 5 16,-2 2 3-16,1 0 7 0,1 4 3 0,-2 0 5 15,1 0 1-15,-1 4 2 0,2-1-1 16,0 2-4-16,-1 0-1 0,1 1-3 0,1 2-5 16,0-2-3-16,2-2-1 0,1 2-4 15,-3-3-4-15,2 1-4 0,2-2 0 0,-3-1-2 16,1 0 0-16,-2-1 0 0,3-4-2 16,-3 3 4-16,1-3-1 0,1 0-2 0,-4 0-3 15,4-3-4-15,-3 1 0 0,1 0-5 16,-2-1-6-16,1 1-2 0,-2-1-2 15,0 1-3-15,0-1-3 0,-2 0-1 0,1 0 0 16,-2 1-2-16,-1-1-4 0,0 0 6 16,-1 2-1-16,0-1 1 0,-3-1 1 0,4 0 5 15,-3 2 3-15,1-3 2 0,-1 3 4 16,1-1 4-16,2-1 3 0,-3 1 2 16,4 0 8-16,0 2 6 0,1-1 3 0,0 1-1 15,1 0 6-15,1 0 4 0,0 1 1 16,0 3 0-16,1-3 3 0,-1 3 0 0,2-1 2 15,-2 3 0-15,2-1-2 0,-2 0 0 16,1 2-5-16,-1 0-1 0,2 1-3 0,-2 0 0 16,1-1-2-16,-1 2-2 0,-1 0-1 15,1 1 1-15,-2-1-2 0,2 0-5 16,0 0-3-16,-1 1 3 0,-1-2-1 16,0 1-1-16,1 2 3 0,-1 1 5 0,1-2 0 0,-4 5 6 15,4 2 3-15,-2 1 2 0,-1 3 3 16,1 3 0-16,1 1-6 0,-2 1-3 15,0-1-5-15,3 1-5 0,-1 0-5 16,1-1 1-16,1-1 0 0,1 0-1 0,-1 0 1 16,0-2-1-16,2 2 0 0,-1-2-1 15,-1 0 2-15,0-2 0 0,2 0 1 0,-2 0-2 16,2 0 0-16,-2-5 1 0,1 2-2 16,-1-3-1-16,3 0 0 0,-3-4 0 0,2-3 0 15,-2 1-2-15,0-3 1 0,2-1 0 16,-2 0 1-16,1-1 0 0,-1-1-1 0,0-1 1 15,2 1 0-15,-2-1-1 0,2 0 1 16,-2-1-4-16,0 0-6 0,0 0-12 16,1 0-18-16,1-1-34 0,-1-2-53 0,4-1-89 15,-5-2-114-15,0-3-53 0,0-1-12 16,1-2 15-16,2-3 43 0</inkml:trace>
  <inkml:trace contextRef="#ctx0" brushRef="#br0" timeOffset="10644.0631">19483 8575 236 0,'3'-1'318'0,"0"-2"20"16,0 1-22-16,0-1-98 0,-1 2-93 0,1-4-56 15,0 2-32-15,2-1-16 16,-2 1-10-16,0 0-1 0,0-1-4 0,1-1-3 15,0 2 1-15,-2-1-2 0,1 1 2 16,2 1 3-16,-2 0 3 0,2-1 2 0,-4 1 1 16,4 1 4-16,-2-2-2 0,2 2-1 15,0-2-1-15,-1 3 0 0,-1-3 5 0,2 3 0 16,-2-2 4-16,-1 2 0 0,0 0 2 16,1 0 3-16,-1 2 1 0,1-2 3 0,0 3 2 15,1 2 2-15,-2 2 0 0,1 1-1 16,-1-1-2-16,-1 2-4 0,2 0-4 0,2 1-5 15,-1-1-4-15,0 0-3 0,2-2-5 16,1 1 0-16,-1-1-1 0,-1-2-2 0,1-1 0 16,0 1-1-16,-1-5 0 0,-2 3 0 15,4-3 0-15,-2 0-3 0,-1 0-2 0,0-1-2 16,-3-1-5-16,3 0-2 0,-4 2-5 16,0-3-1-16,-1 1-3 0,-2-1-3 0,0 1 0 15,0 0-3-15,0-1-3 0,-2-1-5 16,-2-1-2-16,2 2 2 0,-2-2 2 15,1 2 3-15,-3-2 6 0,3 1 10 0,-1 1 6 16,2-2 7-16,2 4 3 0,-2-2 5 16,1 1 1-16,3 2 4 0,-1-2-1 0,1 2 4 15,-1 2 0-15,0 1 4 0,2 0 0 16,-1 2 5-16,-1 0 1 0,2 5 4 16,-2-2 0-16,-2 4 1 0,4 2-2 0,-3 1-2 15,2 0-3-15,-3 3-5 0,3 0-2 16,-3 2-4-16,3-1 3 0,-1 2-2 0,1 3 0 15,-1-3 1-15,0 3-2 0,-1 1-1 16,3-2-4-16,-1 0-1 0,-2 2 0 16,1-1-1-16,2 0-2 0,0 2 0 0,-1 1-4 15,1-3 4-15,1 5-2 0,-1-3-2 16,2-1 0-16,1-1 0 0,-2 1 0 0,1-4 0 16,1 3 0-16,0-4-2 0,0-1 4 15,1-2-2-15,-1 0 1 0,-1 0-1 16,-1-2 0-16,2 0 0 0,-1-1-3 0,0-2-1 15,-2 2 3-15,2-3-2 0,-2-1 1 16,0-1 1-16,0-3 2 0,0-1-1 16,0 0 0-16,0-2-1 0,2-1-4 0,-1 0-9 15,3-2-18-15,-1-4-32 0,2 0-56 16,-2-3-102-16,-1-1-117 0,-2-1-54 0,-2-1-15 16,4-3 11-16,-2 1 47 0</inkml:trace>
  <inkml:trace contextRef="#ctx0" brushRef="#br0" timeOffset="11943.2661">16814 10319 28 0,'0'-3'284'0,"2"1"31"16,0-1 19-16,-1-2-51 0,1-1-87 16,0 0-65-16,1-1-44 0,0 0-26 0,1-3-20 15,3 3-12-15,-3 0-6 0,3-3-6 0,-1 3-3 16,-1 1-2-16,3-1-1 0,-2 3 0 16,2 0 0-16,-1 2 4 0,0 1 3 15,1-1 0-15,-1 4 7 0,-3-1 2 0,4 1 5 16,-3 1-2-16,0 1 4 0,1 1 0 15,0 1 1-15,2-1-7 0,-2 5-2 0,-1-1-3 16,2-1-10-16,-3 2-2 0,1-1-3 16,1-2-6-16,1 2 0 0,-4-3-1 15,0 0 0-15,-1 0-1 0,-1-3-1 0,3-1 1 16,-4 0-4-16,0 0-7 0,0-2-6 16,0 0-9-16,0-4-12 0,-2 2-9 0,0-1-7 15,-1-2-3-15,0 3-2 0,0-3 3 16,-2 1 8-16,-3-1 5 0,2 2 7 0,-2 0 8 15,0 2 12-15,-1-1 9 0,1 1 10 16,1 1 6-16,2 1 11 0,0 1 2 0,1-1 1 16,3 1 3-16,-1 2 3 0,2 1-1 15,2 1 1-15,-1-1 1 0,2 5 3 0,0 2 0 16,0 0-2-16,1 4 1 0,-1 2-4 16,0 3-1-16,0 4-2 0,0 4-2 15,-1 2-5-15,1 3-1 0,2 2-2 0,-5 3-2 16,1 0-3-16,2-2 4 0,1 2-1 15,0 0 2-15,1-2 3 0,0 4-1 0,4-1 1 16,-1 1 1-16,0 0-1 0,0 2 1 16,3-1-6-16,-1 1-1 0,-1 1-2 0,2 2-5 15,0 0-5-15,-1 0-1 0,2 1-3 16,-2-1 3-16,1 1-3 0,-2-2 2 0,-1-2-3 16,0-1 3-16,2 0-1 0,-4-2 1 15,-1 1-2-15,1 0 2 0,-1-2 2 16,1-2-2-16,-3 1 2 0,0-3-3 0,1-1 3 15,-3-1-1-15,2 0 1 0,-1 0 0 16,-2-2 1-16,3 0 1 0,-1 0-2 16,-1-1 0-16,3-3-2 0,-2-1 1 0,-2-1 1 15,4-4-1-15,-4 1 1 0,0-3 0 16,0-2-1-16,1 0 1 0,-1-2-2 0,-1-3-1 16,1 0 3-16,0-4 0 0,0 2 1 0,-2-4-2 15,0-2-13-15,2-1-29 0,-4-1-56 16,2-2-101-16,-4 0-131 0,1-2-61 15,-3-1-25-15,3-1 9 0,-2-4 48 0</inkml:trace>
  <inkml:trace contextRef="#ctx0" brushRef="#br0" timeOffset="12620.8455">14943 12071 159 0,'-25'-3'367'0,"2"1"34"0,6 0 19 15,4-1-58-15,4 1-141 0,4-1-94 16,5 1-52-16,5-1-30 0,4 3-15 0,4-3-7 16,6 3-6-16,2 0 2 0,7 0-8 15,4 0-3-15,2 0-3 0,4 3-2 0,5-3-3 16,6 0-3-16,6-3 2 0,5 3 2 16,5-3-1-16,7-1 2 0,6 2-2 0,9-3 4 15,5 2 1-15,4-1 1 0,4 0 3 16,3 2 6-16,4-1 7 0,5 0-2 15,4 1 2-15,7 1-3 0,0 1-5 0,2 0-10 16,2 1-8-16,-2-1 3 0,1 4-5 16,7-3 0-16,1 2-1 0,3-1 0 0,-2 2 4 15,1-1 1-15,3-2 2 0,7 2 0 16,0 0 4-16,0 0 1 0,4 2-5 0,1-4-2 16,0 1 1-16,4 1-3 0,-5 2 7 15,-1 0 1-15,-1-2 0 0,4 1-2 0,2 1 1 16,-3 0-2-16,-4 0-2 0,-2-1-3 15,-3-1 0-15,0 1-1 0,-2 0-3 16,0 1 5-16,-5-2 3 0,-2 0 3 0,-3 0 0 16,1 1 3-16,-2 1 1 0,-4 0-1 0,-6-1-4 15,-5-1-3-15,-10 2 0 0,0-2-1 16,-2-1 2-16,-8 1 2 0,-5-1-4 0,-7-2 2 16,-8 0-4-16,-4-2 3 0,-9-1 3 0,-7-1 2 15,-5-1 1-15,-6 1 2 0,-4 0 2 16,-4 1-1-16,-6 0-4 0,-9-1-2 15,-1 2-3-15,-6 0-3 0,-4 1-3 0,-2-1-9 16,-7 1-10-16,-4-1-15 0,-2 1-24 16,-5-2-61-16,-5-2-100 0,-7 4-108 15,-6-3-52-15,-4 0-17 0,-4-4 10 0,-6 0 50 16</inkml:trace>
  <inkml:trace contextRef="#ctx0" brushRef="#br0" timeOffset="13746.1529">17360 11465 131 0,'-2'0'259'0,"2"0"23"0,0 0-28 15,-1 3-61-15,1-3-48 0,-2 0-28 0,2 3-18 16,0-2-8-16,0 0-5 0,0-1-1 15,0 0-7-15,0 0-6 0,0 0-11 0,2 0-6 16,-1-1-8-16,2 0-11 0,1-2-4 16,0-2-6-16,1 0-7 0,1-2-9 0,-1-1-7 15,1-1-3-15,1 0-7 0,-1-1-4 16,2 0 2-16,-2-2-2 0,-1 2 3 16,1 0-1-16,-2 4 4 0,1-2 1 0,0 4 0 15,-1-3 2-15,-1 5 2 0,0-1 0 16,-1 1 2-16,-1 2 2 0,3 0 5 15,-1 2 3-15,-2 1 3 0,4 1 5 0,-1 2 0 16,1 2 2-16,-2 1 3 0,2-1-1 16,0 4-2-16,0 0 1 0,1 2-3 0,-1 0-4 15,-1-2-3-15,1 1-5 0,2 0-1 16,-1-4-7-16,0-1 1 0,-1 0-1 16,-2-2 1-16,0-2-2 0,1-1 1 0,-3-1-1 15,-1-1-3-15,3-1-6 0,-3-1-4 16,0-2-8-16,0 0-12 0,0-2-11 0,-3 1-11 15,0-2-6-15,-2 1-7 0,0 0-1 16,-4-2 2-16,1 2 7 0,0-2 9 0,-2 0 6 16,1 1 11-16,1 0 7 0,0 0 12 15,-1 1 11-15,1 1 16 0,3 2 10 0,2 0 8 16,1 0 6-16,1 2-1 0,1 0-2 16,0 1 1-16,1 0-1 0,1 3 4 0,1-1 6 15,1 1 5-15,-1 1 1 0,-2 2 2 16,3 2-4-16,0 1-1 0,-3 5-5 15,1-1-1-15,1 3-8 0,-1 2-6 16,-1 1-4-16,1 1-5 0,-2 3-5 0,2 2-3 16,-1 0-1-16,1 0-1 0,0 2-1 0,-1-1-3 15,2 0 1-15,1 1-5 0,-3-3 1 16,5 0 1-16,-3 2-3 0,2-6 1 16,-2 2 0-16,2-4 1 0,-2 1-2 0,2-4 3 15,-1-2-1-15,1-1 0 0,-1-2 0 16,0-3 1-16,0 0 0 0,-1 0 0 0,0-2 1 15,0-2 0-15,1 2 1 0,-2-2 1 16,1 0-3-16,2-1-6 0,-2-3-17 16,1 0-31-16,0 0-57 0,1-5-108 0,-5 2-121 15,0-1-55-15,0-1-19 0,5-3 11 16,-1 0 47-16</inkml:trace>
  <inkml:trace contextRef="#ctx0" brushRef="#br0" timeOffset="15266.647">21447 11151 175 0,'0'0'293'0,"0"4"22"0,-3-1-15 15,3-1-76-15,0 1-68 0,0-2-39 16,3 3-18-16,-3-4-7 0,2 3-8 15,-1-1-8-15,-1 0-12 0,0-1-11 0,2 1-16 16,0-2-11-16,-1 2-6 0,-1-2-7 16,2 0-6-16,-2 0 1 0,0 0-1 0,0 0-2 15,0 0 1-15,0-2-2 0,1 2 1 16,-1-3-2-16,4 0-1 0,-4-1-2 0,1 4-1 16,-1-3-5-16,3 2-1 0,-1 1-4 15,0 0-4-15,-1 0-3 0,3 1-2 16,-3-1 2-16,2 0 2 0,-2 3 3 0,-1-3 2 15,0 0 5-15,2 0 2 0,-2 0 2 16,2 0 1-16,-2 0 0 0,0 0 0 0,0 0 0 16,0 0-3-16,0 3 0 0,1-2 1 15,1 0-2-15,1 1-3 0,0-1-2 0,0 1 4 16,-1 0-2-16,0-2 4 0,1 2 1 16,-1 1 3-16,-1-3 3 0,-1 0 5 0,3 0 3 15,-2 0 6-15,-1 0 2 0,0 2 3 16,-1-2-1-16,-2 0-2 0,3 0-6 15,0 0-6-15,0 0-5 0,0 0-5 0,0 0-3 16,0 1-3-16,0-1 1 0,0 0-1 16,0 0 0-16,0 2 2 0,0-2 2 0,0 0 4 15,0 0 1-15,0 0 2 0,-1 0 4 16,1 0 2-16,-4 0 0 0,3 0 4 16,-1 0 0-16,0-2 2 0,1 2-1 0,-1-1 0 15,1-1-1-15,1 2 1 0,0-3-4 16,0-1-1-16,1 1-3 0,-1-1-2 0,3-2-2 15,-1 2 0-15,1-2-1 0,2-1 0 16,-1 1 1-16,1 0 3 0,0 0 0 16,-2-1-2-16,2 3 2 0,-2 0-1 0,1-1 0 15,0 5-1-15,-1 0-1 0,-1 0 1 16,-1 0 4-16,2 0-1 0,1 3 5 0,-1 3 4 16,-1 0 2-16,1 0 1 0,-2 2 2 15,3 1 0-15,-3-1-1 0,3 1-4 16,0 2 0-16,-3 0-5 0,4-2 1 0,-2 1-5 15,1 1 0-15,-3-5-2 0,2 4-1 16,1-3 2-16,-3 1-2 0,3-3 0 0,-2 2 2 16,0-5-1-16,-1-1-2 0,-1 2 0 15,2-3 0-15,0 2-2 0,-2-2 1 0,0 0-1 16,0-2 0-16,0 2 1 0,0-3-3 16,1 0-1-16,-1-2-2 0,0 1-1 0,-1 1-7 15,1-2-1-15,-4 0-6 0,1 0-8 16,-3-2-5-16,1 4-6 0,-3-3-4 0,2 0-3 15,-1 0 1-15,-2 1 7 0,1 1 9 16,0 1 10-16,3 1 8 0,0-1 12 16,1 3 7-16,1 0 3 0,2-1-1 0,-1 1 2 15,2 1 4-15,0 1 1 0,0 1 4 16,2 0 3-16,-2 3 6 0,1 0 2 16,-1 0 0-16,3 3 1 0,-3 3-2 0,0 1 0 15,-3 2-4-15,3 3-3 0,-1 2-3 0,-3 2-2 16,3 2-3-16,1 2-1 0,-4-1-5 15,4 0-1-15,0 3-2 0,0 1-3 16,2-1-5-16,0 2-2 0,3 1-2 16,-2 1 3-16,2 0-1 0,0 0 0 0,2 1 5 15,-1 0 6-15,-1-1 3 0,0-1 5 16,1-2 1-16,-1 1 3 0,-4-2 0 0,2-3-3 16,-1 2-1-16,-2-4-2 0,2 1-1 15,-2-3-3-15,0 1 0 0,0-2 1 0,0-2-4 16,-2-1-2-16,2-2-1 0,0-2 0 15,0-4-4-15,0-1-2 0,0-1 0 16,0-3-6-16,0 0-7 0,0-1-7 0,0-3-3 16,0 2-3-16,0-2 2 0,3 0-2 15,1-4-24-15,-1-2-92 0,-2 2-157 0,-1-2-83 16,0-2-41-16,0-2-21 0,-1-2 22 16</inkml:trace>
  <inkml:trace contextRef="#ctx0" brushRef="#br0" timeOffset="24285.4511">7413 10285 159 0,'3'-3'231'16,"0"2"15"-16,3 1-56 0,2-1-60 0,0-1-44 16,2 1-26-16,2-1-13 0,-2 0-11 15,2 1-10-15,-2 1-6 0,-2 0-2 16,0 1 0-16,-1-1 3 0,0 0 7 0,-2 2 5 15,0 0 3-15,-2-2 5 0,-2 1 2 0,4-1-6 16,-4 2 0-16,1-1-3 0,1 0-1 16,0 2-2-16,1-3 1 0,0 0 0 0,1 2 3 15,2-2 0-15,3 1 2 0,2-1-3 16,2 0 1-16,2 0-3 0,2 0 1 16,2 0-3-16,0 0 2 0,2 0-5 15,0 0 0-15,-3 0-4 0,3 2-2 0,-1-2-4 16,0 1-4-16,1-1 0 0,1 0-3 15,-2 0 0-15,3 0-1 0,-1 0 0 0,1 0 0 16,3-1-1-16,0-1 0 0,-2 1 0 16,4-1-1-16,-1-2 1 0,2 1 3 0,2 0-2 15,-1-2 0-15,5 3-3 0,-2-3 4 16,0 2-4-16,3-1 2 0,1-1 0 0,3 2 1 16,-2-1 1-16,-1 1-2 0,2 1 1 15,-1-3-2-15,-1 4-2 0,-1-2-1 0,-2-1 1 16,1 3 0-16,-2 0-1 0,-2-2 0 15,1 3-3-15,-3-2 4 0,2 1-5 16,-2-1 1-16,0 2-1 0,0 0 0 0,2-1-1 16,-4 1-3-16,2 0 3 0,0 0-1 15,0 1 0-15,0-1-1 0,0 0 1 16,0 3 2-16,0-1 2 0,0-2-1 0,0 1 0 16,-1 1 0-16,-1-2-1 0,-2 1 0 15,-1-1 0-15,2 1 0 0,-2 1 0 0,0 0 3 16,-1-2-2-16,0 0 4 0,3 0-2 15,-2 1 1-15,0-1 0 0,0 0-2 0,2 2 0 16,-3-2 3-16,0 0-2 0,1 0 1 0,0 0-1 16,2 0 3-16,-2 0-4 0,1 1-1 15,-1-1 2-15,2 0-2 0,0 0-1 0,1 2 0 16,-1-1 0-16,2 1 0 0,-3 0 0 16,3 0 0-16,-5 1 0 0,3 0-1 15,-2-1 0-15,0 3-1 0,0-5 1 0,1 4 1 16,-2-4-1-16,3 3 1 0,-1-1 2 15,1-2-2-15,0 3-1 0,1-3 0 16,1 0 1-16,2 0 0 0,-1 0-2 0,0 0-1 16,4 0 3-16,-1 0 1 0,3-3-3 0,1 3 1 15,0 0 1-15,1-2 0 0,-1 0 0 16,3 1 0-16,0 1 1 0,-2 0-1 16,-1-2 0-16,1 2 0 0,-2 0 0 0,-1 0-1 15,-4 0 1-15,1-2 1 0,-2 2-1 16,0 0 1-16,-2 0-1 0,-1 0 1 0,2 0-1 15,-1 0 0-15,-2 0 2 0,1 0 0 16,-2 0 4-16,0 0-4 0,0 2 2 0,0-2-2 16,-2 2 1-16,2-2-2 0,-1 0-1 15,-1 1 2-15,0 1-1 0,1-2 0 0,-1 2 0 16,1-2-1-16,-1 3 0 0,-2-3 0 16,3 0 0-16,-2 2 0 0,-1 0 0 15,1-1 0-15,-2-1 0 0,-1 2-2 0,3 0 2 16,-3-1 0-16,3 1 0 0,-3-1 0 15,0 0-1-15,2 2 1 0,-1-3 0 0,1 2 0 16,-2-2-2-16,2 1 0 0,-1 1 0 16,-1-1 2-16,2-1 0 0,-1 2 0 0,-1-2 0 15,2 1 0-15,-1-1 0 0,-1 2-1 16,0-2-2-16,0 1-1 0,0 1 4 16,3-1-2-16,-2 0-1 0,1 1 2 0,1 0 1 15,0-1 1-15,-1 1 0 0,3-1 0 16,-1 1 1-16,3-1-1 0,0 1-1 0,1-2 0 15,-1 1 0-15,1 0 0 0,1-1-1 16,-1 2-1-16,1-2 1 0,-2 0-1 0,0 0 1 16,0 0 0-16,-2 0 2 0,1 0-1 15,-3 0-1-15,2 0-1 0,-5 0 2 16,3 0 0-16,-2 0 0 0,2 0 0 0,-1-2 0 16,1 2 0-16,0 0 5 0,-1-1 0 0,1 1 0 15,2-1 0-15,-1 1 0 0,1 0 2 16,0 1-6-16,0-1-1 0,-1 1-1 15,-2-1 0-15,3 0-2 0,-1 0 2 0,-1 0 1 16,-1 0 0-16,1 0 0 0,-2 0 1 16,2 0 1-16,-2 0-2 0,-2 0 1 0,2 0-1 15,-1 0 0-15,-1 0-3 0,2-1 2 16,-2 1-1-16,3 0-1 0,-4 0 3 16,2 0 0-16,-1 0 2 0,1 0-1 0,-2 0 1 15,-1 1 1-15,1-1-3 0,-1 0-2 16,0 0 2-16,-2 0 0 0,0 0 0 0,-1 0-1 15,3 0 1-15,-4 0 0 0,3 0 1 16,-1 0-2-16,0 2 1 0,2-2 0 0,0 1 1 16,1-1-1-16,-1 0-1 0,0 0 0 15,3 2-1-15,-3-2-1 0,2 0-1 16,-1 2 3-16,1-2-3 0,1 0 2 0,0 0 2 16,0 1 0-16,0-1 2 0,0 0-2 15,2 2 0-15,-5-2 0 0,2 0-2 0,-1 2 0 16,1 0 1-16,-2-2-1 0,0 0 2 15,-1 0 0-15,2 1 1 0,-2-1 0 0,1 0-1 16,0 0 0-16,-2 2 0 0,3-2 1 16,-2 2-1-16,0-2 0 0,1 1 0 0,0 1 0 15,-2-2 0-15,0 2 0 0,-1-2-2 16,1 0 2-16,-1 0 0 0,-2 3 0 0,0-3 0 16,0 0 0-16,-3 2 2 0,3-2-1 15,-3 0-1-15,0 0 1 0,1 0-1 0,1 0 2 16,-2 0-2-16,3 0 0 0,-2-2 2 15,1 2-2-15,0 0 0 0,2 0-2 16,-2-3 2-16,0 3 2 0,0 0-2 0,0 0 0 16,-2 0 0-16,-1 0 0 0,1 0-2 15,-3 0 2-15,-2 0 0 0,2 0 2 0,-3 0-2 16,-1 0 1-16,2 0 1 0,-1 0-3 16,-1 0-1-16,-1 0 2 0,2 0 0 15,-1 0-2-15,-1 0 0 0,2 0 2 0,0 3 0 16,-1-3 0-16,1 0 0 0,0 0 0 15,-2 0 0-15,1 0 0 0,-1 0 0 0,0 0 0 16,2 0 0-16,-1 0-1 0,-1 0 0 16,0 0 0-16,2 2 1 0,-2-2 0 0,2 0 3 15,-1 0-3-15,-1 2 4 0,2-2-1 16,-1 1-2-16,2-1 3 0,-3 2-2 0,3 0 1 16,-1-2-2-16,-1 1 3 0,1 1-4 15,0-2 2-15,-1 2 0 0,3-2 0 16,-4 3-2-16,1-3 0 0,2 0 0 0,-1 0 0 15,0 0 0-15,-1 2 0 0,2-2 0 16,2 1-1-16,0-1 0 0,-1 0 0 0,1 0-1 16,0 0 1-16,4-1-1 0,-2 1 2 15,2-2 0-15,-1 2-2 0,1 0 2 0,-1-3 2 16,2 3-1-16,-2-2 0 0,0 2-1 16,-2 0 1-16,2 0-1 0,-1 0 0 15,-2 0 1-15,0 0-2 0,-2 2 0 0,2-2 1 16,-1 0 0-16,-1 3-2 0,0-3 0 15,-1 0 2-15,2 0 0 0,-1 0 0 0,-1 0 2 16,2 0-1-16,-2 0 0 0,5 0-1 16,-3 0 1-16,1 0-1 0,3 0 0 0,0 0 0 15,-2 0-1-15,5 0 1 0,-5 2-1 16,2-2 0-16,0 0-1 0,1 0 2 16,-2 1 0-16,-1-1 2 0,-1 0-2 0,2 0 1 15,-1 0-1-15,-2 0 0 0,3 0-1 16,-2 0 1-16,1 0 0 0,2 0 0 0,-2 0 0 15,0 0 2-15,3 0-1 0,0 0 1 16,-3 0-1-16,2 0-1 0,-3 0-1 16,1-1 0-16,0 1 0 0,-1 0 0 0,1-2-3 15,-1 2 3-15,-1 0 0 0,-1 0 0 0,0 0-2 16,1 0 3-16,-1 0 0 0,-3 0-1 16,2 0 1-16,1 0 0 0,-1 0 0 15,0 0 0-15,-1 0 0 0,2 0-1 0,-1 0 1 16,0 0 0-16,-1 0 0 0,1 0-2 15,-1 0 1-15,1 0 1 0,-2 0 1 0,2 0-1 16,-2 0 2-16,2 0 0 0,-2 0-2 16,0 0 0-16,0 0 0 0,0 0 0 15,0 0 0-15,0 0 2 0,0 0-2 0,-2 0 1 16,2 0-1-16,0 0 0 0,0 2 0 16,0-2 1-16,0 0 0 0,0 0 2 0,0 0-2 15,0 0-2-15,0 0 2 0,0 0-2 16,0 0-1-16,0 0 1 0,0 0 1 15,0 0-1-15,0 0 0 0,0 0 1 0,0 0 1 16,0 0 0-16,0 0 0 0,0 0 2 16,0 1-2-16,0-1 0 0,0 0-1 0,0 0-1 15,0-1 1-15,0 1 0 0,0 0-1 16,0 0 1-16,0 0 0 0,0 0 0 16,0 0 1-16,0 0-1 0,2 0 1 0,-2 1-1 15,2-1 0-15,-2 0 1 0,1 0-1 16,1 2 0-16,-2-2 2 0,0 0 0 0,2 0-2 15,-1 1 2-15,-1-1 0 0,0 0 1 16,0 0 2-16,0 0-1 0,0 0 2 0,0 0 0 16,0 0-3-16,0 0 2 0,0 0-2 15,0 0-1-15,0 0 1 0,0 0 1 16,0 0-2-16,0 0-1 0,0 0 0 0,0 0 0 16,0 2-1-16,0-2 1 0,0 0-1 15,0-2 2-15,0 2-2 0,0 0 1 0,0 0 0 16,0 0 1-16,0 0 1 0,0 0 0 15,0 0 0-15,0 0-1 0,0 0 0 0,0 0 1 16,0 0-1-16,0 0 1 0,0 0 1 16,0 0-1-16,0 0-1 0,0 0 0 0,0 0 0 15,0 0 2-15,0 0-1 0,0 0-1 16,0 0 1-16,0 0-2 0,0 0 0 0,0 0 0 16,0 0-2-16,0 0 1 0,0 0 0 15,0 0 0-15,0 0 0 0,0 2-1 16,2-2 1-16,-2 0 1 0,0 1 0 15,0-1 1-15,2 0 0 0,-2 0 0 0,0 0 2 16,0 0-1-16,0 0 0 0,0 0-1 16,0 0 1-16,0 0-1 0,0 0-2 0,0 0-1 15,0 0 0-15,0 0 2 0,0 0 0 16,0 0 0-16,0 0 0 0,0 0 1 0,0 0-1 16,0 0 0-16,0 0 1 0,0 0-1 15,0 0 0-15,0 0 1 0,0 2 1 16,0-2-3-16,0 0 1 0,0 0-1 0,0 0 0 15,0 0 0-15,0 0 0 0,0 0 2 16,0 0-2-16,0 0 2 0,0 0-1 0,0 0 0 16,0 0 2-16,0 0-2 0,0 0 1 15,0 0 1-15,0 0 2 0,0 0-1 0,0 0-3 16,0 0 2-16,0 0 0 0,0 0 0 16,0 0-3-16,0 0 1 0,0 0 3 15,0 0-2-15,0 0 1 0,0 0 3 0,0 0 1 16,0 0 0-16,0 0 2 0,0 0 1 15,0 0-2-15,0 0 1 0,0 0-2 0,0 0-2 16,0 0-2-16,0 0-1 0,0 0-1 16,0 0-1-16,0 0 0 0,0 0 0 0,0 0 0 15,0 0-5-15,0 0-11 0,0 1-14 16,-4 1-7-16,4-1-5 0,-3 0-29 0,-6 4-142 16,-1-2-135-16,-3 3-62 0,1-5-33 15,1-1-17-15,1-1 20 0</inkml:trace>
  <inkml:trace contextRef="#ctx0" brushRef="#br0" timeOffset="31244.0631">7455 10413 35 0,'-4'-3'261'16,"2"1"24"-16,-1-1 17 0,0-1-67 0,1 1-80 16,1-1-51-16,-1 0-29 0,0 0-14 0,1-2-11 15,-1 1-5-15,1-2-2 0,-1-1 0 16,2 1-1-16,-2-3-1 0,2 2 1 15,-1-1-5-15,-1-1-2 0,2 0-4 0,-1 0-7 16,-2 1-3-16,1 0-4 0,-2-1-4 16,0-2 0-16,-2 0-3 0,1 2-1 0,0-2 0 15,-1 0 1-15,-2 2-3 0,2-2 2 16,-1 0 0-16,-2 1 3 0,3-1-3 0,-1 0 1 16,1 1-1-16,-1-1 2 0,2 0-3 15,0-3 1-15,0 0-1 0,3 1 4 16,1-1-2-16,-1-1 1 0,2-3 2 0,2 3-5 15,-1-2 1-15,1 1-3 0,0 0-1 16,-1-1-2-16,1 2-2 0,-1-1 4 0,-1 2-2 16,0 1 3-16,2 0-2 0,-2-1-3 15,0 3 5-15,0-1-4 0,-2 1 1 16,2 0-1-16,0 0 2 0,0 0 0 0,0 0-1 16,2 0-1-16,-2-2 1 0,2 1 2 15,2-1-4-15,-1 0 1 0,0 1 2 0,2-1-1 16,2 2-2-16,-1 1-1 0,3-1 0 15,-2 1 0-15,1 1 0 0,0 0 1 16,-1 1-1-16,1 1-1 0,-1-1 0 0,-1 0 1 16,3 0-1-16,-2 1-2 0,-1 0 3 15,2 0 0-15,1-1 0 0,1-1-1 0,-2 1 1 16,4 1-2-16,-2-2 2 0,0 3 0 16,2-2 0-16,-1 1 0 0,2-1-2 0,1 2 4 15,-1-1-2-15,2 1 0 0,0 0 3 16,2-1-4-16,-1 2 2 0,1-1-4 0,-1-1 1 15,2 3 2-15,-1-2 0 0,-3 2 0 16,3-2-1-16,-4 2 1 0,1 0 0 0,1-2-1 16,-3 2 1-16,4 0 0 0,-3-1 1 15,4 0-1-15,-2 0 0 0,3 0 0 16,-1-1 0-16,3-1 0 0,0 3-3 0,0-4 5 16,1 1-1-16,0 0-1 0,2 1 1 15,-2-1 1-15,3 1 1 0,-2-1 0 0,1 1-2 16,0-1 2-16,-1 3 0 0,0-4-1 15,0 4-1-15,-1-2-1 0,-1 2 1 16,1 0-1-16,-2-1-2 0,3 0 0 0,0 0 0 16,0 0 0-16,2-1 0 0,3 1 2 15,1-1 0-15,-1-2 0 0,1 2 2 0,2-1-2 16,-1 1 0-16,1-1-2 0,0 1 1 16,0 0-2-16,-2 0 3 0,2 0 0 0,-1-1 0 15,-1 3 0-15,0-2 0 0,0 0 0 16,2 1 0-16,-2 0 0 0,2 0 1 15,2 2-1-15,-2-2 2 0,3 1-2 0,2-1 0 16,0 2-3-16,-1-1 3 0,1 1 0 0,2 0-3 16,-1-1 3-16,3 1 0 0,-1 1 0 15,-1-2 0-15,-1 1-2 0,0-1 2 0,-1 2 0 16,2-2 0-16,-3 0-2 0,3 0 2 16,-1 0 0-16,0-1-2 0,2 2 2 15,-1 0 2-15,-1-1 0 0,2-2 0 0,-2 2 1 16,2 1 0-16,-3-1 0 0,2 2-3 15,0-2 0-15,0 2 0 0,1-1 0 16,-2 2 1-16,2 1-1 0,0-2 0 0,-2 1 0 16,-1-1 0-16,0 2-1 0,1-1-1 15,-1 1-1-15,-2-1 2 0,2 1 0 0,1-1-3 16,-1 1 4-16,2-1 0 0,2 1 0 16,-1-3 0-16,1 3 2 0,5-1 1 0,-2-1-3 15,2-1 0-15,0 3 0 0,2-1-1 16,0 0-1-16,-2-1-1 0,-1 1 3 15,-4 0-3-15,1-1 3 0,-1 1-2 0,-4 2 2 16,2-3 0-16,-1-1 0 0,0 3 0 16,2-1 5-16,0-1-2 0,0 1 3 0,0 0-3 15,3-1-2-15,0 1 1 0,-1 1-2 16,5-1-1-16,-2 1 0 0,1-1 1 16,1 0 2-16,0 1-2 0,-3 0 0 0,-3 1 0 15,2-2-1-15,-3 2 1 0,-3 0 0 16,0 0 0-16,2-1-1 0,-5 1 1 15,3 0 0-15,-2 0 0 0,0 0 0 0,-1-2 1 16,3 2 1-16,0 0-2 0,0 0 2 0,2-3-2 16,0 3 0-16,-1-3 0 0,2 3-1 15,3-1 0-15,-1-1 1 0,1 2 0 0,0-2-1 16,-2 1-2-16,-1 0 3 0,1 1-1 16,-2 0 1-16,-2 0 1 0,-2 0-1 0,0 0 0 15,-1 1 0-15,-2-1 4 0,-2 0-1 16,1 0-1-16,-1 0 2 0,-1 0 0 0,1-1-2 15,-1 1-2-15,-1 0-2 0,2 0 4 16,1 0-2-16,-1 0 0 0,-1 1 0 0,1-1-2 16,1 1 2-16,-1-1-2 0,-1 0 0 15,0 2 2-15,-2-2 0 0,-1 2 0 16,0-1 0-16,-2 1 0 0,0-1 0 0,-3 1-2 16,1-1 2-16,-2 1 0 0,1-1 0 15,-2 2 0-15,-1-2 0 0,3 1 2 0,-5 0 0 16,4 1-2-16,-2-2 0 0,1 1 0 15,-1 1 0-15,1-1 0 0,0 1 0 16,-1-1 0-16,1 3 0 0,1-3 2 0,1 1-4 16,-3-1 2-16,3 1 2 0,0 1-2 15,-3-4 2-15,1 4-2 0,-1-3 3 0,1 2-3 16,-2-1 1-16,2 1-1 0,-3 0 0 16,2-1 2-16,-2 2-3 0,0-1 0 0,-1-2-3 15,1 4 2-15,-3-2 0 0,3-1-2 16,-3 2 4-16,1 0-1 0,0-2 1 0,1 3 1 15,1-2-1-15,0 2 2 0,-1-1 0 16,3-1 0-16,-2 2 0 0,3-1 3 16,-4 1-4-16,3 0 1 0,-2 0-1 0,2-2 0 15,-2 2 0-15,0 0-1 0,-1-2 1 0,3 2-1 16,-3 0 0-16,2 0 3 0,-2-2-2 16,-1 2 1-16,1-1 0 0,0 1-2 0,3-2 0 15,-7 4-2-15,3-2 2 0,0 0-2 16,-1 0 2-16,0-1 2 0,-2 2-2 15,3-1 2-15,0 1 0 0,-1 1-1 0,2-2 2 16,-1 2-2-16,0-1 1 0,2 1-1 16,-3 0 2-16,1-1 2 0,0 0-2 15,-3 1 0-15,2-1 3 0,-1 2-3 0,-1-1 1 16,2 1-3-16,-1 2 1 0,-1 0 0 16,0-3-2-16,1 2 0 0,-2 0 0 0,1 0 0 15,1 0 0-15,-1-2 1 0,0 3 4 16,0 0-5-16,0-1 0 0,-1-1 0 0,3 2 0 15,-1 0 2-15,-1-1-2 0,2 2 4 16,0 0-4-16,-1 1 2 0,4-3 0 16,-3 4-2-16,3-1 0 0,-3-1-2 0,2 2 2 15,1 1 0-15,-1-2 0 0,1 4 0 16,0-1 2-16,2 0 0 0,-1 2-1 16,-2 2-1-16,4 0 1 0,-2 1-1 0,0 2 3 15,-2 1 2-15,0 2 0 0,-1 0 0 0,0 1-1 16,-1 1-3-16,-2 2-1 0,-1-1-1 15,-1 2-8-15,-2 4-2 0,-2 0-12 16,-2 2-22-16,-2 1-33 0,-1-1-67 0,-3 2-112 16,1-1-94-16,-4-1-43 0,0-2-4 15,0-1 18-15,2-3 63 0</inkml:trace>
  <inkml:trace contextRef="#ctx0" brushRef="#br0" timeOffset="38697.601">10035 10914 38 0,'1'3'241'0,"1"-2"17"15,-2 0 4-15,0-1-91 0,3 0-67 0,-3 2-45 16,0-2-27-16,2 0-11 0,-2 2-4 16,0-2 3-16,0 0 0 0,0 0-2 0,0 0-1 15,0 0-1-15,0 1 5 0,0-1-3 16,0 2 1-16,0-2 3 0,0 2 1 0,0 0 1 15,0-1-2-15,0 1-2 0,0 0-1 16,1-1 0-16,-1 1 1 0,2-1 2 16,-2 0 0-16,0-1 2 0,2 3-2 0,-2-3-1 15,1 3-2-15,-1-1-2 0,2 0 0 16,-2 1-2-16,0-1-1 0,0 3 0 16,2-2 0-16,-2 0 2 0,1 3 0 0,-1 2-1 15,0-2-2-15,0 1 3 0,0 1-2 16,0 1 0-16,0-1-5 0,0 2 0 15,2-1 1-15,-1 0-2 0,-1 0-2 0,2 0 1 16,-2 0-1-16,0 1 1 0,2 0-3 16,-1-2-1-16,-1 1 1 0,0 0-2 0,0 0 2 15,0 0-1-15,0 0 0 0,0 0 4 0,-1 1 1 16,-1 0-1-16,0 0 1 0,-2 1 0 16,0-2 2-16,-1 1 0 0,2 1 2 15,-3-1 0-15,0 0-1 0,0-1 0 0,-1 2-1 16,1 0 0-16,-3-1-3 0,1 1-2 15,-1 2-1-15,0-1 2 0,-2 0-4 0,3-1 2 16,-2 2-2-16,1-3 0 0,1 1-1 16,0-1 1-16,2 0 1 0,-2 0-1 0,2-2 3 15,-1 1 1-15,1-2-1 0,-2 2 0 16,0-1 0-16,2 4 0 0,-4-3-2 16,1 2 0-16,0-3 0 0,-1 3 0 0,-1-2 0 15,0 0 0-15,1-3-1 0,-2 3-1 16,2-1 0-16,-1 0-1 0,-3 1 0 15,1-3 0-15,-1 1 1 0,1 1 1 0,-1-2-2 16,-2 2 4-16,2-2-3 0,-2 2 2 0,1-2 0 16,0 2-2-16,-2-1-1 0,3 1 4 15,-3-2-2-15,2 0-2 0,0 0 2 16,0 2 0-16,1-2 0 0,1-3-2 0,-1 4 2 16,1-3-2-16,0 1 2 0,0-1-1 15,1 1 0-15,0 0 1 0,-1 0-1 16,3-1 1-16,-3 0-1 0,1 1 2 0,-2-1-2 15,1 1 4-15,1-1-3 0,-4 1 1 16,2 1-1-16,-4-3-1 0,3 3-1 0,-3-1 2 16,1 0-2-16,1-1 0 0,-3 1 1 15,3 0 1-15,-3 0-1 0,2-1 1 16,-1 0-1-16,0 1 1 0,0-3-2 0,1 3 0 16,-2-2 0-16,3 2 0 0,-3-2 2 15,3-2 0-15,-1 1 1 0,1 1 1 0,0-2 0 16,0 1 0-16,-1-2 2 0,1 0-1 15,-1 3 0-15,0-3 1 0,-1 0 0 0,1 3-1 16,-1-2-2-16,-1 0 2 0,3-1-3 16,-2 2 2-16,0-1 1 0,2-1 0 0,-1 0-1 15,1 0-1-15,-1 0-1 0,1 0 0 16,-3-1-2-16,5 1 1 0,-4-2-1 0,1 1 2 16,1-3 0-16,-1 1 0 0,1 3 0 15,-1-3 0-15,2-2 0 0,-2 1 0 16,1-1 1-16,0 1 0 0,2-2 1 0,-2 0 0 15,2 1 0-15,-2-4 0 0,2 4 2 16,0-3-1-16,3 0-1 0,-2-1 1 0,1 0-1 16,0 2 0-16,0-2-2 0,2 0 2 15,-1 0 1-15,-3-1-2 0,4 0 1 16,-5 0-1-16,4 1 0 0,-2-2-1 0,0 1 1 16,1 2-1-16,-1-4 1 0,0 3 2 15,-1 0-2-15,3 0 2 0,-2 0-3 0,1 0 1 16,1 0-1-16,-2 0 0 0,0-1-2 0,2-1 0 15,-1 1 0-15,2-1 0 0,-2-1 0 16,2 2-2-16,-1-3 2 0,0-2 0 16,3 2 0-16,-1-3 0 0,2 0 0 0,-2 0 0 15,3-1 2-15,-1 0-2 0,2-3 2 16,0 2 0-16,1-2-1 0,1 3-1 0,0-3 0 16,1 2 0-16,1 1 0 0,1 0 0 15,0 2 0-15,1 0-1 0,-1-1 0 16,2 1 0-16,-1 1-1 0,1-1 2 0,-2 0 0 15,3-1 0-15,0 0 0 0,0 0 0 16,0-2 0-16,-1 1-2 0,1 1 2 0,0-1-1 16,-1-1 0-16,1 0-1 0,0 1 0 15,1-2 0-15,-1 0 0 0,4 2-1 0,-2 2 1 16,0 1 1-16,0-3-1 0,3 5 2 16,1 0 3-16,-1 0-3 0,0 0 3 0,3-1 1 15,-2 1-1-15,3 1 2 0,0-1-3 16,1 0 3-16,2-1-5 0,-2-2 1 15,1 1-1-15,2 0 0 0,0-2 0 0,0 0 2 16,1 1 0-16,-1-1-2 0,3 1 2 16,-3 0-1-16,3 1 1 0,-2 2-1 0,1 0 1 15,0 0-1-15,2 2-1 0,0 0 0 16,-1-1-1-16,2 1-1 0,-1 0 1 0,2-2 1 16,-1 4-1-16,1-4 0 0,3 1 1 15,-1-1-3-15,1 2 1 0,1 0-1 0,-1-2 3 16,3 0-1-16,1 2-3 0,-1 1 2 15,1-1 2-15,-1 0 0 0,2 3-2 16,-3-1 1-16,0-1 0 0,-2 4-1 0,1-2 1 16,-3 3-2-16,1 0 2 0,1-2 1 15,-1 1-1-15,-3 1-2 0,2-1-2 16,-1 1-3-16,-1 2-4 0,3-1-5 0,-1 1-7 16,2 0-7-16,2 1-9 0,-2-3-10 15,1 3-9-15,1-3-22 0,-2 4-31 0,-1-3-38 16,-1 3-69-16,-5 0-87 0,-1 3-38 15,-4-1-2-15,4-2 24 0</inkml:trace>
  <inkml:trace contextRef="#ctx0" brushRef="#br0" timeOffset="40700.042">10318 11243 91 0,'-2'-4'266'0,"1"-2"16"0,-2 2 11 0,-1-2-98 15,0 0-76-15,1-2-39 0,0 1-19 16,-1-2-11-16,0 1-2 0,-1-4 1 15,1 2 1-15,-3-2-1 0,2 4 1 0,0-2 0 16,1-2-3-16,-1 1-1 0,0 1-4 0,-1-1-4 16,3-2-6-16,-2 2-3 0,2-1-2 15,-1 0-6-15,3-1-4 0,-1-2 1 16,2 0 1-16,2 0 2 0,-1-2 2 0,1-1 3 16,1 1 0-16,1 0-2 0,0-3-4 15,2 3-3-15,-1-2-3 0,0 1-1 16,0 2-2-16,1-1-1 0,-1 0-3 0,2 1 1 15,-2 0-1-15,2-1-2 0,-1-1-3 16,3 0 0-16,-1 0 0 0,-1-1 0 0,2-1 0 16,-1 0-2-16,3 1 3 0,-3 1 0 15,3-1 1-15,0-2-2 0,1 4 2 0,1-1-2 16,0 2 2-16,1 1 0 0,-1-1-2 16,1 2 1-16,1 2-2 0,0-1 1 15,-2 1-3-15,4 2 1 0,-2 0-2 0,2-1 1 16,0 0 1-16,1 4-1 0,1-2 1 15,3 1 1-15,1-1 1 0,4 1 0 0,0 1-2 16,1 0 0-16,4 0 1 0,0 1-1 16,1-1-1-16,0 2 0 0,1-3 0 0,-3 5 1 15,2-4-1-15,-3 2-1 0,2 0 2 16,-2 0 1-16,0 0 1 0,0 3 0 0,0-3 2 16,2 3 1-16,-1-1 0 0,4 0 0 15,-1 1 2-15,1 0-2 0,2 0-2 16,-1 1 3-16,2-1-1 0,3 2-3 0,-1 0-3 15,0 0 0-15,2 3 1 0,-1-1 0 16,-1 0-1-16,-1 0-1 0,-1 3 2 0,-3-4-2 16,-2 1 0-16,2 3-2 0,-2 0 4 0,-1 2 0 15,4-3 2-15,-1 1 2 0,1-1 1 16,-1 2 0-16,3 0 1 0,-3 0-4 16,2 0 1-16,0 1-1 0,-2 0-2 0,0 0 2 15,0 3-2-15,-1-1 1 0,2 1 1 16,-1-2-1-16,2 4 0 0,-3-1-1 15,1 1 2-15,-3 0-1 0,0 3-1 0,-2-2 1 16,-2 0-1-16,0 2 0 0,-2 0 0 0,-3 2 0 16,1 0 1-16,-3-1-1 0,-1 1 1 15,-1-1-1-15,-3 0-1 0,1 3 0 16,-4-1 0-16,1 0 1 0,-3 0 0 0,0 1 3 16,0 1 1-16,-3-1 0 0,2 0 2 15,1 4-3-15,-2 0 2 0,1 1-1 0,1 1-2 16,-2 1-2-16,3 1-1 0,-3 1 0 15,0 1 3-15,1-2 2 0,-1-2 1 0,1 1 2 16,-2-2-1-16,0-2 0 0,-1-1-5 16,-2 0-1-16,2 0 0 0,-3 0 0 0,0 0 0 15,-3 0 0-15,1 0 0 0,-4 3 0 16,-3 1 0-16,-1 1 0 0,-4 1-3 16,-4 0-1-16,-3 2 4 0,-4-3 0 0,-1 5-1 15,-3-1-2-15,1 2 1 0,-4-3 2 16,-1-1-2-16,2-2 0 0,-1-3-1 0,-1-3 1 15,1-1 1-15,-2-1-1 0,-2-3 1 16,-6 0 1-16,-1-1-3 0,-4 1 2 16,-1-2-3-16,-5-1 1 0,0-2-2 0,-2 1 0 15,-1-3 2-15,-1 1-2 0,-3-1 7 16,-2 1 1-16,2-6 2 0,-4 5 0 0,2-4 1 16,-2 1-1-16,-2 1-2 0,0-3-2 15,1 3-1-15,-1-3 0 0,2-3 0 16,1 3 0-16,1 1-4 0,0-3 3 0,2-1-2 0,1 2 0 15,0-2-1-15,4 0 3 0,-3 1 0 16,2-1 0-16,-1 0-1 0,0-1 1 16,-2 1-3-16,1-2 3 0,2 0-1 0,3-4-2 15,-1 3 3-15,3-3 0 0,2-3 0 16,4 0 0-16,0-4-1 0,6-2 4 16,3-5 4-16,4-1 3 0,7-3 2 0,-1-3-3 15,5 1-3-15,4-3-10 0,-1-2-25 16,3 1-37-16,1-4-79 0,-1 2-154 0,0-1-82 15,0 0-38-15,0-2-6 0,2-2 25 16</inkml:trace>
  <inkml:trace contextRef="#ctx0" brushRef="#br0" timeOffset="61931.6222">8052 7758 6 0,'17'3'206'0,"-1"-3"11"0,-1 3 5 15,1-1-96-15,-2 1-58 0,-1-1-32 16,1 1-18-16,-1 1-7 0,-1-4-5 0,0 3-5 16,-1-2 1-16,0-1 0 0,-2 1-2 0,-1 1 1 15,3-1 2-15,0 1 2 0,2 0 1 16,1 1 0-16,1-1 4 0,3 1 0 15,4-1 2-15,-1 1 4 0,6-2 1 0,1 1 3 16,2-2 6-16,2 1 2 0,1-1 4 16,-1 0 0-16,1 0 1 0,1 0 0 0,1 1-5 15,-1-1-3-15,0 2-3 0,1 0-4 16,0-1-4-16,4 1-1 0,-2-2 0 0,1 1-3 16,0 1 0-16,3-1-3 0,-2 1 1 15,3 1 0-15,0-2 1 0,1 1-1 16,-2 1 2-16,3-2 0 0,-1 1 1 0,-1-2-2 15,-4 3 1-15,2-3 0 0,-3 0 4 16,0 0-1-16,-4-3 6 0,2 3-1 0,-5 0 1 16,0-2 2-16,0 2-1 0,-1-1 0 15,-1-1 1-15,-1 1 1 0,0 1 0 0,0 0-6 16,0-2 0-16,1 2-2 0,1-1-5 16,-1 1-1-16,1-2-1 0,-1 1 3 0,2-1-3 15,2-1 1-15,-1 2 1 0,1-1-2 16,-2-1 2-16,2 0-2 0,-2 0 0 15,-2-1-1-15,0 1 0 0,-1 1-1 0,0-3 3 16,-2 3-1-16,-1-3 2 0,0 0 6 16,3 0 0-16,0-2 2 0,1-1 0 0,0 2 1 15,2-3-2-15,-1 1-2 0,1-2-2 16,0 0-3-16,0-2-3 0,0 0-1 0,0 1-2 16,0-1-1-16,0 0 0 0,0 1 0 15,0-2-1-15,0 1-1 0,2 0 0 16,-2 1 0-16,0-1 0 0,-2 2 0 0,1-2 0 15,-4 2 0-15,2-3 0 0,-2 1 3 16,1 0-3-16,-3-1 0 0,0 0 1 0,-1 1-1 16,-2 0 0-16,-1 0 0 0,0 1 2 15,0 0 5-15,-3-1 1 0,1 0 6 0,-1-1-1 16,0-1 4-16,-2 1 1 0,0-2-3 16,-1 0-2-16,1 0 0 0,-3 0-1 0,-1-2 1 15,2 1 3-15,-2-2-3 0,4 1-2 16,-3-1-1-16,2 0-1 0,1-1-5 0,2 0 0 15,-2 2-2-15,-1-1 4 0,1 2 1 16,-3-1 1-16,0 0 5 0,-2 1 0 0,-1-1 1 16,-1 1 2-16,-1-3-2 0,-4 2-2 15,2-3 0-15,-4 1-4 0,-4-2-1 16,2 1-3-16,-4-1 0 0,-1-1-3 16,-2 1 1-16,-3-3 1 0,0 3-1 0,-2-2-1 15,-2 2 1-15,1 0 2 0,-3-1 1 0,1 2 2 16,-3-1 1-16,0-1 1 0,-2 1 0 15,0 0-2-15,0 1-2 0,-2-2-3 16,0 0-2-16,-1 3 1 0,-2-1 0 0,2-1 0 16,-4 2-1-16,1 0 0 0,-4 1 3 15,-1-1-3-15,-3 2-3 0,-4-1 3 0,1 2 0 16,-5-1-1-16,-1 0-1 0,1 1 0 16,-2-1 2-16,1 2-2 0,0-2 2 15,-2 2 0-15,2 0 0 0,1 2 4 0,2 0 2 16,-1-1 0-16,0 2 0 0,0 2-2 15,-1-1-2-15,-2 2 1 0,-1 0-4 0,-1 2-1 16,-2 1 2-16,-2 2 0 0,-1 1-1 0,1 3-1 16,-3 0 1-16,0 0 0 0,2 3 0 15,-2-1 0-15,3 3-2 0,0-2 3 16,3 4-1-16,0-2 1 0,3 1 0 0,-1 1 0 16,2 2 0-16,1 0-1 0,1 1 1 15,-1 2-1-15,3 1 0 0,3 2 1 0,-3 0 0 16,2 0-2-16,-1 4 1 0,2-2-2 15,0 1 2-15,2 0 1 0,-1-1 0 16,3 3 5-16,-1-4 0 0,2 4 1 0,1-1-1 16,-1 1-1-16,3-2-4 0,0 0 0 15,-2 1 0-15,4 1-2 0,-2 1 0 16,3-1 5-16,1 4 0 0,1-3 1 0,3-1-2 16,2 3-4-16,5-2-16 0,3 2-42 15,7-3-91-15,4 2-157 0,2-4-81 0,4-2-41 16,9-1-6-16,6-3 26 0</inkml:trace>
  <inkml:trace contextRef="#ctx0" brushRef="#br0" timeOffset="62755.1139">15049 8763 235 0,'-13'0'315'16,"-1"0"16"-16,-2 2 5 0,-1 3-138 0,-4 5-91 15,-1 1-48-15,-3 3-24 16,-4 2-9-16,-2 1-2 0,-7 3 4 0,-2 5 9 0,-4 2 6 15,-7 1 9-15,-2 7 0 0,-7 2 1 0,-3 6-3 16,-6 0-6-16,-8 5-7 0,-4 1-8 16,-4 2-7-16,-5 0-5 0,-2 0-8 15,1 0-2-15,2-1 3 0,2-6 3 16,5 0 1-16,1-1 1 0,-1 0 0 0,0-3 1 16,4 2-10-16,0 0-1 0,3 2-2 0,3-2 0 15,4 0-3-15,4-5 3 0,7-3 2 16,5-1-2-16,5-4-1 0,4 0-1 0,5-4-1 15,3-1-3-15,5-2-2 0,5-1-2 16,3-7-3-16,6-2-10 0,2-1-11 16,5-6-17-16,4-1-30 0,1-3-49 0,1-1-93 15,3 0-94-15,-1-5-41 0,5-3-12 16,5-7 15-16,4-6 49 0</inkml:trace>
  <inkml:trace contextRef="#ctx0" brushRef="#br0" timeOffset="63154.1122">13823 8433 122 0,'-15'-15'300'0,"-4"3"19"15,-2 3 9-15,-2 2-81 0,-2 5-117 0,-2 4-62 16,-3 3-28-16,-2 3-16 0,-3 2-3 16,-3 3 4-16,-6 5 0 0,-4 3 8 15,-7 5 5-15,-8 4-1 0,-8 7-1 0,-5 4-3 16,-6 7-4-16,-5 3 2 0,-3 4-4 16,-3-2-1-16,-5 3-2 0,-4-3-3 15,-2 1-1-15,3-1-9 0,1-2-4 0,-1 0 0 0,3-3-1 16,2-2 0-16,-4 2 1 0,-1-2-2 15,2-2 0-15,2 1-3 0,7-3-2 16,3-2 4-16,8-3 3 0,3-2 1 0,5-2-2 16,3-2 2-16,8-2-1 0,6-4-6 15,7-2-1-15,6-5-4 0,7-1-2 0,7-5-21 16,10-2-35-16,4-1-94 0,1-3-126 16,7-3-63-16,5-3-32 0,5-6-1 15,7-4 28-15</inkml:trace>
  <inkml:trace contextRef="#ctx0" brushRef="#br0" timeOffset="63615.7748">12457 8168 208 0,'-21'-7'305'0,"-3"3"14"15,-2 3 14-15,-1 1-130 0,-2 1-84 0,-4 5-42 16,-2 1-25-16,-3 5-11 0,-6 2-9 16,-4 1-4-16,-5 7-3 0,-6 3-1 15,-4 3-1-15,-5 8 0 0,-8 3-2 0,-6 6 1 16,-5 2-2-16,-5 3-4 0,-7 5 5 15,-2 2 4-15,-1-1 1 0,0 3 2 0,1-2-2 16,1-1 2-16,1-1-5 0,5-2-6 0,1 1-3 16,5-3-4-16,1 2-2 0,3-4 0 15,0 1-2-15,0-3-1 0,1-2-5 16,3-1-3-16,2 0-1 0,3-1 1 0,4 0 2 16,6-4 2-16,5-1 2 0,8-3 3 15,3-2 0-15,6-3-4 0,2-1-1 0,8-2-4 16,3-1 1-16,3-4-4 0,6-3 2 15,1-2 1-15,6-5-2 0,4-5-5 16,2-2-19-16,3-5-24 0,4-5-29 0,2-4-47 16,1-7-111-16,3-9-79 0,3-5-28 15,7-5 2-15,3-5 14 0</inkml:trace>
  <inkml:trace contextRef="#ctx0" brushRef="#br0" timeOffset="64041.5119">10835 7983 105 0,'-30'6'269'0,"-3"-1"13"16,-1 4 8-16,-2 3-98 0,-2 1-81 0,-1 3-41 15,-1 1-15-15,-2 3-8 0,-1 1-2 16,-3 1 1-16,-2 3-2 0,-2 4-1 0,-4 4 6 16,-4 4 4-16,-7 8 1 0,-3 6-5 15,-5 5-3-15,-4 1-5 0,-4 2-9 0,0 3-7 16,-1 0-4-16,2-2 5 0,4 0 2 16,3-4-2-16,-3-1 1 0,5-3-7 0,0 1-5 15,3-3-5-15,2 1-4 0,1-2-1 16,3-4-2-16,0-1 1 0,4-6-2 0,1 2 2 15,2-3 0-15,0-2-2 0,2 0-2 16,0-2-2-16,1 0 2 0,0-3 0 0,2-1 0 16,5-3 0-16,2-3 0 0,5-2 0 15,3-3 0-15,5-3-1 0,6-2 0 16,4-3-2-16,5-5-9 0,3 0-19 0,4-3-25 16,3-4-40-16,4-3-54 0,-1-2-110 15,5-6-70-15,0-5-22 0,7-5 4 0,4-3 26 16</inkml:trace>
  <inkml:trace contextRef="#ctx0" brushRef="#br0" timeOffset="64491.6402">9450 8228 87 0,'30'-35'241'0,"-8"3"9"0,-9 4 5 15,-2 10-114-15,-8 1-61 0,-6 7-27 0,-3 4-4 16,-7 2 6-16,-1 4 9 0,-7 4 10 16,-2 2 4-16,-4 1 7 0,-1 2-8 15,-2 2-4-15,-2 0-8 0,0 3-5 0,-3 2-6 16,1 0-11-16,-3 3-5 0,-3 1-7 16,-2 7-5-16,-2 0-5 0,-5 6-5 15,-3 4 3-15,-4 2-1 0,1 3 2 0,-4 0 0 16,1 1-3-16,-2 1 0 0,-2 0-5 15,-1-2-5-15,1-2-4 0,2 1 3 0,5-4-2 16,3-1 0-16,4-3 2 0,1-3-2 16,3-2 0-16,0-1-1 0,2 0 0 0,0-2 0 15,2 1 0-15,2-2-1 0,3-3 2 0,2 2 4 16,1-2 4-16,1 0 0 0,2-1 2 16,1-3 2-16,4 0-2 0,1-4-8 15,2 0-3-15,5-3-3 0,1-1 0 0,2-1-3 16,5-3 1-16,0-2 2 0,4 1 0 15,0-4 0-15,1 1-1 0,1 1-2 0,1-2-4 16,1-2-12-16,0 1-26 0,1 1-38 16,1-4-67-16,1-1-139 0,1-2-72 15,3-4-26-15,3-6 3 0,1-4 27 0</inkml:trace>
  <inkml:trace contextRef="#ctx0" brushRef="#br0" timeOffset="65569.0184">8611 6595 12 0,'-8'0'245'0,"3"0"16"15,-1 0 8-15,0 0-65 0,1 0-90 0,-3 0-52 16,3 0-30-16,-1 0-14 0,-1 0 0 15,1 2 2-15,-3-1 5 0,1 1 5 16,0 1 8-16,-3-2 1 0,3 1-2 0,-2-1-4 16,-2 1-3-16,1-1-7 0,0 2-5 15,-2 2-3-15,0-2-1 0,-2 1 0 16,0 0-1-16,0 1-1 0,-1-1 2 0,-1 3 0 16,0-3-3-16,0 2-1 0,1-1 1 0,1 0-1 15,0 2-3-15,0-1-1 0,0 1 2 16,1 1-2-16,0-1-5 0,0 2 4 15,1-2-3-15,-1 1 0 0,3 0 2 0,-2 0-2 16,1 0 3-16,0 0-1 0,-2 1-1 16,1 0 3-16,1 1 1 0,-2 1 1 0,1-1 1 15,-3 2 2-15,3 0-2 0,1 2-3 16,-1 2-1-16,5 3-2 0,-3 1-1 0,5 4-2 16,1 2 0-16,2 2 0 0,1 5-2 15,2 0 1-15,0 3-30 0,0 3-74 16,0-2-126-16,0 6-65 0,0-2-34 0,2 4-17 15,0-4 17-15</inkml:trace>
  <inkml:trace contextRef="#ctx0" brushRef="#br0" timeOffset="73407.9003">10550 17914 69 0,'-6'7'259'16,"1"3"18"-16,2-3 10 0,-2 3-88 0,1 0-87 15,0-1-48-15,1 1-19 0,-1-1-13 0,2 0 2 16,-1 2 3-16,1-1 10 0,-1 1 5 15,0-1 5-15,-2 2 2 0,-1 0 0 0,-2 0 1 16,0 1-8-16,0 1-2 0,0 1-5 0,-3-3-4 16,3 2-4-16,0-2-9 0,-1 0-1 0,1 0-6 15,-2 1 0-15,2-2-2 0,-1-1-1 0,0 2 0 16,-1 0-1-16,-2 1-3 0,-1 1-2 16,0 1 1-16,-1 2 0 0,-2-3-2 0,0 3 1 15,-2-2 0-15,0 2-2 0,-3-2 0 16,1-2-1-16,-2 0-1 0,-2 1 5 0,-1 0-3 15,-2-1 3-15,0 1 0 0,-1-1-5 16,-1 1 0-16,1-1-2 0,-2 2-3 16,4-1-1-16,-4 0-1 0,0 2-1 15,2-1 0-15,-2 0 0 0,-2 1-1 0,2 1 0 16,-2 1 0-16,-2-2 0 0,1-1 0 16,-2 0 0-16,2 0 1 0,-1 1 0 15,-2-2-1-15,1 0-1 0,-1-1-1 0,1 1 0 16,-3-1-3-16,2-1 5 0,-4-1-1 15,1-1 1-15,-1 1 2 0,2-2 0 16,-1 0 4-16,-1-1 1 0,1-1 0 16,-2 0 6-16,0 1-3 0,-1-1 5 0,0-1 0 15,-1-1-3-15,0-1 1 0,1 2-3 16,-1-1 0-16,-1 2-1 0,0-1-2 16,-2 1 0-16,1 1-1 0,0-2-3 15,2 0-1-15,2-1 2 0,-2-1-3 0,5 2 2 16,-1-1-2-16,0-1 0 0,0 1 0 15,1-1-2-15,0-2-2 0,-1 1 2 0,-1-3-2 16,4 3 4-16,-5-2-1 0,3 0 0 16,-2-1 1-16,2 0 0 0,-4 0 0 15,2-1 0-15,1 0 0 0,-2-2-1 0,3 0-2 16,3-2 3-16,3-1 0 0,2-1 0 16,2-2 0-16,1 0 0 0,0-2 2 15,2-1-2-15,0 2-1 0,2-2 0 16,-2 1 1-16,0-1-1 0,0 0 0 0,1 2 1 15,-2-1 2-15,0 1 3 0,-1 1 0 16,-3-2 0-16,1 1 1 0,1-1 0 16,-2 1-5-16,2-1-1 0,1 0-1 0,0 1 1 15,4 0 0-15,-2-1 0 0,3-1 0 16,0 0 1-16,3-1-1 0,-1-3 0 16,-1 2 0-16,2-1 0 0,0 2-1 0,-1-3 1 15,-1 3 0-15,-1-2-3 0,0 1 1 16,1 0 2-16,-3-2 0 0,2 1 0 15,-3 2-1-15,2-4 1 0,0 3 0 16,-2-2-1-16,1 0-1 0,1-1 2 0,-4 1 0 16,4-1 2-16,0 0-4 0,-1 1 0 15,2 0-1-15,1-1-1 0,-1-1-1 0,2 0 0 16,1 2 0-16,-2-1 1 0,1-1-1 0,2-1 4 16,-1 2 0-16,2-1 1 0,-2-1 0 0,-1-2 0 15,2 3 0-15,-1-3 0 0,0-1 0 16,3 0 0-16,-1 0-1 0,3-2 1 0,-2 1-2 15,3-2 2-15,2-1-2 0,-3 1 2 0,4-2 0 16,0-1 0-16,0 3-1 0,0-2 0 16,1 1 1-16,3 1 0 0,-1 0-1 0,1 0-1 15,1 0 2-15,0 3 0 0,-1-3-1 0,3 0 2 16,0 3 1-16,1-2 1 0,1 0 4 16,1 0-2-16,1 2-1 0,1-2 1 0,1 4-2 15,0-3-2-15,5 3-1 0,-2-2 0 0,4 1 1 16,1-3-1-16,2 0 1 0,-1-1-1 15,4-1 1-15,-2 2-1 0,4 1 2 0,-1 2-1 16,2-1-1-16,1 1 1 0,1 0-1 16,3 0-2-16,1 0 0 0,2 0-2 0,0-1 2 15,0 1 0-15,1 0-1 0,0 0 3 16,2 0-1-16,-2 0 5 0,0 1-1 0,2 1 2 16,2 0-1-16,-2-1 2 0,4 0-1 0,-1 2-4 15,1-2-1-15,2 3-1 0,2-1 0 16,3-2-1-16,2 3 0 0,0-2 1 15,2 0 1-15,0-1-2 0,2 0 1 0,-1-1 1 16,1 2 0-16,2-1 0 0,-1 1-3 0,1-1 0 16,-2 1-1-16,1 2 1 0,-1-2-1 15,2 1 2-15,1 0 2 0,1 0-1 0,3 1-1 16,-2 1 1-16,3 0-2 0,-1-1 2 0,0 3-4 16,1-2 3-16,0 3-1 0,2-1 3 15,0 2 3-15,-1 0 3 0,1 0 0 0,-2 2 0 16,2 0 4-16,-2 3-6 0,2 1-2 0,0 2-4 15,-5-1 2-15,2 2 0 0,-2 0-4 16,-1 0 4-16,1 0 0 0,-2 2-3 0,4-2 0 16,-3 1-2-16,-1 1 3 0,2 1-1 15,-2 0 1-15,0 0 0 0,0 1 1 0,0 1 1 16,0 1-1-16,-2 1 0 0,-1 2-2 16,-1 2 3-16,-4 0 0 0,1 1 0 0,-2 3 0 15,-3 0 0-15,0-1 2 0,-1 2-2 16,0 1 0-16,0 2 2 0,-1 0 2 0,-1 2 1 15,0 0 2-15,-2 2-3 0,3 2 0 0,0 0 0 16,-1 0-4-16,0 2 0 0,2 1-2 16,-2-2 2-16,2 4 0 0,-2-2-2 0,1 1-1 15,-2 2-1-15,-1 0 3 0,-3 0-1 16,2 1-1-16,-2 0 3 0,-2 3 3 0,0-3 1 16,-1 2 0-16,0 1 0 0,-2-2 1 0,0 3-2 15,-2-1-3-15,-3 1-2 0,1 1 2 16,-4 0-3-16,-1 0 2 0,-2 2-1 0,0-2-2 15,-4-1 4-15,0-1-1 0,-1-1-1 16,-3-2 0-16,1-2 2 0,-3 0-1 0,1-1 1 16,1-3-2-16,-3-2-1 0,1-2 3 15,-1-2-1-15,-2-2 1 0,1-1 1 0,0-2-1 16,-1-4-3-16,-2-1-30 0,1-2-47 16,-4-3-101-16,1 1-141 0,-2-1-74 0,-4-4-34 15,-2-6 8-15,0-2 36 0</inkml:trace>
  <inkml:trace contextRef="#ctx0" brushRef="#br0" timeOffset="76394.0688">7813 6346 21 0,'7'-3'236'0,"-3"-2"21"0,0 1 9 0,-2-1-84 16,1 0-62-16,0 0-39 0,1 1-27 16,-3-1-16-16,1 1-5 0,1 1 3 0,-3-2 5 15,3 2 6-15,-3 3 4 0,0-3 5 16,0 1-4-16,0 0-5 0,0 1-7 0,0-1-11 15,0 0-7-15,0 1-5 0,1 1-7 16,1-2-4-16,1 2-2 0,2-2-3 0,3 2 2 16,4-3-2-16,1 1 6 0,4-1 3 15,3 1 4-15,5 0-3 0,3-1 0 0,4 1-2 16,3 0-2-16,3-1 8 0,4 1-2 16,4-1 7-16,3 1 2 0,6-1-2 15,4 0-2-15,4 0-8 0,2-2-4 0,0 4-4 16,1-2-6-16,-1 0-4 0,4 1-1 15,-2 1-1-15,-1 1 5 0,1-2 7 0,1 2 12 16,4 0 6-16,1 2 4 0,1-2-8 16,-1 3-7-16,-3 0-9 0,1 0-4 0,-3 3-4 15,-2-2-1-15,-1 2 9 0,-2 0 1 16,-1 1 4-16,2 1-2 0,-5 1 3 0,4-1 0 16,0-1-1-16,-3 2-3 0,-1-2 1 15,1 0 0-15,-4 0 0 0,1-1 0 0,-1-1-1 16,0 0 3-16,0-1-1 0,-2-1 1 15,-3-1 0-15,1-2-1 0,-2 3-2 16,-2-3-1-16,-1 0-1 0,-4 2-1 0,0-2 0 16,-5 0 0-16,-2 0 0 0,-3 2 0 15,-1-1 1-15,-2 1 0 0,-2 0 0 16,-2 1 0-16,-3-2 1 0,-2 3-2 0,1-2 1 16,-3 1 0-16,-1 0 0 0,0 0 0 0,-1 0-2 15,0 1 2-15,1 1 0 0,-2-2 0 16,0 1 0-16,0-1 0 0,1 2 0 15,-2-2 0-15,0 2 2 0,1-1-2 0,0-1 0 16,-2 2-2-16,0-3 2 0,-2 0-1 16,-3 1 1-16,2 0 0 0,-5-1 0 15,-1 0 0-15,0 1 1 0,0-3-1 0,-2 0-3 16,0 2 5-16,-2-1-2 0,1-1-2 16,1 2 2-16,-1-1 0 0,-1 1 0 0,1-2-1 15,0 1 0-15,-1 1 1 0,1-1 0 16,-2 1-2-16,0-1-1 0,2 2 2 0,-1-1 1 15,-1-1 0-15,0 4 0 0,2-2 6 16,-2 1 4-16,0 1 3 0,-2 0 5 16,2 3 4-16,0-1 2 0,-3 3 0 0,3 0-4 15,-2 1-4-15,2 1-2 0,-1 1-4 16,-1 1 2-16,0 1 1 0,2 3-2 0,-3-2 1 16,2 2 0-16,-1 2-2 0,2-1-1 15,0 1-2-15,0 1 0 0,0 1-1 0,2 1-1 16,-1 2 1-16,2 0 3 0,-3 3 0 15,2 2 0-15,-2 1 1 0,2 1-3 16,-2-1 4-16,0 1-4 0,0 0-2 0,0-1-2 16,0-2 1-16,-2 3-2 0,2-1 0 15,0 2 0-15,-2-2 0 0,2 0-2 0,0 2 2 16,0-4 1-16,2 2-3 0,-2-2 3 16,0-1-4-16,0-1-1 0,2 0 0 0,-1-2 1 15,-1 1 1-15,0-2-2 0,2 1 4 16,-2-2 1-16,0 0-3 0,0-2 0 15,0-1 0-15,0-3 0 0,0 1 0 0,0-3 0 16,0-2 0-16,0-1 0 0,0-2 0 16,0-2 0-16,0 0-2 0,-2-3 2 0,2-1-1 15,0-1 1-15,-1 0 5 0,1-1-4 16,-2 1 0-16,2-3-1 0,0 0 0 0,-2 3 0 16,2-3-1-16,0 1-2 0,-1 0 3 15,-1 1 3-15,2-1-2 0,-3-1 2 16,3 2-3-16,-2 1 1 0,1-2-1 0,-2 2 0 15,-2 0-1-15,-1-1 1 0,1 3 1 16,-3-3 1-16,-3 3 1 0,2-2 0 0,-3 0 2 16,0 0-3-16,-1-1 0 0,-2 0 2 15,0 0-3-15,-2 1-1 0,-1-1 0 0,0-1 0 16,-3 2 0-16,2-1 0 0,-2 1 0 16,0-2 0-16,0 2 0 0,-3-1-1 0,0 1 1 15,-1 0-1-15,-2-3 1 0,0 4 0 16,-3-1 0-16,-6 0 1 0,-2 0-1 0,-3 4-1 15,-5-5 0-15,0 3 1 0,-3 0-2 16,1 0 0-16,0 0 2 0,-1 0-1 16,1 0 2-16,-1 0 1 0,2-1 3 0,-2 2 2 15,4-1-1-15,1-2 0 0,0 2-4 16,0-2-2-16,1 2 0 0,-1-1-2 0,1 1 0 16,-1 0 0-16,1-3 2 0,0 3 0 15,1-2 0-15,4 0-1 0,-2 2-2 16,3-3 2-16,0 2-1 0,1-1 1 0,-1 0-1 15,1 0 0-15,0 0-1 0,3 1 3 16,1-1-1-16,-1-1 0 0,3 1 1 16,-2 1 1-16,2 0-1 0,-1 0 1 0,1-2-1 15,-2 4 0-15,0-4-2 0,2 3 1 16,-1-3-1-16,2 3 0 0,1-3 2 0,-1 1 0 16,3-1-1-16,1 0 1 0,-3 1-1 15,1 0 1-15,-1-1-1 0,-1 1 0 16,1-2 0-16,-2 1 1 0,0-1 1 0,1 1 2 15,1-2 0-15,-4 0 2 0,2 1 3 0,-1-1-5 16,-1 2 2-16,-1-2-3 0,1 1-1 16,1 0 0-16,-3 1-1 0,1 0 1 0,-1 1 3 15,-3-3-1-15,1 3 0 0,-2 1-3 16,0-1 2-16,0 0-2 0,0 1 0 0,3-1 0 16,0 1 0-16,1-1 0 0,2 0 0 15,0 2 0-15,0-3 0 0,0 1-2 0,5-1 1 16,-2 0-1-16,2 0 2 0,1 0 0 15,0-1-1-15,3 0-1 0,2-1 1 16,0 2 0-16,3 0-1 0,0-2 2 0,1 1 0 16,2-1 0-16,0 2 0 0,2-1 0 15,-1-1 0-15,4 2-2 0,1-1 1 0,0 1 1 16,2-1 0-16,2 1-1 0,1-2-1 16,0 1 2-16,-2 0 0 0,3 1 0 0,2-2 0 15,-1 2 1-15,0-2 0 0,2 0-1 16,0 0 0-16,0-2 0 0,0 2-1 0,0 0 1 15,0-2 1-15,0 2 1 0,2-1-2 16,-2 0 2-16,0-2-2 0,2-2 0 16,-2 1 0-16,1-2 0 0,1-3-1 0,-1-2-2 15,2 0 1-15,0 0 0 0,-1-2-1 16,0-3 2-16,1 1 0 0,-2-6 0 0,1 0-1 16,1-1 2-16,0-2 2 0,-1-2-2 15,1-4 2-15,3-2-1 0,-3-2-1 16,1-2 1-16,0 0-1 0,0 1-1 0,-1-2 0 15,0 2 0-15,0 1 1 0,-1 2 0 16,1-2-3-16,1 3 2 0,-2-3-3 0,-2 3 4 16,0-1-3-16,-2-2 3 0,2 0 3 15,-4-1 4-15,1 0-1 0,0-2 6 0,-2-1 6 16,2 0 1-16,-2-1-3 0,0-3-4 16,0 2 3-16,-1-1-8 0,0 0-6 0,-1 5-1 15,1 3 0-15,1 2 0 0,-4 2 0 16,4 4 2-16,-3 1-1 0,3 1-6 0,-1 3-4 15,0 0-3-15,1 2 0 0,0 1-3 16,2 1 1-16,0 0 4 0,1 3 4 16,1 1 1-16,1 2 2 0,0 1-1 0,1 2-2 15,1-1-14-15,1 4-29 0,0-1-45 16,-4 2-99-16,-1-1-134 0,2 4-67 0,0 0-26 16,0 0 9-16,0 4 37 0</inkml:trace>
  <inkml:trace contextRef="#ctx0" brushRef="#br0" timeOffset="77799.333">6156 16731 215 0,'2'7'256'15,"-1"4"15"-15,1 2-52 0,-2 2-77 0,1 3-41 16,1 5-17-16,0-1-17 0,-1 4-7 0,-1-1-1 16,0 2-4-16,2 0-4 0,0 1-1 15,-1 1-1-15,1 2 4 0,2-2-1 16,-2 4 2-16,1 2 3 0,0 1 0 0,0 1-4 16,1 4-5-16,-3-2-4 0,2 1-6 0,-1 0-10 15,1 1-4-15,-3 1-5 0,2 2 1 0,-1-3-2 16,-1 1 2-16,-1-2 1 0,-1-3-1 15,2-1 2-15,0-2-6 0,0-2 0 0,0-1-7 16,3 1-3-16,-3-2-1 0,2 2 0 16,2-1-2-16,-1 2-3 0,2-1 1 0,-1-1 1 15,0 0 0-15,0 1-2 0,0-1 0 0,1 1 1 16,-2-1-1-16,2-2 0 0,0 3 0 0,-1-4 0 16,1 2 3-16,0-2-1 0,1-1 0 15,0-1-1-15,-1-4 0 0,0 2 3 16,0-4-4-16,1 0 2 0,-3-4-2 15,2 1-2-15,-2-5 2 0,-1-2 0 0,-1-1 0 16,1-1-1-16,-2-3-1 0,0 2 1 16,0-2 1-16,0 0-1 0,0-2 1 15,0-2-3-15,0 2 0 0,0-3-2 0,1 0-9 16,-1 0-12-16,2 0-17 0,-2-4-23 16,0 0-32-16,2-5-48 0,-2-2-85 15,-5-1-93-15,0-3-41 0,-1-5-8 0,2 0 19 16,-2-3 42-16</inkml:trace>
  <inkml:trace contextRef="#ctx0" brushRef="#br0" timeOffset="79855.0027">6009 16791 176 0,'-3'0'286'0,"1"-3"14"16,2 1-8-16,0-1-109 0,0 0-84 0,2 0-44 16,3 2-25-16,0-2-15 0,-1-2-3 15,4 2 0-15,-2 0 2 0,2 2 10 0,0 0 4 16,2 1 9-16,-1 0 3 0,4 0 3 16,1 1 5-16,2 0-8 0,4 2 0 0,4-1-6 15,3-1-4-15,3-1-4 0,3 0-3 0,4-1-5 16,2-1-1-16,5 0 0 0,2-1 4 15,3 0-1-15,3-4 2 0,2 2 3 16,3 1-3-16,2-1-2 0,2-2-4 0,3 1-2 0,0-1-6 16,1 4-4-16,-2-4-4 0,2 3 0 15,-2 1 2-15,-3 0 1 0,2 0-2 0,0 2 3 16,-1-1-4-16,2 2 2 0,1 0-4 16,-1 0 0-16,0 0 0 0,-1-2 1 0,-2 2 1 15,0 0 0-15,-1-1 1 0,-1 1 1 0,-1-1 3 16,-2 0 1-16,0-1 0 0,-1 1 1 15,3-1-1-15,-2 2 1 0,2-2-5 0,0 1-1 16,0 1-2-16,-3 1 1 0,-2-1-1 16,-1 2 0-16,-4 0 1 0,0-1 0 0,-2 1 0 15,-1-1 0-15,-1 0 2 0,-1 0-1 16,-1-1 1-16,-1 0 0 0,-1 0 0 0,1 0 0 16,-2 0-2-16,0-1 0 0,-2 0 0 0,0-2-1 15,-1 0-2-15,-3 0 1 0,-2 0-1 16,0-1 1-16,-5 0 0 0,0-1 1 0,-4 2 1 15,1-1 0-15,-3 1 0 0,0-2 3 0,0 3-2 16,-3-3 0-16,3 2 0 0,-2 0 1 16,-1-1-1-16,1 1-1 0,-2 0 0 15,0 0 0-15,-2 1 0 0,1 1 0 0,-3-1 1 16,-1 0 1-16,2 1-2 0,-2 1 0 0,0-1 0 16,-1 1-2-16,-1 0 0 0,0 1 1 0,0-1 1 15,1 1 0-15,-1 1 0 0,-1 1 1 16,-1-1-1-16,3 1 1 0,-1 1-1 0,0-1 0 15,1 3 0-15,1-1 0 0,-2 0 0 16,0 3 0-16,3-1 0 0,-3 2 0 0,0 1 0 16,1 0 0-16,-3 2 1 0,1 2-1 15,1 3 0-15,-1 2 0 0,0 2 3 0,-1 1 0 16,-1 3 3-16,0 1 0 0,0-1 4 16,2 2 0-16,-2 1 3 0,0-1 3 0,0 0 0 0,0 1 5 15,-1 2-1-15,2 0 2 0,-1 0 0 16,0 2-3-16,1-1-1 0,-1 1-3 15,4-1-3-15,-2 1-2 0,-1-1-1 0,2-2-4 16,1 3-3-16,-1-4 2 0,0 2-3 16,1-1 1-16,0 0-2 0,0 2 5 0,-1-2-2 15,1 1-1-15,-1-1 1 0,1-1-1 0,-1 1-3 16,2-1-3-16,-2-1 2 0,0 1-1 0,3 1 3 16,-3-2-4-16,2 2 3 0,-1-1 1 15,-1-1 0-15,0 0 0 0,0-1 0 0,0 1 0 16,-2-2 0-16,-1-1-1 0,0 0-3 0,-1 0 4 15,-2-3 0-15,1-1-2 0,-3 2 2 0,3-2 0 16,-3-2 2-16,0-1-2 0,2-2 0 16,-2 2-2-16,1-5 2 0,-1 0 0 0,3 0 0 15,-3-2-1-15,2 2 0 0,-2-3 1 0,2-1 0 16,-1 3 0-16,-1-2-1 0,0 1-2 16,0 1 4-16,0 1 3 0,-1 2-1 0,-1-3 2 15,0 1 0-15,2 2 0 0,-3-2 0 16,2 0-5-16,-1 0 0 0,-1-2-1 15,3-1 1-15,-1-1-4 0,1-1 2 0,0 1-1 16,0-2 2-16,0-1-3 0,0 2 4 16,0 1-1-16,0-4-1 0,-2 2 0 15,2 1 0-15,0-4 2 0,0 0-1 16,0 0 0-16,0 0 1 0,-2 0 1 0,2-1 0 16,-3-1-1-16,0-1 2 0,-2 0 0 15,-3 0 0-15,-1 0-2 0,-2-1 1 16,-2-1-1-16,-3 2 0 0,-4 0-1 15,2 2 1-15,-4-1 0 0,-3 2-1 0,0 0 2 16,1 0 0-16,-3 2-1 0,-3-1 0 16,2 1 0-16,-3-1 3 0,1 1-2 15,-1-1-1-15,-1 0 0 0,-3 0-1 0,-1-1-2 16,2 0 2-16,-1-1-3 0,-2 3 2 16,2-2 1-16,-1 0-1 0,-3 2 1 15,-1-2 1-15,0 1 0 0,-4 1-1 0,3 1 0 16,-3-1 1-16,0 0 0 15,1 1 0-15,0 0 0 0,1 1-1 0,-1-2 0 16,0 2 1-16,2-2 2 0,-3 0 2 0,0-1-2 16,0 1 4-16,2 1-4 0,-2-2 2 15,3 1-5-15,0 0-2 0,-2 0 3 16,2-3 0-16,1 0 2 0,-2 0 0 16,4-1 2-16,0 3 1 0,0-4-3 0,2 1 0 15,1 1-1-15,2-2-1 0,-2 1-2 16,2 3 2-16,-2-1 0 0,-1-1 0 0,1 3-1 15,0-3 0-15,0 3 0 0,1-2-2 16,0 2 2-16,1-2-1 0,1 1 3 16,-2-1 0-16,4 2-1 0,1-4 0 15,1 1 0-15,-1-1-2 0,1-1-1 0,-2-1 1 16,3 1-1-16,-1-2 3 0,1 1 0 16,0-1 3-16,0 2-2 0,0 0 0 15,-1 0-1-15,2 0 0 0,-1 2 0 16,1-2-1-16,0 0 0 0,3 1-1 0,2-1 4 15,1 0 0-15,-1 0 0 0,2 0 1 16,-2-1 1-16,3 1 1 0,0 0-3 16,1-2 0-16,2 2-1 0,-2-1 0 15,4 1-1-15,-2-2 0 0,2 1 0 0,2-1 2 16,-2 2-1-16,4 0-2 0,-2 0 1 16,3-2 0-16,0 2 0 0,3 0-3 15,-1 0 2-15,3 0 1 0,0 0 0 0,1 0 0 16,-1 0-2-16,3 0 2 0,-2 0 0 15,2-1 0-15,-3 1 0 0,1-1-2 0,1 1 0 16,-2-3 1-16,-1 1 0 16,-1 1 0-16,-2-1 0 0,2 1 1 0,0-1 0 15,-1 2-2-15,0-3 2 0,0 1-1 16,-1 2 0-16,2-2-1 0,-1-1-4 16,-1 1 4-16,0 0-5 0,2-1 0 0,-3-1 0 15,3 1 2-15,-2 0-1 0,-1 1 1 16,1 1 0-16,-1-1 3 0,-2 4 0 15,-2-1 2-15,0 3 0 0,-2-1 0 0,-4-1-2 16,2 1 2-16,-4 2 0 0,1 0-3 16,-2-1 2-16,-1 2 1 0,3-3 3 15,-3 2-3-15,0-3 1 0,2 0 1 16,0 1 2-16,0-3-1 0,2 0 2 0,1 0 0 16,2-1-1-16,2-3-1 0,1 3 0 15,3 0 0-15,3-2-3 0,1 1 0 16,0 1 0-16,4 1 0 0,-1-2-3 15,2 2-10-15,0 0-8 0,0 0-19 0,2 0-28 16,-1-3-38-16,2 0-57 0,-4 3-98 16,-1-2-83-16,-4-1-30 0,3-3-1 15,-2-1 23-15</inkml:trace>
  <inkml:trace contextRef="#ctx0" brushRef="#br0" timeOffset="90859.0006">7764 8078 32 0,'0'4'255'15,"1"-3"22"-15,-1 1 6 0,0-1-71 0,0 1-85 16,0-2-54-16,0 2-27 0,0-2-15 0,0 0-6 15,0 3-1-15,0-1-3 0,0-2 3 16,0 2-5-16,-1-1 2 0,-1 1-6 16,0 1-2-16,1 0-5 0,-1-1 0 0,-1 2-3 15,2-1-2-15,-1 1 0 0,2 1-2 16,-1-1-1-16,-1 1 3 0,0 1 0 0,2-1 2 16,-3 2 1-16,3 0 1 0,-3 3 3 15,0 0-1-15,0 0 2 0,-1 3-1 16,1 0-1-16,0 1 2 0,0 1-5 0,0-2 3 15,0 2-2-15,1 0-1 0,-1 2 1 16,1-2-3-16,1 2 0 0,-1-1 0 16,0 2 0-16,1 1 0 0,1 0-1 0,0 0 3 15,-2 1-1-15,2 2-1 0,0-2 0 16,0 0 1-16,0 3-3 0,0-2 0 0,0 1 0 16,0-2 1-16,2 1-2 0,-2 2 2 15,1-2 0-15,1 1 1 0,1 3-1 16,-1-3 1-16,1 3 2 0,-1 2 2 0,1-1 1 15,-3-1-2-15,3 2-1 0,-3 1 2 16,0 1 0-16,0-1-5 0,-3 0 0 0,3 1 1 16,-2 2-1-16,-1-1 0 0,2 2-1 15,-1-1 2-15,0 2 2 0,1-1-1 16,-1-1 1-16,0 2 1 0,-1-1-1 0,2-1-2 16,-4 1 2-16,2 1 2 0,0-3-3 0,1 6 2 15,-1-2 0-15,0 0 0 0,1 2 1 16,2 1 1-16,-1-1 1 0,1 1-4 0,0 2 0 15,0 1-2-15,1 1 1 0,1 1-1 16,-2 1-2-16,2 1 0 0,-1 2-1 16,-1-3 0-16,0 1-1 0,-1 2 0 0,-1 0 0 15,0 0 1-15,-1-1 3 0,1 2-2 16,-1 1 3-16,0-1-1 0,-1 3 1 16,1-3 1-16,-1 4-5 0,1 1-1 0,-2-3 0 15,2 0 0-15,0 0 0 0,0 0 0 16,-1 0 0-16,0-2 0 0,1 2 0 0,1 2 2 15,1-3 0-15,-1 0 1 0,2 1 0 0,-3 1 1 16,3 1 1-16,0 3-4 0,-2-3-1 16,2 2 0-16,-1-1 0 0,-1 0 0 0,0 0 0 15,-1 0-3-15,2 1 3 0,-1-2 0 16,0 4 2-16,0-1 0 0,0-1-1 16,-1 0 4-16,3 2-4 0,-2-1 1 0,1 0-1 15,1-2-1-15,0 2 1 0,1-3 3 16,1 0 2-16,-2 0 1 0,3 0 6 0,3 0 1 15,-3-1-2-15,2-1 0 0,0 2-3 16,1-3-1-16,-1 2-3 0,1 1-3 16,-1-2 0-16,-2 1 3 0,2-2-4 0,0-1-1 15,-2-4 2-15,0 3 0 0,-1-2 0 0,2-1 0 16,-1 3 4-16,-1-2 3 0,3 2 4 16,-2 0-2-16,0-1 2 0,0 2 0 15,1 1-2-15,-1 2-3 0,-2 2-2 0,2-2 2 16,-3-2-1-16,0 1-1 0,0-3 0 15,0 0-1-15,0-2-1 0,0 2 3 16,-3 0 2-16,3-3 2 0,0 1 0 0,0-1 1 16,0 0 0-16,0 2-2 0,-1-1-4 15,1 3-1-15,0-5-2 0,1 4 1 0,-1-3-4 16,0-1 2-16,0-2 0 0,3-2-2 16,-3-1 0-16,0-2 0 0,0 0 0 15,2-4 0-15,-1 2 3 0,1-2-1 0,1 0-1 16,-1-2 0-16,-1 2 0 0,-1-1 1 0,2 1-2 15,-2-1-1-15,2 1 1 0,-1 3 0 16,1-3 0-16,-2 4 0 0,1-2 0 0,-1-2 1 16,0 2-1-16,-1-1 0 0,1-2-1 15,0 1-1-15,0-1-1 0,0 0 2 16,-2-2 0-16,2-3 2 0,0-1-1 0,-1 2 1 16,1-3 2-16,1 1 0 0,-1 1 1 15,2-3-2-15,-1 0 3 0,1 2-2 0,0 0-3 16,-1-1-2-16,2 0 2 0,0 1 0 15,-3 1 0-15,2 0 0 0,-2 0 3 16,0 1-2-16,0-1 1 0,0 2-1 0,0-4 0 16,1 0 0-16,-1-1-1 0,2-1 1 15,-2-3-1-15,2 0 0 0,-1 0 0 16,2 0 0-16,-1 0 0 0,-2 1 1 0,2 1-1 16,-2-3 3-16,0 1-2 0,0-3 2 15,0 2 1-15,-2 0-2 0,2 0 2 0,-2 1-1 16,2 1-1-16,0 2-1 0,0 0-1 0,0-1 2 15,0 2-1-15,0-2-1 0,0-2 0 16,0-3 1-16,0 2-1 0,0 0 1 0,0 0 1 16,-1-1 0-16,-1 0-1 0,1 1-1 15,-1 0 4-15,0-2-2 0,-1 0 2 0,0-2 0 16,2 1-2-16,-1-1 1 0,-1-1-3 0,3 0 2 16,-2 0-1-16,2 0-1 0,0 0 1 15,0 0 2-15,-1 0-2 0,1 0 1 0,0 0-2 16,-2-2 0-16,2 2-2 0,0-4 2 15,0 3-1-15,0-3 1 0,0 0 1 0,0 1-1 16,0-1 2-16,0-2-2 0,-1 1-2 16,1-1 2-16,0-2-1 0,0-1-1 0,0 2 2 15,0-3 3-15,0 0-1 0,0-2-2 16,0 0 0-16,0 3 0 0,0-3 0 0,0 0 0 16,0-3 0-16,-2 3 0 0,2 0 2 0,0-4-1 15,-2 3-1-15,2-3 0 0,-3 1-1 16,1-1-1-16,1 1 0 0,-2-2-1 0,1 0 1 15,-2 0 2-15,-1-2-3 0,2-1 3 0,-2-1-3 16,2-3 3-16,-2 0-2 0,-3 0-1 16,2-3 0-16,1 2-1 0,-1-2 0 0,-1-2 0 15,2 4 2-15,0-1 2 0,1 2-1 16,-2 2 0-16,4 1 1 0,-1 1 1 0,1 1-1 16,-1 0-1-16,0 0-1 0,1 1 0 15,-2-1 1-15,2 2-1 0,1 0 2 0,-2 1 0 16,1 3 2-16,0-2-1 0,-1 0 1 0,3 1-2 15,-1 1 2-15,-1 1-1 0,2-2-1 16,0 2 0-16,0 0-1 0,0 0-1 16,0 0 2-16,2 0 0 0,-1 2-1 0,1-1 0 15,1 2 0-15,0 2 2 0,0 0 1 16,5 2 2-16,-2 0-3 0,1 2 4 0,-1 0-3 16,5 3 2-16,-3-1-2 0,3-1-1 0,0 0 2 15,-1 0-1-15,-1 2 0 0,2-4-1 16,-3 4 1-16,0-3 0 0,0-1-1 0,1 0 0 15,-1-1-1-15,-3-1 3 0,2-1 0 0,0-1-2 16,-4-1 1-16,1 0-2 0,-1-1 2 16,0-1-2-16,-3 1 1 0,3-2 1 0,-3 0 1 15,2 0-1-15,-1-2-2 0,-1 2 4 16,2 0-4-16,0 0 0 0,-1-1 0 0,2-1-2 16,3-1 2-16,-1 0-2 0,0-1 2 0,0 1 0 15,1-4-1-15,2 0-1 0,-2 0 0 16,1 0 1-16,-1-3 1 0,1 0-1 0,0-1 1 15,1-2-3-15,0-2-10 0,0-1-21 16,3-3-50-16,-3-2-114 0,-2 3-131 0,-2-2-65 16,1-1-27-16,-3-2 1 0,0 0 41 15</inkml:trace>
  <inkml:trace contextRef="#ctx0" brushRef="#br0" timeOffset="110174.1237">6646 16017 41 0,'2'-2'253'16,"-1"-1"25"-16,1 1-10 0,0-1-50 0,-1-1-70 16,1 1-56-16,-1 1-32 0,1-1-21 15,1-1-10-15,-3 3-9 0,3-1-4 0,-3 1-4 16,0 0-1-16,0 1-2 0,1 0 2 16,-1 0-2-16,0 0 3 0,0 0 1 0,0 0-2 15,0 0 2-15,0-3-2 0,2 3 0 16,-2 0-3-16,0 0-1 0,0 0 3 15,2 0-2-15,-2-2 3 0,1 0 0 0,-1 1 1 16,2-3 2-16,-2 1 2 0,3-2-4 16,-3 2 1-16,0-2-6 0,0 1 3 15,0-2-2-15,0-2-3 0,0 1 0 0,0-1 2 16,-1-1-3-16,-1-1-2 0,2-1 1 16,0-1-1-16,-2 2-2 0,2-4 0 0,-1 3 0 15,1-4 0-15,-2 2-2 0,2-2 2 16,0 0 1-16,0 0 3 0,-2-2 1 15,2 0 1-15,-1 0 1 0,1 0 1 0,-3-2-1 16,0 0 1-16,1 1 1 0,1-3-2 16,-1 2 2-16,-1-1 1 0,0-1-3 0,0 1 0 15,-1-4-2-15,1 3 0 0,1-1-1 16,-2 1 1-16,1-3-2 0,0 1 4 0,-2-1-3 16,0-1-2-16,2 4 2 0,-4-1 0 15,2-3-1-15,-2 3-1 0,2-2-2 0,0-2 2 16,-1 1-4-16,1-1 1 0,-1-1 1 15,1-1 0-15,1 1-1 0,-1 0 1 0,2-2-3 16,-1 4 3-16,-3-3-1 0,4 3 1 16,-2-1 1-16,2 2 2 0,-1 2-2 0,-2-2 2 15,3 2-3-15,-3-1 0 0,1 2 0 16,2-3 0-16,-2 2 0 0,2-2-3 16,-2-2 3-16,3 1 1 0,-4-1 1 0,3 1 0 15,2-4 1-15,-3 3 1 0,3-5-3 16,-1 1 1-16,-1-1-2 0,3-1-2 15,-2-1 1-15,2 2-1 0,0-1 0 0,0-2 2 16,-1 2-2-16,-1 1 2 0,-1 1 0 16,1 2 0-16,-1-3 0 0,-3 4 2 0,3-2-2 15,0 0 2-15,-2 0-2 0,0 0 3 16,0-2-3-16,0-1 4 0,0 1 0 0,0-1 0 16,0-4-1-16,-2 2 1 0,3-5 3 15,-2 3-2-15,1-6-3 0,-1 2-2 0,1-2 0 16,0 1 0-16,0 1 0 0,1 0 0 15,-1 1 6-15,3 3-1 0,-1 1-1 0,0 0 1 16,1-1-2-16,1 2 0 0,-1-1-2 16,0 2 0-16,2 2 0 0,0-4 0 0,0 2 0 15,-1 0 1-15,-1 1-2 0,2-3 0 16,0 0-2-16,0-2 0 0,-1 3 1 16,1-4 1-16,-2 1 0 0,0-1 0 0,-2 2 0 15,1 1 0-15,-2 0 0 0,0 3-1 16,-1 0 2-16,-1 1-1 0,0 1 3 15,-1-1 0-15,3 2 0 0,0-1 1 0,0 2 3 16,-1-3-6-16,2 2 3 0,-1-3-2 0,0 0-1 16,2-1-1-16,-2 0 0 0,-1-2 0 15,3 0 0-15,-2-2 0 0,2-3 0 0,-2 2 0 16,2-1 0-16,-2 3 0 0,2-1 6 16,-2 2 1-16,2 0 0 0,2 0 1 0,-3 2 0 15,1 0-1-15,2 1-1 0,-3 3 1 16,1-2-3-16,0-1-2 0,1 3 2 15,-1-2-1-15,-3-1 1 0,3 2 0 0,1-3-2 16,-1 0 2-16,0-1 0 0,1-1 0 16,-1-1 0-16,0 0 2 0,1-2 0 0,-1 3 1 15,-1-3 0-15,1 3 0 0,-1 0-1 16,1 0-3-16,1 0 1 0,1 1 1 16,-1 2-2-16,1-2 2 0,-1 1-2 0,0 1 1 15,2 0-4-15,-3 1 2 0,3 0-2 16,-3 0 0-16,0 1 0 0,2-5 0 0,-1 2 0 15,-1-3 0-15,-2-2-2 0,2 3 2 16,0-1 0-16,-1 0-1 0,1 0 0 0,0-1 0 16,0 1 2-16,2 1-1 0,-1 0 2 15,2 2 1-15,0 1 0 0,0 0 0 0,0 0 0 16,0 1 0-16,0-1-1 0,0 2-2 16,0 0 0-16,-2 0-1 0,2-2 0 0,0 2 1 15,2-3 1-15,-2 2-1 0,0-3 0 16,3 0 2-16,-3 2-2 0,3-2 0 15,0 3 0-15,0-1 0 0,-1-2-1 0,1 3 1 16,2-3 0-16,-2 3 0 0,0-1 1 16,2-2 1-16,0 3 2 0,-2-1-3 15,0 1 0-15,0-1 1 0,2-1-1 0,-2 4 0 16,-1-3 2-16,1 3-1 0,-1-1 3 16,-1 2 2-16,-1-1-2 0,0-1 2 0,3 2-2 15,-3-1 1-15,0 2-4 0,2 1 3 16,-1-2-5-16,1 1 0 0,-1-1 0 0,1 2 0 15,1-1-1-15,0 1 0 0,1 1-2 16,-1 1 3-16,0 2 0 0,0 1 4 0,2 3-2 16,-2-1 0-16,0 2 1 0,0 0 0 15,-1 2-2-15,1 0-1 0,-1 0 0 0,-1 2 0 16,1-1 0-16,0 2 2 0,-2-1-2 16,1 0 1-16,-1 0 0 0,0-1-1 0,0-2 0 15,2 1 0-15,-1 0-1 0,-1 0-2 16,0 1 3-16,0-3-1 0,2 2 1 15,-2 1 0-15,0 2 0 0,3-1 0 0,-3 1 0 16,0 0-3-16,0 0 3 0,0 1-1 16,0 0 0-16,0-1 2 0,0 0 0 15,0 0-1-15,1 1 1 0,-1-1-1 0,0-2 0 16,0 0-1-16,2 0 1 0,-2-1 0 16,3 0 0-16,-1 1-1 0,-1 2 0 15,-1-2 0-15,2 1-1 0,-2 0 2 0,0 1 3 16,0 0-2-16,0 1 0 0,0-2 0 15,-2 0 2-15,2 2-1 0,-1-1-2 0,-1-1 1 16,2 2-1-16,-3-1 1 0,3 0 0 0,0 0 1 16,0 0 2-16,0 1 0 0,0 1-2 15,0 0-2-15,1 0 3 0,1 1-2 0,-2 1-2 16,0 3 2-16,2-1-1 0,-1 0 4 16,-1 3 1-16,0-2-2 0,0 2 4 0,-1 0-1 15,-1 1 0-15,2 0-1 0,-3 2 2 16,3-3 0-16,-2 1-1 0,-2 1-1 15,2-1 1-15,1 2 1 0,-1-1-2 0,1 1-1 16,-1-2 1-16,0 2 0 0,-1 2-3 16,0-1 0-16,1 1 1 0,-3 4-1 0,1-2-2 15,-2 4 2-15,-1 1-1 0,1 0 2 16,1 1-3-16,-1 1-1 0,-2 2-1 16,3-1 2-16,-3 2 3 0,3 1-1 0,-4-2 1 15,3 1 1-15,-1 0 1 0,1-3-3 16,1 2-2-16,-1 0 0 0,1-3 1 0,2 1-1 15,0-1 2-15,1-3 0 0,-1-1-1 16,2 1-1-16,-1-3 0 0,2 1 0 0,0-3 0 16,-2 0-1-16,2 1 2 0,0-1-1 15,-1-2 0-15,-1 3 0 0,2-3 0 16,-1 0-1-16,-1 0 1 0,2 0-2 0,0-3 2 16,0 3 3-16,-3-3-3 0,3-1 0 15,3-1 0-15,-3 0 0 0,0-1 0 16,3-1 0-16,-1-1 0 0,1 1 0 0,0 0 0 15,0-3 0-15,-1 0 0 0,3 2-3 16,-2-2 0-16,3 0 1 0,0 0 2 0,-1 2-2 16,2-4 1-16,-1 3 1 0,3-2-1 15,-4 2 1-15,3-3-1 0,-3 2 0 0,1 1 2 16,2-1-1-16,-5 1 1 0,2 1 0 16,-2 3-1-16,0 0 1 0,-1-1 1 0,1 2-2 15,0-1 2-15,0 2-1 0,0-2 1 16,-1 3-2-16,-1-1 2 0,1-2-2 0,0 4 1 15,-1-1 0-15,-1 2 0 0,0-2 2 16,2 2-1-16,-2-3 0 0,0 3-1 0,0 0 2 16,2 0-2-16,-1 3-1 0,2-3 1 15,-1 0-1-15,1 2 1 0,2-2 0 16,-1 0 1-16,1 0-1 0,-2 0 4 0,2 0-3 16,0 0-1-16,0 0-1 0,2 2 0 15,-4-2 0-15,2 1-2 0,0 1-2 16,0-1 2-16,-2 1 2 0,0 1-1 0,3-2-1 15,-4 2 1-15,1 2-1 0,0-1 2 16,-1 1-2-16,1-1 0 0,-1 1 2 0,1 1 0 16,-1-1 0-16,1 0 0 0,0 3 3 15,1-2-2-15,0 1-1 0,0 0 0 16,0-1 0-16,0 1 0 0,1 0 2 0,0-1 1 16,1 2 0-16,-3-1 2 0,2-1 0 15,0 1 0-15,-2 0 0 0,2 0-2 0,0-2 0 16,-1 1 1-16,1 1-1 0,-2-2 2 15,0 1-2-15,-1 0 0 0,1-3 1 0,0 4-2 16,-1-3 1-16,1 1-2 0,1-1 0 16,0 1-1-16,-1 0 0 0,-2-3 0 0,1 3 0 15,1-2 0-15,-1-1 1 0,0 1 0 16,-1 0 0-16,2-1-1 0,-3 0 0 16,2 0 0-16,0-1 0 0,-1 2 0 0,1-1 1 15,2-1 0-15,-4 1-1 0,2-1 0 16,-1 1-2-16,-1-1 1 0,2 0 1 0,-2-1 0 15,1 0 1-15,-1 2 0 0,0-2 1 16,0 0-1-16,0 0-1 0,0 0 0 0,0 0 0 16,0 0 0-16,2 0 0 0,-2 0 0 15,0 0 0-15,0 0 0 0,0 0 0 16,0 0 0-16,0 0 1 0,0 0 1 0,-2 0-2 16,2 0 0-16,-1 0 0 0,1 0 2 15,-2 0-1-15,1-2 1 0,-1 2 2 0,-2 0-2 16,-1-1 2-16,0 1-1 0,-3-1-2 15,0 1 1-15,-3 0 2 0,0 0-3 16,-4 0 2-16,0 1-2 0,-2-1-1 0,1 1 0 16,-1-1 0-16,-1 0 0 0,2 2 0 15,0-2-1-15,2 0 0 0,3 0 0 16,0 0 0-16,2 0 0 0,2 0-6 0,2 0 0 16,2 0-2-16,3 2-14 0,0 1-38 0,-3 0-112 15,-3 1-147-15,1 2-74 0,4 1-42 16,-4 1-10-16,-3 1 30 0</inkml:trace>
  <inkml:trace contextRef="#ctx0" brushRef="#br0" timeOffset="123201.9397">8399 9731 89 0,'0'0'254'0,"0"0"9"15,0 0-27-15,-2 0-49 0,2 0-62 0,-1 0-64 16,-1 0-59-16,2-3-68 0,0 3-94 15,0 0-56-15,-6 0-28 0,6 0-11 16,0 0 10-16</inkml:trace>
  <inkml:trace contextRef="#ctx0" brushRef="#br0" timeOffset="128984.9808">7550 16283 3 0,'0'0'242'15,"0"0"26"-15,0-2-8 0,0 2-42 0,0-2-54 0,0 2-55 16,0-1-34-16,0 1-19 0,0-2-9 16,0 2-5-16,0 0-4 0,0 0 0 15,0 0-7-15,2 0-6 0,-1 2-4 0,-1-2-4 16,2 1-3-16,1 1-3 0,-1-2 0 0,1 2 0 16,0-2-4-16,2 0-1 0,-1 3 4 15,1-3 0-15,0 2 2 0,1 0 1 0,-1-1 0 16,0-1-1-16,3 2 2 0,-2 0-4 15,2-2-1-15,0 0-2 0,3 0 1 0,-3 0-3 16,2 0 1-16,0 0-2 0,0 0 0 0,1 0 0 16,0-2-4-16,0 2 5 0,0-2-1 15,0 2 0-15,0 0 1 0,2 0 4 16,-2-1 0-16,0 1-1 0,0 0 3 0,-1 0 4 16,-1 0-2-16,2 0 2 0,-3 1 1 0,0-1 2 15,0 0 1-15,1 2-1 0,-1 0-1 16,-1-2 0-16,-1 0-2 0,3 0-3 0,-2 0 2 15,-1 0-2-15,2 0 0 0,0 0-3 16,-2-2 0-16,2 0 1 0,-3 1-2 0,2-1-4 16,0 0 2-16,-2-1 2 0,0 3-3 0,-1-2 1 15,0 0-2-15,0 1 3 0,-1-1-2 16,0 2-1-16,-1-3 0 0,1 3 3 0,-1-2-2 16,-1 1-2-16,1 1-3 0,1-1 3 15,-3-2-1-15,2 3-2 0,-1-2-2 0,-1 2 2 16,0-1 3-16,2 1-4 0,-2 0-2 15,0-2-2-15,2 2-6 0,-1-3-19 0,1 1-26 16,2 0-40-16,-4 0-104 0,0 2-113 16,-6 0-52-16,6 0-14 0,0 0 10 0,-3-1 32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50:22.73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7710 5343 131 0,'3'3'283'0,"-1"-3"18"15,-1 0 6-15,1 0-104 0,1 0-86 16,-3 0-53-16,3 0-28 0,-3 3-16 0,3-3-10 16,-3 1-2-16,2 0-3 0,-1 1 1 15,-1 1-3-15,0 0 1 0,0 1 3 16,0 1 1-16,-3-2 0 0,0 4 4 0,-3-3-1 16,1 4-1-16,-3-3 3 0,0 4-2 15,-6 0 3-15,0 2-2 0,-5 1 2 0,-1 2 1 16,-1 1 0-16,-3-2 0 0,-3 2 0 15,0 0-6-15,1 0-6 0,-3 0 0 16,2-2-4-16,-1 2-4 0,1-2-1 0,-2-1 4 16,1 2 2-16,-1-3 0 0,3-2 2 0,0 0 0 15,0-2 2-15,0-2 3 0,2 2-3 16,-3-2-1-16,1 0 4 0,-3-2-4 0,-1 2 0 16,-2-1 1-16,-1-1-1 0,-4 1 4 15,0 1 0-15,-2-4 0 0,0 2 2 16,0-1 0-16,3 0 0 0,-1-2-1 0,4 0-1 15,0-2 2-15,3 1 2 0,0-3 0 16,3-1 3-16,0 0 3 0,2-2 1 0,0 2 4 16,1-3 2-16,-3-1-3 0,3 1 0 15,-1-1-3-15,0 0 1 0,2-1-4 0,1 0 4 16,-3 2 1-16,3-3 3 0,0 2-2 16,-2-3-1-16,2 2-1 0,0-2-6 0,1-1-3 15,-1 1-1-15,2-3-1 0,2 0 1 16,1 1-1-16,-2-1 0 0,5-1 1 15,-2 0 0-15,3 1-1 0,2 0-1 0,-1-2-1 16,2 2-2-16,2-2 2 0,-1 0-3 16,4 1 0-16,-1-2-8 0,-1-2-3 15,4 1-5-15,0-2 2 0,1-1-2 0,2 0-2 16,0 1 9-16,2-1 3 0,1-1 0 0,3 1 11 16,1-2 3-16,3 1 1 0,0-1 1 15,2 2 0-15,1 0 1 0,2-1-8 16,4 1-3-16,-3 4-3 0,4-3-2 0,-1 2 2 15,2 2-1-15,1 2 0 0,1 0-3 16,3-2 3-16,-1 2 1 0,5-1-2 0,2 1-6 16,4-2-3-16,0 0-2 0,4 1 3 15,-2 1-2-15,3 0 9 0,2-1 8 0,-1 2 7 16,1 0 2-16,2 3-2 0,0-1-1 16,1 1-6-16,1 0-2 0,1 4 0 0,-4-1-3 15,-1 2 0-15,-1 0-5 0,1 2-3 16,-2 1-5-16,-3-1-3 0,2 3 1 15,-2 0-2-15,3 0 8 0,-5 2 6 0,1 0 2 16,-1 0 3-16,-3 1 0 0,3 1 2 16,-3 2-4-16,-1-1 7 0,1 0 2 0,-3 1 3 15,-1 0 0-15,-1 0 0 0,-1 2 3 16,-3-2-8-16,-2 3-2 0,0-1-2 16,-3 0-2-16,0 1 1 0,-2 2-2 0,-1 0 0 15,0 1 0-15,-2-1 1 0,2 2-1 16,-2-1-7-16,2 0-4 0,0 2 0 0,1-1-3 15,-1 1 2-15,3 1-3 0,-3 1 9 0,3-2 2 16,0-1 0-16,-2 2 3 0,-1 0-2 16,0-2 1-16,0 1-2 0,-2-1 1 15,0 1 2-15,-3-1-1 0,2-1-3 0,-2 3-13 16,-3-2-19-16,0-1-34 0,-1 2-107 16,-3 0-118-16,-3-3-59 0,1 2-22 15,-1-1 3-15,1-2 23 0</inkml:trace>
  <inkml:trace contextRef="#ctx0" brushRef="#br0" timeOffset="4592.2297">20382 7331 245 0,'-1'0'275'0,"-1"-3"10"0,0 3-50 0,1-3-97 16,-1 2-59-16,2 1-34 0,-1-1-15 15,-1-1-4-15,0 1-6 0,2-1-1 0,-1 0-2 16,-1 1-5-16,2-1-2 0,-1 2-4 16,1-2-2-16,-2 2-5 0,0 0-6 0,2 0-10 15,-3 0-8-15,2-3-32 0,1 3-65 16,-5 0-86-16,0 3-45 0,2-3-18 0,0-3 0 16</inkml:trace>
  <inkml:trace contextRef="#ctx0" brushRef="#br0" timeOffset="5231.8128">19225 7135 94 0,'3'0'244'0,"0"2"16"15,-1-2-22-15,-1 1-61 0,-1-1-66 0,2 0-34 16,-1 0-20-16,-1 0-6 0,0 0-6 16,0 0-3-16,0 0-3 0,0 0-7 0,2 0-1 15,-2 0-4-15,0-1-4 0,2 1-2 16,-1 0-1-16,-1 0-4 0,0 0 1 15,2-2-2-15,-2 2-1 0,0 0-1 0,0 0-1 16,0 0 5-16,0 0-2 0,0 0 1 16,0 0 0-16,0 0-1 0,0-1-1 0,0 1-3 15,0 0 0-15,0 0-3 0,0 0-1 16,0 0 0-16,0 0 0 0,0 0-1 0,0 0 0 16,0 0-1-16,0 0 0 0,0 0 1 15,0 0 1-15,0 0-1 0,0 0 1 0,0 0 0 16,-2-2 1-16,2 2-3 15,0-1-1-15,-1-1 0 0,1 2 0 0,-2-1-1 16,2 1 0-16,0 0-3 0,-2-2 0 0,2 2 0 16,0 0-3-16,2 2-4 0,-2-1-3 15,2 2-9-15,-1-1-13 0,1 2-16 0,0-1-25 16,-1 0-89-16,-2 2-100 0,-3-1-46 16,1 1-16-16,1-4 1 0,-1 1 19 0</inkml:trace>
  <inkml:trace contextRef="#ctx0" brushRef="#br0" timeOffset="7404.6891">8917 14492 263 0,'0'-2'297'0,"0"0"15"0,0 1-36 15,0-1-108-15,2 2-69 0,-2-2-42 0,2 2-23 16,-1 0-12-16,1 0-7 0,3 0-2 16,-2 0 5-16,3 0 3 0,2 0 0 0,0 0 3 15,-2 0 0-15,5 0-2 0,-5 0-5 16,3-3 1-16,-3 3 0 0,2 0-4 0,-2 3-1 16,0-3-1-16,-1 0-1 0,-2 0-1 15,1 2-1-15,0 0 1 0,-2-1-2 16,4 1 3-16,-3 0 2 0,2 1 1 0,0-1-1 15,1 1 1-15,-1-1 0 0,4-1 0 16,2 2 1-16,-1-1-1 0,4-1 3 0,2 1-6 16,1-1 0-16,2-1-1 0,0 2-2 15,3-1-2-15,0 1-1 0,-1-2-3 0,-2 1 1 16,3 1-1-16,-4-1-2 0,-1 1 0 16,-1-1 0-16,-1 1 0 0,-2-1 0 0,1 1 0 15,-1-1 0-15,1 2 1 0,-1-2 3 16,2-1-1-16,-2 2 3 0,0 0-2 15,1-2 3-15,-1 0 0 0,1 0 0 0,0 0 0 16,2 0 3-16,0-2 0 0,1 0 1 16,-1 2 0-16,1-1 3 0,1 0-1 15,-1-1-2-15,0 1 0 0,0-1-2 0,0 1 1 16,-1 1 1-16,-1-2-3 0,0 2 1 16,0-1-2-16,-2 1-2 0,1 0-2 0,-3-2-3 15,1 2 0-15,2 0-2 0,-1 0 1 16,2 0 1-16,3 0 0 0,1 0 0 15,1 0 1-15,1-1-1 0,1 1 0 16,0 0 2-16,0-2 0 0,-3 2-2 0,1-1 0 16,-2 1 2-16,-1 0-2 0,-1 0 1 0,-5 0 1 15,-1 0 2-15,-4 0 0 0,0 0-1 16,-1 0 3-16,-3 0 4 0,-1 0 1 0,1 0 2 16,-1 0 2-16,-1 0 3 0,0 0-2 15,2 0-2-15,-2 0-3 0,0 0 2 0,0 0-4 16,0 0-1-16,0 0-2 0,0 0-1 15,0 0 1-15,0 0-4 0,0 0 0 0,0 0 1 16,0 0 2-16,-2 0-2 0,2 0 0 16,-1 0 1-16,-1 0 1 0,1 0-2 15,-1 0-1-15,0 0 0 0,-1 0-1 0,3-2 0 16,-2 2 0-16,1 0-1 0,-2 0 0 16,3-1 0-16,0 1 0 0,-1 0-1 0,1 0-1 15,0 0-4-15,0 0-6 0,-2 1-26 16,0-1-43-16,-6 2-133 0,-5 1-124 15,-2 0-62-15,0-2-27 0,-2-2 7 0,1-5 33 16</inkml:trace>
  <inkml:trace contextRef="#ctx0" brushRef="#br0" timeOffset="9398.307">14530 14408 97 0,'-3'0'255'0,"-1"0"19"16,2 0-23-16,-1 0-57 0,3 0-79 15,0 0-47-15,0 0-28 0,0 0-13 0,2 0-8 16,-1 0-4-16,1 0 0 0,-1 0 0 15,2 0 3-15,0 2 0 0,0-2-1 16,1 0 1-16,1 2-2 0,-1-2 3 0,1 1-3 16,-2-1 2-16,5 0-4 0,-3 2-1 15,1 0-4-15,2-1-1 0,1 1-2 0,3-2 0 16,0 0-2-16,2 0-1 0,3 2 0 16,-2-2-2-16,4 0-1 0,0 3 0 0,1-3 1 15,1 0 1-15,0 0-2 0,2 0 1 16,3 0-1-16,0 0 3 0,1 0 0 15,2-3 2-15,-2 3 0 0,3 0 1 0,0-2 3 16,-2 2-3-16,-1 0 4 0,0 0-2 16,1 0-1-16,-1-2 2 0,-2 1 3 15,2-1 2-15,0 2-2 0,0-2 2 0,-1 2 0 16,2 0 2-16,-1 0-2 0,-2 0 0 16,2 0 1-16,-2 2-7 0,-1 0 1 0,1-2-3 15,-1 1-2-15,1-1-2 0,-1 2 0 16,-2-2 1-16,2 0-2 0,-1 0 1 0,3 0 0 15,0-2-1-15,1 1 0 0,1 1 1 16,0-2 0-16,2 0-2 0,0 1 2 16,-1-1 0-16,-3 0-1 0,1-1 1 0,-3 2-1 15,-1-2 0-15,-2 2 3 0,-2-1-1 16,0-1-1-16,-2 1 3 0,-1 0-1 0,-1-1 0 16,0-1 1-16,0 3 0 0,-2-2 4 15,0 0-1-15,0 2 0 0,3-2 2 0,-3 0 0 16,2 1-2-16,-2 0-1 0,3 1-1 15,-2 0-2-15,0-1 1 0,1 2-5 0,-2-1 2 16,0-1 0-16,-1 2-2 0,-2 0 0 16,0-1 2-16,-2 1-1 0,-1 0 0 0,0-2 1 15,-2 2 0-15,0 0-1 0,-4-1 2 16,2-1 2-16,-1 1 0 0,1 1-3 16,0-2 1-16,-2 2-3 0,3 0 0 0,-1-3-3 15,0 1-9-15,2 2-13 0,0 0-24 16,1-3-40-16,-6 3-148 0,5 0-75 0,-2-2-33 15,2-3-7-15,-4-1 9 0</inkml:trace>
  <inkml:trace contextRef="#ctx0" brushRef="#br0" timeOffset="11275.1104">21870 14487 187 0,'-2'0'295'0,"0"-2"14"16,4 0 6-16,0 2-131 0,2 2-82 15,1 0-46-15,1-2-27 0,2 1-12 16,3 1-6-16,-1 0-3 0,1-1 0 0,0 1 1 16,0 0 0-16,0 1 4 0,1-1 3 15,1-1 2-15,1 2 3 0,2 0 1 0,2 0 1 16,1-1 0-16,1 1-4 0,4-2-1 0,1 1-4 16,2 1 0-16,-1 0-1 0,0-2 2 15,3 1 1-15,-1-1-1 0,-1 1-1 16,0-1-1-16,0 0-4 0,-1 1 1 0,0 0-2 15,-1-2 0-15,1 0-1 0,-3 0 0 16,2 0 2-16,1-2-1 0,-4 2 1 0,2 0 0 16,-2 2-1-16,0-2-1 0,-1 3-2 15,1-3-1-15,-4 2-1 0,2 0-2 16,0 1 0-16,0 0 1 0,1-3 1 0,1 2-3 16,0 0 2-16,2-2-2 0,0 3 0 15,1-3 0-15,0-3 1 0,2 3 2 0,-2-1 0 16,1 0-3-16,-2-1 4 0,-1-1 0 15,2 0 1-15,-3 1 2 0,-1 0-3 16,0 0 3-16,1 1 0 0,-5 1-1 16,2 0-1-16,-3 0 1 0,1 0 1 0,1 1-4 15,-1 1 3-15,0 0 0 0,1 0-1 16,-1-1-3-16,4 3 1 0,-4-3 2 0,1 1 3 16,-1 0-1-16,4 1 1 0,-1-3 1 15,-1 3 1-15,0-2-1 0,-3-1-1 16,3 0 1-16,-4 1-1 0,0-1 0 0,-2 0-1 15,-1 0 2-15,-2 0-3 0,-1 0 0 16,1 0 0-16,-2 0 0 0,0 0-1 0,1 0-1 16,-3 0-1-16,2 2-1 0,0-2-1 15,1 2 1-15,-1-2-1 0,-3 1 0 0,2 1 0 16,-2-2 1-16,-1 0-2 0,-1 0 0 16,-1 2 1-16,-1-2 2 0,1 0-2 0,-1 3 1 15,-1-3 1-15,0 0 0 0,2 0 0 16,0 0-1-16,-2 0-1 0,0 2 2 0,1-2 1 15,-1 1-1-15,0-1 3 0,0 0-2 16,0 2 4-16,0-2 0 0,2 0 0 0,-2 0-1 16,0 0 2-16,0 0 0 0,0 0-2 15,0 0 1-15,0 0 0 0,2 0-1 0,-2 0 1 16,0 0-2-16,0 0 2 0,0 0-1 16,0 0-1-16,0 0 0 0,0 0-2 15,0 0 1-15,0 0-1 0,0 0-3 0,0 0 1 16,0 0 1-16,0 0 0 0,0 1-2 15,0-1 5-15,0 0 0 0,0 0 1 16,0 0-3-16,0 0 1 0,0 0 0 0,0 0-1 16,0 0 0-16,0 0-2 0,0 0 1 15,0 0-1-15,0 0-2 0,0 0 0 0,0 0 0 16,0 0 0-16,0 0-1 0,1 2 0 16,-1-2 1-16,0 0 2 0,0-2-2 0,0 2 2 15,0 0 0-15,0 0-1 0,0 0 0 16,0 0-1-16,0 0 1 0,0 0 0 0,0 0 2 15,0 2-2-15,0-2 1 0,0 0-1 16,0-2 0-16,0 2 0 0,0 0-1 16,0 0 1-16,0 0 1 0,0 0-1 0,0 0-1 15,0 0 0-15,0 0 0 0,0 0 1 16,0 0-1-16,0 0 1 0,0 0 0 16,0 0-1-16,0 0-1 0,0 0 2 0,0 2-1 15,0-2 0-15,0 0 1 0,0 0 0 16,0 0-1-16,0 0 0 0,0 0 0 15,0 0 0-15,0 0-1 0,0 0 1 0,0 0 0 16,0 0 1-16,0 0 0 0,-1 0 0 16,1 0-1-16,0 0-1 0,0 0 1 0,0 0 0 15,0 0 1-15,0 0-1 0,0 0 2 0,0 0-2 16,0 0 0-16,0 0-2 0,1 0-1 16,-1 0 2-16,0 0 0 0,0 0 1 0,3 1-1 15,-1-1-7-15,2 2-26 0,1-1-44 16,-3-1-110-16,-2 0-138 0,0 0-72 0,3 0-29 15,-2-6 4-15,-2 2 34 0</inkml:trace>
  <inkml:trace contextRef="#ctx0" brushRef="#br0" timeOffset="15696.3907">24006 8141 105 0,'0'8'159'0,"4"1"-27"0,-1 5-64 16,2-1-55-16,-2 3-67 0,2 2-53 15,1 3-27-15,-2-1-15 0</inkml:trace>
  <inkml:trace contextRef="#ctx0" brushRef="#br0" timeOffset="16771.7288">22851 15937 120 0,'3'0'256'0,"-1"0"14"0,-1 0-31 16,1 0-66-16,1 0-73 0,-1 0-46 15,-1 0-26-15,3 0-11 0,-3 0-9 0,1 0-3 16,0 1-2-16,0-1-2 0,0 0 0 16,-2 0-1-16,0 0 0 0,1 0 0 15,-1 0 0-15,0 2 0 0,0-2-1 0,4 0 1 16,-4 0 0-16,1 2 0 0,-1-2-1 16,2 0 0-16,-2 0-4 0,0 0-3 0,-2 0-1 15,2 0-10-15,0 1-23 0,0-1-34 16,0 2-46-16,0-2-53 0,-1 1-45 15,-3 2-16-15,3 0 7 0</inkml:trace>
  <inkml:trace contextRef="#ctx0" brushRef="#br0" timeOffset="17039.5659">22870 15973 135 0,'0'0'248'0,"0"0"-5"0,-1-2-31 0,1 1-42 15,0 1-54-15,0 0-55 0,0 0-37 0,0 0-27 16,0 0-23-16,0 0-23 0,0 0-32 15,0 0-43-15,0 0-56 0,-4 1-35 16,4-1-8-16,0 0 6 0</inkml:trace>
  <inkml:trace contextRef="#ctx0" brushRef="#br0" timeOffset="20147.6589">20221 15598 108 0,'-3'1'275'0,"1"1"17"0,2-2-2 15,0 0-85-15,2 0-85 0,-1 2-42 0,1-2-25 16,-1 0-7-16,1 1-1 0,0-1 2 16,-1 0 2-16,3 1 0 0,-2-1-1 15,0 0-2-15,-1 3-1 0,1-3-2 0,0 0-1 16,-2 0-5-16,1 3-5 0,-1-2-1 16,0-1-8-16,2 1-3 0,-1 1-2 0,-1-1-2 15,2 1-4-15,1 0-3 0,2 1 1 16,0-1-3-16,1 0 0 0,0 1 0 0,2 0 0 15,0 0 2-15,1-2 1 0,1 4 5 16,1-2 3-16,3 0 2 0,-2 1 3 16,3-1-1-16,0 0 1 0,0 0-3 0,3-1-5 15,1 1-4-15,-3 0-5 0,2-2-1 16,0 2-3-16,-2-2-2 0,-1 1 0 0,-2 0 1 16,-2-1 3-16,2 0-2 0,-4 2 4 15,1-3 0-15,-1 3 0 0,1-2-1 0,-2-1 1 16,3 1-4-16,-3-1 1 0,0 0-1 15,0 2 0-15,2-2 1 0,-2 1 0 16,1-1-2-16,0 0 0 0,-1 0-1 0,0 0 2 16,-2 0-1-16,2 2-1 0,-4-2 0 15,1 2 1-15,0-2-1 0,-3 0 0 16,1 0 0-16,-1 0 0 0,-1 0 0 0,-1 0 1 16,0 0 4-16,0 0 1 0,0 0 1 15,-1-2 1-15,-1 0-2 0,0 1 2 0,-1-2-2 16,-2-1-1-16,-1 1-1 0,-2 2 2 15,0-2-2-15,0 1 1 0,0 1-2 0,-2-1-1 16,-2 1-2-16,1 0 0 0,-3-2 0 16,1 3 0-16,-2-3 0 0,0 3 0 0,-2 0 0 15,1 0 0-15,-1-2 0 0,1 1 0 16,0 1 0-16,2 0 0 0,-2 0 0 0,2 0 0 16,-2-2 0-16,3 2-2 0,-1-2 1 15,1 1 1-15,-1 1 1 0,3-1 0 16,-3-1 2-16,5 1-1 0,-1 1 0 0,-1-2-2 15,2 1 0-15,1 1 0 0,-1 0 0 16,0-2 0-16,1 2 0 0,0 0 0 0,2 0 0 16,-2 0 1-16,2 0-1 0,-1 0 0 15,1 0 2-15,1 0-2 0,-1 0 0 16,1 0 0-16,2 0 0 0,3 0-2 0,-1 0 2 16,1 0 0-16,0 0 2 0,0 2-2 15,1-2 0-15,2 3 1 0,1-2-2 0,1 2-2 16,2 0 1-16,1 0 2 0,0-1 0 15,4 4 0-15,1-5 0 0,0 2 0 0,1 0 2 16,-3 0-1-16,5 1-1 0,-2-4 0 16,2 3-1-16,-2-2 1 0,4 0-3 15,-4-1 0-15,5 0 3 0,0 0-1 0,0-1 0 16,1 1 1-16,1-4 2 0,-2 4-2 16,1 0 0-16,-2-3 2 0,2 2-1 15,-1-2 0-15,-1 1-1 0,-1 1-1 0,-2-1 1 16,-2 1 0-16,-3 1 0 0,0-1 0 0,-3 1-1 15,-2 0 1-15,0-3-2 0,-2 3 2 16,-1 0 0-16,-1 0-1 0,1 0 1 16,0 0 0-16,-1 0 0 0,2 0-2 15,-3 0 2-15,0 0 0 0,0 0 0 0,0 0 0 16,0 0 0-16,-1 0 0 0,-2-3-2 16,-1 3 0-16,0 0-1 0,-5 0 2 0,0-2 0 15,0 1 1-15,-1 1-1 0,-4 0 0 16,3-2-1-16,-2 2-2 0,-1 0 3 0,0 0 1 15,0-2 0-15,-2 1 0 0,-3 1 0 16,3 0 0-16,-5-1 0 0,1-1 0 0,1 2 0 16,-2-1 0-16,3 1 0 0,0 0 0 15,1-2 0-15,1 2 0 0,0 0 0 0,2 0 0 16,0 0 0-16,2 0 1 0,2 2 1 16,-2-2 0-16,1 0-2 0,0 0 0 15,2 0 2-15,1 0-2 0,-5 0-2 0,4-2 1 16,-1 1 1-16,-1-1 0 0,2 1-1 0,1-1-1 15,-1 1 4-15,2 1-1 0,1-2-1 16,1 2 0-16,2 0 1 0,-1 0-1 16,1-2 0-16,3 2 0 0,0 0 0 0,0 0 0 15,0 0-1-15,2 2 1 0,1-2 1 16,2 2-1-16,1-1 0 0,2 2 2 16,3-1-1-16,0 1-1 0,3-2 0 0,-1 2 0 15,3-2 0-15,1 1 0 0,0 0 0 16,0-1 0-16,1 1-1 0,2-2 1 0,-2 0-2 15,4 0 0-15,-2 0 0 0,0 0 2 16,0 0-1-16,0-2 1 0,-1 1 0 0,-2 1 0 16,-3-2 0-16,2 2 0 0,-3 0 0 15,-4 0 0-15,2 0 0 0,-5 0 0 16,1 0 0-16,-2 0 0 0,-2 0 0 0,0 0 0 16,-3 0 0-16,4 0 0 0,-4 0 0 15,0 0 0-15,0 0 0 0,0 0 0 0,0 0 0 16,0 0 1-16,0 0-1 0,0 0 0 15,-1 0 2-15,-2-2-1 0,1 2 0 16,-1-1 2-16,2 1-2 0,-4-1 1 0,0-1 2 16,0 1-4-16,0-1 0 0,-1 1 0 15,-2 1-5-15,0-2-4 0,0 1-3 16,-1-1-7-16,1 1-6 0,0-1-9 0,-3 0-8 16,5 1-9-16,0-2-4 0,-1 2-7 15,1-2-5-15,1 1 0 0,2-1 2 0,2 1 8 16,-3-1 7-16,4-2 11 0,-1 1 12 15,-1-2 10-15,2 2 10 0,0-2 5 0,-2-1 7 16,2 2 9-16,-1-1 1 0,-1-1 5 16,1-1 7-16,-1-1 2 0,0 1 3 0,-1 0 3 15,-3-1 3-15,3 0 3 0,0 0 2 16,-2 1-3-16,2 2-2 0,0 0-5 0,-1 0 0 16,1 2-6-16,2-1-4 0,-4 0-1 15,4 3-1-15,-1 0 1 0,2-1-4 16,0 2-2-16,0 1 1 0,2-1-4 0,-1 1-2 15,4-3-2-15,-4 3 1 0,4 0 0 16,-2 0-1-16,0 0 0 0,-1 0 1 0,1 3-3 16,1-2 0-16,-3 3-3 0,1 0 1 15,-2 3 0-15,0 2-3 0,0 1-1 0,-2 4-1 16,1-1 1-16,-3 2-1 0,1 2-1 16,1-2 0-16,1 1 1 0,-1 1-2 15,1 0 1-15,1-3-1 0,-2 1 0 0,0-1 0 16,2 2-1-16,-1 0 2 0,-1-3-1 15,2 2 1-15,-1-2-1 0,1 0 2 0,0 0 0 16,0 0 0-16,0-1 0 0,0-1 0 16,0-1 0-16,0 1 0 0,0-4 0 0,0 0 0 15,0 1 0-15,0-4 0 0,0 1 0 16,1-2 0-16,-1 1 0 0,0-3 0 16,0 0 0-16,2-1 0 0,-2 0 0 0,0 0 0 15,1 0 2-15,-1 0-2 0,0 0 1 16,2-1-1-16,0-2 0 0,-1-2 0 15,1 3 0-15,-1-5 2 0,-1 2-2 0,0-3 0 16,0-1 0-16,0 0 0 0,0-3 0 16,-1 1-1-16,-1-1 1 0,2-5-1 15,0 3 1-15,0-1 0 0,0-2 0 0,0 3 0 16,0-1-1-16,0-2 2 0,0 2-1 16,0-2 1-16,0 1-1 0,0-1 0 0,2 1 0 15,-1-1 1-15,1 1-1 0,1 0 0 16,2-1 1-16,0-1-1 0,2 3 0 0,-2-1-1 15,0 4 1-15,-2 2 0 0,1 0 0 0,-3 4 0 16,1 0 0-16,-1 0 0 0,1 3 1 16,-2-1-2-16,3 3 1 0,-3 0 0 15,-3-1 0-15,3 2 0 0,0 0 0 0,0 2 0 16,-2-1 0-16,1 2 1 0,-1 2 1 16,1 1-2-16,-3 0 1 0,4 3-1 0,-3-1 0 15,0 5-1-15,0 0-1 0,-1 0 2 16,1 6-1-16,-3 2 1 0,3 1 0 15,2 1 0-15,-1-1-2 0,2 3 1 0,0 0-1 16,2-1 2-16,-1 0-2 0,2-2-1 16,2-1 4-16,-1-1-1 0,0-1-1 15,0-6 1-15,0 1 0 0,-1-3 0 0,-1-1 0 16,-1-4 0-16,2-2 0 0,-3 1 0 16,2-2 0-16,1-1 0 0,-3 0 0 0,0 1 0 15,0-3 1-15,1 2-15 0,2-2-47 16,-1 2-147-16,1 3-126 0,-3-3-70 0,5-2-34 15,-2-2-3-15,1-2 35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50:51.922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16788 10210 233 0,'-4'-3'272'0,"1"2"14"0,2 0-42 0,-1 1-97 16,0-2-51-16,2 2-33 0,0 0-16 15,2 0-8-15,0 0-3 0,-2 0-3 16,1 0-1-16,1 0-1 0,-1 0-4 0,-1 0-2 16,2 0-1-16,-2 0-1 0,2 0 5 0,-2 0-2 15,0 0 1-15,0 0 0 0,0 2 2 16,-2-2-1-16,2 1 3 0,0-1-1 15,0 4 1-15,0-4 1 0,0 5 2 0,0-2-5 16,-2 1-2-16,2-1-6 0,0 2 0 16,-1-1-7-16,1 2 0 0,-2-2-4 15,1 3 3-15,1 2 1 0,-2-1 0 0,0 2-3 16,1-1 2-16,-1 1-2 0,2 2 0 16,-2 0 2-16,2 2-3 0,-2-1 4 0,0 1 2 15,1 0-2-15,-1 1 1 0,-1-1-1 16,-2 1-3-16,0 0 1 0,0-1-3 15,-1 1-2-15,0-3 0 0,1 2 0 0,-1 1-1 16,1-4-1-16,0 3 0 0,-1-4-2 16,1 1-2-16,2-2-1 0,2-1 0 0,-1 1 0 15,0-4 0-15,1 0 0 0,1-1 1 16,0 1-1-16,0-2 0 0,1-1 1 16,-1 0-1-16,0 0-2 0,2-2 2 0,-2 0 0 15,0 0 0-15,0 0 0 0,0 0-2 16,0 0-3-16,0 0-6 0,-2-4-12 0,2 3-19 15,2-3-24-15,0-1-25 0,-1-4-34 16,2 0-99-16,-1-1-97 0,0-2-39 0,1 3-8 16,4-3 11-16,-2-2 28 0</inkml:trace>
  <inkml:trace contextRef="#ctx0" brushRef="#br0" timeOffset="535.6668">16819 10140 245 0,'-3'-5'286'0,"3"-2"16"16,-2 2-32-16,4 0-106 0,-2 2-63 16,2 3-37-16,-1-2-18 0,1-1-10 15,0 3-3-15,1-2-3 0,2 2 0 0,-1-2 0 16,1 2-1-16,-1 0 1 0,1-3-3 15,0 1 1-15,0 2-2 0,-2 0 1 16,3 0 0-16,-3 0-3 0,2 0-1 0,0-2-2 16,0 2-2-16,0 0-5 0,2 0 0 15,1 0 0-15,0 0-4 0,0 0 1 0,3 0 0 16,-1 0-1-16,-4 0-1 0,3 2 3 16,-2-2 2-16,-3 0 0 0,1 5 4 15,0-1 1-15,1-1 1 0,-3 2-1 0,0 0 1 16,1 3-5-16,-4-1-2 0,1 2-1 15,-1 0-4-15,0-1-2 0,-1 1 0 0,1-1-1 16,-2 1-2-16,0-1-1 0,-1 1 1 16,0-1 1-16,-1-2-2 0,-1-1-1 0,0 2 4 15,-1-1-2-15,-2-2 0 0,0 2 0 16,-2-2 1-16,2 1 0 0,-2-2 0 16,2 1-1-16,0-1 1 0,-1-1-3 0,0 0 1 15,1 1 0-15,0-1-1 0,3-1 0 16,-2-1-1-16,2 2 2 0,0-1 0 0,2-1-1 15,0 1 1-15,0 2-1 0,1-3-1 16,0 0 0-16,-1 0 0 0,3 0-4 0,-2 0 3 16,-2 0-2-16,1 0-4 0,0 2-7 15,-2-2-13-15,3 0-23 0,-1 0-26 0,2 0-71 16,-1 1-136-16,0 2-70 0,2-3-27 16,4 2 2-16,0-2 18 0</inkml:trace>
  <inkml:trace contextRef="#ctx0" brushRef="#br0" timeOffset="1840.0922">17573 10222 35 0,'3'-4'275'16,"-3"1"24"-16,0-2 13 0,0 2-54 0,0 2-96 15,0-2-61-15,-1 2-38 0,-1-3-19 16,2 4-8-16,0-1-8 0,0-1-4 16,0 0-4-16,2 2-1 0,-1 0-1 0,-1 0-5 15,4 0-6-15,-3-3 0 0,2 3 0 16,1-2 0-16,2 0 0 0,-2 1 1 0,0-3 2 15,0 4 2-15,1-3 3 0,-2 1 0 16,2 0 2-16,0 1 1 0,-1-1 0 0,0 0-2 16,-1-1 0-16,0 3 0 0,0 0-2 15,2 0 0-15,0 0 2 0,1 0 2 16,-1 0-2-16,-1 2 2 0,1-1 3 0,2 3-1 16,-1-3-2-16,-2 1 1 0,1 3 0 0,0-5-4 15,2 5-2-15,-3-1-1 0,5-1-1 16,-4-1-2-16,2 1 2 0,-1 1 0 15,-1-3 1-15,-1 2 1 0,-1 1 1 16,-1-2-1-16,-2 2 3 0,0 1-3 0,-2-1-1 16,-1 5-3-16,-4-2 0 0,0 3-3 0,1 0-3 15,-1 2 0-15,-2 0-1 0,1-3-2 16,0 2 0-16,-1-2 0 0,0 1 0 16,0 1 0-16,1-1-2 0,-1 0 1 0,1 0-1 15,0-1 1-15,2 0 0 0,-2-1 1 16,0 0 1-16,2-1 0 0,-1 2 0 0,3-1-1 15,-4-1 2-15,3-2-1 0,2 1 0 16,-2-1-2-16,4 0 1 0,-1-1 0 0,0-1 0 16,1-2 0-16,-1 2 1 0,2-3-1 15,2 2 2-15,-1-2-2 0,-1 0 0 16,4 0 0-16,-3 0-2 0,1 0 2 0,3 0 0 16,-4 0 2-16,4 0-2 0,1 0 2 15,0 1 0-15,-1-1-2 0,0 0 2 0,3 1 0 16,1-1 0-16,-2 0-1 0,-1 2 0 15,2-2 2-15,1 1 0 0,-1-1-2 0,4 0 4 16,-3 0-1-16,0 0 0 0,-1 0-1 16,0 0 0-16,1 0 0 0,-4-1 1 15,0 1-2-15,-2 0 0 0,-3 0-2 0,4 0 0 16,-4-2 1-16,0 2-1 0,1-1-1 16,-1 0-3-16,0 1-6 0,3-2-9 0,-1 1-12 15,2-2-13-15,1 0-14 0,2-1-17 16,-3 0-21-16,3 0-47 0,-1-1-86 0,-5 2-86 15,2-2-32-15,-1 3-6 0,5-3 10 16</inkml:trace>
  <inkml:trace contextRef="#ctx0" brushRef="#br0" timeOffset="2269.7969">17943 10178 7 0,'3'-5'269'0,"1"1"33"0,-4 0 9 15,1 1-31-15,-1 2-83 0,0-1-62 16,-1 1-41-16,-1 1-31 0,-1 0-16 16,0 1-12-16,-2 4-4 0,-2-1-2 0,0 2 4 15,0 1 5-15,-2 5 1 0,1-2 4 16,-1 3-1-16,0 1 2 0,3 0-4 0,0 2 2 15,-2 1 0-15,3-1-2 0,0-1-3 16,1 0-5-16,0 2-3 0,0-2-7 0,-2 1-1 16,2 0-6-16,1-2-2 0,0 3-2 15,1 0-3-15,-1-3-1 0,2 1-2 16,-3-3 0-16,3 0-3 0,-1-2 1 0,1-1-1 16,-1-1-2-16,0-2 1 0,2-2 0 15,-2 1-1-15,0-4-1 0,2 1 0 0,0-1 2 16,0-1-1-16,2 0-1 0,0 0 1 15,-2-1-4-15,4-2 1 0,-4-1-4 16,3 0-7-16,0-2-12 0,0 0-11 0,2-1-13 16,0-3-21-16,-2 2-28 0,1-3-79 15,-4 2-119-15,0 0-60 0,0-1-21 0,2-1 0 16,1-1 20-16</inkml:trace>
  <inkml:trace contextRef="#ctx0" brushRef="#br0" timeOffset="2680.6651">17905 10239 41 0,'3'-5'287'0,"1"1"22"16,-3-2 14-16,4 1-48 0,-2 2-110 15,0-1-63-15,3 2-35 0,-1-3-14 16,-2 2-9-16,2-2-2 0,0 1-7 0,-2 1-3 16,3 3-3-16,-3-2-7 0,-1-1-1 15,-1 3-2-15,3-2-2 0,-3 2-4 0,3 2 3 16,-3-2 2-16,2 1 0 0,1 1 4 15,0 0 3-15,2 1 2 0,-1-1-1 0,2 1-3 16,-3-1 2-16,1 1-4 0,4 1-5 16,-4-1 0-16,2 0 2 0,-3 2-2 15,1-2-1-15,-1 1-1 0,-3 2 1 0,3-1-2 16,0 0-3-16,-4 2-3 0,1-2-1 16,-1 2-2-16,0 1 1 0,0-1 0 0,0-1 1 15,-1-2-2-15,-3 2 1 0,0-1-1 16,1-1 2-16,-2 1-1 0,-1-2 1 0,-2 1 0 15,-2-1 1-15,-1 0-2 0,3 0-1 16,-3-1-1-16,3-1-3 0,0 1 0 0,2-2 0 16,1 2 0-16,-1 0 0 0,5-2-4 15,-1 0-3-15,0 0-9 0,2 0-14 0,-1 1-24 16,1 1-25-16,1 0-30 0,3-2-89 16,-3 3-113-16,1-1-50 0,2 1-8 15,2-3 7-15,3 0 21 0</inkml:trace>
  <inkml:trace contextRef="#ctx0" brushRef="#br0" timeOffset="4040.0257">16913 9972 146 0,'-8'-2'271'0,"1"0"18"0,0-1-26 0,0 1-59 16,2-1-69-16,2 3-43 0,0-4-22 15,1 4-15-15,-1 0-12 0,1-3-4 16,2 1-3-16,0 2-3 0,0 0-1 0,0 0-5 15,0 0 1-15,0 0-7 0,0 0-5 16,0 0-3-16,0 0 0 0,0 0-1 0,0 0 0 16,0 0-1-16,0 0 3 0,-1 0 1 15,1 0 1-15,0 0 2 0,0 0-1 0,0 0 2 16,0 0-4-16,0 0-1 0,0 2-3 16,1 1-3-16,1-3-1 0,1 0-4 0,0 4 3 15,2-4 0-15,0 3 1 0,6-1 4 16,-1-2 1-16,2 3 4 0,2-3 3 0,2 2 1 15,6-2 0-15,0 2-2 0,4-1 1 16,4-1 0-16,0 2-4 0,3 0-2 16,0-2 1-16,4 1-4 0,-6 1-1 0,2-1-2 15,-1 0-4-15,-2 2 0 0,-1-3-1 16,-6 2-2-16,-1-2 0 0,-1 1 0 0,-2-1 2 16,-1 0-1-16,-3 0-1 0,1-1 1 15,1 1 0-15,-4-2 2 0,1 2-3 0,-1-3 0 16,-2 2 0-16,-3 0 0 0,-2-1 2 15,-3 2-2-15,2 0 0 0,-1 0 0 16,-4-1 0-16,2 1 3 0,0 0 0 0,-1 0 0 16,-1 0 0-16,2 0 0 0,0 0-2 15,-2 0 2-15,0 0-3 0,0 0 2 0,-2 0 1 16,2 0 1-16,0 0 2 0,-2 1 0 16,2-1 0-16,-1-1 0 0,-1 1 0 15,-1-2-1-15,-3 0-1 0,1 2-2 0,-3-3 0 16,0 1 0-16,-3 2 0 0,-2-3-1 15,0 1 0-15,-4-1-1 0,-3 1 1 0,-1 0 1 16,-1 2-1-16,-3-5 0 0,-2 5-1 0,0-2 0 16,1 1 2-16,-3-3 0 0,5 1-1 15,-3 1-1-15,2 0 0 0,-2-1 2 16,2 0-4-16,-2 0 2 0,2 1 0 0,1 1 0 16,-1 1-3-16,1 1 3 0,2-1-2 15,1 2 2-15,-1 1 2 0,5 0 3 16,3-1-2-16,0 1 0 0,6-1-1 0,0-2 2 15,1 3-3-15,4-3-2 0,-1 2-2 16,2 0 1-16,-1-2 2 0,1 0 0 0,1 0 0 16,-1 0 0-16,0 0 1 0,1 1 1 15,-1-1 0-15,2 0-2 0,0 0 0 16,0 0 0-16,3 0 0 0,1 2-3 0,-1-2 2 16,3 0 1-16,3 2 0 0,3 1 0 15,-3-3-1-15,5 0 1 0,1 2 0 0,3 0 0 16,0-2 0-16,3 1 0 0,0 1 0 15,3-2 0-15,1 0-1 0,4 2-2 0,1-2 1 16,1 0 1-16,3 0 1 0,0 0-2 16,1 0 2-16,-3 0 0 0,-4 0 0 0,1 3-5 15,-6-3-9-15,-2 0-22 0,0 2-24 16,-3-2-43-16,-5 2-155 0,-3-1-94 0,-1-1-42 16,2-1-7-16,1-3 11 0</inkml:trace>
  <inkml:trace contextRef="#ctx0" brushRef="#br0" timeOffset="5688.1389">22810 7138 107 0,'0'-6'265'15,"0"-1"16"-15,0-1-4 0,0 1-79 16,0 0-82-16,-1-1-47 0,1 1-21 0,0 0-10 16,0 0-7-16,-2 1-3 0,0 1-2 0,2-1-1 15,0 2-3-15,0 1-4 0,-1 0 0 16,-1 1-5-16,2-1-4 0,0 3-2 0,-2-2 1 16,1 2 0-16,-1 0-4 0,-1 0 4 15,-3 2-2-15,-2-2 1 0,-2 0 2 16,-1 3 2-16,-3-3-5 0,0 0-3 0,-7 0-3 15,1 0 0-15,-4 0-1 0,-5 0-1 16,1 0 5-16,-4-3 5 0,1 3 0 0,-2-2 8 16,-3 0 3-16,1 2 0 0,2-3 2 15,-2 0-3-15,1-1 2 0,1 0-9 0,-2 0-4 16,2-3-1-16,-3 0 1 0,3 0-1 16,0-4-1-16,-4 1 1 0,4-3 1 15,-3 1-1-15,1-5-7 0,-4 3-7 0,-1-2-1 16,0-2-3-16,-4 0-1 0,3-2-1 15,0 1 7-15,-2-2 4 0,4-1 3 0,2 2 2 16,1-1-1-16,5-1 0 0,1 0 4 16,1 3-3-16,3-2 2 0,4-1 2 0,2 2 1 15,4 0 2-15,0 1 2 0,4-2 2 16,2 3 5-16,2 0 6 0,5 0 3 0,3-1 2 16,3 2-1-16,2-1-2 0,6-2-3 15,0 3-8-15,6-3-6 0,-1 2-5 16,3 0 0-16,2-1-3 0,4 0-1 0,4 1 0 15,2-1 0-15,4-3 2 0,6 3-11 16,2-2-3-16,6 1 5 0,-2-2 6 0,4 2 1 16,-1 1 0-16,1 0 9 0,1 2 4 15,-1 1-8-15,-1 1-5 0,-1 0 0 0,2 1 0 16,-7 4 0-16,3 2-1 0,-2 2-1 16,0 5 2-16,-2 1-6 0,1 3-6 0,-1 2-2 15,-2 2 1-15,0 5 5 0,-3 0 6 16,0 3 7-16,-3 3 7 0,0 2 1 15,-1 4-1-15,-2-1-5 0,0 3-3 0,-2 3-2 16,1-1-2-16,-1-1 0 0,0 3-2 16,-1-2 2-16,-1 1 0 0,-2 0 0 0,-1 1-10 15,-3 1-2-15,2 0-3 0,-3 1-6 16,-3-1-8-16,1 1-12 0,-3-1-17 0,1-2-20 16,-4 1-103-16,0-5-99 0,-5 0-46 15,1 2-14-15,-1-2 6 0,1 0 20 16</inkml:trace>
  <inkml:trace contextRef="#ctx0" brushRef="#br0" timeOffset="7951.4435">5500 7943 118 0,'-5'2'121'0,"1"-2"-2"16,0 0-11-16,-2 0-14 0,0 0-17 0,1 2-16 16,-1-2-20-16,-1 0-25 0,1 0-29 15,-2 0-23-15,2 0-26 0,1-2-22 16,0 2-29-16,-1 0-12 0,0-2-1 0,1-1 17 15</inkml:trace>
  <inkml:trace contextRef="#ctx0" brushRef="#br0" timeOffset="9928.0732">5255 7956 6 0,'-11'2'78'0,"0"0"17"0,2 1 17 0,1 0 17 15,1-1 10-15,1-2 0 0,0 1-7 0,4-1-13 16,-1 0-17-16,0 0-24 0,0 0-25 15,1-1-16-15,0 1-10 0,-1 0-6 16,-3-2 0-16,3 2-2 0,0 0 1 0,-2 0 5 16,2 0 2-16,-2 0-1 0,0 0 0 0,-1 0 1 15,3 0-3-15,-2 0-4 0,2 2 0 16,1-2-2-16,-1 0-1 0,3 0-1 16,-2 0-1-16,2 1-3 0,0-1 1 0,0 0 0 15,0 2-2-15,2-2 0 0,-2 1 2 16,3 1 1-16,-1-1 0 0,1 1 5 15,0-1 0-15,2 1 0 0,1-1 0 0,1-1 0 16,1 0-1-16,1 0-1 0,5-1-1 16,-1-1-4-16,6 1 2 0,0-2-2 0,0 0-1 15,4 0 0-15,1 1 0 16,1 1 1-16,1-1 0 0,-1 1-3 0,4-1 0 16,-1 2 0-16,-1 2 0 0,1-1-5 0,-1-1 0 15,-2 2 1-15,-2-1-3 0,4 1 0 0,-2-1-1 16,0-1 2-16,0 0 1 0,0 0 2 15,1-1-1-15,-1-1 1 0,4 1-1 0,-2-2-2 16,-1 1-2-16,4-1 2 0,-1 2-1 16,1-2 0-16,0 1 3 0,1 1-2 15,1-1 2-15,0 1 0 0,-1 1-2 0,-2 0 1 16,-1 0-4-16,-3 0 0 0,-1 0 0 16,-1 1 1-16,-1-1 2 0,-2 0 1 0,-2 0-1 15,0 0 3-15,3 0-2 0,-4 0-1 16,2 0 1-16,1-1 1 0,0 1-2 0,0 0 3 15,-2 0 0-15,1 0 0 0,-2 0-1 16,2 1-2-16,-2-1 3 0,-1 0-4 16,2 2 0-16,-2-2 1 0,1 1-1 0,-1 1-1 15,3-2-1-15,-1 1 5 0,2 1-2 16,0-2-2-16,0 0-1 0,3 0 2 16,1 0-2-16,-1-2 0 0,4 1 1 0,-2 1 1 15,-1 0 0-15,3-2 0 0,0 2 0 16,1-1-2-16,-1 1 1 0,0 0 0 0,0-2-1 15,-2 2 0-15,-1 0 2 0,1 0 1 16,-3 0-2-16,0 0 0 0,-1 0-1 0,-2 0-1 16,1 0 0-16,-4 0-2 0,3 0 3 0,-4 0 0 15,2 0 3-15,-3 0-1 0,0 0 2 16,-2 2-2-16,0-2-1 0,-2 0 1 16,-1 1-2-16,2-1 1 0,-3 2-1 0,2-2 0 15,-1 0-1-15,0 0-1 0,-2 0 2 16,-1 0 0-16,-1 0 0 0,3 0 3 0,-4 0 0 15,1-2 2-15,0 2-1 0,-2-1 0 16,4-1 2-16,0 2-2 0,-2-1 2 0,1-1-1 16,1 2-1-16,1 0-1 0,-1-2-3 15,-2-1 0-15,0 3 0 0,0 0 0 16,0 0 0-16,-2 0 2 0,4 0-1 16,-3 0 1-16,0-2 2 0,1 2 0 0,2 0 0 15,0 0-1-15,-2-2 1 0,2 2-1 16,-1 0-1-16,-1 0 0 0,2-1-2 0,-2 1 3 15,0 0-2-15,-2 0 0 0,4 0 0 16,-3 0 1-16,2 0 1 0,-1 0-1 0,0 0-1 16,0 0 1-16,0-2 2 0,1 2-2 15,0-1 1-15,2 1 0 0,0-1 0 16,2-2-1-16,0 3-1 0,0 0-1 0,-2 0 0 16,3 0 0-16,-3-3-3 0,0 3 3 15,3 0-1-15,-3 0 1 0,1 0 0 0,-1 3 1 16,3-3-1-16,-1 0 0 0,-1 0 0 15,2 3-1-15,-1-3 1 0,-2 0 0 0,4 1 1 16,-4-1 1-16,0 0-2 0,3 0 0 16,-5 0 0-16,1 0 0 0,1 0-2 15,-1 1 1-15,-2-1 0 0,0 0 1 0,0 2 0 16,1-2-1-16,-1 0 1 0,1 0 1 16,2 1 0-16,0-1-1 0,0 2 0 0,3-2 1 15,-1 0 1-15,-1 0-1 0,2 0-1 16,0 0 0-16,-3 0 0 0,3 0 0 0,-1 0 0 15,-2 0 0-15,1-2 2 0,-4 2 0 16,1 0-2-16,-3 0 1 0,0 0-1 0,1 0 0 16,-1 0-1-16,0 0-1 0,-2 0 2 15,2 0 0-15,-1 0 0 0,1 0 0 0,-1 0 0 16,-1 0 2-16,1 0-1 0,1 0 0 16,-1 0-1-16,-2 0 2 0,3 0 0 15,-3 0-1-15,0-1-1 0,0 1 0 0,2 0 4 16,-2 0 0-16,0 0-1 0,0 0 0 15,0 0 0-15,0 0-1 0,0 0-2 16,0 0-2-16,0 0 2 0,-2 0 2 0,2 0-2 16,0 0 0-16,0 0 0 0,0 0 2 15,0 1-2-15,0-1 0 0,0 2 0 0,0-2 0 16,0 0 0-16,0 2 2 0,0-2 0 16,0 0 2-16,0 3-2 0,0-1 2 0,0 0-2 15,0-1-2-15,0 2 0 0,0 0 0 16,0 0 0-16,0 0 3 0,0 2-2 15,0-2 3-15,0 3-3 0,0-2 1 0,0 1-1 16,0 3-1-16,0-1 3 0,0 1-2 16,-3 1 0-16,3-2 2 0,-2 2 0 0,1 0 3 15,-3 1 1-15,4 1 0 0,-3-1-1 16,2 2-2-16,-1 0 1 0,2 0-5 0,-2 0 2 16,1 0 0-16,-1 1-2 0,2 0 2 15,-1 0 0-15,-2-2 0 0,3 1 0 0,0-2-2 16,0 2 0-16,0-1 2 0,0 1-1 15,0-2 3-15,0 0-2 0,3 3-1 0,-2-1 1 16,-1 1-2-16,2 1 0 0,-1 1 0 16,-1-2 0-16,2 2 1 0,1 1-1 15,-1 1 2-15,1 0-2 0,0-1 0 16,-1-2 0-16,4 4 0 0,-1-1 0 0,-1-3 0 16,1 1 0-16,0-1-2 0,0 3 4 15,0-5-2-15,-2 4 2 0,1-4 1 0,-1 1 0 16,1 0 1-16,-3 1-3 0,1 1 1 15,-2-1 1-15,1 0-3 0,-1 1 0 0,0 2 1 16,0 2 0-16,0-2-1 0,0 0 0 0,2 0 0 16,-2 0 0-16,0 0 0 0,2-1-1 15,-1 2-3-15,-1-1 2 0,2 0 0 16,-2-1 2-16,3-1-2 0,-3 2 2 0,0 0 1 16,3-2 0-16,-3 3 0 0,2 0-1 0,-2 1 1 15,0 1-1-15,3 0 0 0,-3-2 0 16,1 2 0-16,-1-3 0 0,2 1 0 15,-1 2 0-15,1-3 0 0,-2 0 2 0,3 0 0 16,-3 0-1-16,2-2 1 0,-2 1-2 16,1-3 0-16,-1 3-1 0,2-2-1 15,-2 2-2-15,0-4 4 0,0 3 0 16,0-1 0-16,0 0 0 0,-3 3 0 0,1 0-1 16,1 3 0-16,-3 1 2 0,1 1 0 15,-3 1-1-15,3-3 6 0,0 2-1 0,1-2-1 16,-1 0-2-16,1 0 2 0,1 0 0 0,1 0-2 15,0 0-2-15,0 1 0 0,0 0-2 16,1 0 1-16,1-3-1 0,-2-2 1 0,2 0 1 16,-1 1 1-16,-1-3-1 0,0-1 0 15,0 1-5-15,0-2-10 0,-1-2-25 0,-1-1-54 16,-6 2-152-16,-3-4-110 0,-3-1-52 16,3-6-24-16,-3-1 12 0,2-2 42 0</inkml:trace>
  <inkml:trace contextRef="#ctx0" brushRef="#br0" timeOffset="11234.4682">5277 8064 105 0,'-8'1'240'0,"-3"-1"5"0,3 0-30 0,2-1-47 15,3 1-57-15,0-3-43 0,0 3-26 16,1-3-11-16,4 0-7 0,-2-1-3 0,4 0 3 15,-2 1-1-15,-1 0 4 0,1-1 5 16,-2 2 2-16,0 0 4 0,0 0-2 0,0 2-2 16,0 0-4-16,0 0-5 0,-2 0-5 15,-1 1-3-15,-1 0-5 0,-1 3 1 0,0-1-2 16,0 1 4-16,-1 1 0 0,1-1 1 16,-2 1 0-16,2-2-3 0,2 2 0 15,-1 2-3-15,1 1 1 0,0-1-3 16,3 2 1-16,-2 1 3 0,2 2 3 0,0 2 3 15,2 2 2-15,1 0 6 0,2 4 1 16,0 0 6-16,1 3 4 0,0 1-2 0,1 0-1 16,-3 3-3-16,3 2 2 0,-1 0-10 15,-1 3-4-15,-1 0-11 0,-2 0-4 0,-2 1-4 16,0-2-3-16,0 4-2 0,-2-5-1 16,-1 4 6-16,-1-1 3 0,-1 2 0 15,3-1 3-15,-1 0 0 0,0 3 4 0,1-2-2 16,1-3 4-16,-1-1 0 0,1 1 4 15,1-2-1-15,0 2 4 0,0-1 1 0,0 2 0 16,-2 0 0-16,2-1-4 0,-2 2-3 16,2-4-3-16,-1 2-2 0,1-2-3 0,0 1-1 15,1 0-2-15,-1 0 1 0,0 1-3 16,0-1 0-16,0 1 0 0,0-2 2 0,-1 1 1 16,-1-2 2-16,-2 0 0 0,2 0 1 15,-3-2 1-15,2-2-6 0,0 0 1 0,-2-1-2 16,0-4 1-16,-2-1-1 15,2-2 0-15,2-2 0 0,0 0 0 0,-1-3 0 16,1 0 0-16,0-1 0 0,1-3 0 0,2 1 0 16,-1 1-1-16,1-2 1 0,0 2 0 15,0-2 0-15,0 3 0 0,0 0 1 16,0-1 1-16,-2 0-2 0,2 0 3 0,0-3-3 16,-3 2 0-16,3-2-3 0,-3 0 1 15,3-3 1-15,0 0-1 0,0-4 2 0,0 2-3 16,0-2-8-16,3 0-14 0,-2-2-33 15,4-2-46-15,-1-2-157 0,2 0-97 16,-1-3-46-16,7-2-9 0,-1-4 15 0</inkml:trace>
  <inkml:trace contextRef="#ctx0" brushRef="#br0" timeOffset="13015.1161">22061 6825 51 0,'-4'1'165'0,"4"-1"-21"16,-1 2-38-16,1-1-37 0,0 1-52 0,0-2-80 15,-5 1-54-15,5 1-28 0,0-2-12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2:55:46.9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9583 11916 235 0,'1'-2'312'0,"1"1"22"0,-2-1-24 16,2 0-101-16,-1 1-70 0,-1 1-52 0,2-2-38 15,-1 1-17-15,1 0-11 16,1-2 4-16,-1 3 0 0,1 0 6 0,0-3 2 0,2 3 3 15,-2 0-2-15,0 0-4 16,2 0-5-16,0 0-3 0,1 0-6 0,3 0-5 16,-1 0-4-16,5 0 0 0,1 0 1 0,1 0 3 15,3 0 2-15,3 0 6 0,0-2 1 16,2 2 4-16,-1 0-6 0,3 0-1 0,-2 0-4 16,5 2-4-16,-1-2-3 0,3 0-3 15,3 0-2-15,2 0 0 0,6 0-2 16,-1-2 1-16,3 1 3 0,1-1-2 0,0 0-1 15,5 1 3-15,1 0 1 0,0-1 0 16,2 1 2-16,1-1 0 0,1 1 1 0,0-2 2 16,3 1 0-16,0 1-1 0,1-1-3 15,-1-1 1-15,1 2-2 0,1-2 1 0,-3 2 0 16,2-1-1-16,-1 0 1 0,3 1 1 16,2-1 2-16,1 2 1 0,3-5 5 0,0 5 0 15,6-2-1-15,3 2 1 0,1 0-2 16,0 0-4-16,0 0-2 0,1 0-5 15,-2 2 0-15,-2-2 0 0,-1 0-1 0,-2 0 5 16,0 0-2-16,2 0 2 0,-1 0 0 16,2 0-1-16,-2 0-4 0,-1 3 0 0,0-1-2 15,-1-2-1-15,0 0 3 0,-1 0 1 16,3 0 2-16,-1 0 2 0,1 0 1 16,5 0 1-16,0 0-3 0,1 2-2 0,-2-1-2 15,-1 1 0-15,-1 0-2 0,1-1-2 0,-6 0 0 16,-2 2-1-16,2 0 2 0,-1-1 1 15,0 2 2-15,0-1 0 0,-2-1-2 0,-2 1 2 16,-1-1 0-16,-2 0 0 0,-2 0-1 16,1 1 0-16,-3-3 2 0,1 3 1 0,0-3 2 15,-3 0 0-15,3 3-1 0,-2-2 2 16,2-1-1-16,2 1-3 0,-1-1-1 16,-3 2-1-16,-1-2 0 0,-2 0 1 0,0 1-3 15,-2-1-1-15,-1 0 3 0,-4 0-1 16,-2 0-1-16,-2 0 1 0,-2 0 1 15,-1 2 1-15,-3-2-2 0,0 0-1 0,0 0 2 16,3 0 2-16,-5 0 1 0,3 0-3 16,-1-2 2-16,3 2 0 0,0 0 0 0,1 0-3 15,0-1 1-15,-1 1 1 0,-2 0 0 16,3 0 0-16,-1-2-1 0,2 1 0 16,2 0-2-16,-4-2 5 0,2 3 0 0,1 0 1 15,0-3 2-15,-1 3 3 0,0-2-1 0,0 1-4 16,0-1-1-16,2 0 2 0,-1 0-2 15,-1 0-2-15,1 1 0 0,-5-1 0 0,-1 1 0 16,-2-1-1-16,-2 1 0 0,-5-2 0 16,1 3 1-16,-5-4 0 0,-3 3 0 0,0 0 1 15,-6-1-2-15,-1 1 1 0,-4 0 0 16,-3-1-1-16,0 0 1 0,-3-1 0 16,-1 3 1-16,-1-5-1 0,0 1 0 0,-1 1-1 15,-1-2-1-15,0 2-2 0,1-1 1 16,-1 1-4-16,1 0-5 0,-1-1-15 15,0 1-24-15,-1 1-34 0,0-2-81 0,-2 2-144 16,-1 1-69-16,0 1-27 0,1 0 4 0,2 0 21 16</inkml:trace>
  <inkml:trace contextRef="#ctx0" brushRef="#br0" timeOffset="605.7313">16664 11751 196 0,'-5'-3'272'0,"-1"-3"22"0,0 1-33 16,1 1-69-16,1 1-48 0,-1 0-25 0,1-1-17 15,1 2-12-15,2 0-16 0,-1 1-11 16,2 1-15-16,-2 1-8 0,2-1-7 0,0 3-1 15,0 0 2-15,0 2 3 0,0-1 3 16,2 2 5-16,-2 2-4 0,0-2-3 0,2 3-6 16,-1-1-7-16,2 1-5 0,2-1-2 15,0 0-5-15,2 1 0 0,0-2-6 0,3 2 2 16,-1-1-2-16,2-1-2 0,0 0-1 16,-1 0-2-16,2-2 1 0,0 0 1 15,-3-2-2-15,4 2 0 0,-4-2 1 0,1-1-1 16,-3 0-1-16,0 0 0 0,-2-1-1 15,-2 1 3-15,-2-2-1 0,-1 1 0 16,-1 1 2-16,-2-1 2 0,-2 4 1 0,-5-1-3 16,-4 4 2-16,0 0 0 0,-3 4-3 15,-1-3 2-15,1 3-1 0,0-1-3 0,0 0 4 16,2-2-3-16,0 1-1 0,3 0 1 16,2-2-2-16,1 1 0 0,2-1-3 15,2-1 1-15,1-1-10 0,3 0-21 0,2-2-39 16,1 1-105-16,0-3-140 0,2 1-74 15,-1 0-30-15,-1-2-1 0,-2-1 30 0</inkml:trace>
  <inkml:trace contextRef="#ctx0" brushRef="#br0" timeOffset="3078.7901">12494 8106 21 0,'2'-3'275'0,"-2"0"22"0,0 1 13 16,0 1-58-16,0 1-97 0,0-2-66 0,0 2-40 16,0 2-15-16,0-2-7 0,0 0 3 15,0 1 8-15,0 1 7 0,0 0 7 16,0 0 1-16,0 0-3 0,0-1-3 0,-2 0-7 16,1 1-8-16,-2 0-4 0,3-1-6 15,-2-1-3-15,1 0-3 0,-1-1-3 0,1-1-3 16,-1-1-1-16,0 2-4 0,2-3 0 15,0-1-4-15,2 1 3 0,0-1-2 0,2-2-2 16,2-3 0-16,1 3 0 0,1-4 1 16,0 1 0-16,1-2 2 0,-1 1 1 0,0-2 0 15,0 0-1-15,1 2 0 0,-4 2-1 16,2 0 4-16,-4 2 0 0,0 3 2 0,-1 1 4 16,-1 2 1-16,3 1 2 0,-2 3 0 15,1 0 0-15,0 4-1 0,2 4-1 16,-1-2-3-16,2 7-4 0,1-2 1 0,-2 1 0 15,3 1-1-15,0-2 0 0,-1-1-1 16,4 1 4-16,-5-2 2 0,4-1 0 16,-1 2 4-16,0-4-1 0,-1 0 0 0,2 0-1 15,-6-1-6-15,3-4 2 0,-2 1-4 0,-1 0 1 16,0-2-4-16,-3 1 0 0,1-2-2 16,1 0 0-16,-2-1 0 0,-1 0-1 15,0 1 0-15,0-2 1 0,-1 0 0 0,-2 0 0 16,1-2 0-16,-3 1 0 0,-1-2 0 15,1 1-2-15,-1-3 2 0,-2 1 0 0,0-3-2 16,0 2 1-16,-3-2-1 0,5-1 2 16,0 3-1-16,-1-3 1 0,2 2-3 0,-2-1 0 15,0-1 0-15,3 1-2 0,0 2 3 16,1-2 2-16,0 1 0 0,1-1 0 16,2 1-2-16,0 2 2 0,0 0 0 0,2 1-2 15,-1-2-1-15,-1 2-1 0,2 0 2 16,-2 0-1-16,0 2 1 0,0-1 2 0,0-1 0 15,0 3 0-15,0-1 0 0,2 1 1 16,-2 0-1-16,1 0 1 0,-1 0-1 0,0 0 1 16,0 0-1-16,0 1 0 0,0-1 0 15,2 2-1-15,0-1 1 0,-1 1 1 16,-1-1 0-16,2 2 1 0,-1 1 0 0,-1 0 2 16,0 2-2-16,0-2 0 0,0 2 2 15,0 1-2-15,0 3 1 0,0-1 0 0,-3 0-2 16,2 1 3-16,-1 0-3 0,-1 3-1 15,1-1 4-15,0 0 0 0,-1 2-1 0,-2 0 1 16,1 1 0-16,-1 0-2 0,1 2-1 16,0-2-1-16,-1 1 0 0,2-2 4 0,-2 6-1 15,0-3 3-15,0 3 0 0,0-2 1 16,0 5-3-16,2-1 2 0,-2-1 0 16,3 1-2-16,-3 0 0 0,1-3-1 0,1 0 1 15,1 1 2-15,-1-1 0 0,2-1-2 16,-3-1-1-16,3 1 4 0,-1-1-3 0,-1 0-3 15,0 1 2-15,0 0-1 0,2 2-2 16,-3-1 0-16,4 2 0 0,0 2-2 16,0 1 2-16,0 0-3 0,0 1 1 0,-1 3 0 15,-1-2 2-15,0 2 2 0,1-1-2 16,-2 1 1-16,-1-1-1 0,1 0 0 0,0-1 0 16,0 1-1-16,0 1-1 0,0-1 1 15,1 0 1-15,-1-2 0 0,1 3-1 0,-1-3 0 16,3 2 0-16,-3-1-1 0,3 1 5 15,2 1-4-15,-1 1-1 0,2-1 0 0,-1 0 1 16,1 3-2-16,-1 0 3 0,-1-1 4 16,1 0 3-16,-2-2 1 0,0-1-1 15,-2-1-1-15,1-2-2 0,-1-2-4 0,-1 2 0 16,1-3 0-16,-1 0 0 0,0 0 0 16,1 0-1-16,-1 2 1 0,0-1 0 0,-3 1 0 15,1 2 0-15,0-1 0 0,-1 2-1 16,1 1-1-16,-4-2 1 0,3 1 0 0,-1-1 0 15,1 1 1-15,1-2 0 0,0 1 1 16,-1-1-1-16,3 0-3 0,1 2 1 0,-1-4-2 16,2 2 2-16,-3-2-5 0,1 2 6 15,1-1 0-15,1 1 1 0,-2-1-1 0,-2-1-2 16,1 2 3-16,-1 0 0 0,0 1-2 16,-2-2 2-16,1 0 0 0,-1 3 0 15,0-3 0-15,1 1 0 0,-2 0 2 0,-1 0-2 16,0 2 0-16,1-2 0 0,-1 0 0 15,0 1-2-15,-1-1-1 0,2 0 2 16,-3 0 0-16,3 1-1 0,0-3-1 0,-1 0 3 16,1 1 0-16,3-3-3 0,0 3 1 15,2-3 1-15,0 0-1 0,1 2 5 0,0-1 1 16,0-1 2-16,2 2-1 0,-2-3 2 16,1 1-2-16,-2 1-2 0,-1-2-3 15,1 1 1-15,0-1 0 0,-2 0-1 0,2 1 0 16,-3-2 0-16,1 2 0 0,0 0 0 15,0-1-1-15,-1 2 0 0,1-3 1 0,-1 4-1 16,2-2 1-16,-3 1-2 0,2 0 4 16,0-1-1-16,1-2 1 0,-1 2 1 0,2-2-1 15,0 1 2-15,1-1-3 0,-1 1 0 16,1 0-1-16,2 0 0 0,-1-3-1 0,-1 2-1 16,1-2 2-16,-1 1-1 0,-1-1-1 15,1 1 2-15,1-2 0 0,-4 1 0 16,2-1-4-16,1 0 1 0,-1 0 2 0,0 2-3 15,1-2 1-15,-1 2-2 0,-2-1 5 16,2 2 0-16,-1-1 0 0,-1 0 2 16,2 2-1-16,0-5 1 0,-1 3-2 0,1-1-1 15,0 0 0-15,0 0-2 0,-1 0 1 16,0 1 2-16,3-3-1 0,-1 3 1 0,-1 0 1 16,1 1-1-16,-1-4 0 0,1 3 2 15,-1-1-2-15,0-2-2 0,0 0 2 0,-1 0 0 16,0 0 0-16,1 1 0 0,1 0 0 15,-1 0 0-15,0 0-1 0,0-1 1 0,1 1 0 16,-1-2-1-16,0 2 0 0,-1-1 1 16,3 0 1-16,-3 3-1 0,2-4 1 0,-1 3 0 15,0-1-1-15,1 2 0 0,-1-1 0 16,-1-1 0-16,1 1-1 0,0 0 2 16,1 1 3-16,1 0 0 0,-3-2 2 0,2-2 1 15,0 0-1-15,-1-1-3 0,1 2-1 16,-1-3 0-16,0 1-1 0,1 0 1 0,1-2-2 15,-2 1 0-15,-1 1 0 0,3-2-2 16,-2 0 1-16,0 1 1 0,3-2 0 16,-2-1-2-16,-1 0 2 0,1-1 0 0,2-2 0 15,-1 0 0-15,-1-1-1 0,2-4 1 16,-1 0-3-16,-1 0-18 0,2-4-48 16,2-4-60-16,-1-6-164 0,2-3-90 0,-1 0-44 15,1-5-5-15,-1-5 36 0</inkml:trace>
  <inkml:trace contextRef="#ctx0" brushRef="#br0" timeOffset="4791.1277">10888 6338 91 0,'-3'-12'262'15,"2"-1"24"-15,-2 1-8 0,1-1-64 0,2 0-69 16,0 1-39-16,0 2-21 0,0 1-18 15,0 1-2-15,0 3 2 0,0 0 4 0,0 2 3 16,0 2-1-16,0-1 3 0,0 2-6 16,0 0-9-16,0 0-11 0,0 0-8 0,0 0-11 15,0 2-10-15,0-1-3 0,0 2-4 16,0 3-1-16,-1 0 0 0,-1 2 3 0,1 2 4 16,-1 0 1-16,-1 2-2 0,-1 1-3 15,1 0 0-15,-2 1-6 0,1-1-3 16,-1 2-4-16,1-3-1 0,0 2 1 0,1-2-3 15,0 0-1-15,0-4-1 0,-1 1 2 16,4-1 0-16,-1-1-2 0,-1-2 2 16,2 0 0-16,0 2-1 0,-1-5 1 0,1 2-1 15,-3-1 0-15,3-1 2 0,0 1-1 16,-2-2 2-16,2 0-2 0,0 1 0 16,-1-2 2-16,1 0-2 0,-2 0 2 0,2-2-2 15,-2 0-2-15,1-1 0 0,-1-2-3 16,2-1-2-16,0-1-1 0,2-3-3 0,1 0 0 15,-1-4 3-15,1 0-2 0,4-3 1 16,-3 1 1-16,2-5 2 0,-3 4 1 0,2-1 1 16,0 2 2-16,1 1 1 0,-3 1-1 15,3 2 1-15,-1 0 1 0,0 3 0 0,0 1-2 16,1 0 1-16,-3 1 1 0,2 2 2 16,-3 1-1-16,-1 1 3 0,1 1 1 0,-1 2 1 15,-1-2-1-15,2 2-2 0,-2-1 1 16,2 1-2-16,-1-2 0 0,1 2-2 15,-1 0 3-15,-1 0-2 0,2 0 0 0,2 0 3 16,-2 0-1-16,-1 2 0 0,3 1 1 16,-3-1 2-16,3 5 0 0,-1 1 2 0,0 1 0 15,0 1-3-15,0 0 0 0,2 1-1 16,-1 0-2-16,0 1 1 0,1-3-2 16,-1 3-1-16,1-4 2 0,0 1 0 0,-1 0-2 15,1 0 0-15,0 0-2 0,0-2 2 0,-2 1 2 16,0-1-2-16,0 0 1 0,-3 0 0 15,2-1-2-15,0-1 1 0,-2 1 0 16,2-4-1-16,-2 2-1 0,0-3 2 0,0 1 0 16,0-2-2-16,2 1 1 0,-2-1 1 15,0 0 0-15,0 0-1 0,0-1 1 0,0 1 0 16,0-3 1-16,0-1-1 0,2 0-1 16,-1-2 1-16,1 0 0 0,-1-1 0 15,3-3 0-15,0-2 1 0,1 0 0 0,0 1 1 16,1-1-2-16,0 1 0 0,-1-2 2 15,0 2-1-15,0 1 0 0,-2 0-1 0,0 2-1 16,3-1 0-16,-3 0-1 0,2 0 0 16,0 3-2-16,0-1 3 0,0 2 1 15,1 0 0-15,-2 0-1 0,1 3 1 0,0-1 0 16,-2-1 0-16,2 3 0 0,-2-1 0 16,0 1 0-16,-1 0 0 0,-1 1 0 15,1 0 0-15,-1 0 0 0,1 1 3 0,0 0-1 16,-1 1-2-16,1 1 1 0,0-1-1 15,-1 1 0-15,-1 2-2 0,-1 2 0 0,-1 0 2 16,0 3-2-16,1 0 1 0,-1 1-2 0,0 3 0 16,-1-3 1-16,2 6 2 0,-1-5 0 15,-1 1 2-15,0 0 1 0,2 0 1 16,-1-1 2-16,0 2-2 0,1-3-1 0,-1-1 2 16,1-1 0-16,-1 0 0 0,0-2-1 15,2 0-2-15,0-4 0 0,-1 2 0 0,-1-1-2 16,2-3 2-16,0 1-4 0,0 0 1 15,0-2 0-15,0 0-1 0,2 0-2 16,-1 0-2-16,-1 0 2 0,2 0 0 0,3-2-4 16,0 0-17-16,-1 1-38 0,2-3-48 15,-6 4-150-15,0-3-102 0,-3 1-50 0,3 2-8 16,0 0 21-16,0 0 44 0</inkml:trace>
  <inkml:trace contextRef="#ctx0" brushRef="#br0" timeOffset="5055.9711">11252 6362 151 0,'8'-4'320'0,"-3"3"34"0,-2-1 24 16,0 2-85-16,-1-2-84 0,0 2-56 0,-1 0-34 15,3-3-25-15,-4 3-20 0,4 0-18 16,-1 0-12-16,0-2-12 0,0 0-4 0,2 2-6 16,2-1 0-16,0 1-3 0,3-2 0 15,-1 0-4-15,4 2-1 0,-2-3-2 16,0 1-3-16,2 2-2 0,-1-2-3 0,-1 1-3 15,0-1-2-15,1 0-2 0,-2 1 1 16,0 1 0-16,-4-2-1 0,1 2 2 0,-1 0 1 16,-3 0-4-16,0 2-6 0,0-2-17 15,-3 1-28-15,2-1-36 0,-4 2-50 0,1-2-103 16,-6 3-101-16,-2 1-41 0,1 1-2 16,-1 0 17-16,-2 2 44 0</inkml:trace>
  <inkml:trace contextRef="#ctx0" brushRef="#br0" timeOffset="5295.9573">11298 6442 186 0,'-1'3'325'0,"-1"-1"37"16,2-1 4-16,0-1-83 0,0 0-71 15,0 0-58-15,2 0-40 0,-2 0-31 16,1 0-17-16,1 0-13 0,-1-1-8 0,4 1-8 16,1-2-3-16,-1 2-5 0,0 0-5 15,1 0-4-15,-1-3-3 0,2 3-4 0,2-1-4 16,-3 0-3-16,2-1 0 0,1 2-2 15,-1-1-3-15,0-1-1 0,4 2 0 16,-3-3 0-16,0 1 0 0,1 0 0 0,-1 2-2 16,2 0-2-16,-1-3-3 0,2 3-27 15,-4-2-45-15,2-1-73 0,-6 3-148 16,-1-4-82-16,-3 4-40 0,0 0 1 0,0 0 33 16</inkml:trace>
  <inkml:trace contextRef="#ctx0" brushRef="#br0" timeOffset="5827.1138">11663 6266 216 0,'4'-7'304'15,"-3"1"26"-15,2 0-19 0,0 0-87 0,-1 1-61 16,-1 1-41-16,2 1-24 0,-3 0-13 15,2 2-8-15,1-2-7 0,-1 1-7 0,-1-1-5 16,3 2-6-16,-1 0-7 0,2-2-6 16,1 1-4-16,0-1-5 0,0 1-6 0,1 0-2 15,-1 2-6-15,0-3-5 0,1 1-1 16,-1 0-4-16,-1 1 1 0,1 1-2 0,0 0 0 16,-1 0-2-16,0 0 1 0,0 1-1 15,-2 1 1-15,2 0-2 0,-1 1-1 0,-1 1 0 16,2 1 0-16,-2 0-1 0,-1 3-1 15,-2-1 0-15,0 4 1 0,0-3-2 16,-2 2 2-16,-1 2-1 0,0-2 1 0,-2 2 0 16,-1-1 1-16,1 1-1 0,-1 1 1 15,-1-1-2-15,-2 2 0 0,0-1-3 0,-1-1 3 16,-1 0 0-16,2 0 1 0,-1-2 0 16,2-1 1-16,-1 1 0 0,4-4-1 15,0-2-1-15,2 1 0 0,1-2 0 0,2-2-1 16,0-1 1-16,0 2 1 0,2-2 1 15,1 1-1-15,2-1 2 0,2 2-1 16,2-2-1-16,0 0 0 0,1 0-3 0,1-2 3 16,0 2 0-16,0 2 2 0,0-2-1 15,0 0 0-15,-1 1 0 0,1 0-1 16,-2 1 0-16,-1-2 3 0,1 0-1 0,-2 0-9 16,-1 0-31-16,1 0-57 0,-3 0-181 15,-4 0-97-15,-3 0-50 0,-5-4-18 0,2 2 14 16</inkml:trace>
  <inkml:trace contextRef="#ctx0" brushRef="#br0" timeOffset="11026.727">15424 10144 36 0,'-2'-1'286'0,"2"-1"35"0,-2 1 19 15,2-1-61-15,0 2-75 0,0 0-54 0,0 0-38 16,0 0-14-16,0 0-11 0,0 2 0 15,0-2-8-15,0 0-7 0,-1 1-11 16,1-1-16-16,-2 0-10 0,2 2-9 0,-1-1-6 16,1 1-6-16,-2 1-2 0,0-1-2 15,1 0-1-15,-1 1-2 0,2 0-2 16,0 0 1-16,0-1-5 0,0 0 3 0,2 0-2 16,-2 1-1-16,1-1-1 0,1-1 1 15,0 1 0-15,-2-2-1 0,1 0 0 0,1 2 0 16,1-2 0-16,0 0-3 0,0 0 3 15,-1 0 0-15,3-2 1 0,-1 2-2 16,1-3 1-16,0 1 1 0,-2-1 0 0,2 0-1 16,-2 2 1-16,0-1-1 0,2-1 0 15,-4 0 0-15,-1 0 0 0,2 1 0 0,-2 0-2 16,-2-1 2-16,2 1 2 0,-1-1-2 16,1 0 0-16,-5 2 3 0,5-1-2 0,-3-1 0 15,0 1 1-15,1 0 1 16,-1-1-3-16,1 1 4 0,-1 1-2 0,0-1-1 15,1 0 3-15,-3 2-1 0,1 0-1 0,1 0 0 16,1 0 1-16,-1 0-2 0,2 2 1 16,-1 0-1-16,0-1-1 0,-1 3-1 0,2-3 1 15,1 2 0-15,0 1 0 0,0-2 0 16,0 2 0-16,0 1 1 0,1-2-1 16,1-1 1-16,-1 2 1 0,-1-1-2 0,2-2 0 15,0 2 0-15,-1-3 0 0,-1 2 0 16,0-2 0-16,0 0 0 0,0 0 0 0,2 0 2 15,-1 0-2-15,1-2-2 0,1 1 0 16,1-2-14-16,-2-2-36 0,1 2-53 0,-3 3-158 16,0 0-99-16,0 0-54 0,0-4-17 15,-3 1 22-15,1 0 43 0</inkml:trace>
  <inkml:trace contextRef="#ctx0" brushRef="#br0" timeOffset="11877.3404">15719 10456 133 0,'-2'0'324'15,"-1"0"34"-15,2-1 23 0,-4 1-87 0,4 0-72 16,-3 0-68-16,1 0-37 0,-2 0-24 15,2 0-15-15,-2 1-13 0,2 1-15 0,0-1-10 16,-1 2-10-16,0-1-10 0,4 0-6 16,-3 1-2-16,3-1-6 0,-1 0-4 0,1 1 0 15,0-3-2-15,1 4 3 0,-1-3-3 16,0 1 4-16,3 0-1 0,-3 1-2 16,4-2-1-16,0 0-3 0,-1-1 2 0,4 3 0 15,-3-3 1-15,3-3-1 0,-1 3 1 16,3-1 1-16,-4 0-1 0,3-2 1 15,-3-1-1-15,3 3 0 0,-5-3 0 0,0-1 0 16,0 0-1-16,-3 1 1 0,0-2 0 16,-1 1 0-16,-3 0 4 0,0 0-1 0,-4 1 2 15,0-1-2-15,0 1 1 0,-3-1-3 16,3 2 1-16,-1 1 0 0,1 2-2 16,0-3 1-16,3 2 0 0,2 1-2 0,0 0-2 15,1 1 3-15,2 2 0 0,2 2 2 0,1-1-4 16,3-1-11-16,2 2-29 0,0-3-43 15,0 1-62-15,-2 0-129 0,-1 0-93 16,-2 1-39-16,0-1 4 0,-3-3 27 0</inkml:trace>
  <inkml:trace contextRef="#ctx0" brushRef="#br0" timeOffset="12356.4808">15950 10198 158 0,'0'-5'275'16,"0"2"31"-16,-1-1-9 0,-1 3-75 15,0-3-50-15,-1 4-33 0,1 0-19 0,-1 0-16 16,0 0-13-16,0 0-5 0,0 0-7 16,-1 2-9-16,0 1-7 0,-1 1-11 0,2-4-12 15,1 5-11-15,-1-2-10 0,0 1-6 16,0 0-2-16,0 0-4 0,1 2-2 16,0-1 1-16,-2-1-1 0,4 1-1 0,0-2-2 15,0 1 1-15,3-1-2 0,-2-2-1 16,3 2 0-16,-1 1 0 0,0-1 0 0,3-3 0 15,-1 0 0-15,4 0-1 0,-4 0-1 16,2 0 4-16,-3-2-2 0,1 1 1 16,0-1 1-16,-2-1 0 0,-2 0 0 0,-1 0 0 15,0-1 2-15,-4-1-2 0,1 1 3 0,-2-1-1 16,0 1 2-16,-1-1 1 0,-1 2-2 16,2 2 0-16,-2-2-1 0,4 2 2 0,1-1-8 15,-1 0-6-15,3 2-22 0,2-1-41 16,-1-1-75-16,-1 2-158 0,3 2-79 15,-1 1-37-15,1-3-3 0,2-2 30 0</inkml:trace>
  <inkml:trace contextRef="#ctx0" brushRef="#br0" timeOffset="12914.2597">15994 9876 172 0,'-2'-2'283'15,"-1"-1"28"-15,0 1-18 0,0-1-78 0,-1 2-49 16,0 0-33-16,1-1-28 0,0 2-20 16,0 0-11-16,-1 0-5 0,1 0-6 0,0 2-4 15,0-1-8-15,0 0-3 0,0 2-6 16,1-1-8-16,1 1-7 0,-1-1-7 15,2 3-3-15,0-1-5 0,0 1-6 0,2-2-2 16,-1 2-3-16,3 0-1 0,-3-1 0 16,3-1-1-16,0 0 1 0,0 0 0 0,0 0 0 15,0-1-2-15,1-2 1 0,0 1 1 16,1-1 0-16,-1-1-1 0,-2 1 1 16,0-3 1-16,1 1 2 0,-3-2 0 0,1 2 1 15,-2-3 1-15,-2-2 1 0,2 2 1 0,-1 2-1 16,-3-2 1-16,4 1 0 0,-1-1-1 15,-1 3-1-15,2-1-2 0,0 1-2 16,0 2-4-16,0-1-4 0,0 1-14 0,2 1-26 16,-1-1-37-16,3 0-64 0,-6 4-148 15,0-1-70-15,-1 2-30 0,3-1 2 0,-3-1 28 16</inkml:trace>
  <inkml:trace contextRef="#ctx0" brushRef="#br0" timeOffset="13432.9402">15738 9708 160 0,'-1'0'316'0,"-1"0"26"16,1 0 13-16,1 0-105 0,-2 0-81 15,0 0-56-15,-1 1-29 0,0 1-12 16,-2-1-1-16,0 1-1 0,-2 0-4 15,0 1-7-15,2 1-11 0,2-1-13 0,0 2-12 16,0-5-9-16,1 5-4 0,2-1-5 16,0-1-2-16,0-1-3 0,2 0 0 0,-1-1 0 15,3 3 0-15,0-3-1 0,0 1 2 16,0-1 0-16,1-1-1 0,1 0-1 0,-1 0 0 16,1-1 1-16,-1-1-1 0,0 1 1 15,-2-1 0-15,2-1 1 0,-4-1 1 0,-1 1-1 16,0 1 2-16,0-3-1 0,-3 3 3 15,-1-3 1-15,1 2 0 0,-2-2 1 0,0 2 0 16,0 0-1-16,2 0 1 0,0 0-3 16,-2 2-1-16,5-1 0 0,-3 2-6 0,3 0-3 15,0 2-10-15,0 1-23 0,-2 1-36 16,1 0-74-16,-1 1-145 0,-3 0-71 0,2 2-31 16,-2 0-1-16,1 0 25 0</inkml:trace>
  <inkml:trace contextRef="#ctx0" brushRef="#br0" timeOffset="13974.0999">15552 9815 246 0,'1'-2'296'15,"-1"-1"22"-15,-1-1-44 0,-1 4-78 0,1-5-52 16,1 5-36-16,-4-2-25 0,3 1-18 0,-1 1-10 15,0 0-7-15,-1 0-6 0,0 0-4 16,1 0-5-16,-1 1-5 0,2 1-2 0,-5 0-1 16,2 1 5-16,1 1 0 0,0 1 2 15,-2-2 4-15,2-1-2 0,1 1-2 0,-1 2-6 16,2-2-4-16,-4-1-6 0,4 0-4 16,-1 1-4-16,2-1 0 0,0 1 0 0,0-2-4 15,2 1-3-15,-1 1 4 0,1-2-3 16,2 0 1-16,-1 1-2 0,-1-2 2 15,1 2 1-15,0-2-1 0,-1 0-2 0,0-2 2 16,-1 2 0-16,-1-2-1 0,2 0 1 16,-2-1-1-16,-2 1 2 0,2-2-3 0,-3 1 1 15,3-1 0-15,-2 1-1 0,-1 0-1 16,0-1-1-16,1 1 0 0,-1 1 1 16,3-1 1-16,-1 3-3 0,-2-2-14 0,1 0-25 15,2 2-30-15,0 2-54 0,-1 0-121 16,1-2-100-16,-2 3-44 0,0-1-5 0,1 5 19 15,-1-2 40-15</inkml:trace>
  <inkml:trace contextRef="#ctx0" brushRef="#br0" timeOffset="14551.2812">15601 10066 198 0,'-2'-1'333'0,"0"-2"28"0,2 1 14 0,0 2-109 16,0 0-85-16,0 0-54 0,0 0-36 16,0 0-15-16,0 0-14 0,0 0-11 0,0 0-15 15,0 0-12-15,4 0-9 0,-4 0-8 16,1 2-2-16,2-1-3 0,1 2 1 0,-3-1-1 15,-1-1-2-15,3 1 0 0,-1-1 0 16,0 1 0-16,2-1 0 0,-1-1-1 0,2 0 1 16,1 0 0-16,-1 0 0 0,0-1 1 15,2-1 1-15,-2-1-1 0,-1 2 0 0,-1-2-1 16,-2 0 1-16,1 1 2 0,-2-2 0 16,0 1 4-16,-2 0 4 0,1 0 2 15,-2-1 1-15,-1 1 4 0,3-1 0 0,-3 1-2 16,-1 1-1-16,3-3-1 0,-1 3 0 15,0 1-5-15,1-1 1 0,0 0-4 0,2 2-4 16,-1 0 0-16,-1 0-2 0,2 2 0 16,0 0-2-16,0 1-8 0,-1 2-19 15,-1-1-29-15,0 1-42 0,-1-2-72 0,0 6-140 16,-5-1-64-16,4 0-22 0,-1-1 9 16,2-1 27-16</inkml:trace>
  <inkml:trace contextRef="#ctx0" brushRef="#br0" timeOffset="21900.7441">12951 10216 114 0,'-3'-1'226'0,"3"-1"4"0,-3 2-30 16,3-1-35-16,0-1-36 0,-1 2-15 0,1 0-4 16,-2-3-2-16,0 3 1 0,1 0-6 15,-1 0-3-15,1 0-4 0,-1 0-1 0,0-1 1 16,-1 1-6-16,0 0-4 0,0 0-11 15,0 0-12-15,-3 0-14 0,2 0-15 0,0 1-10 16,0-1-11-16,1 0-4 0,0 3-5 16,1-3-3-16,2 0 1 0,-3 3-1 0,3 0 1 15,0 0-1-15,0 0-2 0,0 0 1 16,0 2-1-16,2-2 0 0,-1-2 1 16,1 2 0-16,0 0 0 0,-1-2 0 15,2 2 0-15,-3-1 2 0,2 0 1 0,1-2 1 16,-1 0-1-16,-1 0 0 0,3-2 1 0,2 0 0 15,-3 1-2-15,0-1 0 0,0 1 0 16,0 0-1-16,1-1-1 0,-3-1 0 16,2 2 0-16,-3-2 0 0,2-1 1 0,-2 3-1 15,2-3-1-15,-4 2 1 0,2-1-2 16,-2-1 2-16,-1 2-1 0,0-1 1 0,-2 1 0 16,2-1 0-16,-2 1 0 0,2 0-2 0,0 2-2 15,0-1 4-15,1 1-2 0,2 1 1 16,-1-1-2-16,2 4 3 0,-1-3 0 0,2 2-6 15,1 1-10-15,2-4-15 0,-1 3-22 16,1-1-25-16,-2-1-31 0,2 1-31 0,0-1-51 16,-2-1-86-16,3 2-61 0,-3-1-17 15,4 1 8-15,1-5 23 0</inkml:trace>
  <inkml:trace contextRef="#ctx0" brushRef="#br0" timeOffset="22281.4907">13071 10094 77 0,'-1'-5'288'16,"1"-3"26"-16,-3 2 18 0,1 0-79 15,1 0-77-15,-1 3-53 0,-1-1-32 0,1 0-12 16,1 2-6-16,-1 0 4 0,1 1-3 16,1 1-3-16,-4 0-6 0,4 0-9 0,-3 1-4 15,1-1-7-15,1 4-10 0,-1-3-3 16,2 1-5-16,-1 0-8 0,1 1-4 0,1-1-4 15,-1 1-3-15,3-2-3 0,-1 2-3 16,1-1 0-16,1 1-2 0,-1-2 1 0,0-1-1 16,3 1 0-16,0-1-1 0,1 0 0 15,-1-1-2-15,-1 1 1 0,0-1-1 0,-2-1 3 16,1 1 2-16,-2-2-2 0,0 1 1 16,-2-1 1-16,-2 0 2 0,0 0 0 15,-2 1-2-15,2-1 3 0,-2-1 1 0,0 1 0 16,1 1-3-16,0-1 4 0,3 3-1 15,-2 0-1-15,1 0-2 0,1 0-3 0,0 0-1 16,0 3-14-16,1 1-31 0,1-1-38 16,1 3-47-16,-3-2-97 0,0 4-113 15,-1 0-53-15,-1 3-4 0,2 0 20 0,0 1 36 16</inkml:trace>
  <inkml:trace contextRef="#ctx0" brushRef="#br0" timeOffset="22636.8328">13046 10335 120 0,'3'1'313'0,"-3"1"28"0,4-2 19 15,-3 0-83-15,-1-2-84 0,2 2-55 16,-2 0-33-16,0 2-18 0,-2-2-8 0,2 2-7 16,0-2-6-16,-1 3-8 0,1 1-10 15,-4 1-7-15,4-2-8 0,0 2-7 16,0-2-9-16,0 2-3 0,0-2-4 0,0 0-3 15,0-2-1-15,4 0 0 0,-4-1-2 16,3 2-2-16,0-2 1 0,0-2-2 0,2 2 0 16,-1-1-1-16,1-2 0 0,0 0 0 15,-2 0 0-15,0 0 3 0,-3 0-1 16,2-2-2-16,-2-2 0 0,-2 2 0 0,-1 2 0 16,0-2 0-16,1 0 2 0,-3 1-1 0,2 2 1 15,2 1-1-15,-2-1 2 0,1 0-3 16,2 2 0-16,0 0-4 0,2 0-6 0,2 0-16 15,-1 2-27-15,1 0-41 0,2-2-50 16,-1 1-112-16,0 1-94 0,-2 2-42 16,5 1 0-16,0-4 24 0,1 1 43 0</inkml:trace>
  <inkml:trace contextRef="#ctx0" brushRef="#br0" timeOffset="22983.4079">13286 10311 145 0,'4'-5'332'0,"-3"2"32"16,-1-1 23-16,2 1-72 0,-2 0-96 0,0 1-59 16,-2-1-36-16,2 2-21 0,0-1-17 15,0 2-16-15,0 0-17 0,0 0-19 0,0 0-15 16,0 0-7-16,0 2-4 0,0-1-6 16,0 2 0-16,0 0-2 0,2-1 0 0,-1 2 0 15,1-1 0-15,1 0-2 0,0 0 4 16,2 0-2-16,1-1 1 0,-3-1-1 0,2 0 0 15,0-1-1-15,-2 0-1 0,2-1 2 16,-2 0-4-16,2-1 3 0,-4-1 1 16,1-1-2-16,-1-1 1 0,1 1 1 0,-2-2 0 15,0 1 0-15,0 0 2 0,0 0-1 16,-2 0 2-16,1 3-1 0,-2-3 1 16,0 2 0-16,0 1 1 0,1 0-2 0,0 2-1 15,-1 0-2-15,2 0-8 0,-1 0-25 0,-1 0-41 16,0 4-66-16,-2-1-140 0,-3 2-91 15,3 2-43-15,-1 0-3 0,1 2 26 0</inkml:trace>
  <inkml:trace contextRef="#ctx0" brushRef="#br0" timeOffset="23320.1996">13097 10565 290 0,'-2'0'347'0,"-1"0"27"16,2-1-11-16,-1 1-104 0,0-1-86 0,2 1-53 16,-1 0-31-16,-1 0-21 0,2 0-16 15,0 1-13-15,2 0-10 0,-1 2-12 16,-1-1-4-16,2 1-5 0,1 1-3 16,-1-3-1-16,-1 1-1 0,1 3-2 0,2-5 0 15,-2 2-1-15,1-1 0 0,0 1 1 0,-1-2 0 16,1-2-1-16,0 2 0 0,-1-1 0 15,3-1 0-15,-2-3 0 0,0 2 0 0,-2-1 0 16,1-1 4-16,-2 2 1 0,0-1 0 16,0 1 4-16,-2 0-2 0,1-1 2 15,-2 1-2-15,1-1-3 0,2 2-9 0,0-3-26 16,2 1-30-16,2-1-41 0,0 1-83 16,-1-1-128-16,0 1-60 0,0-1-14 0,7-5 13 15,2 0 29-15</inkml:trace>
  <inkml:trace contextRef="#ctx0" brushRef="#br0" timeOffset="23666.0698">13438 10111 265 0,'-2'-12'330'0,"1"2"19"16,-3 1-7-16,2 1-107 0,0 2-77 0,-1 0-41 15,0 3-16-15,0 1-3 0,1-1-8 16,-1 3-8-16,0-2-11 0,-1 4-15 0,1-1-16 15,-1 1-13-15,2 0-9 0,-1 1-7 16,3 3-5-16,0-3 0 0,0 2-5 16,2-1 1-16,-1 2 1 0,1-3-3 15,2 1 0-15,-1-1 0 0,1 1 0 0,-1-3 0 16,0 1-3-16,0-2 0 0,1 0 3 0,0 0 0 16,0 0 0-16,0-2 0 0,-1 1 1 15,0-3-1-15,-1 1 0 0,-1 2 0 0,-1-2 0 16,-1 0 2-16,-1-1 1 0,-1 0 0 15,1 2 1-15,-1-1 0 0,-1 1-2 16,2 1-2-16,-1-1 0 0,3 2-3 0,-1 2-9 16,1-1-25-16,0 4-35 0,1-3-56 15,-2 6-149-15,1-1-89 0,0 3-42 16,0 0-3-16,0-1 23 0</inkml:trace>
  <inkml:trace contextRef="#ctx0" brushRef="#br0" timeOffset="24016.9082">13336 10551 4 0,'-2'-5'297'0,"0"1"29"16,-1-1 18-16,0 2-29 0,-2 0-99 0,0 0-69 15,-1 1-36-15,-2 2-10 0,0 0-1 16,0 2-3-16,-2 1-8 0,0 2-13 16,0 1-16-16,3 0-14 0,0-1-16 0,4 2-10 15,0 1-9-15,3-3-5 0,2 2-1 16,-1-2-4-16,2 0 0 0,2-1 1 16,1 1-2-16,0-1 0 0,-1-2 1 0,0-1-2 15,-2 1 1-15,2-1 0 0,-2-2 0 16,-3-1 0-16,3 1-2 0,-1-3 4 0,-2 2-2 15,-2-3-2-15,2 2-3 0,0-1-20 16,-3-1-41-16,3 0-78 0,-3 1-155 0,0 1-81 16,-2 1-37-16,2-1-6 0,-2 1 28 15</inkml:trace>
  <inkml:trace contextRef="#ctx0" brushRef="#br0" timeOffset="27582.2565">16453 7283 12 0,'0'0'263'0,"0"-1"23"0,1 1 17 15,-1-1-60-15,0 1-76 0,0 0-53 16,0 0-26-16,0 0-14 0,0 0-2 0,0-2 0 16,-1 2-3-16,1 0 1 0,0 0 0 15,-2 0 1-15,2 0-3 0,-2 0-1 0,2 0-7 16,0 0-5-16,-3 2-12 0,3-2-9 15,-3 1-8-15,-3 0-3 0,1 1-5 16,0 0-2-16,0 2 0 0,-3-1-2 0,-1 2 0 16,0 0-3-16,-1 2-3 15,-4-2-3-15,1 3-4 0,2 0-1 0,-3 0 0 16,1 0-4-16,-1 0 4 0,1 1-1 0,-2 0 1 16,0 0-1-16,0-1 0 0,0 0 0 15,1 1 1-15,1 0 0 0,0-1 0 0,1 0-1 16,1-1 0-16,0-1-3 0,0 0 1 15,3-2 0-15,-3 1-2 0,5 0 0 16,-1 0 3-16,3-1 1 0,-3-1 0 0,3 1 0 16,1-1 1-16,-1 0 2 0,4-3-3 15,-3 2 1-15,3-2 1 0,-1 2-2 0,-1-2 1 16,0 0 0-16,2 3-1 0,-1-3-12 16,-1-3-31-16,1 3-36 0,-1-2-62 0,2 2-132 15,-5 2-93-15,-1 1-39 0,6-3 4 16,4 0 24-16</inkml:trace>
  <inkml:trace contextRef="#ctx0" brushRef="#br0" timeOffset="28383.6656">16543 7522 131 0,'1'-1'304'0,"2"-1"23"0,-3 1 13 0,0-2-92 16,0 1-89-16,-3-1-58 0,3 1-32 15,-1 0-17-15,1 0-6 0,0 1-4 0,-2-2-6 16,2 1-3-16,0 1-8 0,0-1-1 15,0 2-2-15,0-5-4 0,0 3 0 0,-2 0 2 16,2-1 2-16,-1 1 1 0,-1-1 2 16,1-1-1-16,-3 1-2 0,3 0-2 15,-4 0 0-15,2-1 0 0,-2 1-1 0,2 3 1 16,-2-2-3-16,-1-1 3 0,0 2-4 16,0 1 2-16,-1 0-3 0,2 0-2 0,-3 1 2 15,-1 0 0-15,1 3-1 0,-2-1-2 16,-2 4-1-16,2-1-1 0,-1 2-1 0,1 0-3 15,0 0 1-15,3 1-2 0,-2 0 0 16,6 0-1-16,-2-1-2 0,4 2-1 16,1 0 1-16,0-3-2 0,1 0 1 0,4-1 0 15,-2 0-2-15,6-2 1 0,-2 1-1 16,3-2 1-16,-1-1 0 0,0-1 2 0,-1 1-2 16,2-4 0-16,2 1 0 0,-2-1 0 15,-2-1 0-15,3 0-1 0,-3-1-1 16,-2-1 2-16,3-1 0 0,-2 1 1 0,-1-2 1 15,2-1-2-15,0 3 0 0,-2-1 0 16,1-2 0-16,-3 2-1 0,1 0 1 16,0 0 0-16,-1 0 0 0,0 0-1 0,-3 2 0 15,2 2 1-15,-1-3 0 0,0 3 0 16,-2 0 1-16,1 1 1 0,-1 1-2 0,0-2 0 16,0 2 2-16,-1 2-2 0,-1-1-2 15,-1 1 2-15,0 5 0 0,-5-2 0 16,3 1 0-16,0 3-1 0,1 0 1 0,-3-2-1 15,4 2 0-15,0 0-1 0,0 0 1 0,1-2 0 16,4 1 0-16,-2 0 1 0,4-2-2 16,0 0 1-16,-1-2 1 0,2 1 0 15,-1-1 0-15,3-2 0 0,2 1 0 0,1 0 0 16,3-2 0-16,0 0-2 0,0-1 2 16,1 0 0-16,-2 0 0 0,-4 0 0 0,-1-1 1 15,-2 1-1-15,-2-1 0 0,-3 1-1 16,0-3 1-16,-2 0 1 0,-4 1-1 0,-1-1-8 15,-1-1-26-15,-4 1-41 0,-3 0-104 16,2 0-142-16,-1 1-73 0,4 2-32 16,2-1 7-16,3-1 28 0</inkml:trace>
  <inkml:trace contextRef="#ctx0" brushRef="#br0" timeOffset="28787.2435">17034 7408 145 0,'4'-1'314'0,"-3"1"25"16,-1-1 18-16,2 2-95 0,-1-1-81 15,-2 0-53-15,-1 1-28 0,1 1-13 16,-4-1-5-16,0 3-1 0,-2 1-8 0,-3 3-4 16,-2-1-13-16,1 2-11 0,-4 3-10 15,0 0-8-15,-4 2-6 0,-1 1-8 0,-1 1-3 16,-3 2-3-16,-1 0-2 0,0 3-4 16,2-3 0-16,-2 2 2 0,0 0-2 0,3-3-1 15,2 1 1-15,1 0-1 0,3-3 0 16,3-1 0-16,1-4 0 0,4 1 1 0,1-2-1 15,4-2 0-15,0-1-2 0,1-1 1 16,1-2 0-16,1 2-1 0,0-2 2 0,1-1-6 16,2 0-35-16,4-4-55 0,-2 2-179 15,0-2-97-15,0-1-51 0,0-2-20 16,0-4 22-16</inkml:trace>
  <inkml:trace contextRef="#ctx0" brushRef="#br0" timeOffset="29563.1617">19017 7593 206 0,'-5'0'324'0,"-2"1"21"16,-1 2 16-16,-6 3-110 0,0 2-82 15,-5 2-43-15,1 2-20 0,0 2-9 16,-3 2-5-16,4-1-11 0,-2 2-13 0,1-1-14 16,3 1-12-16,-3-1-12 0,2 1-9 15,-1 0-4-15,3-2-5 0,1-1-5 0,0-2-1 16,2 0-2-16,1-3-2 0,0 0 0 15,2 0 0-15,1-2-2 0,0-2-2 0,2 0 2 16,0-2 0-16,4 0 0 0,-3-1-2 16,3 0 2-16,-1-2-1 0,1 3-5 15,1-1-12-15,0-1-24 0,0-1-38 0,1 0-45 16,1 0-125-16,3-1-102 0,-1-1-46 16,6 1-3-16,2-1 25 0,0 0 32 0</inkml:trace>
  <inkml:trace contextRef="#ctx0" brushRef="#br0" timeOffset="30022.7015">19127 7894 127 0,'7'-1'302'0,"-3"-2"24"0,1-2 14 15,-1 3-91-15,0-2-88 0,-3 1-50 0,1 0-22 16,-1 0-13-16,1 1-2 0,-2-1-4 15,0-1 0-15,0 3-5 0,-2-1-8 0,1 1-5 16,-1 0-6-16,-1-2-7 0,-2 3-6 16,-1-3-5-16,0 3-8 0,-1 3-7 15,3-3-4-15,-4 4-2 0,0-3-2 0,2 4-1 16,-1 0-4-16,2-1 1 0,1 2 3 16,-2 1-3-16,2-1 3 0,3 2 0 0,1-2 0 15,1 0-2-15,1 2 0 0,1-2-2 16,3 1 0-16,2-1-2 0,-1 1 2 0,2-4 0 15,4 2 0-15,-4-2 0 0,4-2 2 16,-1 0-2-16,-2-1 1 0,1 0 1 16,-2-2-2-16,0-1 0 0,0-2 2 0,-5 0-1 15,1-2-1-15,0-1 0 0,-2 1 1 16,-1-3-1-16,-2 4 1 0,-2-3 2 0,-1 1-1 16,2 1 1-16,-6 1 1 0,2-1-1 15,-2 0 0-15,-3 3-3 0,2 0 2 0,-3 0-2 16,2 1 0-16,1 1 0 0,-2 1 0 15,3 2 0-15,0 1-5 0,5 1-11 0,1 4-25 16,2-5-40-16,1 3-39 0,1 0-130 16,1-1-101-16,-1-1-46 0,3 0-4 0,2-2 22 15,1 1 32-15</inkml:trace>
  <inkml:trace contextRef="#ctx0" brushRef="#br0" timeOffset="30334.5084">19532 7831 176 0,'4'-1'314'0,"-2"-1"21"15,-1-1 12-15,1 2-109 0,0 1-96 16,-2 0-49-16,0 0-30 0,-2 0-8 0,2 0-7 16,-2 1 1-16,-1 2 3 0,-3 0 8 15,0 2 2-15,-4 0 0 0,-1 2 4 0,-1 1-4 16,-3-1-7-16,0 2-12 0,-4 0-8 15,1 3-9-15,-2 0-8 0,0 1-6 16,0 1-6-16,-2 1-2 0,3 0-4 0,-2 0-2 16,3-1 2-16,-2 3 0 0,3 0 0 0,3-4 2 15,-2 2 3-15,5-3-1 0,0-2 0 16,1 1-2-16,2-2 2 0,2-2-3 0,0-2-3 16,1 0-10-16,2-1-34 0,1-2-60 15,2 2-176-15,0-4-92 0,-3 2-49 16,3-2-16-16,0 0 23 0</inkml:trace>
  <inkml:trace contextRef="#ctx0" brushRef="#br0" timeOffset="35014.2576">15027 8734 84 0,'-3'0'264'0,"-2"-1"24"0,2-1 3 0,1 2-81 16,0-1-72-16,0-1-49 0,2 2-32 15,-2 0-20-15,2 2-12 0,-2 1-6 16,1 0-1-16,-1 1 1 0,1 4 1 0,-1 0-1 16,-1 4 5-16,0 2 0 0,-1 1-1 0,1 2-2 15,-4 0-1-15,0 0 4 0,-1 1-1 16,0 0 3-16,-3-1 0 0,2-3 8 0,-3 2 1 16,2-1 2-16,-2 0 0 0,1 0 0 15,-1 2-4-15,-1-2-4 0,-1 2-2 16,3 2-2-16,-3 0-1 0,1 1-1 0,-2 3 2 15,0-1-2-15,2 3 0 0,-4-2 0 16,2 4-1-16,-2-2-2 0,3 0-5 16,-2 3-1-16,3-3-4 0,-1 2 2 0,0 0-5 15,0-2 1-15,3-1 1 0,-3 2 0 16,1-3 2-16,0 2 3 0,1 0 3 0,-1-1-1 16,-3 0-3-16,3 1 1 0,0-1-3 15,1-1-6-15,-2 2-3 0,3 0-2 0,0-2 2 16,-1 0-2-16,-1 1-2 0,-1 2 2 15,1-2 0-15,0 1-1 0,-3 1 0 16,4-2-1-16,-4 0 2 0,3-2 0 0,1 0-2 16,1 2 0-16,-2-2 0 0,0 0 2 15,4 0 0-15,-4 2-1 0,2-3-2 0,0 4 2 16,-1-1 0-16,-3 1 0 0,1 1-2 16,-2 1 1-16,-3 1-1 0,0 1 2 0,-3-1-1 15,-2 3-2-15,-1 0 3 0,2 2-2 16,-2-1 1-16,3 3 1 0,-3 0-2 15,3 2 2-15,1 1-1 0,-2-2 0 0,1-1 2 16,0 2 2-16,1-4-1 0,-1 1 4 16,0-2 0-16,-1 1 2 0,1-2-4 0,-3 2 4 15,3-1-2-15,-3 3 2 0,2 2 1 16,-2 1 1-16,0 2 3 0,-2 2-2 0,-1 1 0 16,-1 2-5-16,-1 2-2 0,0-1-1 15,-1 3-2-15,-1-3 0 0,0 0 0 0,1-5 3 16,-1 2 1-16,1-4-1 0,-1 1 1 15,2-2 0-15,2-1 1 0,2-1 0 16,0 1 4-16,1-3 3 0,0-1 2 0,-2 2 1 16,1 2 3-16,0-4 0 0,-2 2-3 15,0 1 0-15,-3 0-2 0,1 0 0 0,0 0 0 16,2-2 1-16,-2 1-2 0,0-1 3 0,2-1-2 16,0-3-3-16,1 2-3 0,-1-2-1 15,4-2-2-15,-1 0 0 0,2 1-2 16,0-3 1-16,1 1 2 0,-2-2-2 0,1 2 1 15,-1-1-1-15,-1 0 2 0,-1-2 0 16,1 3-3-16,-2-2-2 0,-1 2 0 0,1-4-2 16,3 2 2-16,0-3-2 0,4-3-1 15,1 0 3-15,3-1 0 0,3-2-1 16,-1-2 1-16,3-1-2 0,0-1 2 0,0-1-2 16,3-2-1-16,-3 0 1 0,3 0-3 15,-1-2 1-15,-2-2-4 0,1 2-2 0,1-1-3 16,-2-2-6-16,3 1-3 0,0 0-12 15,3-3-5-15,0 1-1 0,4-3-6 0,1-3-45 16,4-1-59-16,8 3-154 0,2-6-83 16,-3-2-44-16,-1-5-15 0,-1-3 33 0</inkml:trace>
  <inkml:trace contextRef="#ctx0" brushRef="#br0" timeOffset="37188.4315">14013 10473 105 0,'2'-2'273'0,"-2"0"23"0,2 2-19 16,-1-1-55-16,-1-1-69 0,2 2-53 16,-1-1-38-16,-1 1-21 0,2-1-11 15,1 1-7-15,0 0 0 0,2 0 0 0,3-2-2 16,-2 2-3-16,4 0 1 0,1 2-4 16,1-2-1-16,1 1-1 0,3 2 1 0,-2 0 1 15,4-1-1-15,-4 1 0 0,5 1 5 16,0-1 3-16,-3 2 2 0,2 0 1 0,2 0 0 15,0 0-1-15,0-1-4 0,-2 1 0 16,3-1-7-16,-3 1 1 0,0-1-5 16,1 1-1-16,-2-1 0 0,-1-1-4 15,-1-1-1-15,0 1-1 0,0-1 3 0,-3 0-4 16,1 1-1-16,1-1 0 0,-1-2 1 16,-2 4-1-16,1-1 2 0,-4-1-1 0,2 1 1 15,-1-1 0-15,-3 1-1 0,2-3-1 16,-3 2-2-16,1 1 1 0,-3-3 1 0,2 2 0 15,-2 0 0-15,-1-2-2 0,0 1 1 16,-1-1-2-16,1 0 2 0,-2 0 0 0,1 0 1 16,-1 0 1-16,0 0 3 0,-1 0 0 15,1 0 1-15,-2-1 0 0,2-1-3 16,-3-1-1-16,3 1-1 0,-3 0 2 0,1-2-2 16,-1 1 0-16,0 0 0 0,-2-2 0 15,2 3 2-15,0-3 0 0,1 2-1 0,-1-1-1 16,2-1 0-16,-3 1 0 0,1-2 0 15,2 1-1-15,-3 1-1 0,3-1 2 16,-1 0-2-16,-1 0 2 0,3 0-2 0,-3 0 2 16,3 1 2-16,-1-1 0 0,-1 4 1 15,2-3-3-15,0 4 4 0,-2-2 0 0,2 1 1 16,-1 1 1-16,1 0 1 0,-2-2 0 16,2 2 1-16,0 2-1 0,-1-2-3 0,1 3-1 15,-2-1 1-15,2 1 0 0,0 1-4 16,0 1 2-16,2-2 0 0,-1 2 0 0,2 2-2 15,1-2 2-15,0-2 1 0,2 3-3 16,-1-1 3-16,-2-3-3 0,2 3 1 16,0 0 1-16,0-1-2 0,-1-1 0 0,3 2-2 15,-6-2 2-15,2 1 0 0,-1-1 0 16,1 0 0-16,-1 1-1 0,-2-1 1 0,0 1 0 16,0-1 0-16,-2 0 0 0,1-1 0 15,-1-2 3-15,-1 5 0 0,0-5-1 16,-1 3 1-16,-2-1 0 0,2 1-1 0,-1 0-2 15,-2-2 4-15,3 2-3 0,-3 0 1 16,-2 0 0-16,3 0-2 0,1 0 2 0,-2 0-2 16,1 0 1-16,3 0-1 0,-2-1 2 15,4 1 0-15,-1-1-3 0,1 1-2 0,-1 1-12 16,2-3-28-16,2 1-46 0,-2-2-164 16,-7 1-81-16,2 0-45 0,-4-2-13 0,1-3 13 15</inkml:trace>
  <inkml:trace contextRef="#ctx0" brushRef="#br0" timeOffset="47746.2046">15695 10435 26 0,'0'-3'231'0,"0"1"20"0,2 2-17 15,-2 0-43-15,2 0-60 0,-1 0-43 16,1 0-25-16,-1-2-11 0,-1 2-4 0,2 0-8 16,-2 0 2-16,0 0-2 0,0 0 0 15,0 0-3-15,0 0 1 0,0 2-1 0,0-2-4 16,0 0-6-16,0 0-3 0,0 0-8 16,0 0-4-16,0 0-5 0,0 0-3 15,0 0-2-15,0 0-2 0,0 0 0 0,0 0 0 16,0 0-3-16,0 0 0 0,2 2 3 15,-2-2 0-15,0 0 0 0,0 0 0 0,0 0 0 16,0 0 1-16,0 0 2 0,0 0-3 16,0 0 2-16,0 0-2 0,0 0 0 15,0 0 0-15,0 0-2 0,1 0 1 0,-1 0 1 16,0-2 0-16,3 2 1 0,-1 0 1 16,-1 0 2-16,2-2-1 0,-1 1 0 0,1-1 0 15,-1 0 0-15,-1-1-1 0,1 1-1 16,-2-1 1-16,3 2 3 0,-3-2-2 0,0 2 3 15,0-3 0-15,0 3 2 0,-1-3-2 16,-1 4 2-16,2-2-4 0,-2 1 2 0,-1-3-1 16,0 4-4-16,1-1 5 0,-2 1-3 15,-4 0 1-15,3 0-1 0,0 1 1 0,-1 1 3 16,0 0-1-16,0-2 0 0,2 1 1 16,0 1 0-16,0-2-3 0,1 4 1 15,2-3-2-15,-3 3 0 0,3-3 3 0,-3 2 0 16,3 1 2-16,-1-2 1 0,0 1-3 15,0 1 1-15,0-1 0 0,2 2 0 0,-1-3-1 16,-1 1-1-16,1 1 2 0,1-2-1 16,0 1 1-16,0-1 0 0,0 2-1 0,1-1-1 15,1-2 1-15,-1 2-4 16,1-1 3-16,2 0-3 0,-1 0 0 0,1-1-1 16,1 1-1-16,-2 0 0 0,0-2 0 15,0 0 0-15,0 0 0 0,1 0 1 0,-3 0 1 16,2 0 2-16,-1 0 0 0,-2 0 0 0,0 0 1 15,1-2-1-15,-1 0-2 0,2 2 1 16,-1-1 0-16,-1-1-1 0,4 1 0 16,-3 0 0-16,-1-1 0 0,3 1 1 0,-1-1-2 15,1-1 0-15,-1 2 0 0,-1-1 0 16,1 0 3-16,-2 0-1 0,2-1 1 0,-1 1 2 16,-1 1 1-16,0-2-2 0,0 1 2 15,0-1-1-15,-1 3 2 0,-1-5-2 0,2 3 0 16,0 1 1-16,0-3-3 0,-2 3 0 15,2-3 1-15,0 4-1 0,0-3 2 0,-1 1-2 16,-1 0 2-16,2 1 2 0,-3-1 0 16,1 0 1-16,2 1 2 0,-3-1 1 0,2 0-1 15,-3 2 1-15,1 0-3 16,0-2-3-16,-3 2-2 0,4 0-1 0,-1 0 1 16,0 2-4-16,1-2 2 0,-1 0-1 15,2 0 0-15,-3 2-1 0,3 0 0 0,-3-1 1 16,1 3-1-16,1-4 2 0,0 3-2 0,-1-1 0 15,1 1 1-15,1-1 0 0,-1 1 0 16,0 2 0-16,2-3 1 0,-1 3 0 16,-1-3-1-16,2-1-1 0,0 2 0 0,0 2 1 15,2-2-2-15,-1-1 1 0,-1 2 0 16,2 0 0-16,1-1 0 0,-1 0 0 0,1 0 0 16,-1 0 0-16,2 0 0 0,-1-1 0 15,0 0 0-15,1 0 0 0,0-1 0 16,-2 1 0-16,1 0 0 0,0-2 0 0,-1 1 0 15,1-1 0-15,0 0 0 0,-1 0 0 16,-1 0 1-16,2-1 1 0,1-1-1 0,-1 0-1 16,0 1 0-16,0-3 0 0,2 2 0 15,-2 1 0-15,0-3 0 0,-1 1 0 16,1 1-1-16,-2 0 2 0,1-1 2 16,-2 0-1-16,2 0 2 0,-2 0 1 0,0 2 1 15,0-2-1-15,-2 0-1 0,2 0 0 16,-2 0 0-16,1 1 2 0,-1-1-3 0,1 1 4 15,-1-1-3-15,-1-1 0 0,0 3 2 16,1-3-4-16,-1 4 2 0,0-3-4 0,1 1 1 16,-1 0 2-16,-2 1-1 0,2-1-2 15,-3 0 0-15,1 1 2 0,-1-1-2 0,1 0 0 16,0 2 0-16,0 0 0 0,-2 0-2 16,-1 0 2-16,3 2 0 0,-1 0 0 0,1-1-2 15,-1 3 2-15,1-3 0 0,0 2 0 16,2 1-1-16,2 0-2 0,-3 1 3 15,1-2 0-15,3 2 3 0,-2-3-2 0,2 2 1 16,0 1 2-16,0-2-2 0,2 1 0 16,-2-1-2-16,0 0 0 0,0 2-2 15,3-4 2-15,-3 2-1 0,4 0 1 0,-3 0 1 16,2-1-1-16,2 2 2 0,0-3-1 16,2 3-1-16,2-1 0 0,-1-1 0 15,0 1-3-15,2-1 3 0,-2 1 0 0,0-3 0 16,2 4 0-16,-6-3 0 0,1-1 2 0,0 2-2 15,0-2-2-15,-2 0 1 0,0 0-1 16,0 0 2-16,2-2 0 0,-2 2 2 0,2-1-1 16,-2 1-1-16,2-2 0 0,-2 0 0 15,0 1 2-15,2-1-2 0,-4 0 1 0,2-1 0 16,-3-1 2-16,2 1 1 0,-2 0-1 16,0-1-2-16,0 1 3 0,-2-2 1 15,1 1-1-15,-1 1-1 0,2 0 2 0,-1 0-3 16,-4-1 0-16,4 2 1 0,-1-1-2 15,1 1-1-15,-3-1 2 0,3 0 2 0,-1 2-2 16,-1-1-1-16,0 2 1 0,-1-5-1 16,1 5 0-16,2 0-1 0,-4-2 1 15,0 2-1-15,2 0 0 0,-2 0 0 0,2 0 0 16,0 0 0-16,0 2 2 0,0-2 1 16,-2 2-3-16,0 1 0 0,2-1 0 0,-2 1-2 15,2 0 2-15,0 0-1 0,0 1 2 16,-1 1 1-16,1-2-2 0,-1 1 0 15,1-1 0-15,1 1 2 0,-1 0-2 0,1-1 0 16,2 1 0-16,-1 1 0 0,1-2 0 16,1 2 0-16,-1-3 0 0,2 3-2 0,1-2 2 15,0-1 0-15,-1 3 2 0,4-3-1 0,-3-1-1 16,4 2 1-16,-4-3-1 0,2 3 0 16,-1-3 0-16,1 2-1 0,1-2 1 15,-3 1 0-15,2-1 0 0,-2-1-1 16,1 1 1-16,-1-2 1 0,0-1-1 0,0 3 1 15,3-3-1-15,-1 0 0 0,-2 0 0 0,0 1-1 16,-1-1 1-16,1-1 0 0,1-1 2 16,-3 1 1-16,-1 0-3 0,2-3 0 15,-2 2 0-15,1 0 0 0,-1 1-1 0,0-1-2 16,-1 1 3-16,-1 0 0 0,2 0 0 16,-1 1 0-16,-3 0 0 0,3 0 0 15,-1 0 3-15,-1 3-2 0,0-5-1 0,1 5 0 16,-1-2 0-16,0 1 2 0,-2-1-2 15,0 0 0-15,2 2 2 0,-2 0-1 0,2 0-1 16,-2 2 2-16,2 0 0 0,-3-1-2 16,1 1-1-16,1 0 1 0,-1 1 0 15,2 0-3-15,-4 0 0 0,4 0 1 0,-3 0 2 16,4 1-1-16,-1 0-1 0,2-1 5 16,-1 1-3-16,2-1 2 0,-2 1-1 15,2 0-1-15,2-1 0 0,-2 1-1 0,2-1 1 16,-1 0 0-16,-1-1 0 0,3 0 0 0,-1 1 0 15,0-1 0-15,2 0 0 0,-1-1 0 16,0 1 0-16,2 0 0 0,-2-1 0 0,2-1 0 16,-2 0 0-16,2 0 0 0,0 0 0 15,-2 0 0-15,-2 0 0 0,3 0 0 16,-3-1 0-16,2 1 0 0,-1-4-2 0,0 4 2 16,1-1 2-16,0-1-2 0,0 2 0 15,2-2 1-15,-4-1 0 0,2 3 0 0,-1-2-2 16,1 0 1-16,0-1 0 0,-1 1-1 15,-2 1 2-15,2-3 0 0,-1 2-1 0,-1-1 0 16,4 0 0-16,-4-1 0 0,0 2 0 16,0-1-1-16,0-1 1 0,-2 0-1 0,0 2 1 15,1-1 0-15,-1 1 0 0,0-1 0 16,-1 2 0-16,0-1 1 0,1 1 0 16,1-1 1-16,-1 2-2 0,1 0 0 0,-1 0-2 15,-1 0-1-15,0 2-10 0,0-2-23 16,0 1-37-16,-1 1-55 0,-2-1-163 0,0-1-82 15,-2 3-38-15,0-1 0 0,0-1 22 16</inkml:trace>
  <inkml:trace contextRef="#ctx0" brushRef="#br0" timeOffset="51140.8284">16404 7983 40 0,'0'0'250'0,"1"0"16"15,-1 0 4-15,0 0-73 0,0 3-80 16,0-3-44-16,0 0-17 0,0 0-9 0,-1-3-2 16,1 3 1-16,-2 0 2 0,2 0-5 15,0 0-7-15,0 0-1 0,0 0-4 16,-1 0-4-16,1 0-5 0,0 0-5 0,-4 3-2 16,1-3 0-16,1 4 3 0,-2-1 1 15,-1 2 1-15,-3 0 4 0,2 0-1 16,-1 5 0-16,-1-3-2 0,-1 1-4 0,-2 3 0 15,3 1 0-15,-3 1-4 0,-2 4 1 16,0 0-1-16,1 1-2 0,-2 1 3 0,-2 1-1 16,2 1-1-16,-2 1 2 0,0 3-2 15,2-1 1-15,-2 0-2 0,0 6 0 0,4-3 1 16,-4 4-4-16,2 0 1 0,-4 0-2 16,6 1-1-16,-6-2-3 0,4-2-1 0,-2 1 0 15,0-3-1-15,-1-1 0 0,1 1-1 16,-3-2 3-16,2 1-2 0,3-1 1 0,-2-3-2 15,3-1 0-15,0 2 0 0,-1-2 1 16,5-1 0-16,-2-1 0 0,3 0 2 16,2-1 1-16,-3-1-4 0,2 1 3 0,2-1-3 15,0 0 1-15,1-3 1 0,-3 2 0 16,2-3 0-16,-1-1-1 0,2 1 2 0,-1-4 1 16,0 1-3-16,0-1 2 0,2-3-2 15,0 2-1-15,-2-1 0 0,2-2 0 0,2 1 2 16,-1-1-2-16,0-2 0 0,-1 1 0 15,3-1 0-15,-2-2 0 0,2 2 0 0,0-1-2 16,0-1 1-16,0 0 1 0,0 0-2 16,0 0 2-16,0 0-1 0,0 0 1 0,0 0 0 15,2-1 0-15,-2-1 0 0,0 0 0 16,2-1 1-16,-1 0-2 0,1-2-1 16,0-1-1-16,-1 0-1 0,-1 0-2 0,3-1 0 15,-3-2 2-15,3 0 1 0,-1 0 0 16,-1-1 3-16,-1 2-1 0,0-1 1 15,2 1 0-15,-2-1-1 0,-2 2-1 0,2 0 0 16,0-1 1-16,0 1 0 0,-1-2-1 16,1 4 1-16,0 0-1 0,0 1 1 0,0 0 1 15,0 2 0-15,0-1 0 0,0 1 1 16,1 1 0-16,-1-1-2 0,0 2-2 0,2 0 1 16,-2 2-2-16,0-2 2 0,1 1 0 15,-1 1 2-15,0 1 0 0,0-1 2 16,0 3 2-16,0 0-1 0,0 0-2 0,0 2 2 15,0-2-1-15,2 2-1 0,-2 1-2 16,2 1 1-16,-1-3 0 0,3 2-1 0,-3-2 0 16,1 0 0-16,-1-1 2 0,3-2-1 15,-3 2 0-15,1 0 0 0,-1 0 1 16,2-3 1-16,0 1-2 0,0 1 2 0,-1-1-4 16,1-1 2-16,-1-2 0 0,0 0 0 15,-1 3 0-15,2-3 0 0,-1 0 2 0,0 0 0 16,-1 0 0-16,1-3 0 0,-1 3-1 15,1 0 0-15,2-4-1 0,-2 1 0 0,1 1 2 16,0-3-1-16,1 0-1 0,0 0 1 16,1 0-1-16,0 3 0 0,3-2-1 0,-4 0 1 15,1 3 0-15,0 0 0 0,0-1 0 16,-2 1-1-16,3 1-1 0,-3 0 2 16,0 0-1-16,-1 1 2 0,1-1-1 0,-1 2 2 15,-1-2-1-15,1 1-1 0,0-1-3 16,-1 1 2-16,-1-1-2 0,2 0 2 0,-2 2 1 15,0-2-5-15,0 0-22 0,0-2-36 16,-3 4-170-16,-4-2-88 0,-2 0-48 0,-7-3-20 16,2-3 8-16</inkml:trace>
  <inkml:trace contextRef="#ctx0" brushRef="#br0" timeOffset="57353.2922">13291 10525 77 0,'0'-1'243'0,"0"1"18"0,0-2-23 15,0 1-48-15,0 1-55 0,0-2-35 0,0 2-21 16,-1-1-10-16,1 1-9 0,-2-2-7 16,0 2-10-16,1 0-5 0,-1 0-8 0,2 0-2 15,-3 0-2-15,3 0 0 0,0 0 3 16,0 0 1-16,0 0-1 0,0 0 2 0,0 0 0 15,0 0-2-15,-3 0 2 0,2 3 0 16,-1-1 1-16,-1 1 0 0,1-2-2 16,-1 0-1-16,1 3-4 0,-3-1-3 0,2-2-4 15,0 2-2-15,1 0-2 0,-2 0-4 16,1-2-2-16,1 3-1 0,-1-1-4 0,2-1 0 16,-1 1-2-16,0 1 2 0,-1-1-2 15,3 2-1-15,-2-5 4 0,2 4-1 0,0-3-2 16,0 3 0-16,2-3 0 0,-2 1-1 15,3 3 0-15,1-3 0 0,0-1-2 16,1 2 1-16,1-1-1 0,-3-1 1 0,2-1 1 16,-2 0 0-16,1 0 0 0,-1 0 1 15,-2-1 1-15,3-1-2 0,-3 1 1 16,1-2 0-16,-1 1-1 0,2-3 0 0,-1 2 0 16,-1-4 1-16,-1 2-1 0,2 1 0 15,0-1 0-15,-1 0 0 0,2 0 0 16,-3 1 2-16,2-1-2 0,0 2 1 0,-1-1 2 15,1 0 0-15,-2 2 1 0,1-1 1 16,-1 1 2-16,0 1 2 0,0-1 2 0,0 2 0 16,0 0 2-16,-1 0 0 0,1 0 0 15,-2 0-2-15,1 0 2 0,-1 0-4 0,0 0-1 16,-1 0-2-16,3 3-3 0,-1-1-1 16,-1 1-2-16,0-1 1 0,1 2 0 0,1-1 1 15,-2 0 0-15,2 0 2 0,0 1-1 16,0-1 0-16,2 0 0 0,-1 1-1 0,1 1-2 15,0-2 2-15,-1 1 0 0,2 1-2 16,1 0 2-16,-1-2 2 0,0-1-2 0,0 3-2 16,-1-5 0-16,2 3 2 0,-2-1-1 15,-1-1-2-15,3-1 2 0,-3 2-1 0,2-2 0 16,-1-2 0-16,1 1 1 0,0-1-1 16,1-1 2-16,-3 0-2 0,4-1 1 15,-4 1-2-15,2-4-1 0,-1 3 2 0,-2 0 0 16,2-3 0-16,-1 2 0 0,-1-1 2 15,-1 0 1-15,-1 0-1 0,2 0-1 0,-2 1 4 16,1 1-1-16,-1 1 2 0,1 1 1 16,-4-3-1-16,2 5 1 0,-2-2-3 15,2 2 0-15,-2 0-1 0,2 0-1 0,-2 0-2 16,1 2 1-16,-1-2-1 0,3 5 0 16,-1-5 0-16,0 3 0 0,0 2 1 0,0 1-1 15,-1-2 0-15,1 2 1 0,0 0 0 16,0 0-2-16,3-1 0 0,-3 4 1 15,3-4 0-15,-2 2 0 0,4-1-1 16,-2-2 2-16,3 1 2 0,0-1-1 0,3 1-2 16,-1-2-1-16,2-2 0 0,-1 0 1 0,3 1 0 15,-2-2 0-15,-1 0 0 0,0-2 1 16,-1 1 1-16,1-2-2 0,-1 0 0 16,-2-1 2-16,-3-1-2 0,3 0 0 0,-3 2 0 15,0-4 0-15,-3 1-2 0,3 0 2 16,-3-1 0-16,0 0 0 0,0 2 0 15,-2 0 0-15,0 1 0 0,2-1 0 0,-2 1 0 16,1 1 0-16,0 1 0 0,-3-1 0 16,0 3 0-16,1-1-1 0,1 1 1 0,0 1 0 15,-1-1 1-15,0 2-1 0,3-1-1 16,-2 1 1-16,3-1 0 0,1 1 0 0,1 1-1 16,0-1-1-16,1 3 2 0,1 0 1 15,1-1-8-15,4-1-34 0,0 2-59 0,-5-2-127 16,-1 2-118-16,-1-5-63 0,4-1-29 15,-3-5 19-15,-1 1 50 0</inkml:trace>
  <inkml:trace contextRef="#ctx0" brushRef="#br0" timeOffset="88027.9543">18450 9612 191 0,'2'1'275'0,"0"-1"28"16,-1 0-33-16,-1 2-56 0,2-2-43 16,-2 0-30-16,0 0-17 0,0 0-11 0,0-2-7 15,1 2-12-15,-1 0-7 0,0 0-13 16,0-1-11-16,0 1-14 0,0-2-13 0,2 2-9 16,-2-2-11-16,0 1-4 0,0 1-5 15,2-1 1-15,-1 0-2 0,-1-1-4 16,3 1 1-16,-3 1-2 0,2 0-1 0,-2-2 0 15,2 2 0-15,-2 0 0 0,0 0 2 16,0 0 1-16,0 2 4 0,-2-2-1 16,2 0 3-16,0 0-1 0,0 0 0 0,0 0-1 15,0 0-3-15,0-2-2 0,0 2 2 16,0 0-1-16,0 0-1 0,0-2-1 0,-2 2 1 16,2 0 0-16,-1-1-1 0,-1 1-1 15,-1-2 0-15,1 2 1 0,-1 0-1 16,-2 2 2-16,2-2 1 0,-4 1-2 0,0 1 2 15,-1 0-2-15,-2 1 0 0,1-1 0 16,-2 1-1-16,1 3 0 0,1-1-3 0,-2-1 2 16,3 2 1-16,-1-1 0 0,3 0-2 15,-1 2 2-15,1-2 3 0,2 0-1 0,0 2-1 16,-1-4-1-16,2 4 1 0,3-2-1 16,-1 0 0-16,1 0 0 0,1 1 0 15,-1-3 0-15,3 1 0 0,3 1 0 0,-1-1 0 16,1-1-2-16,3 1-1 0,1 0 1 15,0-3 2-15,1 1-4 0,1 3 4 0,0-3-2 16,-1 1 1-16,3 1 1 0,-3-1 0 16,2 1 0-16,-4-1 0 0,1 2 0 15,1-2 0-15,-2 2 0 0,-1 1 0 0,-1-1 1 16,0-1-1-16,-2 2 0 0,-2-1 2 16,2 0-2-16,-2 2 0 0,1-2 0 0,-3 2 0 15,2-2-2-15,0 2 2 0,-1-2-1 16,-2 0 0-16,0 1 1 0,0-1-2 0,0-1 0 15,-2 1 1-15,-1 1 1 0,0-3-2 16,-2 2 1-16,0-1 1 0,-1-1 0 0,0 2-2 16,-5 0 2-16,1-1 0 0,1-1 2 15,-4-1-2-15,2 1 0 0,-3-1 0 16,3 0-2-16,-1-1 2 0,0-1-1 0,3-1 1 16,-1 1 0-16,-1-2 1 0,6 0-1 15,1 1 2-15,-1-1-2 0,1 0 0 0,3-1 0 16,-1 3 0-16,4-4 0 0,-1-1-2 15,4 2 4-15,0-1-1 0,2-2-9 16,3 0-31-16,0 0-32 0,1 0-54 0,0 0-111 16,-1 0-114-16,-4 3-52 0,0 0-7 0,5-1 19 15,-1-1 44-15</inkml:trace>
  <inkml:trace contextRef="#ctx0" brushRef="#br0" timeOffset="88399.2548">18647 9735 226 0,'4'-4'287'16,"2"-1"24"-16,-2 2-33 0,-1-1-76 0,0 1-54 16,0 1-31-16,-1 0-18 0,1-1-9 15,-1 2-11-15,-1-1-6 0,-1 2-3 16,2 0-7-16,0-1-2 0,-2 1-8 0,0 1-1 16,0-1-4-16,0 2-3 0,0-1-7 15,0 2-5-15,0-1-8 0,0 2-7 0,0 1-6 16,0-2-7-16,0 6-1 0,0-1-3 15,0 1-1-15,-2 1 0 0,0 2 0 0,1-2 0 16,-1 4 0-16,0-2 1 0,2 1 2 16,-1 1 0-16,-1-1 1 0,2-1-1 15,0 0 0-15,0 0-3 0,0-1 1 16,0-2-1-16,0 0 0 0,0-3 2 0,0-1 1 16,0 0-1-16,0-2-1 0,0-1-1 15,0-1 0-15,0 1 0 0,0-2-1 0,0 0-3 16,0 0 3-16,0 0-2 0,0-2-1 15,0-1 0-15,0 0 2 0,0 0 0 0,0 0-14 16,2-1-23-16,-2-1-27 0,1-1-39 16,1 2-75-16,0-2-94 0,-1 1-83 0,-1 0-27 15,4-2 4-15,-3 0 23 0</inkml:trace>
  <inkml:trace contextRef="#ctx0" brushRef="#br0" timeOffset="88792.5474">18700 9778 187 0,'0'-4'324'15,"-1"-1"37"-15,1-1-3 0,0 1-76 0,-2 0-66 16,0 0-56-16,2 0-42 0,-3-2-28 16,3 2-20-16,-1 0-13 0,-1 0-11 15,2-1-8-15,-2 3-8 0,2-1-8 0,2-1-8 16,0 3-3-16,-1 0-4 0,2-1-3 16,2 0-1-16,0 0-3 0,2 0 0 15,2 1 2-15,-1 0-1 0,1 1-1 0,0 0 0 16,-1 1 0-16,2 1 0 0,-2 0 1 15,1 1-1-15,-1 0 1 0,-1 1-1 0,-1 1 0 16,0-1 2-16,-1 1-2 0,-2 1 1 16,0 1 1-16,-3-2 0 0,2 1-1 0,0 0 2 15,-2 2-2-15,0 0 2 0,0 0-1 16,-2-1-1-16,0-1 1 0,1 3 1 0,-1-3-2 16,1 0 0-16,-3 2-1 0,-1-3 4 15,0 0-1-15,-2 3-2 0,2-4 0 16,-3 2-1-16,-1 0 0 0,1-1-1 0,0-1 1 15,2 1-1-15,-2-1 1 0,3-1 0 16,0-1 0-16,2 1-2 0,0-2-3 0,1 0-7 16,2-2-23-16,0 2-30 0,0-1-43 15,2-1-76-15,1 0-98 0,0 1-82 0,1-1-26 16,2 0 7-16,3 2 27 0</inkml:trace>
  <inkml:trace contextRef="#ctx0" brushRef="#br0" timeOffset="89290.2411">18899 9774 78 0,'5'-2'293'0,"1"2"31"0,-2-1 1 16,0 1-53-16,0 0-75 0,2-2-56 0,-5 2-40 15,2-1-24-15,1 1-13 0,-3-2-8 16,2 2-8-16,2 0-8 0,0-1-11 0,3-1-6 16,-2 2-3-16,2 0-1 0,0-1-1 15,4 1-2-15,-2-2 4 0,0 0-2 16,0 2-1-16,0-1-1 0,0 0 2 0,0-2 1 15,0 2-1-15,0-1 4 0,1 0-2 16,-2-1-2-16,1 1 0 0,-1-1-2 0,-3-2 2 16,2 1-5-16,-3-1 0 0,0 2-3 15,1-2-4-15,-3 1 1 0,0-1-6 0,1 1 3 16,-3-1-1-16,-1 1 0 0,0-1 1 16,-1 1 0-16,-1 0-2 0,-1 1-2 15,-2 0 0-15,-2-2-1 0,0 1-1 0,-3 1 1 16,0 3 1-16,-2-2-1 0,0 0 0 0,-2 2 1 15,2 2-1-15,-2 0 1 0,3 1-3 16,0 1 2-16,-1 1 0 0,2 0-1 16,0 1 0-16,1 2 2 0,4 1 0 0,0-2 3 15,1 2-3-15,2 1 2 0,2-1-2 16,2-1 0-16,-1 1 0 0,2 0 0 16,2 0 0-16,2 0 0 0,0-2 0 0,1 1 1 15,0-1 2-15,2-3-2 0,1 1-1 16,0-2-1-16,3-1 1 0,-3 1-1 0,2 1-1 15,-1-3 2-15,0-1 0 0,-3 0 0 16,4 0-3-16,-4 0-10 0,2-1-15 16,-1-3-28-16,-2 1-30 0,0-2-54 0,1 1-82 15,-4-1-91-15,-1 0-53 0,1 3-15 16,0-4 12-16,3 2 40 0</inkml:trace>
  <inkml:trace contextRef="#ctx0" brushRef="#br0" timeOffset="90581.4148">19239 9766 216 0,'3'0'342'0,"-1"-1"38"15,-2-1-5-15,2 2-72 0,-2-1-76 16,0-1-64-16,1 2-48 0,1-2-33 0,-1 2-24 16,4-1-14-16,0 0-11 0,1 0-8 0,2-1-9 15,0 1-4-15,0 1-7 0,3-2 0 16,-2 0-4-16,5 2-1 0,-1 0 1 0,0-1 2 16,-1 1-1-16,-2-2 0 0,1 2-1 15,-3-2 3-15,0-1-3 0,2 1 2 16,-1-1-1-16,-3-1-2 0,2-1 4 0,-3 2-3 15,0-1-1-15,-1 0 1 0,-1 1 0 16,-1-1-1-16,-1-1 0 0,1 1 4 0,-2 1-3 16,0-2 2-16,-2-1-1 15,-1 3 1-15,-2-1-1 0,0 1 1 0,-2-2 0 16,1 3-1-16,-1-1 0 0,-3 3 0 0,-2 0-1 16,1 0-1-16,-3 0 0 0,0 3 0 15,-4 2-1-15,2 0-2 0,-2 2 0 0,0-1-1 16,4 3 1-16,-2-1-1 0,5-1 3 15,3 1 0-15,3 0 1 0,-1-1 0 16,6 0 0-16,-1 0 0 0,2-2 0 0,2 1 0 16,2 0 0-16,1 0 0 0,2 0 0 15,2 0 0-15,1 0-3 0,0-1 2 0,1-2-2 16,0 2 2-16,0-1 1 0,2-1 0 0,-1-1 7 16,1 1-1-16,-3-3 1 0,3 0-3 15,-1 0-11-15,0-3-23 0,1 3-30 16,-1-4-24-16,-1 1-31 0,1-2-31 0,1 3-23 15,-1-1-2-15,-2-2 8 0,3 2 15 16,-1 0 19-16,-1 0 33 0,0-1 46 16,-1-1 33-16,0 2 28 0,-2-1 20 0,-1-1 16 15,3 0 6-15,-1 2-3 0,-1-4-5 16,4 2-7-16,-2 2-6 0,-1-4 0 0,0 2 5 16,-2 1 3-16,0 1 5 0,-3-2 7 15,1 3 8-15,-3 0 5 0,1 1 2 16,-3-2-1-16,2 1-1 0,-3-1 1 0,2 1-6 15,0 1-5-15,-2 0-4 0,0-1-5 16,0 1-3-16,0-1-4 0,-4 1-4 0,4-1-4 16,-3 1-5-16,-2-1-3 0,0 1-5 15,0 1-1-15,-2-2-4 0,1 2-1 16,-1 2-1-16,1-1-4 0,0 2 0 0,0 0-3 16,-1 2 0-16,1 2-4 0,-1 1 0 15,1 2 0-15,2 1 2 0,-3 1-2 0,5-1 0 16,-1 0 0-16,3 0-2 0,0-2 2 15,3 1 0-15,2-3 0 0,3 2 0 0,5-1 0 16,0-3 0-16,2 0 0 0,4-1 0 16,2-3 0-16,-1-1 0 0,-1-1 0 0,0-1 0 15,0-1-2-15,-3-1-3 0,0-1 0 16,-7 0-5-16,3-2 4 0,-3 2-1 0,-3-2 4 16,1 1-1-16,-3-1 3 0,0-1 1 15,0 1 4-15,1-1-3 0,-1 0 1 16,1-2-1-16,2 0-1 0,2-2 0 0,0 0-3 15,3-3 1-15,2 1-1 0,-1-3 3 16,1 1 0-16,3 0 0 0,-4-2 0 0,3 1 0 16,-3 0 0-16,-3 0-1 0,2 2-1 15,-4-1 2-15,-1 3 0 0,-2-1 1 0,-2 2 0 16,0 2 0-16,1 1 4 0,-4 0-2 16,0 1-1-16,1 3 1 0,-1-1-1 0,0-1-2 15,0 3 0-15,0-1 0 0,0 2 0 16,0-1-2-16,0 3-1 0,-1-1 1 15,1 2-1-15,0 0 3 0,-4 2-1 16,4 3 1-16,-5 3 0 0,1 3 1 0,-2 0-1 16,-1 5 0-16,3-1 2 0,-3 2 1 0,2 0 1 15,2 3-1-15,-3-1 1 0,5 0 2 16,-1 2 0-16,0-1-3 0,2-1-2 16,-1 1 1-16,1 0 0 0,0-4-2 0,0 1-2 15,0 0 0-15,-2-5 2 0,2 2 2 16,-2-2-2-16,1-3 0 0,-1 2 0 0,2-4 0 15,-1-2 2-15,1 0-2 0,0-1-2 0,0-3 2 16,0 1-2-16,0 0 1 0,0-2 0 16,0 0-1-16,1 0 2 0,1-2 0 15,1-1 0-15,4-1 0 0,-2-1 0 16,2 2 0-16,1-4-2 0,0 3 2 0,3 0 0 16,-5-3 0-16,2 5 0 0,-1-1 2 0,-2 1-2 15,2 1-2-15,-2 1 2 0,0 1 2 16,-1 1-2-16,0 1 0 0,-1 1 3 15,-2 1-2-15,4 1 1 0,-4 3-2 0,1-1 3 16,0 4-2-16,-2 1 1 0,1 0 0 16,-1 1 1-16,2-1-1 0,-1-1 2 15,-1 0-1-15,2-1 0 0,0-2 0 0,-2-2-1 16,1-1-1-16,2-1-1 0,-1-2-5 16,1-2 1-16,0-4-34 0,3-1-74 0,2-2-177 15,-3-2-93-15,-5 2-45 0,-1-1-29 0,-4-3 19 16</inkml:trace>
  <inkml:trace contextRef="#ctx0" brushRef="#br0" timeOffset="91725.4259">20273 9791 239 0,'1'0'336'0,"1"0"21"15,1 0-8-15,1 0-111 0,0-1-79 16,4 1-60-16,0 1-23 0,2-1-14 0,-1 2-3 16,4-1 2-16,-1 3-5 0,4-1-6 15,0 2-7-15,6-1-1 0,2-1-4 16,1 2-2-16,3-3-5 0,2 1-3 0,2-1 0 15,1 1-7-15,0-3-6 0,-1 2-2 16,0-1-5-16,-1-1-3 0,-1 0-5 16,0 0 2-16,-1 0-4 0,-1 0 2 0,1-1-1 15,-7 1-1-15,2-2 0 0,-4 2 1 16,-1 0 1-16,-5-1 1 0,-1-1 3 16,0 0 1-16,-4 2 0 0,-1-1 0 0,0-1-1 15,-2 0-1-15,-1 2-2 0,-2-3-1 0,0 1 0 16,-1 2 0-16,0-3 0 0,-2 3 0 15,0-4 0-15,0 4 2 0,-2-3-1 0,-1 1 0 16,1 2-2-16,-3-3 1 0,1-1-1 16,-3 1-1-16,0 1-2 0,0-1 1 0,-1 0 2 15,3 0-3-15,0-1 0 0,-2 2 1 16,2-1 3-16,0-2 0 0,-1 2-1 16,-1-2-1-16,2 2 2 0,-2-4 0 0,1 2 0 15,1 2 0-15,-2-1 0 0,3-1 0 16,-1 2 0-16,2 1 0 0,2 0 0 0,-3 1 0 15,3-1 0-15,1 0 0 0,-2 1 2 16,2 1-2-16,0 0-2 0,0 0 1 0,2 0 1 16,-1 1-2-16,4 3 1 0,-2-3-1 15,2 3 1-15,3 1-3 0,-2 0 2 16,2 0-1-16,0 0 1 0,3-1 0 0,-1 1 2 16,-2 0 4-16,2-1-1 0,-2 1 3 15,0 0-2-15,0 0-1 0,-2 1 1 16,1 0-2-16,-2 0-2 0,-1 1 0 0,0 0 0 15,-3 0 0-15,-1 1-2 0,0-1 2 16,-1-1 0-16,-3 2 0 0,0-1 0 0,-3 1 2 16,-1-1-2-16,1 3 0 0,-3-5-2 15,2 2 0-15,1-2 0 0,2 0-1 0,-2 2 0 16,6-5-1-16,-3 2 2 0,1-1 1 16,2 0 0-16,-1 0-1 0,0 0 2 0,2 0 0 15,0 0-10-15,2 0-40 0,-5-1-132 16,-5 0-138-16,3 1-74 0,1 1-43 15,-3-1-8-15,1-1 32 0</inkml:trace>
  <inkml:trace contextRef="#ctx0" brushRef="#br0" timeOffset="92718.3071">21169 9133 70 0,'2'2'253'0,"2"-2"30"0,-2 1-8 15,-2 3-38-15,0-1-55 0,-2 1-39 16,-2 2-26-16,-1-1-15 0,4 5-17 16,-4 0-13-16,2 2-1 0,-1 4-4 0,3 0-1 15,-3 5-1-15,1 1-5 0,-1 3-8 16,1 3-7-16,0 0-11 0,-1 3-10 0,1 0-4 15,0 1-1-15,0 3-2 0,-1 1 0 16,4 3 0-16,-3 1-2 0,2-2-2 16,-2 4-5-16,1 0-1 0,-1 3-1 0,2-1-4 15,-4 4 1-15,1-4-1 0,-2 2 0 16,-3 0 0-16,-1-5-2 0,2 4 0 0,-4-3-2 16,2-2 0-16,1 0 2 0,1 0 0 0,-2-5 0 15,6 0 0-15,-3-3 0 0,2-1 0 16,0 1 0-16,0-3 0 0,1-1 0 15,3 0 0-15,-1 2 0 0,1-1-2 0,1 1 1 16,1-2 0-16,1 0-1 0,-1-1 0 16,3-2 2-16,0-4 1 0,-1 1-1 0,0-4 0 15,1-4 0-15,-3-2 0 0,1-3 0 16,-1-2 0-16,1-1 1 0,0-2-1 16,-1-4 1-16,-1 3-8 0,2-6-19 0,1 0-33 15,0-2-43-15,-3-4-99 0,0 0-129 16,-3-2-65-16,0 1-15 0,4-1 10 15,1-6 32-15</inkml:trace>
  <inkml:trace contextRef="#ctx0" brushRef="#br0" timeOffset="94207.8207">21248 9235 153 0,'3'-2'256'0,"2"0"14"0,-1 2-32 0,-3-1-80 15,1-1-60-15,0 2-32 0,2 0-17 16,-4 0-7-16,1 0-4 0,1 0-2 0,-1 2 2 16,1-2 0-16,0 0 2 0,-1 0 4 15,1 0 2-15,1-2 1 0,0 1-4 0,2-1-4 16,3 0-9-16,-4-1-6 0,1 1-4 16,0-1-7-16,0 1-1 0,0 0-3 0,1 1-1 15,-2-1-2-15,5 2-2 0,-1 2-1 16,5-2 0-16,0 1-1 0,3 3 0 15,2-1 1-15,0 2 2 0,3 0 0 0,1 0 2 16,3 0 6-16,4 1 7 0,3 1 2 16,1 1 8-16,3-1 1 0,8 0 3 0,-1 1 3 15,4-1 0-15,1-2 0 0,2 0-3 16,4 2-5-16,1-4-4 0,5 2-8 16,0-2-4-16,2 0-7 0,0 0-3 0,-1-1-1 15,-2-2-1-15,-1 1-1 0,-2 0 0 16,-2 1 3-16,-4 1 2 0,-4-1 0 0,1-1-1 15,-2 1 2-15,0 1 2 0,-2-1-3 16,3 0-3-16,-3-1 1 0,1 1-1 0,-1-2 0 16,-4-2 0-16,4 1 0 0,-5-1 1 15,-2 0 0-15,-3-1 2 0,1 3-1 0,-6-2-2 16,1 2 0-16,-3-1-1 0,0-1 1 16,-3 1-2-16,-2-1 1 0,-1-1-1 0,-2 2 0 15,-2-2-1-15,-2 0-2 0,-3 1 3 16,-1-1-2-16,0 2 2 0,-2-1 0 0,2 0 0 15,-1 1 0-15,-3 0-2 0,-1 1 4 16,0 0-4-16,-2-1 2 0,1 1 0 0,-3-2 0 16,-1 2 2-16,2 0-2 0,0 0 1 15,-2 0 0-15,0 2 4 0,0-2 0 16,-2 1-1-16,2 0 1 0,-2 2 3 0,1 2 0 16,1-1-1-16,-2 3-1 0,0 3 1 15,2 2-1-15,0 0-2 0,-1 3-2 16,-1 3-3-16,-1 0 0 0,0 2-2 0,-1 4-2 15,0 1 5-15,-4 1 0 0,3 3 4 0,0 2 1 16,1 3 0-16,-1 2 1 0,3 1-1 16,1 1-3-16,-1 1-1 0,0 1 2 0,2 2-2 15,2-1-1-15,0 1 1 0,-2-1-1 16,1-1 2-16,-1-1 1 0,-1 1-1 16,-3 0 3-16,0 1 2 0,1 0 0 0,-2-4 0 15,0 1 1-15,-1-4 2 0,-1 0 0 16,2-2-1-16,-2-1-2 0,1 1 2 0,1-2-3 15,2 0-2-15,-2-3-3 0,2 0 1 16,1-1-1-16,-1-2-1 0,3-2 0 16,-1-3 0-16,-3 1 0 0,3-6-1 0,-1 1-1 15,1-3 2-15,-1 0 0 0,0-2-1 16,-1-1 0-16,0 0-1 0,0-3 4 0,0 2-1 16,-2-4 0-16,0 1 2 0,1-1 0 15,-1-1 0-15,-2-1-1 0,1-1 0 0,2 1-1 16,-3-2 1-16,2 0-1 0,0 0-1 15,1 0 0-15,-2 0 0 0,-1 0 0 16,1 0 0-16,-4 2 0 0,-2 0 0 0,-3-1 0 16,-2-1 0-16,-5 2-1 0,0-2 1 15,-5 2 0-15,-5-2 0 0,-1-2-1 0,-4 0 1 16,-5 2-1-16,1-3 0 0,-3 1-3 16,-1-3 1-16,-2 1 0 0,0-1 0 15,-4-1 1-15,1 2 0 0,-3-2 2 0,0 1 2 16,-3 2 0-16,1 0-2 0,4 0 3 15,-2 1-3-15,2 0-1 0,-1 2 1 0,6-1 0 16,1 1 0-16,2-2 1 0,0 0-1 16,0 1 0-16,4-1 0 0,-4 0 0 15,2 2 0-15,0-3 1 0,2 1 1 0,-1 0 5 16,3 1-3-16,1-3 0 0,1 3 1 0,3-3-2 16,2 4 0-16,4-3-2 0,-1 1-1 15,2 0 2-15,1 1-1 0,2 0-2 0,3 1 1 16,-2 0-2-16,2 0 2 0,4 0-1 15,-3 0 1-15,4 0 0 0,-2 0 0 16,5-2-1-16,0 1 0 0,0-1-1 0,3 1 2 16,3-1-3-16,4 2 0 0,-3-1 2 15,1 1-3-15,3-2 1 0,0 2-5 16,0 0-3-16,0-1-5 0,3-1-1 0,-1 1 0 16,1 1-16-16,0-2-33 0,2-1-60 0,-1 2-166 15,-4 1-88-15,0 0-47 0,0 0-7 16,0 0 21-16</inkml:trace>
  <inkml:trace contextRef="#ctx0" brushRef="#br0" timeOffset="96111.6376">22985 10099 77 0,'7'-1'309'15,"-1"1"37"-15,-1-2 20 0,-4 0-64 0,1 2-84 16,-1 0-59-16,-1 2-48 0,0-2-26 16,0 0-18-16,-1 0-12 0,-1 2-11 15,1-2-12-15,-4 1-10 0,1 1-5 16,-1-2-5-16,0 5 0 0,0-5 0 0,-1 4 5 15,-2-1 0-15,-2-1 0 0,1 1-1 0,-1-3 0 16,-1 4 0-16,0-3-3 0,-3 1-2 16,3 0 1-16,0-2 0 0,-2 0-4 15,4 0-4-15,-3 0 0 0,2-4 0 0,2 3-2 16,0-1-1-16,-1 0 0 0,2-1 3 16,1 3-4-16,-1-4 2 0,1 1 0 0,0 1 0 15,-1-3-2-15,4 2-1 0,-2-2-2 16,1 1 3-16,0-1-2 0,0 1 2 15,3-2 0-15,-3 0 2 0,4 0 0 0,0-1-2 16,0 0 1-16,0-1 1 0,4-1-2 16,-4 4 3-16,1-2 1 0,-1 0 0 0,3 3 4 15,-2-1-2-15,1-1 0 0,-2 3-1 16,2-1-2-16,-2 1 1 0,1 1-2 0,-1-2-1 16,0 3-1-16,0-1 0 0,0 2 1 15,0-1-2-15,0 1 0 0,0 0-1 16,0 0 2-16,0 1 0 0,0-1 0 15,-1 3-1-15,1 1 0 0,-4-1 1 0,3 3 0 16,-2-1-2-16,0 2 0 0,0 1 1 16,-1 1 1-16,0-1-1 0,0 1 1 0,0-1 0 15,0 1 1-15,-2 0 0 0,3-1-1 16,2 1 2-16,-1-2-2 0,0 1 0 0,1 0 0 16,-1-3 2-16,2 2-1 0,0-2-2 15,-1 0 1-15,-1-2 0 0,0 1 0 0,1-1-2 16,-2 0 2-16,-1 0 0 0,-2-1-2 15,2-1 1-15,-3 2 1 0,2 0-1 0,-1 0-1 16,-2 0 2-16,4 0 0 0,-3 1 0 16,2 1 2-16,-1 0-2 0,-2 0 0 0,4 2-2 15,-3-2 2-15,2 2-2 0,0-1-1 16,2 0 3-16,2-2 0 0,1 2 0 16,1-2 0-16,1 1 3 0,1 0-3 0,0-1 0 15,1-1 0-15,0 0-1 0,0-1-2 16,-1-1 1-16,3-1 2 0,-5 0 2 0,2-1 1 15,-3 1-2-15,4-2 4 0,-4 0-2 16,1-1-3-16,-1 1 0 0,0-1-2 0,0 1 2 16,0-2 0-16,2 0 2 0,-2 2-2 15,0-3 0-15,0-1 0 0,0 3 2 0,-2-4-2 16,2 2-4-16,-1 0 4 0,1 2 0 16,-4-1-1-16,4-1 1 0,-3 5 0 0,3-5 0 15,-1 5 0-15,-1-2 0 0,-1 2 0 16,0-1 0-16,2 1 0 0,-1-2 0 15,-3 2 1-15,4 2-1 0,-4-2 0 0,-2 1 0 16,1 1 0-16,0-2-1 0,1 2-4 16,-1 1 1-16,-1-3 0 0,-2 2 0 0,3 0 1 15,-2-1 2-15,1 1 1 0,-2 0-1 16,4-2 0-16,0 0-1 0,-1 0 2 16,1-2 0-16,2 0 0 0,-1 1 2 0,0-3-1 15,1 4 0-15,2-3-1 0,-1 1 0 16,0-1 0-16,2 1 0 0,-1-1 0 0,1-1-1 15,1 2 0-15,-1-2 1 0,0 1 0 16,2-1 1-16,0 2-1 0,-2 0-1 16,0 1 1-16,0 1 0 0,0-2 0 0,0 2 0 15,0 0 0-15,0 0 1 0,0 0-1 16,-2 2 0-16,2-1-1 0,-2 1 1 0,1 0 0 16,-1 2 0-16,1-1-2 0,-1 0 4 15,-1 0-1-15,0-1-1 0,-3 3 0 0,2-2-1 16,0 1 1-16,-1-1 0 0,0 2-2 15,0-1 2-15,0-1 2 0,-1 1-2 0,0-3 0 16,1 3 0-16,0-3 0 0,0 1 0 16,2-1-2-16,-1-1 2 0,-1 0 2 0,4-1-2 15,-4-1 0-15,1-1 0 0,1 0 0 16,-2-1 1-16,2 1-2 0,-1 1 1 16,1-3 0-16,0 3-2 0,1-3 2 0,0 2 2 15,1-2-1-15,1 1 0 0,1 1-1 16,1-2 1-16,0 2-1 0,-1-1-1 0,2 1 1 15,2-2 0-15,-4 2-1 0,2 0 0 16,-1 0-2-16,0-1 3 0,-1 3-1 16,-1-3 0-16,2 3-2 0,-2-1 2 0,1 0 1 15,-1 2 0-15,0 0 0 0,0 0 1 16,0 0 1-16,0 0-2 0,0 0 1 0,0 2-2 16,0 0 1-16,0 1-2 0,-3 0 1 15,2 0 1-15,-3 1 1 0,0 1 1 16,-1 1-1-16,-1-3-1 0,1 1 1 0,-1 2-1 15,-1-1 0-15,1 0 0 0,0-1 1 16,-1-1-1-16,1 2 0 0,0 0 0 0,-4-1 0 16,2-1-1-16,-1 1 0 0,0-1 0 15,-1 0 1-15,-1-1 0 0,-2 0-2 0,2 1 2 16,-3-3 0-16,0 0 0 0,-2 0 0 16,2-3 0-16,-3 2 0 0,2-2 2 0,0 0-2 15,-2 0 1-15,2-4 0 0,0 3-1 16,0-1 0-16,0-3 0 0,3 1 1 15,-1 0-1-15,4 1 1 0,-1-1 1 0,2 1-1 16,4 1-1-16,-1-2 0 0,1 1 0 16,3-1 0-16,-1 2 1 0,2-4-1 15,0 4 1-15,3-1 0 0,1 0 0 0,-1-2-1 16,2 3 1-16,1-3-1 0,2 1-1 16,-2-2-1-16,2 2 1 0,0-2-1 0,3-1-19 15,-1 1-27-15,1 0-34 0,1 2-45 0,-2-2-111 16,0 4-110-16,0 3-44 0,3 0-5 15,3 1 17-15,0-3 40 0</inkml:trace>
  <inkml:trace contextRef="#ctx0" brushRef="#br0" timeOffset="96330.4975">22500 9913 127 0,'0'-3'339'0,"-1"0"40"16,-1-1 29-16,0 3-63 0,-1-3-93 15,2 3-65-15,1-3-55 0,-4 4-34 0,4-3-28 16,-1 3-24-16,1 0-20 0,0 0-12 16,1 0-5-16,-1 0-4 0,2 0-1 15,0 0 0-15,1 0-1 0,0 0-2 0,0 0-2 16,4 3 0-16,-6-3 0 0,4 0-12 0,-5 0-27 16,-2 0-39-16,-2 0-89 0,-6 0-128 15,-3 0-87-15,-2 2-34 0,0-2 4 0,1 0 26 16</inkml:trace>
  <inkml:trace contextRef="#ctx0" brushRef="#br0" timeOffset="96529.3816">22151 9859 24 0,'-13'0'321'0,"7"-1"40"0,3-1 19 16,3 2-30-16,1-1-112 0,6 1-85 15,-1-2-61-15,5 2-34 0,0-2-19 0,3 2-12 16,-1 2-7-16,1-2-6 0,-1 0-6 15,0 3-3-15,-1-1-4 0,-1-1-3 0,-1 1-11 16,1-1-18-16,-2 1-23 0,-1-1-34 16,0 0-101-16,-2 1-104 0,-1-2-48 15,5 1-14-15,0-1 6 0,2-1 25 0</inkml:trace>
  <inkml:trace contextRef="#ctx0" brushRef="#br0" timeOffset="96967.1065">22913 9703 68 0,'12'-3'295'0,"-2"-1"32"15,-2 2 19-15,-4 1-59 0,0-1-86 16,-3 2-57-16,-1-1-32 0,-1 2-19 15,-6 1-11-15,2-1-9 0,-5 2-10 0,0 1-11 16,0 0-12-16,0 0-5 0,0 1-10 0,0-1-6 16,1-1-6-16,3 2-2 0,-1 0-3 15,1-5-5-15,1 5-1 0,-1-1-2 16,1-4-3-16,2 3-4 0,0-1-13 0,1-2-14 16,1 2-17-16,-1-4-17 0,2 2-20 15,2-2-19-15,3-1-13 0,-2-1-7 0,3-1-13 16,2 0 0-16,0 0 8 0,-3-2 22 15,3 1 34-15,-3-2 37 0,4-1 45 16,-5 1 34-16,1 3 30 0,-3-3 20 0,-1 3 9 16,1 1-2-16,-4 1-3 0,-1 1-11 15,2-1-5-15,-6 3-15 0,2 0-12 0,0 3-9 16,0-3-4-16,-2 2-8 0,1 0-6 16,-1 1-6-16,0-1-11 0,0 1-13 15,-1 1-30-15,0-1-51 0,-2 0-114 0,-3 0-94 16,1 1-50-16,-2 4-15 0,2 0 11 15</inkml:trace>
  <inkml:trace contextRef="#ctx0" brushRef="#br0" timeOffset="97728.3204">21907 9888 81 0,'-1'-3'271'0,"-1"-1"35"16,-1 1 13-16,3 1-50 0,0 0-63 16,0 1-42-16,0 1-30 0,3-2-29 0,-3 2-23 15,0 0-17-15,0 2-7 0,0-1-5 16,0 1-5-16,-3 3-5 0,2 0-3 0,-1-1-9 15,0 4-7-15,-1-3-7 0,2 2-9 16,-3-1-1-16,1 2-3 0,0-1-1 16,0 1 0-16,0-3-2 0,3 2 0 0,-4-2 1 15,4 0-2-15,-2-1-3 0,2 1-1 16,0 0 1-16,0-2 0 0,0 0 0 0,0 1-2 16,0-2 3-16,-2-1 0 0,0 2 0 15,1-1 1-15,-2-1 1 0,-1-1 0 16,0 2 0-16,-3-2 0 0,0 0 2 0,0 0 0 15,-1-2 0-15,2 2 1 0,-1 0 0 16,0-1 0-16,0 1-1 0,3-2-1 0,-1 2 2 16,1 0-1-16,0 0 2 0,-1 2-2 15,1-1 1-15,-1 1 0 0,0 1-2 0,2-1-1 16,-2 2-1-16,2 0 1 0,-3 1 0 16,4 2 0-16,1-2 0 0,1 0 0 0,-2 4 2 15,2-4-1-15,0 3 3 0,0-1-2 16,0-1 3-16,0 2-2 0,-2-2 0 15,2 0-2-15,0-1-1 0,-1 2 1 0,-3-4 0 16,1 4 0-16,-2-2 2 0,-2-3-1 16,-1 3 2-16,-2-2 0 0,2 1 0 0,-3-3-2 15,2 2 1-15,-1 1 0 0,1-4-3 16,1 2 1-16,2-2-2 0,1 1 1 16,-1 1 0-16,3-1 0 0,-1-1-3 0,1 2-10 15,2-2-20-15,-1-2-33 0,4 2-51 16,-2-1-111-16,0 1-113 0,0 0-50 15,0 0-11-15,4-3 15 0,1 1 37 0</inkml:trace>
  <inkml:trace contextRef="#ctx0" brushRef="#br0" timeOffset="97996.1553">22203 9665 264 0,'6'-9'338'0,"-4"2"22"0,-2-1-1 16,-2 4-119-16,0 0-78 0,-2-1-52 16,-1 2-25-16,2 2-14 0,-3 1-7 0,-1 1-8 15,-2 4-9-15,0 1-7 16,-3 2-6-16,-2 4-7 0,0 0-4 0,-2-2-3 0,2 3-6 16,-2-1-5-16,3 1-5 0,-2-3 0 15,4 4-3-15,-2-6-4 0,0 0-2 16,4-1-10-16,-4-1-24 0,5-1-33 0,-1-3-64 15,-4 0-120-15,5 0-94 0,0-1-39 16,0 1-3-16,-2-1 19 0</inkml:trace>
  <inkml:trace contextRef="#ctx0" brushRef="#br0" timeOffset="98318.3287">21640 9790 201 0,'-3'1'323'0,"0"2"24"15,-1 1 5-15,0-1-101 0,3-1-76 0,-1 3-56 16,2 0-32-16,0 0-18 0,0-1-16 0,2 2-9 16,-1-1-10-16,3 0-10 0,-2 1-9 15,1-1-6-15,2-1-3 0,-2 2-5 16,-1-1 0-16,1 0-1 0,-1-1 0 0,-2-1 0 15,0 2 2-15,-2 0 0 0,-1-1 0 16,-2 1 0-16,0 0 0 0,0 0 2 0,-2 0-3 16,1-2 0-16,-1 2-1 0,1-2 0 15,-2 1-1-15,2-3-8 0,-1 3-15 0,2-3-20 16,-1 2-24-16,0-3-39 0,0 0-66 16,1 0-86-16,-2 0-62 0,3-1-20 0,-1-1 6 15,2-1 28-15</inkml:trace>
  <inkml:trace contextRef="#ctx0" brushRef="#br0" timeOffset="98913.7718">21574 9740 252 0,'0'-2'323'0,"1"-1"23"0,-1-1-14 16,0 4-109-16,0 0-72 0,0-3-50 15,0 3-33-15,2 0-17 0,-2 3-8 16,1-3-7-16,-1 4-2 0,-1-1-7 0,-1 2 3 16,1 0-4-16,-3 3-2 0,0-1-4 15,1 1-2-15,0-1-6 0,0 2-2 0,-1 2-1 16,1-3-1-16,0 1-1 0,0 1-2 16,-1-2 0-16,0 3-1 0,-1-2 0 0,2 0 1 15,-2 0-2-15,0 1 1 0,-1-1-1 16,0-1 0-16,0 0-1 0,-1-1 0 0,1-1-2 15,1 0 4-15,-2-1-3 0,2-1 1 16,-3 1-1-16,1-3 4 0,-1 1 6 16,1-1 4-16,-5 0 5 0,4-1 2 0,-4 1 4 15,2-2-1-15,-1 0-2 0,0 0-1 16,0-2-6-16,0 2-2 0,0-1-1 16,3-3-3-16,-3 3-3 0,5-2-2 0,-1 0 3 15,3 0-2-15,-3 2 0 0,4-2-3 16,-3-1 2-16,1 2 1 0,0-3-2 0,1 2 0 15,-1-3-2-15,2 3-1 0,-3-2-1 16,3 1 0-16,-1-1 0 0,3 2 0 16,-3-2 0-16,4 1 0 0,-1-1-1 0,-1 2 0 15,2-1 1-15,0 0-1 0,0 1 1 16,-1-3 0-16,1 3 1 0,0-1 0 0,1-1-1 16,-1-1-1-16,0 1 0 0,2 0 1 15,-1 0 0-15,-1 0 0 0,4-3 1 0,-4 4 1 16,3-4-2-16,0 1 0 0,1 0 0 15,0-1 0-15,0 1-2 0,1 0 0 16,2 0 2-16,-1 0 0 0,2 2-4 0,0-2-19 16,0 2-32-16,1 0-39 0,4 0-97 15,-7 0-139-15,2 1-66 0,1 1-23 0,-1 0 13 16,2 2 28-16</inkml:trace>
  <inkml:trace contextRef="#ctx0" brushRef="#br0" timeOffset="99120.0961">21458 9714 279 0,'-3'0'368'0,"2"0"32"16,-1 0 7-16,0-2-102 0,-1 2-83 15,3-1-62-15,-3-1-47 0,0 1-32 16,3-1-23-16,0 2-23 0,0-1-14 0,0 1-12 16,0 0-6-16,0 0 0 0,2 1-3 15,-2-1-3-15,1 2 1 0,2-1 2 0,-3 2 2 16,2-1-8-16,-2-1-28 0,1 0-52 15,-4 2-146-15,-1-3-118 0,-3 2-65 16,4 0-26-16,2 1 12 0,-1-1 45 0</inkml:trace>
  <inkml:trace contextRef="#ctx0" brushRef="#br0" timeOffset="101106.3242">23459 10023 231 0,'4'0'283'0,"-3"1"10"16,1-1-29-16,1 0-65 0,0 2-54 16,1-2-26-16,1 0-20 0,0 0-6 15,-2 2-6-15,1-2-1 0,-3 0-4 0,3 0-6 16,-1 0-8-16,0 0-11 0,0 3-7 0,5-3-11 16,-3 0-7-16,-1 0-6 0,4 0-6 15,-1 0-5-15,4 0-3 0,-3 0-1 16,1 0-2-16,4 0 1 0,-2 0-2 0,3 2-1 15,0-2 1-15,3 2-1 0,1-2-4 16,2 0 0-16,2 1-1 0,3 1-2 0,1-2 0 16,4 2 0-16,2-2 0 0,0 0 1 15,1 3-3-15,1-1 1 0,-2 0-3 16,0-1 1-16,-1 3 0 0,1-3-1 0,-2 2 4 16,-2 1 0-16,2-2 0 0,0 1 5 15,0-2 0-15,0 2 0 0,2-1 0 0,0-1-1 16,-4 1 0-16,2-1-2 0,-3 0-2 15,-1 1-2-15,-1-2 2 0,-2 2-1 16,-1-2-1-16,-2 1 2 0,-2-1 0 0,0 0 0 16,-2 2 0-16,1-2 0 0,-1 0 0 15,1 0 0-15,-1-2 0 0,3 2 0 0,-3 0 2 16,1-1-2-16,0 1-2 0,-4-2 2 16,0 2-2-16,-1 0 0 0,0-2 2 0,-3 2 0 15,-1 0 0-15,-2-1 0 0,-2 1 0 16,-1 0 0-16,-2 0 0 0,1 0 0 0,0 0 0 15,-2 0 0-15,0 0 0 0,0 0 0 16,0 0 0-16,0 0 0 0,1 0 2 0,-1-1-4 16,2 1 2-16,-1-2 0 0,-1 1 0 15,3 1 0-15,-1 0 2 0,-2-2 0 0,0 2-2 16,0-1 0-16,-2-1 0 0,-1 2 0 16,2-1 0-16,-1-1 0 0,-1 1 0 15,0-1 0-15,-2-1 2 0,0-1-1 0,-1 1-1 16,-2-2 0-16,3 0 0 0,-3 0 0 15,3 1-1-15,-1-1 1 0,-1 0 0 16,0-1 0-16,1 2 0 0,-1-1 0 0,0 0-2 16,-1 0 2-16,0 0 0 0,0 1-1 15,-5 2 1-15,5-3 1 0,2 2-1 0,-1-1 0 16,1 1 0-16,3 1 0 0,2 2 2 16,-3 0-2-16,4 0-2 0,0 0 2 0,0 0 0 15,0 0 0-15,0 0 0 0,2 0-1 16,0 2 0-16,-2 0 1 0,1-1 0 0,2 3 0 15,-1-3 0-15,1 2 0 0,2 1 1 16,-2-1 0-16,2 0-1 0,-1 2 0 16,1-1-1-16,2 1 1 0,-1-1 0 0,0 1 0 15,0 0 0-15,-1-1 1 0,2-1-1 16,-1 2 0-16,0 0 0 0,-1-1 0 16,1-1 0-16,-1 2-1 0,1-1 2 0,-1-1-1 15,-2-1 0-15,0 1 0 0,-1 0 0 16,-1-1 2-16,1-1-2 0,0 1-2 0,-2-1 2 15,0-1-1-15,0 2-2 0,0-2 3 16,-4 1 0-16,4-1 0 0,-3 2 0 16,3-1 0-16,-3 0 0 0,1 1 0 0,-1 0 0 15,-2-1 0-15,0 2 0 0,-2 0 0 16,-3 0 0-16,2 0-1 0,-2 2 1 0,-3-2 0 16,0-1 1-16,2 1-1 0,0 1 0 15,0 1 2-15,0-2-1 0,1 1-22 0,1 1-58 16,-4 0-135-16,4 1-125 0,-2 0-68 15,9-4-34-15,2-2 1 0,0 0 49 0</inkml:trace>
  <inkml:trace contextRef="#ctx0" brushRef="#br0" timeOffset="104317.8703">20976 10686 108 0,'0'-2'263'0,"0"1"23"15,0-1-11-15,0 2-65 0,0 0-64 0,2-1-37 16,-2 1-21-16,2 0-13 0,-2 0-11 16,0 0-9-16,0 0-8 0,0 0-10 0,0 0-4 15,0 0-9-15,0 0-2 0,0 0-3 16,1 0-2-16,-1 0 1 0,0 0-2 0,0 0 3 16,2 0 3-16,-2 1 2 0,1-1 3 15,1 0 0-15,0 0 2 0,-1 2 2 16,5-1-1-16,-3-1 3 0,4 2-4 0,-1-1 2 15,5-1-5-15,-1 2-1 0,2-1-5 16,2 1-3-16,1-1-4 0,0 0-5 16,2 1 0-16,0 0-4 0,0 1-1 0,1-3-2 15,0 4-2-15,-2-3-4 0,5 3-12 16,-4-3-28-16,2 1-37 0,-2-1-90 0,-2 3-136 16,-4-4-68-16,1 2-24 0,-2-4 4 15,-2 2 28-15</inkml:trace>
  <inkml:trace contextRef="#ctx0" brushRef="#br0" timeOffset="108422.6587">21054 7833 199 0,'1'0'272'16,"2"0"16"-16,-1 0-40 0,0 0-78 16,-2 0-59-16,0 0-28 0,0 0-16 0,0 0-4 15,0 0-4-15,0 0 1 0,0 0-9 16,0 0-4-16,0 0-5 0,0 0-3 16,1 0-3-16,-1 0 0 0,0 0-4 0,2 0 1 15,-1 0-6-15,3 0-5 0,-3-2-2 0,4 2-4 16,-2-1-3-16,3-1-4 0,-1 1 3 15,0-1 2-15,-2 1 2 0,2-2-1 0,-2-2 2 16,2 2 1-16,-1 0-4 0,-1-1 0 16,1-1-3-16,-1 2 1 0,0 0-2 15,0-2-2-15,-1 3-2 0,0-1 1 0,-1 1-2 16,1 1-3-16,-1 0-2 0,-1 1 0 16,2 0 2-16,-2 1 2 0,0 0 1 0,0 2 6 15,0 1 5-15,0 1 2 0,0 0-1 16,0 1 0-16,0 0-4 0,0 0 1 15,3 1-3-15,-3-1-2 0,1-1 3 0,-1 2-2 16,3-1 0-16,1-2-1 0,-3 1 0 16,3-2-1-16,-1 1-4 0,-2-1 1 0,3-3 0 15,-3 2-3-15,2-2 0 0,2 0-1 16,-1 0 4-16,0 0-3 0,1-2 0 16,-1-1 0-16,1 1 0 0,2-1-1 0,-1 1-1 15,-2-3 0-15,1 1 1 0,3 1-1 16,-3-2 0-16,4 0 0 0,-2 2 0 15,-3-2 0-15,5 1 0 0,-4-1-1 0,3 1 1 16,-1-1 0-16,-1 2 0 0,-1 2 1 0,3-2-1 16,-4 0 0-16,3 1-1 0,-4 2 1 15,4 0 0-15,-4 0 0 0,3 2-1 16,-2-2-1-16,0 3 2 0,1-2 0 0,-2 2 0 16,0 0 0-16,-1 2 0 0,1-1 0 15,-2 1 3-15,4-1-2 0,-4 1 1 16,1 1-2-16,-1-2 0 0,1 1 0 0,0 0-3 15,-1-2 0-15,3-1 3 0,-1 3 0 16,0-3-1-16,0-2 0 0,3 3 1 0,-1-3 0 16,0 0-1-16,1 0 1 0,1-3 0 15,0 1 0-15,0-3 0 0,1 0 1 0,-4 1-1 16,3-1 0-16,0 1 0 0,-2-3 0 16,2 2 0-16,-3 1 0 0,1-2 1 0,0 1-1 15,-1 0 0-15,0 1 0 0,-3 1-1 16,1 2 0-16,-1-1-2 0,-1 1 3 0,2 1 0 15,-2 0 0-15,0 0 1 0,0 0 0 16,0 1-1-16,0 1-2 0,0 2 2 0,2 0 0 16,-1 1-1-16,-1 0 0 0,3 1-1 15,-1 0 4-15,3 0-2 0,-2-1-2 16,1 0 2-16,1 2 0 0,-2-3 0 0,1 0-1 16,1 0 1-16,-4-1 0 0,4-1 0 15,-2 1 0-15,1-1 0 0,-2-1 0 0,1 1 0 16,-1-1 0-16,1 1 0 0,2-2-1 15,-2 0 0-15,2-2 1 0,1 1-1 16,-1-1-1-16,1 1 2 0,-1-2 0 0,1-1 0 16,-1 1-1-16,3-2 2 0,-3 1-1 15,1-2 0-15,0 2-1 0,-1-1 1 16,3 0 0-16,-2 0-1 0,-1 1-1 0,1 1 2 16,-1-2 2-16,1 2-1 0,-3 0-1 15,2 2 1-15,-2 1-1 0,2 0 0 0,-2 1 0 16,2 1-1-16,0 1 1 0,-1 1-1 15,1 1 1-15,2 1 1 0,-2 0-1 0,-1-1 0 16,2 0 0-16,1 2 0 0,-3-3 0 16,1 1-1-16,0 0-1 0,0-2 2 0,1 0-1 15,-1 2 2-15,-1-3 1 0,0 0-1 16,1 0-2-16,-1-1-2 0,2 1 1 0,1-2-3 16,-1 0 3-16,2 0-2 0,1-2 4 15,1 1 0-15,0-1 0 0,0-1 0 0,2 0-2 16,0 0 2-16,2 0 0 0,-1 0 0 15,0-2 0-15,-4 1 0 0,-1 1 0 16,-1 1 0-16,-1-1 0 0,-2-1-2 0,1 3 2 16,-2-3 2-16,-1 3-1 0,0-1 0 15,-1 1-1-15,1 0 0 0,0 1 0 16,-2 0-1-16,0 0 1 0,0 1-1 0,1 0 1 16,1 2-2-16,2 1 1 0,-1 1 0 15,0-1 1-15,2 2 0 0,0 1 1 16,0-1 0-16,1 1-1 0,2 0 0 0,0-1-1 15,0 0 0-15,1-2 0 0,-1 1 1 0,3-2 0 16,2-1 0-16,0 0 1 0,1-1 0 16,3-1 2-16,2-1-2 0,0-1 0 0,2 0-1 15,1-1 0-15,-5 0 0 0,2 1 0 16,-3-1-2-16,-3 2 0 0,-4-1 2 16,-2 1 0-16,0-2 2 0,-4 1 0 0,1 1 4 15,-3 1 1-15,1-2 1 0,-2 1-1 16,1 1 1-16,-1 0 0 0,0 0-2 15,0 0-1-15,0 0-2 0,0 0 0 0,0 0-1 16,0 1-2-16,0-1-2 0,0 2-3 16,0-1-2-16,0 2-2 0,2-1-18 0,-2 1-47 15,-5-3-73-15,0 0-155 0,0-2-82 16,-2 4-44-16,-1-2-5 0,-2 1 36 0</inkml:trace>
  <inkml:trace contextRef="#ctx0" brushRef="#br0" timeOffset="109025.7049">22348 8157 251 0,'-4'-1'377'0,"0"-2"24"0,1-1 17 16,2 3-105-16,1-1-127 0,-2 2-79 16,2 0-41-16,2 0-23 0,-2 0-12 0,1 2-5 15,2 1-10-15,1-1-1 0,0 3-4 16,0 0-5-16,-1 0-1 0,1-3 2 15,-1 5 0-15,1-3 0 0,-1 2 2 0,0 0 0 16,0 0 1-16,-1 1 0 0,1 1 1 16,-3-1 1-16,3 3 2 0,-3-3-1 0,-1 2 1 15,-1 0-3-15,1 1-2 0,-3-1-3 16,3-1 0-16,-3 2-5 0,0 0 3 16,-3-3-3-16,1 1 2 0,0-3-1 0,-1 0-1 15,-1 0-1-15,4-3 0 0,-2 1 0 16,-1 0 0-16,4-1-1 0,1-1 2 0,2-1 1 15,-1 0-1-15,1 0-2 0,1 0-8 16,-1-1-21-16,2-1-34 0,0-1-48 16,-1-2-97-16,-1 1-123 0,-1 0-63 0,-1-1-14 15,0 0 15-15,2 3 36 0</inkml:trace>
  <inkml:trace contextRef="#ctx0" brushRef="#br0" timeOffset="109922.4174">22332 8280 28 0,'4'-2'278'0,"0"0"32"0,1 1 7 15,-2 0-47-15,-1 1-81 0,0-2-55 0,-1 1-33 16,-1 1-17-16,0-2-6 0,-1 1-3 16,-1-1-2-16,0 2-9 0,-2-1-7 0,-1-1-9 15,0 1-3-15,0-1-5 0,-2 2-1 16,2-2-2-16,-2 2-3 0,1-1-1 0,0 0-4 16,-4 1-5-16,1-2-3 0,-3 1-8 15,0 0-3-15,1-1-5 0,-3 0-3 16,-1 1-1-16,2-1-1 0,-4 2 0 0,-1-2 0 15,2-1 0-15,-5 1 0 0,-1 2 0 16,0-3-1-16,-2 0 1 0,-3 2-1 0,2-2 0 16,-2-1-2-16,-1 3 3 0,1-3-1 15,0 1 1-15,2 1 0 0,-4-1 0 16,2 0 4-16,1 1 1 0,-3-1 2 0,2 0 0 16,1-1 1-16,0 1 0 0,2 0-2 15,-1 0 1-15,3 1 0 0,0-2-1 16,3 1 0-16,-3 2-1 0,1-3 2 0,0 1-4 15,1 1-1-15,0-1-2 0,-1 3 0 16,4-2 1-16,-1 0-1 0,6 1 1 0,-1-1 1 16,2 2 1-16,3-1-2 0,1 1-1 15,3-1 0-15,-4 1 0 0,5 0-1 0,-2-3-1 16,0 3 1-16,2 0 2 0,-2 3-1 16,-1-3 0-16,0 0 0 0,-1 0 0 15,1 0 0-15,0 0-1 0,-3 1-2 0,2-1 3 16,2 0 0-16,0 0 0 0,2 0-1 15,2 0 1-15,-3 0 0 0,4 0-2 0,0 0-1 16,0 0-2-16,0 0 1 0,4 0-3 16,-4 0-1-16,3 1 2 0,2-1-2 0,-2 0 1 15,2 0 1-15,-2 0 3 0,0 0 0 16,-1 0 1-16,-1 0 2 0,4-1 0 16,-4 1 0-16,-1-1 2 0,3-2-1 0,1 3-1 15,0-4 0-15,1-1 0 0,0 2 0 16,3-2 0-16,-4 0 0 0,1 0 0 0,2 1 2 15,-1-2-2-15,0 2 0 0,-3 0 3 16,2 2-2-16,-3-1-1 0,-1 2 0 0,3-1 2 16,-4 0-2-16,0 2 0 0,0-1 0 15,0 1 3-15,0-2-3 0,0 2 1 16,-4-2-2-16,3 2 0 0,-1-3 1 0,0 3-2 16,-1 0 2-16,0 0 0 0,-3 0 0 15,3 0-2-15,-2 0 1 0,0 3 1 0,-1-1 0 16,1-2 0-16,-2 3 1 0,0-1-1 15,1 1 0-15,-2-2 0 0,-1 2-1 0,0-2 0 16,0 3-3-16,0-1 1 0,2-2 2 16,1 2-1-16,-1 0 2 0,3-1-2 15,-4 0 2-15,3 2 0 0,4-3 0 0,-3 1 0 16,1 1 1-16,2 0 0 0,1-1-1 16,-2-2 0-16,0 3 0 0,1-1-1 0,-1 1 0 15,2-1 1-15,-1 0-2 0,1 2 2 16,-2-1 0-16,0 2 4 0,2-2-4 0,0 1 2 15,0 1-2-15,0 0 0 0,0 0 0 16,4 1 0-16,-3 0 1 0,2 0-1 16,2 0 0-16,3 2 0 0,1 1 0 0,3-2 3 15,1 1-36-15,5-3-71 0,1 3-178 16,0-4-93-16,-2-1-51 0,-2-1-29 16,-3-1 23-16</inkml:trace>
  <inkml:trace contextRef="#ctx0" brushRef="#br0" timeOffset="112443.5396">22367 7958 139 0,'0'2'308'0,"0"0"25"0,0-1-6 16,0-1-63-16,0 0-85 0,0 2-51 15,0-2-29-15,0 0-11 0,0 0-3 0,0-2-5 16,0 2-6-16,2 0-11 0,-1-1-12 15,1-3-12-15,0 2-7 0,-1-3-10 0,3 1-4 16,0-3-5-16,1 0-3 0,-1-2-3 16,1 1 1-16,0-2-4 0,2-2-2 0,1 0 3 15,-1 0-4-15,1-2-1 0,0-2 2 16,4 0 0-16,-2-1-1 0,1 0-1 16,2 0-1-16,0 0-1 0,2-1 0 0,-4 3 2 15,2 2 0-15,-2 2-1 0,-5 3 1 16,-1 3 0-16,0 2 0 0,-2 3 0 0,2 0 0 15,-4 6 1-15,-1 0-1 0,-1 5 2 16,-5 1 2-16,1 3-2 0,-3 4 1 16,-2 3-1-16,-1 4-2 0,3-1 1 0,0 3-1 15,-1-2 2-15,1 3-1 0,2-1 3 16,1 1-2-16,-1-1 1 0,1 1 0 0,0-2 4 16,1 2-1-16,0-3 0 0,1 1 0 15,0-1-1-15,1 0 0 0,2-3-2 0,0-1-1 16,0-2-1-16,2-2 2 0,0-3-3 15,1-5 0-15,-2-2-1 0,4-1-1 16,0-3 1-16,1-3-1 0,-1 1 0 0,1-5 1 16,2-1 1-16,-1-3 0 0,2-3 0 15,-1-4-1-15,-2-1 0 0,2-5 1 0,1-1-2 16,-1-4 2-16,1-1-1 0,1-9 4 16,1 4-1-16,2-6 2 0,1-1-2 0,2-6 2 15,3-1 1-15,3 0-2 0,2-2-3 16,-2 5-2-16,0 2-1 0,2 2 2 0,-5 7-1 15,1 4 0-15,-1 4 0 0,-3-1 2 16,-2 6 0-16,-1 3 0 0,1 0 0 0,-3 2 0 16,1-1-1-16,-2 1 0 0,-2 2 0 15,4 1 0-15,-5 1 0 0,3 1 1 16,-4 3 1-16,2 3-2 0,-2 0 1 0,-1 4 0 16,-3 2 0-16,-2 7 0 0,-4 5 1 15,-5 6 1-15,-4 7-1 0,-4 7 0 0,-4 6-1 16,-1 3 0-16,-3 2-2 0,2 1 0 0,3-3 0 15,1 3-2-15,7-1 3 0,-1-3 6 16,8 2 0-16,2-3 0 0,2-1 3 0,2-2-2 16,4-1 1-16,0-2-5 0,1-2-2 15,-1-3 0-15,-1 0-2 0,0-6 1 16,-1-4 2-16,-2-3 0 0,1-4-1 16,-2-5 0-16,0-1 2 0,2-4-2 15,-2-3 0-15,1-2-2 0,-1 0 1 0,0-4 1 16,2-2-1-16,0-4-1 0,2-1 1 0,1-3 1 15,1-6 0-15,2-4 0 0,0-3 1 16,4-3-1-16,-2-5 0 0,2-4 0 16,-2-2 0-16,3-6 0 0,1-3-2 0,0 0-2 15,4-5 3-15,4 0 0 0,2 0-3 16,3-1 1-16,3 0 2 0,1 1-2 0,2 1-1 16,2 4 2-16,0 1 1 0,-4 6-1 15,-1 3 2-15,-1 5 0 0,-7 3 3 0,0 6 0 16,-5 4 3-16,-4 5 0 0,-3 2-2 15,-1 5 2-15,-4 4-4 0,0 1 0 16,-4 4-4-16,-1 1 0 0,0 4 2 0,-3 5-1 16,-2 5-2-16,-1 6 1 0,-2 3 1 0,-1 7-2 15,-3 4 1-15,-2 4-1 0,0 7 2 16,-2 3-3-16,0 5 2 0,-1 1 1 16,-2 1-2-16,3-2 2 0,1-1 0 0,2 0 1 15,2-3 0-15,-2 0 0 0,5-2 5 16,2-2 0-16,1-2 1 0,1-1 0 0,0-3 0 15,4-2 1-15,0-1-7 0,0-5 0 16,0-3-1-16,2-4-2 0,0-3 0 0,-1-4-1 16,2-4 4-16,-1-4-2 0,-1-1 2 15,2-5 0-15,2-1 4 0,0-3-2 16,1-1-2-16,4-5 0 0,-1-1 0 0,1-4 0 16,2-2 0-16,1-3 0 0,1-2 0 15,-1-3 0-15,1-3-1 0,5-3-2 0,1-6 1 16,0-2-2-16,2-6-1 0,0 1 2 0,1-6-1 15,2 1-1-15,-4-3 2 0,5 2 0 16,-6 1 1-16,-1 0-1 0,-1 5 1 16,-2 1-1-16,-2 5 3 0,-3 3 0 0,1 4 0 15,-4 0 0-15,3 4 0 0,-2 3 0 16,0 0 0-16,-3 5 0 0,0 1 0 16,-1 3 0-16,1 3-2 0,-1 2-1 0,-2 2 1 15,2 2 2-15,-2 2-1 0,1 2 0 16,-3 2 1-16,2 4 0 0,-3 4 1 0,-3 4 0 15,0 3-1-15,-5 7 2 0,-2 5-2 16,-4 3 0-16,1 6-2 0,-1 1 2 0,0 0-1 16,0 2-1-16,3 1 1 0,1-1-1 15,-1-1 2-15,7 4-1 0,-3-7 3 16,2 1 2-16,4-3-1 0,-4 1 5 0,2-7-1 16,0-1 0-16,0-1-4 0,1-5-2 15,1 1 1-15,1-4-4 0,1-2 2 0,1-3 0 16,1-1 0-16,0-3 0 0,0-2 0 15,2-4 2-15,0-2-1 0,-1-3-1 0,1 0 0 16,3-4 1-16,1-2-1 0,1-1 0 16,0-4 0-16,4-2 0 0,-3-3 0 15,3-2-2-15,0-2 0 0,0-4 2 0,2-1 0 16,3-1-1-16,-1-3-1 0,4-1 2 16,-2 2-3-16,-1 3 1 0,2 3-1 0,-2 2 1 15,-7 5-1-15,1 2 1 0,-4 7-1 16,-4 0 3-16,0 3-1 0,-3 1 1 0,-1 2-1 15,1 5-2-15,-2 1 3 0,-2 3 0 16,1 4-2-16,-4 3 2 0,0 1 2 0,0 1 4 16,-1 1 1-16,0 0-2 0,-1 1-1 15,4 0 0-15,-2 0-2 0,2-3-2 16,3 1 0-16,0-2-2 0,0-1 2 0,3-3-1 16,2-2-2-16,2-1 1 0,2-1 2 15,4-1-1-15,-2-1 1 0,1-1 0 16,1-2 1-16,-2-1-1 0,0 2 0 0,-3-3 1 15,-1-1-1-15,-3 0-1 0,2-1 1 16,-3-1 0-16,1 0 0 0,-3 0 0 0,3 2 0 16,-3-3 0-16,-1 1 0 0,3 2 1 15,-3-1-1-15,0-1 0 0,0 2-1 0,2 0 0 16,0 2-21-16,1-2-44 0,3 1-53 16,-6-1-170-16,0 0-89 0,-5-4-46 0,2 1-6 15,-2-2 28-15</inkml:trace>
  <inkml:trace contextRef="#ctx0" brushRef="#br0" timeOffset="113454.4443">22462 6844 70 0,'2'2'308'0,"-1"-2"29"0,-1 0 22 15,0 0-57-15,2 1-98 0,0-1-67 16,-2 0-43-16,0 0-27 0,1 2-15 0,1-2-9 16,3 3-10-16,1-2-4 0,2 2-2 15,1 0-2-15,5 1-5 0,2 3-2 0,5-2-4 16,2 2-2-16,1 1-4 0,6-3-1 16,5 4 2-16,-2 0-2 0,3-1 2 15,6 0 3-15,2 1-1 0,0 1 1 0,7-1-1 16,1 1-2-16,-1-2-1 0,-1 1-3 15,2 0-2-15,-3 0-2 0,3 0-1 0,-1 0-2 16,-4-1 2-16,1-1 1 0,-4-2 1 16,-6 2 1-16,0-1-3 0,-3-2 4 0,-5 1-4 15,0-1 0-15,0 1 0 0,-4-2 0 16,1 1-1-16,1-1 1 0,-2 0 1 16,1-1-1-16,0-2-1 0,0 2 2 0,-2 0 0 15,-1-1 1-15,-5-1-1 0,0 2-1 16,-5-2 2-16,2 2-2 0,-7-2 0 0,4 0 0 15,-4 0 0-15,-1 0 0 0,2 0 0 16,1 0 0-16,-3 0-2 0,0 0 2 16,-1 0 0-16,1 0 0 0,-3 1 0 0,-2-1 0 15,1 0 4-15,-3 0-4 0,1-1 0 16,-1-1 1-16,-1 0 0 0,-1 1 1 0,-1-1-2 16,1 0 0-16,-3-3-2 0,1 2 0 15,-3-1-3-15,-2-1-2 0,-1-1 4 0,-1 2 0 16,0-2 3-16,1 0 0 0,0-1 1 15,-1 2 0-15,1 1-1 0,2-3 1 0,1 4-1 16,3 0 2-16,-2 0-1 0,3 1 3 16,1 0 0-16,-2 2 0 0,3 0-2 15,0 0-2-15,0 0 0 0,3 0 0 0,-2 0 0 16,2 2-2-16,1 1 0 0,-1 1 2 16,3-1-2-16,-1 2 1 0,3 0-1 0,0 2 2 15,-2 0 0-15,1 0 0 0,2 2 0 16,-3-1 2-16,2 0-2 0,-1 1-2 0,-1-1 2 15,-2 2 0-15,0-1 0 0,-3-1 0 16,1 0 3-16,-4-1 2 0,1-1 0 16,-4 2 2-16,-1-2 0 0,-1-1 1 0,-1 0 1 15,0 0-4-15,-1-3 0 0,0 1-2 16,0 0-1-16,5-2-6 0,-4-1-12 16,3 0-30-16,5 0-50 0,-3 1-152 0,-2 3-100 15,0-4-50-15,1-5-15 0,-4-2 16 16,2 0 39-16</inkml:trace>
  <inkml:trace contextRef="#ctx0" brushRef="#br0" timeOffset="114072.4002">22732 6774 89 0,'8'1'259'0,"1"-1"16"15,-2 2-14-15,-1-2-67 0,2 0-79 16,-3 1-45-16,0-1-21 0,-1 0-2 0,-2 0 8 16,0 0 9-16,-1 0 8 0,-1 0 5 15,-1 0-2-15,1 0-5 0,-4 0-13 0,0 1-8 16,-2 1-6-16,-1-2-7 0,2 3-2 15,-1-1-4-15,-1-2-1 0,0 4-2 16,-1-3-1-16,0 3-3 0,-1 0 0 0,-1 0-1 16,1-2-2-16,-2 1 1 0,1 1-6 15,0-1-1-15,-3-3-1 0,1 2-4 0,-2 1-2 16,3-3 0-16,-2 3 1 0,-1-1 3 16,1-2 0-16,0 3-1 0,1-2 0 15,4 2-2-15,-1-1-1 0,3 2-4 0,-1-1-2 16,4 2 3-16,1-1-1 0,1 0 1 15,2 3-2-15,-1-2 3 0,4 3-1 0,0-2 1 16,0 2-3-16,2-1 2 0,2-1-2 16,-2 2 1-16,0-2-2 0,3 0-1 15,-2 0 0-15,-1 1 2 0,2-1 0 0,-3 3-1 16,2-1-10-16,-1 2-18 0,0-1-46 16,-4 3-91-16,-1 0-146 0,-1-1-76 0,5 3-29 15,2-1-4-15,-3-3 34 0</inkml:trace>
  <inkml:trace contextRef="#ctx0" brushRef="#br0" timeOffset="120491.9437">21182 10931 215 0,'0'-1'302'0,"0"1"16"0,0-2-11 15,0 0-102-15,0 2-72 0,0-2-38 16,0 2-19-16,1-1-15 0,-1 1-7 0,4 0-5 16,-3 0-6-16,2-2-4 0,1 2 1 15,0 0 2-15,2 2 2 0,-2-2 1 0,0 1-2 16,1 1 2-16,2-2-5 0,-3 4-3 16,6-3-1-16,-2 3-4 0,0-1-4 0,2-1-7 15,0 4-3-15,0-4-5 0,-1 3-2 16,2-3-3-16,-3 3-5 0,0-2 2 15,0 0-3-15,-4-1-1 0,0 1 3 0,-3-2-4 16,1 1 5-16,0-1-2 0,-6 1 2 16,3 1 2-16,-3 1 0 0,0 1 0 15,-5-1 0-15,0 2 0 0,1 0-3 0,-1 0 0 16,0 1-2-16,1 2-2 0,-2-1 0 16,1-2 0-16,2 2 0 0,-1-2-2 0,4 1 2 15,-4-2 0-15,3 1 0 0,2-1 0 16,0 0 2-16,1 0-1 0,1 0 0 0,1-1 0 15,0 0-1-15,1 0 1 0,1 1-2 16,1-2 1-16,0 0 1 0,0 2-1 16,1-3 0-16,0 0 0 0,-1 0 1 0,0 1-1 15,-1-2-1-15,1-1 1 0,0 2 0 16,1-1-1-16,-1-1 0 0,2 0 0 0,1 2 0 16,-2-1-1-16,3-1 2 0,-1 2 0 15,2-1 2-15,1 1-4 0,-2-1 2 0,-1 0 2 16,1-1-1-16,-1 2-1 0,0-2 0 15,-3 0 0-15,2 0 0 0,0 0-1 0,-2 0-1 16,3 0 1-16,-3-2 0 0,0 2-1 16,2 0 0-16,-1 0 1 0,0 0 1 15,0 0-1-15,-1 0-1 0,-2 0 2 0,4 0 0 16,-4 0 0-16,1 0-2 0,0 0 2 16,-1 0-1-16,-1 0-1 0,3 0 1 0,-1 0 1 15,0 0 3-15,-1 0 0 0,1 0-11 16,-1 0-24-16,3-1-43 0,-3-2-52 0,-1 3-146 15,-1-3-99-15,-3 0-42 0,4 0-4 16,0 3 27-16,0 0 46 0</inkml:trace>
  <inkml:trace contextRef="#ctx0" brushRef="#br0" timeOffset="121124.0121">21492 11090 48 0,'4'0'297'0,"0"-1"32"16,1 0 18-16,-1-1-50 0,1 1-94 16,-1 1-58-16,0 0-36 0,1-2-17 0,-2 0-6 15,-2 2-9-15,3 0-10 0,-3-1-8 16,2 1-11-16,-2 0-6 0,1 0-8 0,0 0-5 15,-1 0-1-15,1 0-8 0,-1 0-4 16,3 0-4-16,1 0-4 0,-2-2 0 16,2 2-7-16,2-2 3 0,-1 2-2 0,3 0-1 15,-1-3-1-15,1 3 0 0,-1 0-1 16,-2-2 1-16,2-1 0 0,-2 0 0 0,1 0 0 16,-3-1 1-16,0 1-1 0,-1 0 1 15,0-2 0-15,0 2 2 0,-1-1-1 0,1-1 3 16,-2 2 2-16,-1-1 0 0,0 1-1 15,0 0-1-15,0-1 2 0,-1 1-4 0,-2 2 2 16,0-2-2-16,-1 0-2 0,1 1 1 16,-2-1-2-16,1 1 2 0,-5 0-2 0,2 1 0 15,1-1-2-15,-2 0 0 0,-1 2 2 16,0 0-1-16,3 0 1 0,-2 0 1 0,-3 2-1 16,3 1 0-16,0-1 0 0,2 2 0 15,-3 1-1-15,2 0 1 0,2 1-1 16,0 1-1-16,2 2 2 0,2-2-2 0,1 2 1 15,0 0-1-15,0 0 2 0,1 0 0 16,2-1 0-16,1 0 0 0,-1-1 0 0,0 0 0 16,4-1 0-16,-2 0 0 0,0 0-1 15,2-1 1-15,-1-1-2 0,2 1 2 16,1-3-1-16,-1 2 1 0,4-1 1 0,-2-1-1 16,2 0 2-16,-3 1-1 0,2-1 2 15,-3-2-3-15,-2 0-1 0,1 0-9 0,-3-2-19 16,1-1-31-16,-3-1-33 0,1 1-47 15,-2-2-119-15,-1 1-94 0,4-1-38 16,-3 1 0-16,4-3 18 0,3 3 38 0</inkml:trace>
  <inkml:trace contextRef="#ctx0" brushRef="#br0" timeOffset="121560.7677">21763 11044 1 0,'0'-3'311'0,"0"0"40"15,0 0 29-15,0 3-11 0,0-5-99 16,2 3-72-16,-2 1-48 0,0-3-29 0,0 3-25 15,2 0-20-15,-2 1-21 0,0 0-19 16,-2 0-14-16,0 1-9 0,2 2-6 0,-3 0-2 16,2 4-1-16,-3-2-4 0,1 2 2 15,2 2-2-15,-2-1 0 0,0 1 0 16,1-1 0-16,1 1 0 0,-1 2-2 0,0-2 2 16,1-1-1-16,-1 1 0 0,0-2-1 15,-1-1 2-15,2 0 2 0,1-1-2 16,0-3 0-16,-2 0 0 0,2 1-2 0,0-3 0 15,0 2-1-15,0-2 2 0,2-2 1 16,-2 2 0-16,0-3 1 0,0-1-1 0,1 1 0 16,-1 1 0-16,2-2 0 0,-1-1 0 15,3-1-1-15,-3 0 1 0,3-1 0 0,0 1-2 16,2-1 2-16,-1 0-2 0,1-1 0 0,3 3 1 16,-3-2-2-16,3 2 0 0,-2 1-1 15,1 0 2-15,-4 3 2 0,2-2-3 16,1 1 3-16,-2 1 0 0,-1 1 0 0,1 0 0 15,-2 0 0-15,1 0 2 0,-2 0-1 16,2 0 0-16,-3 1 0 0,2-1-1 0,-1 0 0 16,0 0 0-16,-1 2 0 0,2-1 0 15,-3 1-1-15,4-1-25 0,-3 1-40 16,2-2-49-16,-3 0-142 0,0 0-106 0,0 0-51 16,0 4-7-16,0-2 25 0,0 1 43 15</inkml:trace>
  <inkml:trace contextRef="#ctx0" brushRef="#br0" timeOffset="122458.9064">21907 11101 87 0,'0'0'302'0,"-1"2"30"15,1-2 11-15,0 0-63 0,1 0-91 16,-1 0-68-16,0 0-44 0,3 0-28 0,-1 2-16 16,1-2-7-16,2 0-5 0,-2 2-6 15,2-2 0-15,3 3-2 0,-2-3 2 16,-1 0 5-16,1 0 6 0,1 0 2 0,0 0 4 15,1 0 1-15,0-3-1 0,-1 1-2 0,0 2-4 16,0-2-3-16,-1-1-5 0,1 1-4 16,-3-3-4-16,4 2-2 0,-3 2-3 0,0-3 2 15,-1 0 2-15,-2 1 5 0,0 1 4 16,-1-1 3-16,-1-1 4 0,0 0 2 16,-1 1-2-16,-1 0-5 0,0 0-3 0,-1 0-2 15,3 0-5-15,-1 0-4 0,-3 2-2 16,3-2-2-16,-1 0 1 0,1 1-2 0,-3-1-1 15,3 3 2-15,-4-3-2 0,2 1-2 16,2 0 2-16,-4 2 0 0,0-1-1 16,0-1-1-16,-1 2 3 0,-2 0 0 0,3 0-1 15,-3 0 0-15,2 2 0 0,-2-1 0 16,0 1-1-16,2 3 1 0,-1-5-1 16,3 3 0-16,-4 2 0 0,3-2-2 0,2 0 2 15,0 1-1-15,1-1 1 0,1 2-1 16,-3-2 2-16,4 2 0 0,-1-1 0 0,-1 4 0 15,2 0 2-15,0 0-1 0,0 0-1 16,0 0 1-16,0 1 1 0,2 0-2 0,-1-1 3 16,3-3-2-16,-1-1 0 0,0 1 2 15,0 0-2-15,2-2 0 0,3-1 1 16,-4-1-1-16,1 0 0 0,3-1-1 0,-3 0 2 16,3 0-2-16,-4-1 0 0,1 0 0 15,0-1 1-15,2 1-1 0,-3-1 0 0,4-1 0 16,-3-1 2-16,1 1-1 0,1 1-1 15,-3-1 0-15,4-1 0 0,-2 1 2 16,1 0-2-16,-1 0-2 0,2 0 2 0,-2 1 0 16,-1-1 0-16,-2 2 0 0,0-1 2 15,-1 1 0-15,0-1-2 0,-2 2-2 0,0-1 2 16,0-1-5-16,0-1 2 0,-2 3-1 0,0-5-16 16,-1 0-40-16,0-2-63 0,-2 2-168 15,0-3-87-15,-4 1-48 0,3 1-10 16,1 1 29-16</inkml:trace>
  <inkml:trace contextRef="#ctx0" brushRef="#br0" timeOffset="123025.0648">22255 11140 268 0,'-3'0'317'0,"-2"-1"26"0,4 1-32 0,-1 0-87 0,0 0-57 16,2-2-40-16,0 2-23 0,0 0-15 15,2 0-9-15,0 0-3 0,-1 2-9 0,2-2-9 16,1 1-10-16,0 1-9 0,3-1-4 16,0 0-10-16,1 1-5 0,-1 0-6 15,1-2-7-15,1 0-1 0,-3 3-2 0,4-3-4 16,-1 0 0-16,-1 0 0 0,0 0 2 15,-3 0-2-15,3 0-1 0,-4 0-4 0,1 0-14 16,-2 0-35-16,1 0-43 0,1-3-64 16,-5 3-120-16,0 0-90 0,0 0-36 15,1 0 5-15,2-4 32 0</inkml:trace>
  <inkml:trace contextRef="#ctx0" brushRef="#br0" timeOffset="123459.873">22687 11081 208 0,'6'0'310'0,"-5"0"26"0,1-1-20 16,-2 1-75-16,-2 0-83 0,1-2-48 0,-4 0-31 15,1 2-16-15,-3 0-6 0,2 0-5 16,-3 0-6-16,-2 0 1 0,2 0 1 0,-4 2 0 16,2 0-2-16,-2-1 2 0,3 3-1 15,-4-1-7-15,5-1-5 0,0 1-4 16,-1 2-7-16,4 0-8 0,0 2-3 0,2-2-4 16,2 1-2-16,1 1-4 0,1 1-2 15,1-1-1-15,3 1 0 0,0 1-1 16,-1-1 1-16,5 0 3 0,-2 1 1 0,1-4 0 15,1 1 3-15,1 3 1 0,-2-3-1 16,1 1-2-16,2-2-3 0,-3 3-2 0,2-3 0 16,-1-1 0-16,-1-1 0 0,0-3-1 15,-2 3-2-15,4-3-7 0,-1-3-18 0,1 3-29 16,-1-3-26-16,-1 1-27 0,-2-1-23 16,3-1-26-16,-4-1-41 0,3 2-36 0,-3-2-31 15,3-1-27-15,-3 0-13 0,4 0 15 16,-1 0 46-16</inkml:trace>
  <inkml:trace contextRef="#ctx0" brushRef="#br0" timeOffset="123908.8907">22832 11161 169 0,'3'-5'264'0,"1"0"8"0,-3 2-21 0,-1-1-47 16,4 0-70-16,-4 1-41 15,0 0-24-15,2-1-13 0,0 1-1 0,-2-1 3 16,0 3 6-16,1 0 6 0,-1-1 3 0,0 1 3 16,0-1 0-16,0 2-2 0,0 0-5 15,0-1-12-15,0 1-8 0,0 1-11 0,0-1-6 16,0 2-3-16,0 1-3 0,-1-1 0 15,-1 3-2-15,0 0-4 0,-2-1-5 0,4 2-2 16,-1 2-5-16,-3-3-5 0,4 3 0 16,-1 0-3-16,-1 0-1 0,2-1-1 15,0 0 0-15,0 1 2 0,0-2 0 0,0 0 2 16,2 1-2-16,-2-2 0 0,0 0 0 16,1-1 0-16,-1-1 0 0,0-2 0 15,0 0 2-15,0-1-2 0,0 3 0 0,0-3-2 16,-1-3 2-16,1 2-2 0,-2 0 1 15,2-2 1-15,0 1 0 0,-1-1 0 16,1-1 0-16,0 1 0 0,0-2 0 0,0 1 0 16,0-1 0-16,1 1 1 0,2-3-1 15,1 3-1-15,1 0 1 0,0-1 1 0,2 0-1 16,-1 1 0-16,1-1-1 0,3-1 1 16,-2 2-1-16,2-1-1 0,1 0 2 0,-2 2-2 15,3-2 2-15,-2 1 0 0,0-1 0 16,0 2 0-16,-1 0 0 0,-3 2 2 0,1-3 0 15,-1 4-1-15,-3-1 0 0,-1 0-8 16,0 1-16-16,0 0-33 0,-2 0-28 0,0 1-32 16,0 0-36-16,0 1-98 0,0-2-90 15,0 5-26-15,0-1 2 0,2-1 13 0,-1 3 30 16</inkml:trace>
  <inkml:trace contextRef="#ctx0" brushRef="#br0" timeOffset="124322.6362">23091 11196 218 0,'5'0'296'0,"-2"0"21"0,0-2-35 0,1 1-56 16,-3-1-64-16,2-1-37 0,-3 2-21 0,0-1-14 15,0-3-11-15,-3 5-9 0,3-2-10 16,-1-1-10-16,-3 1-3 0,1 1-6 16,2 0-4-16,-3-2-3 0,-1 3-5 0,0 0-3 15,0 3-6-15,-2-2-4 0,-1 0 0 16,0 2-2-16,-1 1-2 0,3 1 0 0,-2-2-2 15,-1 3 0-15,2 0-2 0,2 0-3 16,4 2 0-16,-3-3-3 0,4 2 0 0,0 0 0 16,0-1-1-16,4 1 0 0,-1-3 5 15,2 1-4-15,0 0 2 0,2-2-3 0,-1-1 1 16,1-1 0-16,-1 1 0 0,2-1-1 16,-3-1 3-16,1 0-1 0,1 0 0 0,-4-1-1 15,2-1-2-15,-1 1 0 0,1-1-2 16,-4-1 1-16,3-2-1 0,-4 3 1 15,1-3 1-15,-1 0 0 0,2 0 1 0,-2-2 1 16,-2 2-2-16,2-2 0 0,-1 2 0 16,1-3 0-16,-2 4 1 0,0-2-1 0,-1 3 0 15,1-2 0-15,1 2-7 0,-2 3-14 16,3-5-26-16,-1 5-37 0,2-2-41 16,-1 0-101-16,0 2-113 0,0 0-52 0,0 0-7 15,8-1 20-15,-3 2 30 0</inkml:trace>
  <inkml:trace contextRef="#ctx0" brushRef="#br0" timeOffset="124787.6745">23339 11148 182 0,'0'-2'308'0,"4"0"30"16,-4 1-11-16,-4 1-65 0,3 0-76 15,-2-1-46-15,-2 1-23 0,-3-2-16 0,3 2-9 16,-3-1-9-16,0 1-10 0,-1 1-12 16,1 1-14-16,2-2-10 0,-1 1-12 0,1 2-8 15,2-1-3-15,0 1-6 0,3-3-3 16,-1 4-1-16,0 1-2 0,2-2 0 16,2 2 0-16,1-2 1 0,-1 2-2 0,1-1 0 15,0 1 0-15,2 0 3 0,-1-1-1 16,0 0 0-16,1 3 0 0,-4-3 0 15,4 1-2-15,-2 0-1 0,0-1 0 0,-1 3-1 16,1-2 1-16,-2 0-2 0,1 2 4 16,-1-1-2-16,-1 1 1 0,2-1-1 0,0 3 0 15,-2-1 0-15,1-1 0 0,-1 1 0 16,2-5 2-16,-2 4-1 0,0-4-1 0,-2 1 0 16,1-1 0-16,-3 1 2 0,0-1 1 15,-4 0-2-15,2-3 3 0,-2 2-2 16,1-2 1-16,-2 0-3 0,4 0 0 0,0 0 0 15,1-2-1-15,0 2-1 0,1-2-4 16,2 1-6-16,-1-1-20 0,2 0-28 0,-3-1-34 16,6 3-32-16,-1-3-65 0,-1 1-93 15,2 2-70-15,1-2-18 0,0 1 10 0,1-1 20 16</inkml:trace>
  <inkml:trace contextRef="#ctx0" brushRef="#br0" timeOffset="125260.3848">23489 11217 256 0,'5'-3'304'15,"-1"-2"17"-15,0 2-40 0,1 2-85 16,1-2-71-16,-3-1-47 0,1 3-17 0,-3 0-8 16,2-1 0-16,-3 2 4 0,0 0 1 15,-1-1-2-15,-2 1-6 0,-2-2-4 0,-3 2-1 16,0 0-6-16,2 0-1 0,-2 0-2 15,-1 0-2-15,2 2-4 0,1-1-7 0,-1 1-3 16,2-1-5-16,1 0-3 0,1 1 1 16,0 1-4-16,1-1 1 0,0-1 0 0,1 2-1 15,-1 2-1-15,2-2 0 0,0-1-3 16,2 2-1-16,-1-1-3 0,3 2 1 16,-3 0-1-16,3-1-2 0,1 2 2 0,0-2 1 15,0 1-2-15,-2 0 0 0,2 1 0 16,0 1 0-16,-2 3 2 0,1-3 0 15,1 1-2-15,-2 0 0 0,-1 0 1 0,0 1-1 16,-1-2 0-16,3 0 0 0,-4-3 1 16,0 1 3-16,0 1 2 0,-4-3 1 0,3-2 1 15,-4 2 1-15,-2 0 0 0,-2-1-2 16,1-2 0-16,-1 1-3 0,-4 1 1 16,4-2-1-16,-3 0 0 0,0 1 2 0,2-1-2 15,2 1 0-15,1-1-2 0,2 0 0 0,0 2-4 16,5 0-7-16,-1-2-10 0,2 0-25 15,1 0-42-15,3-2-46 0,1 0-131 16,3 1-95-16,-1 1-46 0,2-1-2 0,1-1 24 16,-3 1 41-16</inkml:trace>
  <inkml:trace contextRef="#ctx0" brushRef="#br0" timeOffset="125522.1571">23570 11277 60 0,'5'-5'314'0,"0"2"33"0,-4 0 24 15,2 2-39-15,-3-1-99 0,4 1-66 0,-4-1-41 16,0 2-27-16,0 0-21 0,0 2-14 0,-4-1-14 16,3 2-11-16,-2 0-6 0,-2 3-3 15,0-1-4-15,1 1-2 0,0 1-6 16,1 1-4-16,0-1-3 0,0 0-4 0,1 1-1 16,1-1-3-16,-3 0-2 0,3-1 1 15,-1-1-2-15,-1 2-2 0,3-3 2 0,0 1 0 16,0-1-1-16,0 1 0 0,0-5-1 15,0 3 2-15,0 0 0 0,0-3 0 16,0 0-7-16,-1-3-24 0,1 3-47 0,-2-3-92 16,4-1-146-16,-2-1-76 0,0 2-35 15,1-3 1-15,2-1 33 0</inkml:trace>
  <inkml:trace contextRef="#ctx0" brushRef="#br0" timeOffset="125718.9048">23631 11178 227 0,'0'-5'351'0,"2"3"24"16,-2-1 14-16,2 3-119 0,-1-3-105 0,1 3-69 15,0 0-45-15,-2 3-44 0,1-3-39 16,-1 3-80-16,0-1-136 0,-1 1-72 0,-3 1-38 16,1 1-4-16,-1-3 18 0</inkml:trace>
  <inkml:trace contextRef="#ctx0" brushRef="#br0" timeOffset="126188.5482">23644 11330 6 0,'0'5'287'16,"0"-2"29"-16,4 0 21 0,-4 2-22 0,1-1-99 15,3 1-63-15,-3 1-28 0,-1-2-16 16,0 4-8-16,0-2-11 0,0 0-10 0,0 2-12 15,0 0-11-15,0 1-14 0,0-4-8 16,0 1-9-16,0 0-6 0,0-2-6 16,0 2-6-16,3-1-3 0,-3-2 0 0,4 0-2 15,-2 0-1-15,0-3 2 0,-1 0-1 16,-1 0 2-16,4 0-3 0,-1 0 0 0,0-3-1 16,0 0-1-16,1 0 0 0,-1-2 0 15,2 1 0-15,-1-2 0 0,1 1 0 16,-1-1-2-16,1 0 2 0,0 1-1 0,2-2 1 15,-2 2 0-15,0 2 1 0,0-1 1 16,-2 1 1-16,1 1-2 0,-3 1-1 0,1 0 1 16,1 1-1-16,0 0-1 0,1 0 0 0,-2 0-1 15,1 1 2-15,-1-1-1 0,0 1-1 16,-1 1 2-16,2 0 0 0,-1 1 0 16,0-1 1-16,-2 1 0 0,0 2-1 0,0 0-1 15,0-1 1-15,0 1 0 0,0-1-1 16,0 1-2-16,0 1 5 0,0-2-2 15,1-1 0-15,-1 2-2 0,2-1 2 0,-1 1 0 16,1-2-1-16,0 0 0 0,-2-1 1 16,1 0 1-16,2 1-2 0,-1-1-2 0,-2-2-14 15,1 0-25-15,-1 0-37 0,3-3-46 16,-3 3-137-16,0 0-97 0,0-2-43 16,4-1 1-16,0-1 19 0,3 1 37 0</inkml:trace>
  <inkml:trace contextRef="#ctx0" brushRef="#br0" timeOffset="126756.7381">23958 11397 199 0,'4'-4'305'15,"1"1"19"-15,-2-1-19 0,0 1-80 0,-1 0-80 16,-1-1-43-16,3 1-20 0,-4 3-11 16,0-2-3-16,0 0-2 0,0 1-5 0,-4 0-8 15,3-1-6-15,-4 2-3 0,-1-1-2 16,0 1-1-16,-2 0-2 0,-1 0-1 0,0 1-4 15,-2-1-5-15,5 2-6 0,-2 0-7 16,-1 2-2-16,4-4-6 0,1 6-1 0,1-2-2 16,3 1-5-16,0 0 2 0,3 2 1 15,1-2-3-15,1 0-2 0,-1 1 2 16,2-1 0-16,2-1 2 0,-3-2-2 0,2 1 0 16,-1-2 2-16,1-1-1 0,-2-1 0 15,0 1-1-15,2-3 0 0,-1 1 0 16,0-2 1-16,-1-1 1 0,0 1-1 0,-1-1-1 15,0 1 3-15,-3-1-1 0,-1 0-2 16,2 0-1-16,-2 0 0 0,0 2 1 0,0-1 1 16,0 4-1-16,0-3 3 0,0 3-1 15,-2 0-2-15,2 0 2 0,0 0-3 16,-1 3 1-16,1 0 0 0,0 1 0 0,0 1 1 16,0 0 0-16,0 3 1 0,0 1-1 15,1-3 4-15,1 1-2 0,-2 3 3 16,0 0-3-16,0 1 1 0,-2 0-3 0,1 2 0 15,-3-1-1-15,1 3 0 0,-2-2 0 16,1 2 0-16,0-1 0 0,-2 1 0 0,3-2-1 16,0-1 0-16,0-1-2 0,0 2 2 15,-2-3-1-15,1-1 3 0,0-1-1 0,-2 0 0 16,1-1 0-16,0-1 1 0,0-1-1 16,-1-1 0-16,-2-1 3 0,0-1-1 15,-1-2 2-15,1 3-2 0,-3-3 2 0,3 3-4 16,1-3 0-16,0 1 0 0,1-1-2 15,-1 0-1-15,1 0-8 0,-1 0-38 0,-2-4-68 16,-1 4-170-16,-1 0-90 0,-3 4-48 16,-4-4-18-16,0 0 26 0</inkml:trace>
  <inkml:trace contextRef="#ctx0" brushRef="#br0" timeOffset="128001.5589">21390 11693 249 0,'2'0'328'0,"-2"0"18"0,2 0-15 0,-2 0-102 16,0 0-92-16,0 0-57 0,0 0-34 15,1 0-15-15,1 3-9 0,1-2-3 0,0 0-4 16,2 1 2-16,-2 1 1 0,3-1-3 16,1-2 1-16,-3 5 2 0,1-5 1 0,3 0 0 15,0 0 0-15,1 0 2 0,-1 0 0 16,1 0-5-16,0-2-3 0,-1-1-1 16,0 3-6-16,1-4-3 0,-1 1-1 0,-2-2-1 15,1 1 0-15,-2-1 0 0,0 1 3 16,-1 0 2-16,-3 1 4 0,-1-2 6 0,0 1 9 15,0 1 8-15,-3-2 9 0,0 2 5 16,-1 0-1-16,-1-1-3 0,0 2-7 0,0-1-7 16,0 2-9-16,-1-1-9 0,-2 2-1 15,2 0-4-15,-2 2 0 0,-3-1-4 0,1 2-1 16,-1-1 0-16,0 2-1 0,0 1 0 16,0 1-1-16,-1 0 1 0,4 0 0 15,-2 1 0-15,2 1-1 0,2 0-3 0,1 1 0 16,2-1 0-16,1 1 2 0,1 2-3 15,2-2 0-15,3 0 3 0,-3 1 2 0,6 0 0 16,-3-3-1-16,4 0 1 0,0-1 0 16,2-1-1-16,0 1-1 0,2-3 1 0,0 0 0 15,4 0 1-15,-1-2 0 0,2 1-3 16,-3-2 3-16,2-2 0 0,-3 2 0 16,-1-3 0-16,-2 2 1 0,-1-1 3 0,2-1-5 15,-5-2-8-15,2 1-16 0,0-2-35 16,-2 3-41-16,1-4-59 0,-1 1-97 0,2 2-94 15,-2 1-38-15,1 1 5 0,-1-2 24 16,4-1 48-16</inkml:trace>
  <inkml:trace contextRef="#ctx0" brushRef="#br0" timeOffset="128462.2752">21715 11710 210 0,'1'0'357'0,"1"-5"34"0,1 5 12 16,-3-2-71-16,1 0-102 0,-1 2-66 0,2 0-47 15,-2 0-26-15,1 0-27 0,-1 0-18 16,0 0-19-16,0 2-12 0,0 0-7 0,-1 1-4 15,-2 1-4-15,-2 2-3 0,2 1 0 16,2 1-1-16,-3 1-1 0,1 0 2 0,1 1 0 16,-1 1 2-16,3-3 0 0,0 2 0 15,0-2-2-15,0-1 0 0,0 0 2 0,0-2 1 16,2-1 0-16,-1-2 0 0,-1 1 1 16,2-3-1-16,0 0 0 0,-1 0 0 15,3-3 0-15,0 3 0 0,1-3-1 0,-1 0 1 16,1 0 0-16,2-3 0 0,-2 1 0 15,1-1 1-15,1 0-1 0,1 0-1 0,1-1-1 16,-3 1-3-16,3-1 3 0,-4 1-2 16,1-2 0-16,-2 5 1 0,0-2 1 0,0 1 1 15,0-1-1-15,-1 2 1 0,0 2 1 16,1-1 0-16,0 1 0 0,0-1 3 16,0 2-2-16,2 2-1 0,-1-2 0 0,2 3 0 15,-3-2 0-15,0 2 0 0,-1 0 0 16,-2 2 0-16,3-2 2 0,-4 3-1 15,0-1 1-15,0 2 0 0,-4 1 1 0,3 1 2 16,-2-2 1-16,-1 2 0 0,3-2 3 16,-1 2-2-16,1-1 0 0,1-2 1 0,0-1-3 15,0 0-1-15,1-1-1 0,2 2-1 16,1-4-2-16,-1 1-7 0,2-1 0 0,1 0-2 16,-2-2-4-16,0-2-27 0,-3 0-43 15,2 1-57-15,-3 1-156 0,0 0-86 0,0 0-39 16,0 0 1-16,0 0 32 0</inkml:trace>
  <inkml:trace contextRef="#ctx0" brushRef="#br0" timeOffset="128892.0103">22013 11823 319 0,'8'-3'358'16,"2"0"26"-16,-2 0-1 0,0 1-115 0,1 1-84 15,0-1-49-15,-1 2-30 0,2-1-19 16,-1-1-19-16,-1 1-17 0,0 1-16 15,1-2-12-15,-4 1-9 0,2-3-6 0,-3 3-4 16,1 0-1-16,3-2-2 0,-2-2 0 16,1 2 0-16,-2-2 0 0,1 1 0 0,1 0 0 15,0 0 1-15,-1-3-1 0,-1 2 0 16,-2 0 0-16,1 2 0 0,-3 0 0 0,-1 0 0 16,0 0 0-16,-1 0 0 0,-3 0 0 15,1 0-1-15,-3 0 1 0,-1 1-1 0,-2 0 0 16,0 2 0-16,-3 0 0 0,-2 4 4 15,1-1 1-15,-4 1 6 0,1 1 4 16,-1 2 3-16,3 2 4 0,0-1 0 0,2 2-2 16,4 2 0-16,2-3-5 0,3 2-1 15,3-1-5-15,2 1-2 0,4-1-1 0,2 0-2 16,1-1-1-16,4-1-1 0,-2 0-1 16,0-2 0-16,2-2 0 0,-4 1-1 15,1-2-3-15,-1-2-2 0,-3 0-5 0,2-1-3 16,-3-1-7-16,0 0-5 0,1-1 0 15,-3-1-2-15,4 0-10 0,-2-1-31 0,3-1-28 16,1 1-57-16,0 1-114 0,-1 1-93 16,3 1-35-16,2-1 4 0,2-5 24 15</inkml:trace>
  <inkml:trace contextRef="#ctx0" brushRef="#br0" timeOffset="129301.7625">22362 11765 212 0,'2'-4'360'16,"-2"-1"37"-16,2 3 26 0,-2-1-89 0,-2 3-105 15,2 0-67-15,0 0-49 0,-2 0-36 16,2 0-29-16,0 0-19 0,-1 4-15 0,-1-1-6 16,1 0-4-16,1 1-3 0,-5 3 2 15,5-1-2-15,-1 1-1 0,-1 1 0 0,2-1 0 16,0 2 0-16,0 0 0 0,0-1 0 16,2 0 1-16,-1 1-1 0,1-4 0 0,-2 0-1 15,0 0 1-15,0-3 0 0,0 0 0 16,3-1 0-16,-3 1 0 0,0-2 0 0,0 0 0 15,0 0-2-15,1-2-1 0,-1 1 1 16,3-1 2-16,-1-3 0 0,1 3 0 16,0-3-2-16,1 0 2 0,1 0 0 0,-1 0 0 15,1-2 0-15,-2 2 2 0,2-2 0 16,-1 2-1-16,1-2-1 0,0 1 0 0,2-2 0 16,0 3-1-16,0-2-1 0,-1 2 2 15,0-1-2-15,0 2 2 0,1 1-1 16,-2 0-2-16,-1-1 2 0,0 4 1 0,-3 0 0 15,2 0 0-15,-1 0 0 0,0 0 0 16,-1 0 0-16,4 0 1 0,-4 3-1 0,4-3-1 16,-2 1-8-16,5-1-24 0,-1 0-36 15,3 1-40-15,-2 1-93 0,-3 1-119 16,-2 1-61-16,-1 2-14 0,1-2 15 16,3-1 28-16</inkml:trace>
  <inkml:trace contextRef="#ctx0" brushRef="#br0" timeOffset="129889.8339">22637 11811 224 0,'10'1'298'0,"-2"-1"9"16,1 0-26-16,-1 0-51 0,-1 0-76 0,-2 0-45 16,-2 0-25-16,-2 0-6 0,4-1-6 15,-5-1-1-15,0 1-4 0,0-1-2 0,-3-1-8 16,1 0-10-16,-1 0-10 0,0 0-4 0,-2 0-7 16,0 0-3-16,0 0-5 0,-4 3 4 15,1-5-2-15,0 5 1 0,0 0-1 0,-2 0 1 16,2 0-4-16,-1 3-3 0,5-1-7 15,-4 0-4-15,2 2-2 0,2 1-2 16,1 1-2-16,2-2 1 0,1 4 1 0,-2-2 0 16,2 0 0-16,2 2 0 0,-1-2 4 15,2 1 0-15,2-1 2 0,0-1 0 0,1-1-1 16,0 1 0-16,3-3-2 0,-3 0-2 0,0-2 0 16,3 0 1-16,-2-2 0 0,-1 0 1 15,1-3-1-15,0 3 0 0,-2-5-1 16,2 2 0-16,-3-3-1 0,1 2 0 15,-2 2 1-15,2-3-1 0,-4 2 2 0,1 1-1 16,-2-1 0-16,2 1 1 0,-2 2 0 16,0-1-1-16,-2 0 0 0,2 2 0 0,0 1 0 15,-2 0 0-15,2 0 0 0,-1 1 0 16,1 0 0-16,-3 3 0 0,1-1 0 0,1-2 2 16,-1 5-2-16,1-1-2 0,-1 1 2 15,0 0-3-15,-1 1 0 0,0 3-2 16,0-1 3-16,-1 3 1 0,1-2 1 0,2 0 2 15,-4 1 3-15,4 4 0 0,-2-3 1 16,1 1 0-16,0-1 0 0,-1 0 0 0,3-1-2 16,-1 0-1-16,-1 1 0 0,0-3 1 15,1-1 0-15,-1 0-2 0,0-2 4 16,-1-2-1-16,-3 1 1 0,2-1-1 0,-4-1 0 16,-2-1-2-16,-1-1 0 0,1-1-3 15,-1 0-2-15,1-1 1 0,0-1-2 16,0 0-2-16,1 0-6 0,3-3-2 0,-2 2-1 15,1-1-2-15,1-1-12 0,3 0-27 16,0 0-49-16,0-2-100 0,-4 3-130 0,4 1-64 16,1-2-26-16,6 0 12 0,-3 1 45 15</inkml:trace>
  <inkml:trace contextRef="#ctx0" brushRef="#br0" timeOffset="130439.3016">22832 11823 112 0,'5'-2'370'16,"-2"1"42"-16,1 1 21 0,-4 0-29 16,0 0-138-16,0 0-98 0,0 0-64 15,0 1-38-15,0-1-22 0,0 0-15 0,0 2-16 16,0-2-6-16,2 3-2 0,0 0-2 0,-2 1-1 15,1 1-1-15,1 0 2 0,1 0-3 16,0 0 1-16,1 2-1 0,0-4 0 16,0 3 0-16,1-2 0 0,0 1 1 0,-1-2-1 15,0 0 0-15,1 0 0 0,2-1-1 16,-2 0 1-16,4-2 0 0,-1 0 0 16,1-1 0-16,4 0 0 0,-2-2 0 0,1 1 0 15,-1-2 0-15,1 1 1 0,-2-3 2 16,-3 3-2-16,-1-2-1 0,-2 2 1 0,-3-2-1 15,1 3-1-15,-1-1 0 0,-2 0 1 16,1-1 0-16,-2 1 0 0,1 1 0 16,-3-2-1-16,4 1 2 0,-1 2-1 0,-3-3 0 15,3 4 0-15,-1-3 1 0,1 3 0 16,-3 3-1-16,3-3-1 0,-3 3 0 16,0 1-1-16,1 1 0 0,-2 0 1 0,4 3-2 15,-3 1 2-15,4 0 0 0,-1 2 1 16,1-1 0-16,0 1 0 0,1 1 0 0,-1 0 0 15,0 0-1-15,0-1 1 0,0 3-1 16,0 0-1-16,0 1 2 0,-3-3 2 0,0 0-1 16,-2 0-1-16,-2-2 0 0,0-1 1 15,-2-1 0-15,-5-1-1 0,2-2 0 0,-5-3-22 16,6 1-71-16,-4-2-182 0,-3-1-97 16,-4-1-49-16,-2-6-27 0,0 1 7 0</inkml:trace>
  <inkml:trace contextRef="#ctx0" brushRef="#br0" timeOffset="140816.7961">24833 9307 146 0,'0'-1'273'15,"0"1"18"-15,0-1-17 0,0-1-71 0,2-1-62 16,-2 1-34-16,1 2-23 0,-1-1-11 15,0-1-3-15,2 2-4 0,-2-2 1 0,0 2-4 16,0 0-2-16,0 0 0 0,0 0-6 16,0 0-5-16,0 0 0 0,0 0-6 15,0 0-6-15,0 0-8 0,0 0-2 0,0 0-7 16,-2 0-4-16,1 2-6 0,-1-2 2 16,-1 0-5-16,0 2 0 0,0-1 0 15,-1 1 2-15,1 0-3 0,-3-1 0 0,5 2-1 16,-3-1-2-16,1 2-3 0,0 0-1 0,1-1 4 15,1 2-3-15,-3-1 1 0,1 4 3 16,2-3 0-16,-4 5-1 0,2-1 0 16,3-1 0-16,-1 5-1 0,-3-1-3 15,4 0 3-15,-3 2-1 0,3 2-2 0,-1-1 0 16,1 0 3-16,-2 0-3 0,0-1 5 0,2 2 1 16,0 1 0-16,0-3-3 0,0 0 2 15,0-1-1-15,0 0-2 0,0-1 0 0,0 1-1 16,0-3 0-16,-1 2-1 0,1-1 2 15,0 1-2-15,-2 0 0 0,0 2 0 16,2 0 0-16,-1 3 1 0,-1-1-1 0,2 3 0 16,-1 3 0-16,-4-1-1 0,2 1-1 15,2 1 2-15,-3-1 0 0,3 1 0 0,-2 1 0 16,1-2 0-16,0-1 2 0,1 1-2 16,1 0 0-16,1-3-2 0,-1 1 2 15,0 1 0-15,2-3-1 0,-2 1-2 0,0-2 1 16,-2 0 2-16,2 0-1 0,-1-1 1 0,-3 2 0 15,1 1 1-15,-3-1-1 0,2 1-1 16,-1 0 0-16,-2 2-1 0,1-1-3 16,-1 1 2-16,-2 1-1 0,1 0 4 0,0 0-2 15,1-1 1-15,-1 1 0 0,0 0 1 16,0-3 1-16,0 1 0 0,2-1-1 0,-1-1 0 16,2-3 0-16,1 0-2 0,0 0 1 15,0-1 1-15,-1-1 0 0,4-1 0 0,-3 2 0 16,1-2 2-16,2 3-3 0,-3-1-1 15,-1-3 2-15,2 3-1 0,-1-2 0 16,1 0-1-16,0 0 2 0,-1-2 0 0,3-1 0 16,-2-1 0-16,1-2 0 0,0 0-1 15,1-2 1-15,1-1 0 0,0-1-5 0,1-4-22 16,-1 1-52-16,0-4-109 0,-1-2-138 16,2-4-72-16,9-4-34 0,2-4 2 0,1-1 42 15</inkml:trace>
  <inkml:trace contextRef="#ctx0" brushRef="#br0" timeOffset="142644.9515">24863 9290 243 0,'-1'0'294'0,"1"-2"16"16,0 0-33-16,0-1-107 0,0 1-67 16,0-1-41-16,0 1-20 0,0-1-3 15,1-1 2-15,-1 3 6 0,0-2 0 0,2 2 4 16,-1-2-3-16,-1 3-5 0,2 0-10 0,0 0-6 16,3 0-8-16,0 3-5 0,7-2-5 15,1 2 0-15,4 0 0 0,5 0 1 0,0 1 6 16,7-1 5-16,2-1 5 0,1 3 7 15,5-3 7-15,1 3 3 0,4-2 0 16,3 2 1-16,1-1-7 0,3 1-4 0,3 1-7 16,-1 0-4-16,1-2-8 0,0 2-6 15,3 1-2-15,0 0-1 0,1-2-2 0,1 2 2 16,3-2-2-16,0-2 3 0,4 4 0 16,-3-2 0-16,4-2-4 0,3 1-1 0,-2-1-2 15,1 0-1-15,-2 0 0 0,-1 0 0 16,-2-1 1-16,-3 0 0 0,-6 0 1 15,-1-1 0-15,-6 2 0 0,0-3 0 0,-3 2 0 16,-4-2 0-16,2 0 0 0,-3 3-2 16,0-2 2-16,-1 2-1 0,-1 0-2 0,-5 0 1 15,-2 1 2-15,-5-1-1 0,0 2-1 16,-4-1 2-16,-2-1 0 0,-1 2 0 0,-3-3-2 16,2 1 1-16,-5 0 1 0,1-2 2 15,0 0-2-15,-3 1-1 0,2 1 3 16,-3-3 1-16,0 2-4 0,0-1-2 0,-2-1 2 15,0 0 1-15,1 2-1 0,-1-2 1 16,0 1 0-16,1-1 0 0,-3 0 0 0,1 2 0 16,2-2 0-16,-4 0 0 0,1 0 0 15,-1 0 0-15,-1 1 1 0,0-1 0 0,-2 0-1 16,0 0 0-16,0 0-1 0,0 2 2 16,-2-2 2-16,0 4-2 0,-1 1 4 0,-1 2-1 15,1 4 3-15,-4 1 0 0,6 2 2 16,-3 2 0-16,1 3-1 0,2 0 0 0,1 3-1 15,0 0-3-15,0 2-2 0,1 4-2 16,-1-4 0-16,2 6 0 0,-2-1-1 16,-2 2-1-16,2 1-1 0,-1 3 3 0,-1 0 0 15,0-2-2-15,1 6-1 0,1-1 2 16,1 2 0-16,3 1-4 0,-3 2 2 16,6-1 1-16,-2 1 1 0,-1-2-1 0,2 0 2 15,-1-2 0-15,0-1 0 0,-3-1 0 16,1-1-2-16,-2 0 0 0,1-3 1 0,0 2 1 15,-1-3-2-15,-1-1 1 0,2-3 1 16,-1-1 0-16,-1-1-1 0,5 0 0 16,-4-3 1-16,2 0 0 0,-1 1 1 0,0-2-1 15,-2-1 0-15,0 1 0 0,0 0-1 16,-2-1 1-16,0-3 0 0,1 1 0 0,1 0 2 16,0-2 3-16,0-2-2 0,1-1 2 15,-1-2 0-15,0-1-1 0,2-5-3 0,-2-1-1 16,0-2 0-16,0 0-1 0,0 0 0 15,0-3 1-15,-2 2 0 0,1-2 0 0,-2 0 0 16,-5 0 1-16,0 0-1 0,-2 0 0 16,1-2-1-16,0 2 1 0,-3 0 0 15,0 0 0-15,1 0 0 0,-2-1 0 0,-1 1 0 16,0-2 0-16,0 2 1 0,-4-1 0 16,1-1-1-16,-5 2-1 0,1 0 0 0,-3-5 1 15,-4 5 0-15,-1-2-3 0,-2 1 2 0,-2-3 0 16,-2 2-1-16,-1-4 1 0,-1 4 0 15,2-3 0-15,1 2 1 0,-4-1 0 16,-2-3-5-16,2 5 5 0,-1-3 0 16,-1 1 2-16,-1-1-2 0,5 1 2 0,-4 1 1 15,-1 0-2-15,3 0 1 0,-3 0-2 16,-1 1 1-16,0-3 0 0,1 3-1 16,-1-1 0-16,2 1-1 0,0 0-2 0,1-1 2 15,0 3-1-15,0-3 1 0,0 3-1 0,1-2 0 16,-1-1 0-16,0-1 1 0,0 1-1 15,3-1 1-15,-1 3 1 0,1-4 0 16,-1 2 3-16,-2 0-3 0,1-3 0 0,0 3 0 16,-2-1 1-16,-2-1 1 0,2 1-2 15,1-1 0-15,1 0 2 0,0 3-2 0,3-3 0 16,4 3-2-16,1-1 2 0,0 0 0 16,3 1-3-16,2-1 2 0,-1 1 0 15,1-1 0-15,3-1 1 0,-3 1 3 0,-1-2 0 0,1 1 3 16,2-1-2-16,0 2 0 0,-1-1-1 15,2 1-2-15,-3 0 1 0,3 0-2 16,-2 1 2-16,1-1-1 0,1 0 0 16,1 0-2-16,0-1 1 0,1 1 0 0,2 1-1 15,1 0 1-15,-1-1-1 0,3 0 1 16,0 3-3-16,1-1 2 0,3 0 0 0,0 1 1 16,0 0-1-16,5 0 1 0,-5 0 0 15,5 1 0-15,-1-1 0 0,2 1 0 0,0-1 1 16,2 0 0-16,2 0-1 0,1 0 0 15,1 3 0-15,2-3-32 0,2 0-60 16,-1 3-103-16,4-2-133 0,2-2-73 0,11-5-36 16,1-1 14-16,2 0 46 0</inkml:trace>
  <inkml:trace contextRef="#ctx0" brushRef="#br0" timeOffset="145614.5085">26774 9991 100 0,'3'-4'268'0,"1"-1"22"16,0 1-12-16,1-1-50 0,0 0-64 15,-2 2-37-15,-2 1-19 0,3 0-4 0,-3 1 6 16,-1 1 1-16,2-2 2 0,-1 2-7 16,-1 0-10-16,0 0-18 0,0 2-16 0,0-2-21 15,-3 3-15-15,2 2-11 0,-3-1-8 16,3 2-3-16,-2 1-2 0,-1-1-2 15,0 3-1-15,1 0 0 0,1 1 0 0,-1 2-1 16,1 0 4-16,-1 1 0 0,2-1 3 16,-3-2-1-16,3 1-1 0,-2-1 1 0,3-1-1 15,-4-2-1-15,3 1-2 0,1-3 0 16,-3 2 0-16,1-4-2 0,2 2 1 0,0-2-2 16,-1 0 2-16,1-2-1 0,0 0-4 15,-2-1-21-15,2-1-34 0,-1 0-45 16,1-2-119-16,-4 1-121 0,1-1-58 0,0 0-13 15,1 0 16-15,-2-4 40 0</inkml:trace>
  <inkml:trace contextRef="#ctx0" brushRef="#br0" timeOffset="146374.0401">26674 10031 207 0,'-3'0'332'0,"-3"-5"26"0,3 5 2 16,-2-2-86-16,2 1-77 0,-2-1-52 15,2 2-33-15,-2 0-18 0,2 0-12 0,-1 0-16 16,1 2-13-16,-2-1-13 0,1 1-11 16,0 0-5-16,-1 1-7 0,-3 2-5 0,3-1 1 15,-1 1-5-15,0 0 0 0,1 1-4 16,-3-2-2-16,3 2 0 0,1 0 0 0,-3 0-2 16,1 0 0-16,-2-1 0 0,0-1 0 15,2 1 0-15,-2-2 1 0,0 2 0 0,0-5-1 16,3 4 0-16,-3-4 0 0,3 0-1 15,0 0-3-15,-2 0 2 0,2-4-2 0,0 4 1 16,1-5 2-16,0 3-1 0,1-3-1 16,1 0 1-16,-2 0 2 0,3-1-2 15,-2 2 1-15,1-2 0 0,-1 0 1 0,-1 1 0 16,1 0 2-16,0 1-2 0,-2-1 1 16,-1 2 0-16,3-1-1 0,-2 3 0 15,0-3 2-15,1 4 2 0,-1 0-3 0,2 0 4 16,-3 0-2-16,2 0-1 0,0 4 2 15,-1-1-3-15,0-1-1 0,-1 3 1 16,-2 2 1-16,2-2-1 0,-2 3-1 0,-2-2 1 16,2 1-1-16,0 1 1 0,4-1-1 15,-3 1 0-15,3-3 2 0,2 2-1 0,1-2 0 16,1 0-1-16,1 0 0 0,1 2 0 16,2-5 0-16,-1 2-1 0,2 1 1 15,0-2 0-15,-2-1-1 0,2 0-1 0,-2 1 1 16,0-1 0-16,0-1-3 0,-1 1 0 15,-1-1 2-15,1 1 1 0,0-2-2 0,-2 1 1 16,0 0 0-16,1-1 1 0,-1 0 1 16,0 0 0-16,0 0 0 0,-1 0 0 0,1 0 0 15,-4 0 1-15,3-1 1 0,-4 0-1 16,2 1 2-16,-2-2 0 0,-1 2 2 16,0-1 1-16,-3-1-2 0,0 2 2 0,0 0-2 15,-1 2-3-15,-1-1 2 0,0 1-1 16,-1 2-1-16,4-1 0 0,-4 0 1 0,3 1-2 15,-2-1-2-15,1 2 2 0,1-1 0 16,-4-1-4-16,2 2 2 0,-1-1 2 0,1 0-1 16,-1 0 1-16,0-1-3 0,2 2 3 15,1-2-3-15,-2 0 0 0,3-1 1 0,1 0 1 16,3 1 0-16,-4-1-1 0,3-1 2 16,1 1 0-16,0-1 2 0,3-1 0 0,-3 0-2 15,4 0 0-15,-3 0 2 0,2 0 1 16,-1-1 0-16,-1-1-5 0,2 1-24 0,1-4-44 15,0 1-58-15,-3 1-166 0,3 3-91 16,0 0-42-16,3-6 0 0,3 1 29 16</inkml:trace>
  <inkml:trace contextRef="#ctx0" brushRef="#br0" timeOffset="146690.8501">26537 9747 256 0,'11'-4'342'0,"-1"4"25"16,-2-3 7-16,-2 3-121 0,3 0-82 0,-2 0-53 15,-1 0-32-15,0 0-14 0,-1 0-14 16,1 3-11-16,-3-3-10 0,1 0-14 0,-1 2-5 15,-2-2-7-15,1 2-4 0,0-2-1 16,-1 0-2-16,3 0 1 0,0 0-1 16,2 1-2-16,-1-1-2 0,0 0-1 0,0-1-4 15,0-1-10-15,-1 0-22 0,4 2-34 16,-3-3-37-16,-4 3-114 0,3-2-103 16,-4 2-46-16,0 0-8 0,-7-3 17 0,-4 1 32 15</inkml:trace>
  <inkml:trace contextRef="#ctx0" brushRef="#br0" timeOffset="146962.6833">26339 9733 75 0,'-3'2'363'0,"0"-2"39"16,2 1 25-16,-1-1-21 0,2 0-126 15,0 0-100-15,0-1-67 0,0 1-35 0,0 0-21 16,0-2-20-16,0 2-17 0,2 0-9 15,-2 0-7-15,0 0-2 0,1 0-1 0,-1 0-1 16,5 0-18-16,-2-2-47 0,2 2-78 16,-5 0-159-16,0 0-87 0,0 0-41 15,0 0-7-15,-3 7 36 0</inkml:trace>
  <inkml:trace contextRef="#ctx0" brushRef="#br0" timeOffset="147285.4797">26107 9893 220 0,'3'-7'350'0,"-1"2"32"0,0-2 24 16,-2 4-106-16,0 1-85 0,0-1-59 15,-4 3-38-15,3 0-25 0,-2 2-19 0,-2 1-19 16,-2 2-16-16,1 0-14 0,2 2-9 16,-1 2-7-16,0 1-3 0,2 2-3 0,-1 0-3 15,0 0 0-15,-1 1 0 0,2-1 0 16,2 1-2-16,-3-1 1 0,3 0 0 0,-2-2-1 15,1 1 0-15,0-2 2 0,1-4 0 16,-3 2 0-16,4-2-6 0,0-2-20 0,0-2-34 16,-1-1-41-16,-1 0-80 0,2 0-141 15,-3-3-69-15,-3 3-20 0,5-1 13 0,-4 2 28 16</inkml:trace>
  <inkml:trace contextRef="#ctx0" brushRef="#br0" timeOffset="147955.0676">25774 9996 32 0,'-10'-3'283'0,"-1"-2"28"0,2 2 16 0,-3-2-49 15,2 0-92-15,-2-2-59 0,3 4-38 16,0-4-21-16,1 0-12 0,1 4-7 0,2-4-8 16,2 0-5-16,1 1-7 0,4-1-2 15,0-1 0-15,3 0-2 0,-1 0 1 0,4 1 2 16,1-2 3-16,1 4 0 0,-2 0-2 15,0 0-2-15,0 1 1 0,-2 1-6 16,1-1-5-16,-3 2-4 0,1-1-4 0,1 2-2 16,1 1-4-16,-3-2-3 0,1 4 0 15,2-2 0-15,0 2 0 0,0 2 1 0,1 0 1 16,-3 1 0-16,-1 0 1 0,2 2-2 16,-3 0 0-16,-1 0 1 0,0 1-4 15,-2 1 2-15,0 0-1 0,-2-1 1 0,0 1 0 16,1-1-1-16,-1 2 1 0,-2-1-1 15,1-1-1-15,-2 1-1 0,2-1 2 0,-2-2 0 16,-2 2 1-16,3-2 0 0,-5 0 1 16,0-1 1-16,1 2 0 0,-2-4-2 0,0 2 2 15,0 2 0-15,-4-2 2 0,3 0-2 16,-3 0 2-16,1 2 1 0,0-2 4 0,-2 1-1 16,0-1 6-16,2 3 0 0,-2-2 1 15,1 2-2-15,1-3 1 0,4 2-3 16,-1 1-2-16,4-3-2 0,1 3-4 15,0-2 2-15,4 1-2 0,-3 0 1 0,4 3 0 16,0-2-2-16,1 1 2 0,2 1-1 16,-2 0 0-16,3 2-1 0,-3-3 1 0,2 0 0 15,1 0-1-15,-3 0-5 0,2-4 1 0,2 4-1 16,-1-4 1-16,1-2-2 0,2 2 2 16,-1 0 3-16,2-3 0 0,5 0-1 0,-4 1 0 15,3-3-1-15,0 2 1 0,-1-1-3 16,3 1 1-16,-3-2 2 0,2 1 0 15,0-1 0-15,-4 0 0 0,4 0 0 0,-5-1 0 16,-4 1 0-16,1-2 2 0,0 2-2 16,-2-1 2-16,2-1-1 0,-2 2 1 15,-2-3-2-15,3 2 0 0,-3 0-1 0,1-1 1 16,1-1-2-16,2 0-6 0,0-1-22 0,4-3-40 16,0 2-48-16,-4 0-126 0,-1 3-108 15,-4 2-52-15,0 0-9 0,3-1 25 0,-2-3 38 16</inkml:trace>
  <inkml:trace contextRef="#ctx0" brushRef="#br0" timeOffset="148232.8978">25824 10173 151 0,'-2'-4'346'0,"1"1"41"0,-3 1 34 0,0 0-75 16,0-1-87-16,-1 2-75 0,-2-1-54 15,6 1-43-15,-3-1-30 0,1 2-24 0,2 0-15 16,1 0-10-16,-3 0-4 0,3 0 1 15,0 0-3-15,0 0-2 0,3 2 0 16,-3-2 1-16,1 1-3 0,2-1-27 0,2-1-56 16,-5 1-132-16,0 0-126 0,-3 4-62 0,1-1-34 15,-2 1 10-15,-2 3 44 0</inkml:trace>
  <inkml:trace contextRef="#ctx0" brushRef="#br0" timeOffset="148821.237">25512 10534 135 0,'-2'-8'344'0,"2"3"27"0,0 0 18 0,0 1-64 16,0 2-112-16,2-3-71 0,-2 3-38 0,0-1-17 15,0 1-13-15,1-1-8 0,2 1-16 16,-3 2-16-16,0-3-10 0,0 3-9 15,0 0-4-15,0 0-2 0,0 0-1 0,0 0-1 16,0 3-1-16,0-3-3 0,-4 2 1 16,4 1-2-16,-4 1 1 0,3-1-2 0,-3 2-2 15,1 1 2-15,0 0-2 0,0 0 0 16,-4 2-3-16,0 0 4 0,0 1 2 16,1 2-2-16,-2 2 0 0,0-3 0 0,0 3 0 15,2 1 0-15,-1-2 0 0,3 2-2 16,-2-1 2-16,3-1 0 0,-1-2 0 0,3-1 0 15,1 0-1-15,-2-3 0 0,2 0 2 16,0-1 0-16,2-2 1 0,-1 2 2 0,-1-5-3 16,4 2 0-16,-1 1-2 0,3-1 1 15,-2 0-1-15,1-1-3 0,2-1 4 0,1 2-2 16,3-2 2-16,-3 2 0 0,1 1 0 16,0-3 0-16,3 2 0 0,-3-1-2 15,4 1 1-15,-4-1 0 0,-1 2 1 0,1-3 1 16,-1 2-1-16,-1-2 3 0,-2 0-3 15,0 0 2-15,-1 0-4 0,1 0 2 0,-4 0 0 16,2 0 0-16,1 0 0 0,-3 0-1 16,3 0 1-16,-1-2 0 0,-2 2 0 15,3 0 1-15,1-1-1 0,-1-1-3 0,0 1-13 16,1-2-25-16,2 1-33 0,-2-1-36 16,0-1-75-16,-1 1-92 0,-3-2-79 0,1 3-24 15,1-3 6-15,4-3 22 0</inkml:trace>
  <inkml:trace contextRef="#ctx0" brushRef="#br0" timeOffset="149099.0668">25810 10590 319 0,'0'-3'374'0,"0"1"31"0,-1-3-13 16,-3 3-95-16,3 2-87 0,-3-1-66 0,1 1-46 16,-2 1-28-16,1 1-21 0,-2 3-19 15,-1 1-12-15,1 3-8 0,-1 0-6 0,0 1-4 16,0 2-1-16,1 2 0 0,0 1 0 15,1-1 0-15,-3 1 1 0,3-1 0 16,2 1-1-16,-2-3 1 0,4-2-1 0,-1-1 1 16,1 0-1-16,1-3 2 0,0-1-1 15,0 0 0-15,0-3 0 0,0 0 0 0,0 0 0 16,0-1-1-16,1-1 3 0,-1 0-4 16,3-1-15-16,1-1-27 0,0-2-37 15,0-1-41-15,-1 1-96 0,0 0-110 0,-6-2-52 16,1 1-11-16,2-1 19 0,5-3 31 15</inkml:trace>
  <inkml:trace contextRef="#ctx0" brushRef="#br0" timeOffset="149467.9859">25783 10624 28 0,'9'-10'280'16,"-4"-3"42"-16,-2 5 15 0,1 0-30 0,-3-2-60 16,-1 3-56-16,2-1-39 0,-2 3-29 0,0 1-20 15,0-3-18-15,0 5-16 0,0-3-14 16,0 2-13-16,2 0-11 0,-2 2-11 0,1-3-6 15,1 3-4-15,-1 0-5 0,5-1 2 16,-1 2-2-16,1 0 0 0,3 2 0 0,1-1-2 16,0 0 0-16,1 4-3 0,0 0 0 15,-1-1-1-15,-1 0 0 0,-2 1-2 0,0 1 2 16,-2-1 1-16,-2 0 1 0,0 2 0 16,1-1 1-16,-3-2-2 0,-1 1 0 15,-1 1 1-15,-3-2 0 0,-2 2-1 0,0 0-1 16,-4-1-1-16,2 0 1 0,-1 0-1 15,-2 1-2-15,1-3 3 0,2 2 0 16,0 0 1-16,-1-1-1 0,3-1 0 0,-1 0-3 16,1-1 1-16,-2 3 0 0,4-5-1 0,-1 2 1 15,0-1 1-15,2 2 2 0,-1-3 0 16,1 0 0-16,2 0-5 0,1 0-14 0,0-1-30 16,1-1-37-16,2-1-46 0,2-2-105 15,-2 5-107-15,2-2-44 0,2 1-2 16,5-4 18-16,1 1 38 0</inkml:trace>
  <inkml:trace contextRef="#ctx0" brushRef="#br0" timeOffset="149842.7602">26114 10657 35 0,'14'-2'281'0,"-2"2"26"16,-2-3 18-16,-1-1-47 0,-1 1-92 0,-3-2-50 15,0 4-27-15,-3-2-9 0,-1 0-9 16,-1 1-1-16,-1 1-8 0,1-3-12 0,-2 4-11 15,-1-2-10-15,-1 1-7 0,1 1-7 16,-2 0-1-16,-3 0 0 0,-1 0-5 16,1 0-5-16,-1 1-3 0,-2-1-9 0,1 2-5 15,1 0-5-15,-2 0-2 0,3 1 0 16,0 0-1-16,0 1 1 0,0-1 1 0,3 2 2 16,1 2-1-16,0-2 0 0,1 1 2 15,1 2 0-15,2-1-1 0,0 2 2 16,2-1-2-16,1 0 2 0,1 1-1 0,0 1 0 15,3 0 0-15,2-4 2 0,-1 5-2 16,2-4 2-16,2 2-1 0,-1-1 0 16,0-3 1-16,0 2 1 0,0-2 1 0,-1 0 4 15,1-1 0-15,-2-1-1 0,0-3 0 16,1 2-2-16,-3-2-2 0,2 0-7 0,0-2-7 16,-2 2-12-16,3-3-4 0,-2-1-21 15,1-1-60-15,-5 1-124 0,0 0-122 0,-4-1-59 16,6-1-32-16,-4-1 2 0,-1 1 49 15</inkml:trace>
  <inkml:trace contextRef="#ctx0" brushRef="#br0" timeOffset="151554.5963">27268 10193 151 0,'0'0'297'16,"3"0"20"-16,-2 0-4 0,4 2-91 16,-2-2-87-16,2 2-51 0,-2-1-22 0,2 1-6 15,0 0 3-15,-1-1 2 0,2 1 5 0,1 0 2 16,1 1 1-16,0-3 0 0,1 3-1 16,2-1-2-16,5-1-3 0,0 2-12 0,4-1-5 15,3-1-8-15,2 1-7 0,5 0-8 16,3 2-5-16,3 0-2 0,2 1-6 15,2-1-5-15,2 1-5 0,-1 0-3 16,4 0-2-16,-3 0 0 0,0 0 0 0,-4-1 2 16,-2 1 1-16,-2-4 0 0,0 1 2 0,-3-2 2 15,3 1-4-15,-1-1 1 0,2 0 1 16,0 0-3-16,-1-1 0 0,1 1-1 16,-2-2 3-16,0 4 0 0,-1-1 1 15,-2 0 0-15,-2 2 1 0,-3-1-1 0,-2 1-1 16,-3 0 0-16,-3-2 1 0,-4 1 0 0,-1 1 0 15,-3-3 0-15,-1 0 0 0,-3 0 1 16,-2 0-1-16,0 0 0 0,-1 0-1 16,-1-2 1-16,4 1 0 0,-5 1-2 0,1-2 2 15,-1 1-2-15,0-1 2 0,0 1 0 16,-1-1 0-16,1 1-1 0,-3-1 2 16,1 2-1-16,1-3-1 0,-1 2 1 15,-1-2-1-15,0 2 0 0,-2-3 0 0,2 1-1 16,-1 1 2-16,0-1 0 0,-1-1-1 15,2 1-2-15,0-2 3 0,0 1 4 0,-1-1-3 0,1 1 2 16,0-2-1-16,0 2 3 0,-1-2-3 16,-1 1-2-16,1-1 1 0,0 3 2 0,0-2-3 15,0 2 0-15,0-1 0 0,-1 1 1 16,1 1-1-16,3 2 0 0,-1-3 0 16,0 3 0-16,2 0 2 0,0 0-1 0,0 0-1 15,0 0 1-15,0 0 0 0,0 0-1 16,0 0 0-16,2 3 0 0,0-3 0 15,-1 4-1-15,3-3 0 0,0 4 0 0,1-1 1 16,-1 1-2-16,3 1 2 0,-1 0-1 16,2 0 1-16,-3 0-1 0,-1-1-2 0,3 2 3 15,-1-2-1-15,-1 2-3 0,-1-2 1 16,1 0 0-16,-2 0 2 0,-1 0 0 0,0 0 1 16,-1-2 0-16,-1 0 0 0,-3 2-2 15,0-2 0-15,-4 3 2 0,-2-3 0 16,1 1 0-16,-1 0 2 0,-4 3-1 0,2-4 0 15,0 2-1-15,-2 0-1 0,4-1 1 16,-1 1 0-16,-1-2 0 0,3 2 0 0,0-1-3 16,2-1 3-16,-3 2 0 0,2-1 0 15,1 1-10-15,-1-3-32 0,0 5-37 0,0-3-54 16,3 2-163-16,-1 2-83 0,-2-3-34 16,2 0 7-16,1-1 26 0</inkml:trace>
  <inkml:trace contextRef="#ctx0" brushRef="#br0" timeOffset="152535.0321">28799 9493 182 0,'-2'-4'285'0,"1"1"22"16,-1-2-30-16,-1 2-71 0,2-1-67 16,-1 2-39-16,2 1-25 0,-1-1-11 15,1 2 0-15,-2-1 2 0,0 2 4 0,1-1 3 16,-1 2 0-16,-1 1-1 0,0 1-8 16,-2 2-6-16,2 1-11 0,-3 3-5 0,-1 2-5 15,1 2-4-15,-2 0-8 0,-3 1-1 0,1 3-5 16,1 1-2-16,-4 4-5 0,4 2-6 15,-2 4 0-15,-2 2-3 0,4 3-2 0,-1 3-3 16,1 2 1-16,2 3 0 0,3 3-1 16,0-2-2-16,1 1 3 0,1-3 0 15,1 4 1-15,1-3 1 0,0 1 1 0,0-1 3 16,0-3 1-16,-2 1 0 0,2-5 0 0,-1 0 0 16,-4-2 2-16,2-2-2 0,-2 1 1 15,0-2-2-15,1 0 2 0,-3 0-1 16,0-2 0-16,0 2-2 0,1-2 0 15,1 1-3-15,0-2 3 0,-1-1-2 0,5 1 2 16,-2 0 0-16,3-6 1 0,-2 3-2 16,2-3 1-16,0 0 0 0,0-3 0 0,0 2-2 15,0-3 1-15,-2 0 0 0,1-1 2 16,1 0 0-16,-4-5 0 0,3 1 0 0,-1-1 1 16,1-2-2-16,-1-2-1 0,0-2 0 15,1 4 0-15,-1-4-2 0,1 2 1 0,-2-1-1 16,3-2-1-16,-2 1 0 0,2-2-3 15,0 1 1-15,0-2-9 0,-1 1-9 0,1 0-3 16,0 0-7-16,0-2-28 0,-4-1-42 16,4 0-67-16,0 0-143 0,-3-3-81 15,0-1-36-15,3-2 6 0,2 0 31 0</inkml:trace>
  <inkml:trace contextRef="#ctx0" brushRef="#br0" timeOffset="153875.2207">28989 9484 112 0,'1'-1'296'15,"1"-4"22"-15,0 2 7 0,-2 2-82 0,0-2-94 16,1 1-53-16,-1 1-19 0,0-1-8 16,-1 2-3-16,1-1 2 0,0-1-5 15,0 2-10-15,0-1-14 0,0 1-7 0,1 0-10 16,1 0-10-16,3 1-3 0,4 2-8 15,2-1-1-15,6 1-1 0,2 1 1 0,7 2 1 16,4-1 0-16,1 3 5 0,6 1 0 16,3 1 8-16,5 0 2 0,9-1 4 15,1 2 6-15,5-3 0 0,0 3-2 0,0 0-4 16,-2-3-2-16,2 4-4 0,-4-2 0 0,3-1-3 16,-6 0-2-16,-1 0 2 0,2 0-3 15,-3-2-4-15,-1 3-1 0,2-5-2 0,-2 2-2 16,2 0 1-16,-2-1-3 0,-1-2 2 15,2 1-2-15,-1-2 1 0,-1 0 0 16,0-3 1-16,-3 1 1 0,0-1 0 0,-6 0 5 16,-4-1-3-16,-4 1 1 0,-2 0 0 0,-7-2-2 15,-2 2-1-15,-4-3-1 0,-3 3 0 16,-2-1 1-16,-2-1 0 0,-2 1 0 16,-3 1 2-16,-2-2-2 0,1 2 0 0,-3 0 0 15,2 0 0-15,-3 0 0 0,4 2-3 0,-4-1 3 16,2 2 0-16,0 2 0 0,0 0 1 15,-2 3 1-15,0 2 2 0,0 2-2 0,-2 0 2 16,2 3 2-16,0 2-2 0,0 2 4 16,0 5-1-16,0-2 0 0,0 3 2 0,0 3 3 15,0 3 1-15,0 1 3 0,-2 2 0 0,0 2 0 16,-2 4-5-16,1 4-3 0,-2-1-2 16,-1 2-5-16,0 3-1 0,-2-1-2 0,2 0 0 15,1-3 2-15,-2 2-3 0,6-2 3 16,-2 1-1-16,1-3-1 0,2-2 0 0,0-1 0 15,0-2 2-15,2-4-1 0,-2-3 1 16,0-3-2-16,0-1 1 0,-2-3-1 0,2 0 1 16,-2-2 0-16,1-1 1 0,1-1 0 0,-3-1 1 15,1-4-1-15,1 3 0 0,-1-3 3 16,1 1 0-16,-1-3 3 0,-1 0-1 0,1 0-1 16,1-3 1-16,-3-1-4 0,3-1-1 15,-1-3 0-15,0 1 0 0,2-2 2 0,-1-2 0 16,-1 1-1-16,1-1-1 0,-4 1 1 0,2-2-1 15,-3 0 0-15,-2 1-1 0,0-1 1 16,-3 0 0-16,0 2-3 0,-3-1 1 0,-1 1-1 16,-2-1 2-16,-2-1-1 0,-3 2-2 15,-3-2 4-15,-2 0-2 0,-3 0 2 16,-3-2 0-16,-2 1 0 0,-5-4 0 0,-4 4-1 16,0-4-1-16,-5 1 1 0,1-1-3 0,-1 1 1 15,-1-3-1-15,-1 4 3 0,0-3-2 16,-1-1 0-16,0 1 3 0,-2-1 3 0,1 0 2 15,-1 2-3-15,3 0 1 0,-3-1 2 16,1 2-3-16,-1 1-2 0,3 0 0 16,3 1 0-16,-1-1 0 0,4 3-1 0,1-3 0 15,5 3 0-15,-3-3-3 0,3 1 1 16,-4 0-1-16,5 1 0 0,-2-3 0 16,3 2 0-16,2-1 1 0,4 0 2 0,0 1 0 15,5-1 0-15,0-2-1 0,6 1 2 16,-2-3 0-16,1 2 0 0,2 0 0 0,-1 1 2 15,1-1-1-15,-1 1 0 0,3-1 0 16,0 1-1-16,-1 2 0 0,0-3-1 0,2 3 1 16,-2 2 0-16,6-1 0 0,-2 1 0 15,2-2-1-15,3 2 0 0,-2 2-1 0,3-2 1 16,1 1-1-16,3-1 2 0,-1 2 1 16,2-2-1-16,-3 2 1 0,4 1 3 15,1-3-2-15,1 0-3 0,0 0-12 0,1 0-23 16,2 0-39-16,5 0-47 0,-2 0-123 15,1 0-106-15,1 0-49 0,4-5-3 0,-1 5 22 16,3-3 34-16</inkml:trace>
  <inkml:trace contextRef="#ctx0" brushRef="#br0" timeOffset="155122.4057">30269 10580 11 0,'-2'0'311'16,"2"-3"33"-16,2-2 18 0,0 1-26 0,1 1-122 16,2-1-91-16,2-1-56 0,0 0-31 15,1-2-17-15,2 2-9 0,-2-3-2 0,2 1-3 16,0-2-5-16,-1-1 0 0,1 0 1 15,-2 1-1-15,1-1 0 0,0 2 0 16,-1-1 3-16,3 3-3 0,-1-1 0 0,-2 2-3 16,2-1 3-16,2 1-1 0,-3 2 0 15,2-1 0-15,-3-1 1 0,0 5 1 16,-1-3 1-16,-2 3 2 0,-1 0 1 0,-1 0 3 16,0 3 0-16,-1-3 2 0,-1 5-1 15,3 0 5-15,-4-1 0 0,0 2 4 0,0 0 2 16,0-1-1-16,-2 2 0 0,0-1-4 15,-1 1 2-15,2 0-6 0,-1 0-1 0,-1 0-1 16,1 1 0-16,-2-1 2 0,1-2-1 16,-4 1 3-16,1-1 3 0,-2-1 3 0,-1 1 3 15,-3-4 2-15,1 1-1 0,-1-1 3 16,1-2-4-16,-2 1-3 0,2-2-4 0,1 2-2 16,1-1-1-16,1-3-3 0,2 3-2 15,-2 0-2-15,2-2-2 0,-1 0 0 0,3 0-3 16,-1-2 1-16,0 2 0 0,2-2 1 15,-1 0 1-15,2-2-2 0,-1-2 1 0,3 1 0 16,-2-1-2-16,0 0-1 0,2-2 0 16,0 2 1-16,0-1 0 0,0 0 0 15,0 0 2-15,0 3 0 0,0-1 0 0,0 1 2 16,2 0-3-16,-2 2 3 0,2 0-1 16,-2 1 0-16,0 2 2 0,0-3 2 15,0 3-1-15,-2 1 0 0,2 1-1 0,0 0-1 16,0 0 0-16,0 0-2 0,-2 1-1 15,1 1 1-15,-2 0 2 0,-1 1-2 0,-1 3 1 16,1-1-2-16,-4 4 1 0,2-2-2 16,-2 4 0-16,1-3 0 0,-2 4-2 0,3 0 2 15,-2-1 0-15,0 1 0 0,0 0 0 16,2 1 0-16,-2-1 0 0,1 3 0 16,1-2 0-16,-2 0 0 0,2-1 0 0,1 0 0 15,0-2 0-15,0 2 0 0,-1-4 0 16,2-2 0-16,0 0 0 0,1 0 0 0,0-3 0 15,0 2 0-15,1-2-6 0,0-3-7 16,-1 1-10-16,-1-2-13 0,2 1-21 16,-2-3-16-16,0-2-14 0,3-1-9 0,-2-1-3 15,-1-1 5-15,3-2 10 0,-3-2 14 16,4 0 15-16,-1-2 17 0,1 1 21 16,0-1 16-16,0 1 18 0,1 1 12 0,3 0 10 15,-3 1 6-15,3 0 2 0,0 3-3 16,1 0 0-16,-2 0 2 0,3-1-3 0,-1 4 5 15,-2 0 2-15,-1 0 5 0,1 3 1 0,-1 0-3 16,-2 1-1-16,0-1-6 0,1 2-9 16,-1 0-8-16,-1 0-9 0,-1 2-8 0,-1 1-4 15,0-1-5-15,-4 5 0 0,1-2 0 16,0 2 2-16,0 1-3 0,1 0 1 16,-2 0-3-16,1 2 0 0,3-1 0 0,2 0 0 15,-3 0-1-15,3-2-1 0,1 1-5 16,0-3-10-16,1-1-32 0,3-1-43 0,-4-3-106 15,0 0-128-15,4-3-65 0,2 1-23 16,1 0 9-16,1-3 35 0</inkml:trace>
  <inkml:trace contextRef="#ctx0" brushRef="#br0" timeOffset="155372.0492">30495 10210 178 0,'0'0'344'16,"-2"0"25"-16,0 0 15 0,-3 0-77 0,2 3-112 15,-2 0-69-15,0 0-32 0,-2 0-18 16,-2 1-13-16,1 4-16 0,2-2-12 0,-6 2-15 16,3-3-8-16,-2 2-8 0,0 1-12 15,0-4-19-15,-2 2-36 0,-2-4-50 0,-3 3-146 16,-2-2-87-16,-2 5-39 0,0-4-6 15,-2 1 20-15</inkml:trace>
  <inkml:trace contextRef="#ctx0" brushRef="#br0" timeOffset="156333.5233">29812 10374 256 0,'0'-2'357'0,"0"1"30"16,0 1 17-16,-1-2-114 0,1 2-85 15,-4 2-59-15,0-2-35 0,-1 3-26 16,-4-2-17-16,1 0-16 0,0 3-17 0,-3-1-12 16,3 1-13-16,-3 0-3 0,-2 1-4 15,2 0 0-15,0 2-2 0,-2-1-1 0,2-2 0 16,-1 3 1-16,2-2-1 0,0 0 1 15,1-3-1-15,0-1 1 0,-1 1 1 0,0-1-1 16,0-1 2-16,-2-1-2 0,3-1-1 16,-4 1 0-16,5-1-2 0,-1-3-2 15,0 2 2-15,2-2 2 0,1 1 0 0,1 0 0 16,2 0-1-16,-2 0 1 0,4 1 0 16,-1 1-1-16,1-1 0 0,1-1 0 15,0 1 2-15,-2 1 0 0,2 0-1 0,0 1 2 16,0-1-2-16,0 2 2 0,0 0-2 15,-2 0 0-15,2 0 0 0,-1 0 0 0,1 3 1 16,-3-1-1-16,3 0 0 0,-4 0 0 16,3 1-1-16,-3 0 1 0,1-1 0 15,-3 3-1-15,2-1 1 0,-4 0 0 0,-2 0 0 16,-2-2-1-16,0 3 0 0,-2-2 1 0,3-1-1 16,0 3 1-16,-1-2 0 0,3 0 1 15,0 0-1-15,0-1 1 0,1-1 1 16,0 1-2-16,3-2 0 0,-4 0 0 0,2 0 0 15,-1-2-1-15,-1 1 1 0,-4 1 0 16,0-3 1-16,3 0 0 0,-3 0 0 0,1 1-1 16,2-3 0-16,0 0-2 0,2 0-2 15,2 3 2-15,0-3 0 0,3 0 2 0,-1 2 2 16,3-1-1-16,2 2 2 0,1-3-2 16,3 2-1-16,1-1-1 0,0 0 0 15,0 1 1-15,3-2-2 0,-3 4 2 0,1-2 0 16,-2 1 1-16,0-1-2 0,-2 3 0 15,-1-1 1-15,0-1 1 0,-1 2 0 0,1 0-1 16,-2 0 0-16,0 2 0 0,0-1 0 16,0 1-1-16,0 1 0 0,0 0-1 15,0 1 2-15,1 1-1 0,-1-1 1 0,2 0 0 16,0 3 0-16,-2-2 0 0,0 2 0 16,-4-3 1-16,4 0 2 0,-3 1-2 0,-2 0 0 15,1-1 0-15,-3-1-1 0,0 0 0 16,-3 0 0-16,0 0-1 0,1-1 0 15,-2-1 0-15,1 1 1 0,2-2 0 0,-3 0-1 16,3 1 2-16,0-1 0 0,-1-1 0 16,1 1 0-16,2 0 0 0,-4-2 1 0,-1 1-2 15,2 1 0-15,1-2 0 0,-3-1 0 16,1 0 0-16,2 0-1 0,1-2 1 0,0 3-2 16,-1-3 0-16,3 0-3 0,1 1 3 15,0 0-1-15,3-1-2 0,-3 1 4 0,4-3 0 16,0 3 1-16,4-2 0 0,-3 0 2 15,4-1-1-15,0-2 3 0,2-1-1 0,-1-2-1 16,3-2 2-16,1 2-4 0,-2-1 0 16,2 0-1-16,2 2 1 0,-3-1 0 0,2 3 2 15,-1-1 1-15,-2 4 0 0,3 0 0 16,-3 3 1-16,0 2-11 0,0 1-37 16,-1 1-58-16,-7 2-95 0,-1 4-137 0,-5 3-69 15,2 4-28-15,1 1 17 0,-3-1 43 16</inkml:trace>
  <inkml:trace contextRef="#ctx0" brushRef="#br0" timeOffset="156576.8463">29090 10623 28 0,'5'7'315'0,"1"-1"35"16,0-2 24-16,1-1-11 0,-1 2-114 0,2-3-72 15,0 0-44-15,0-2-31 0,0 0-24 16,1-2-23-16,-1 0-25 0,1 2-37 15,1-3-39-15,-4 1-44 0,0-3-90 0,-4 0-127 16,0 0-66-16,-1 1-17 0,1-1 11 16,3 1 28-16</inkml:trace>
  <inkml:trace contextRef="#ctx0" brushRef="#br0" timeOffset="156819.6914">29441 10287 293 0,'5'-9'367'0,"-2"-1"34"0,-2 0 20 16,1 1-126-16,-2 1-87 0,2 1-61 0,-2-1-39 15,0 3-28-15,1 0-22 0,-1 1-22 16,0 2-18-16,0-1-9 0,0 2-4 0,0 0-3 16,0-1-1-16,0 2 1 0,-1 0-4 15,1-1-18-15,-4 1-42 0,3-2-53 0,-4 4-156 16,-2-2-100-16,-2 1-50 0,1 1-8 15,-1 0 27-15</inkml:trace>
  <inkml:trace contextRef="#ctx0" brushRef="#br0" timeOffset="157208.3209">29006 10193 203 0,'1'0'294'0,"-1"0"20"0,0 0-18 16,0 2-80-16,0-2-72 0,0 2-37 0,-1-1-14 16,-3 1-5-16,-1 0-6 0,-2-1-1 15,2 2-4-15,-3-2-4 0,-1 2-6 16,0-3-7-16,-1 0-9 0,-1 2-5 0,3-1-9 15,-1 1-7-15,-1-1-10 0,1 2-6 0,1-1-2 16,-3 1-6-16,0 1 0 0,0 1-2 16,-2-1 0-16,0 0-4 0,-1 3 0 0,5-2-2 15,-3 2 2-15,2-2-2 0,2 2 0 16,1-1 2-16,4 1-1 0,1-1 0 16,1 2 0-16,2-1 1 0,1 2-1 0,1 0 1 15,0-2 0-15,1 2 0 0,-3-1 0 16,1-1 1-16,-2 0-2 0,-2-1 1 15,-3 0 0-15,1-2 0 0,-4 1 2 0,-5-2-1 16,0 0 1-16,-4-2-1 0,3 0-1 16,-7-1 0-16,3-1 0 0,-2 1-2 0,2-1 1 15,1 1 0-15,2 0 0 0,4-2 0 16,3 2 1-16,-1 0 0 0,5 2 0 16,1-2-1-16,1 1-11 0,4 0-32 0,1-1-60 15,1 3-171-15,-1 2-94 0,0-1-50 0,3-2-15 16,0 1 20-16</inkml:trace>
  <inkml:trace contextRef="#ctx0" brushRef="#br0" timeOffset="158462.7043">30792 10495 28 0,'-3'-2'276'0,"-2"-2"22"0,1 1 16 0,-1-2-55 15,1 4-92-15,1-3-54 0,2 4-29 16,1 0-10-16,0-2-8 0,3 2-1 0,2 2-3 0,1-2-8 16,2 0-6-16,3 4-3 15,0-4-1-15,0 3-2 0,3-1 1 0,-1 1-4 16,1-1 0-16,1 1-6 0,3-1 0 0,2 1-5 15,2 1-5-15,5-1-4 0,-1 2-6 0,8 0-2 16,-1-1-7-16,2 1-1 0,0-1-1 16,0-1-2-16,0 2 0 0,0-2 0 0,-2-2 0 15,1 1 0-15,-3-2 0 0,3-2 0 0,-4-1 2 16,1 0-2-16,-1 0 0 0,-1 2 0 16,-4-3-2-16,0 3 2 0,-1 0-2 0,-7-1 2 15,-1 1 0-15,-3 1 0 0,-4 0 4 16,-3 0 0-16,1 0 4 0,-6 0 1 0,3 0 2 15,-4 0-1-15,0 0 2 0,0 0-4 16,0 0 0-16,0 0-3 0,0 0 0 0,0-2-2 16,-4 2-1-16,3 0 0 0,-4-1 0 15,2-1-2-15,-5-1 0 0,3 0 0 16,-3 0 0-16,3 1 0 0,-4-3-1 0,1 0 1 16,0 0 0-16,2 3 0 0,-2-3 0 0,0 2 0 15,3 1 1-15,1 0 0 0,0 0-1 0,3 1 0 16,-1 1 0-16,1 0 0 0,1 0-1 15,0 1 1-15,0 1 0 0,0-2 1 16,1 4-1-16,1-3 0 0,-1 4 0 0,1-1 0 16,1-1 0-16,0 2 2 0,1 0-2 0,1-1 0 15,-1 2 0-15,4 0 0 0,-2 1-2 16,1 0 2-16,1-1 0 0,-1 1 0 0,0 0 0 16,-2 1 0-16,-1-1 0 0,3 2-2 0,-3-1 1 15,-1-2-1-15,-1 2 1 0,-1-2 1 16,1 1 0-16,-4-1 0 0,1-1 0 15,-1 0 1-15,-4-2 0 0,2 2 0 0,-1-2 0 16,-2-2-1-16,1 2 2 0,-3-1 0 0,1 0 3 16,0-1-4-16,1-1 3 0,0 2-1 15,0 0-3-15,2-1 0 0,-1 1 0 0,1 3 0 16,-1-3 0-16,2 2-3 0,-1 1 2 0,1-2-3 16,1 1-3-16,-2-1-21 0,2-1-51 15,-2-2-66-15,-1-2-155 0,3 1-80 0,2-1-43 16,-3-1 1-16,4-3 36 0</inkml:trace>
  <inkml:trace contextRef="#ctx0" brushRef="#br0" timeOffset="161100.4075">32458 11056 237 0,'2'2'300'0,"-2"-2"10"16,0-2-17-16,0 2-107 0,-2-1-64 0,2-1-31 16,-1 1-14-16,-1-2 0 0,1 1 1 0,-1 1-7 15,-1-1-10-15,1 2-11 0,-1-1-8 16,0-1-9-16,-2 2-10 0,1 0-1 16,-1 0-2-16,0 2 0 0,0-2 0 0,-1 1 3 15,1-1 2-15,-4 0 3 0,1 2 0 16,0-2-1-16,-1 0 0 0,-1 0-1 0,-1 0-3 15,-2 0-4-15,4 0-2 0,-1 0-1 0,1 0-6 16,2 0-1-16,3 0 1 0,-1 3-5 16,2-2 0-16,-1 2-3 0,3 0 1 15,-1 3-3-15,2-1-1 0,-3 1 1 0,3-1 0 0,3 3 1 16,-3-1 1-16,0 3 3 0,0-3-1 16,-3 2-2-16,2-1 0 0,-2 1-1 0,-1-2-1 15,0 1-3-15,-1-1 0 0,-2-1 1 0,0 1 1 16,2-2-1-16,-1-1 2 0,-1 1 0 15,1 0 1-15,0-2 0 0,1-2 1 16,-1 1 1-16,1-1 1 0,-3 0 2 0,-1-1 0 16,2 0 0-16,1 0 0 0,-2 0 1 15,-3-1 0-15,3 1-2 0,0-1-1 0,-1 1 0 16,-1 0-1-16,2 0-3 0,-2 0 0 0,1 1-4 16,0-1-5-16,2 1 1 0,0 1-7 15,3 1-14-15,3-1-27 0,-1 2-40 0,4-1-48 16,-2 2-156-16,1 1-82 0,3 1-27 0,1-2 1 15,4 3 32-15</inkml:trace>
  <inkml:trace contextRef="#ctx0" brushRef="#br0" timeOffset="161522.0478">32157 11379 152 0,'0'4'333'16,"0"1"32"-16,0-3 24 0,0 1-68 0,-2 0-101 15,2-1-59-15,-2 0-33 0,2-2-23 16,-1 1-22-16,1-1-17 0,0 0-20 0,0 0-19 15,1 0-10-15,-1 2-9 0,4-2-4 16,-3 0-8-16,2 0-14 0,3 0-35 0,1-2-56 0,-4 1-121 16,-2-1-115-16,-1 2-58 0,-1-5-19 15,-2 1 19-15,-2 0 43 0</inkml:trace>
  <inkml:trace contextRef="#ctx0" brushRef="#br0" timeOffset="162043.6031">31962 11123 187 0,'-3'-8'350'0,"-1"-2"30"0,1 2 20 0,2 0-82 16,-2 0-107-16,3 0-68 0,0 4-38 16,3-1-22-16,-2-3-19 0,2 4-10 15,-1-2-15-15,1-2-9 0,0 2-9 0,1 1-6 16,1-4-5-16,-2 2-3 0,3-1-1 0,-2 3-3 15,3-1-3-15,-2 0-1 0,3 1-1 16,-1-1 0-16,1 2-2 0,0-1 2 0,0 4 0 16,1-1 0-16,0 1 1 0,-1 1 1 15,-4 1-1-15,2 1 1 0,-3-1 0 0,1 2 0 16,-3 0 0-16,1 0-1 0,0 2 2 0,-2-1 1 16,0 1 2-16,0 0 1 0,0 2-2 15,0-2 3-15,0 2-2 0,0 1-2 0,0-1-1 16,0 2 1-16,1 0-2 0,-1-2 0 15,-1-1 0-15,1 2 0 0,-4-2-1 16,3 1 1-16,-3-1-1 0,-1 1 1 0,0-2 1 16,-2 2-2-16,-1-2 1 0,0-2 0 0,-2 2 0 15,-2-2 0-15,-2-1 0 0,1 0 0 0,1 0 0 16,-4-2 0-16,-1 0 0 0,2 0 1 16,-2 0-1-16,3-2 0 0,-2 0 0 0,3 2-1 15,0-2 1-15,3 0 0 0,-1 1 0 16,1-2 0-16,2 0 0 0,0 1 1 0,3-3-1 15,1 1 1-15,0 1-1 0,-1 1 1 0,1-4-1 16,1 4 2-16,0-3-2 0,0 2 1 16,-2-1-1-16,0 1 0 0,-1-2 0 15,1 1-1-15,0 1 1 0,1 0-2 0,0 0 1 16,0 3 1-16,0-2 1 0,3 1 1 0,-3 1-1 16,2 0 0-16,-1 0 0 0,1 1-1 15,-1 1 0-15,0-2 0 0,-1 1 0 0,1 2-1 16,-2-1 1-16,0 1 0 0,-2 0 0 0,1-1 0 15,-2 2-2-15,-2-1 0 0,2 1 1 16,0-1 1-16,-1-1-2 0,-2-1 2 0,1 1 1 16,-1-2 0-16,-1-2-1 0,0 1 0 15,-1-3-1-15,0 1 0 0,-3-2 1 16,3 1-1-16,-1 0 2 0,1 0-1 0,2-2 2 16,0 1-2-16,2 1 1 0,-1-1 3 0,-1 1-1 15,3-1 0-15,0 1 1 0,4-1 2 16,-1 0-1-16,0 1-4 0,4 1 1 0,-1-2-2 15,2 2 0-15,2 1 0 0,-2-1-2 0,3-2 1 16,1 1-4-16,3 1 1 0,-1 0-2 16,1 0-1-16,-3 0-4 0,4 1-20 0,-3 2-51 15,-2-1-100-15,0-1-136 0,0 1-74 0,2 2-37 16,0 2 4-16,-1 2 39 0</inkml:trace>
  <inkml:trace contextRef="#ctx0" brushRef="#br0" timeOffset="162393.3878">31390 11260 90 0,'0'0'322'0,"-3"0"37"0,3 2 35 0,0-1-50 16,-2 2-90-16,0-3-60 0,2 3-44 15,0-3-35-15,0 2-28 0,0-1-25 0,-1 0-22 16,1-1-15-16,0 2-12 0,-2 0-1 16,2-2 0-16,-2 1 1 0,2 1 3 0,0-2 2 15,0 1 1-15,-1-1-2 0,1 0-3 0,0 0-3 16,0 3-6-16,1-1-5 0,-1 2-5 16,4 2-9-16,1-1-6 0,-1 5 0 0,3 0-1 15,0-1-12-15,1 2-22 0,0 0-43 16,-1-4-59-16,-1 1-155 0,-1-2-77 0,-4 2-31 15,2-4 4-15,1 0 38 0</inkml:trace>
  <inkml:trace contextRef="#ctx0" brushRef="#br0" timeOffset="162725.042">31510 11431 168 0,'6'3'306'0,"1"2"21"0,0-2 19 15,0 0-102-15,-1 0-79 0,1 0-38 0,0 2-18 16,-1-1-6-16,3 0-6 0,-3 0-6 15,0 1-11-15,3 0-13 0,1 0-12 0,0-1-9 16,0-1-11-16,0 0-9 0,1 0-7 0,3-3-7 16,-2 1-2-16,2 0-5 0,-2-1-2 15,1 0-3-15,-4-1 0 0,1 0 2 0,-2-1-2 16,-2-1 0-16,-1 0 0 0,0 0-1 16,-4-2 0-16,-1 0-1 0,0 1 2 0,-1-2 2 15,-1 1 0-15,-1-1-2 0,-2 0 1 16,-2-2-1-16,0 2 0 0,-3-1-1 0,1 1-1 15,-4 0 0-15,1 1 2 0,-2-2-1 0,-2 2 1 16,3 3-2-16,0-1 3 0,4 3-1 0,1 0 0 16,2 4 0-16,3 0 0 0,-1 2 1 15,4 0-1-15,2 2 0 0,3-2-13 16,3 1-39-16,2-1-60 0,-1 2-155 0,0 2-100 16,-1-4-51-16,0-2-16 0,-2-1 24 15,1-2 52-15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51:18.389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15282 15313 14 0,'-2'3'265'0,"2"-3"21"0,0 0 13 0,2 0-56 15,-2 0-97-15,0 0-61 0,0 0-33 16,0-1-16-16,1 1-5 0,-1-2 0 15,0 2 1-15,0 0 0 0,0-1 2 0,0 1-4 16,0 0-1-16,0 0-4 0,0 0-1 16,0 0-1-16,3 0-4 0,-3 0 0 0,0 0-2 15,0 0-2-15,0 0 0 0,0 0 2 16,0 0 2-16,0 0-2 0,0 0 1 0,-3 0-1 16,3 0-1-16,0 0-1 0,0 0-1 15,-1 0 3-15,1 0-3 0,-2 0-1 16,0 1-3-16,-1-1 0 0,-2 3-1 0,2-1-1 15,-2 0 0-15,0 1 2 0,1 1-1 16,-2 0 3-16,-1 1 1 0,1 1-2 0,-2 0 3 16,-1 1 0-16,1 1 0 0,-1 0 4 15,-1 1-1-15,0 2 0 0,0 0-1 0,0 0-2 16,0 2 2-16,0-3-3 0,0 0-4 16,0 2 0-16,2-2 0 0,2-1-2 15,-2-2-1-15,2 1 1 0,-1-1-1 0,2-1 0 16,1-1-2-16,-4 1-2 0,3-2-1 15,0-1 0-15,2 0-1 0,-2 0 1 0,4 1 2 16,-1-4-3-16,1 3 0 0,-1-2 2 16,0-1 0-16,2 0-4 0,0 0 0 0,0 0 2 15,0 0 0-15,0-1 0 0,0 1 0 16,0-3 0-16,0 3 2 0,0-3 0 0,-2 2-2 16,0 0 0-16,2-1 0 0,-2 0 0 15,2 1 0-15,-1 1-2 0,1-2 2 16,-2 1 0-16,2 0 0 0,-1-2-2 0,1 3 2 15,0-3 0-15,0 3 0 0,0-3 0 16,0-2 0-16,1 2 0 0,-1-1 2 0,0-2 0 16,2 0-2-16,-1 0-2 0,-1-1 2 15,2-1-2-15,2 1 2 0,-2-3 0 16,0 3-1-16,-1-1 1 0,2-1 1 0,-3 2-1 16,2-2 0-16,0 1 0 0,-2 1 2 0,0 0 2 15,-2 0-4-15,0-1 0 0,1 0-2 16,-1 3 2-16,-1-1-2 0,-3 0 0 0,4 0 2 15,-1 2 0-15,0-1 0 0,1 1 0 16,-1 0 0-16,3 1 0 0,-1-1-2 16,1 0 1-16,0 3 1 0,0-2 1 0,0-1-1 15,1 1 0-15,-1 2 1 0,0-1-1 16,2 0-1-16,-2 1 0 0,0 1 1 0,0 0 1 16,0 0 0-16,0 0 0 0,1 0-1 15,-1 1 2-15,2 1 2 0,0 0-4 16,1 1 2-16,0-1 0 0,1 4 1 0,1-4-2 15,0 3 2-15,1 0 0 0,-1 0 3 16,0 0-1-16,1 0 1 0,-1 2 0 0,1 0 2 16,-3 1 2-16,4 1-1 0,-4-2 3 15,3 3-1-15,0-1-1 0,-2-1-1 16,0 1-1-16,1 0 2 0,-1 0-4 0,-3 2 0 16,2-4-2-16,2 3 2 0,-2-2-3 15,0 1 0-15,2-1 0 0,-2 1-2 0,0-2-1 16,2-1 2-16,-2 2 0 0,3-1 0 15,-1-1-2-15,0 1 2 0,0-2 0 0,0 2 0 16,-1-2-1-16,2 1-1 0,-1-1 0 16,-2 1 0-16,2 0 0 0,-2-2 0 0,2 2-2 15,-2-1 2-15,3-2 0 0,-2 1 0 16,-3-1-1-16,2 0 2 0,-1 0-1 0,0-2 1 16,-1 2-1-16,-1-3 0 0,2 0 0 15,-1 0-1-15,-1 3 2 0,0-3 0 16,0 0-1-16,0 0 0 0,0 0 1 0,0 0-1 15,-1 0-2-15,1 0 0 0,-2-3 1 16,1 3 0-16,-1 0-1 0,0-3 1 0,-1 2 1 16,2 0 0-16,-3-1-1 0,1 2-1 15,-1-2 2-15,1 1 0 0,-1-1 0 16,1 1 0-16,0 1 0 0,-2-1 0 0,3-2-2 16,-1 3 2-16,0-3-1 0,-3 1 1 15,3 1-1-15,0-2 1 0,0-2 0 0,-2 4 1 16,1-4-1-16,1 1 0 0,-3 0 1 15,3 0-1-15,0 0 0 0,0-1 2 16,0 0-4-16,-1 1 2 0,1-1 0 0,1-1 0 16,-1-1 0-16,0 3 0 0,0-4 2 15,-1 2 0-15,0-1 0 0,1 1-2 0,-2-2 0 16,0 2 0-16,2 1 0 0,0-2-1 16,0 3 0-16,0 0-1 0,2-1 2 15,-1 0 0-15,0 1 0 0,1 1 0 0,-1 0 0 16,2 0 0-16,-2 0-2 0,2 0 2 15,-3 0-1-15,3 1 2 0,-1-1-1 0,-1 0 0 16,2 2 0-16,-2-3 0 0,2 3 2 16,-1-2-4-16,-1 2 2 0,2-2-1 15,0 0 0-15,-1 1 1 0,1 2 0 0,0-2 1 16,0-1-1-16,0 3 1 0,0-2-1 16,-2 0 0-16,2 2 2 0,0 0-2 0,0-1 0 15,-3 1-2-15,3 0 2 0,0-2-1 16,0 2 0-16,0 0-1 0,0 0 0 0,0 0 4 15,0 0 1-15,0 0-2 0,0 0-2 16,3 0 1-16,-3 0 0 0,2 0 0 0,1 2-1 16,0-2 2-16,0 1-1 0,4-1 0 15,-1 0 1-15,0 0-1 0,0 0 4 0,1 0-3 16,-1 0 0-16,2 0 2 0,-2-1-1 16,2-1-1-16,-3 1-4 0,2-3 0 15,-3 4-1-15,2-3 1 0,-1 1-2 0,0-1 1 16,0-1 0-16,-2 2 2 0,2-1 0 15,-1 0 0-15,-1 3 2 0,-1-3 0 16,-1 1 2-16,1 2-2 0,-2-1 1 0,0-1 0 16,2 2-2-16,-2 0 1 0,0 0 0 15,0 0 0-15,0 0-1 0,0 0 0 0,0 0 2 16,1 0 0-16,-1 0-1 0,0 0 0 16,0 0 1-16,0 0-1 0,0 0 0 0,0 0 0 15,0 0 2-15,0 0-1 0,0 0 0 16,-1 0-2-16,1 2 0 0,-2-2-1 0,2 0 2 15,0 1 0-15,-2-1 0 0,2 2 3 16,-3-1-2-16,0 1-1 0,0 4-2 16,-3-2 0-16,1 1 2 0,0 0 2 0,-1 0 0 15,-2 2 1-15,-1 1 4 0,-1 0-1 16,-1 1-4-16,0 0 0 0,0 0-2 0,-3 1 3 16,1 0-1-16,-1 0-1 0,1-1 0 15,2-2 1-15,0 1 1 0,2-1-3 16,1-1-2-16,-2 2 0 0,4-5 1 0,0 4 1 15,-1-1-1-15,2-2 1 0,-1 1 0 16,3-2 2-16,0 1-1 0,1-1 0 0,-1-1-1 16,2 1 0-16,-1 0 0 0,0 0-2 15,-1 0 1-15,1 2-1 0,1-2 2 16,-1 0-1-16,1-2 0 0,-2 1 1 0,1-1 0 16,2 1 1-16,0-2-1 0,0 1 1 0,0-1 0 15,0 0 0-15,0 0-1 0,2-1-2 16,1-1 2-16,-2 1 0 0,2-2-1 0,2 0 1 15,0-2 0-15,2-1 1 0,-1 0-2 16,3 1 1-16,1-2-1 0,-2-1 0 16,3 1 1-16,-2 0 0 0,1-1 1 0,1 2-1 15,-3-1 0-15,0-1 0 0,0 2 0 16,1-1-1-16,-3 0 0 0,2 0 2 0,0 2 1 16,1-4-1-16,-1 1-1 0,1 2 0 15,0-3 0-15,0 0-1 0,1-2-1 16,1 3-2-16,-2-3 4 0,1 2-6 0,-1 0 4 15,2 0-3-15,-3 1 2 0,0 1 0 16,0-1 0-16,-2 2 3 0,1 2 0 0,-2 0 0 16,-1-1-1-16,-2 2 0 0,2 0 0 15,-2 2-1-15,0-2 1 0,-2 3 1 16,0 0 1-16,0 0-1 0,1 0 1 0,-1 0 0 16,0 0 1-16,0 0-1 0,0 0-1 15,0 0 0-15,0 0 0 0,0 0 0 0,2 0 0 16,-2 0 0-16,1 0-1 0,-1 3 1 15,0-3 0-15,2 1 0 0,-2-1 0 0,0 0 0 16,0 0 1-16,0 1-1 0,0-1 0 16,0 0 0-16,-2 0 0 0,1 3 0 0,-1-1 0 15,1 0 0-15,-3 1 0 0,0-1 0 16,-1 0-1-16,2 1 0 0,-2-2-1 16,-1 4 2-16,-1-1 0 0,-2 1 0 0,1 1 2 15,-2-2-1-15,0 4-1 0,-1-1 1 16,1 2 3-16,-2-1-1 0,2 0 2 0,0 0-1 15,0 1 2-15,0-1-4 0,2-1-2 16,0 1 0-16,0-2 0 0,3-2 0 16,1 2 0-16,0-3 0 0,1 1 0 0,2-1 0 15,-4-2 0-15,5 0-2 0,-1-1 2 0,-1 0 0 16,2 0 0-16,0 0 2 0,-2-1-1 16,1 1 0-16,-1-1 1 0,-1-2-2 15,3-1 1-15,-2 1-1 0,-1 0 0 0,2-1-2 16,-1 1 1-16,0-3 1 0,1 1-1 15,-1 1 1-15,2-1-1 0,-1 1 1 16,-1-2 0-16,2 1 1 0,-2 1-1 16,2 2 0-16,0 0 0 0,0-1-1 0,0 1-1 15,0 0 2-15,0 1 3 0,0-1-2 0,0 1-3 16,0-3 0-16,-2 4-2 0,2-3 1 16,-2 2-3-16,2-2 1 0,0 0 4 0,0 1 0 15,-2 1-1-15,2-3 2 0,0 1 0 16,0 3 0-16,0-2-1 0,0 1 1 0,0-1 0 15,0 1 1-15,0-1-1 0,0 2 0 16,0 0 0-16,0 0 0 0,0 0 0 16,0 0 0-16,2 0 0 0,-2 0 0 0,0 0 0 15,0 0 0-15,0 0 0 0,0 0 0 0,0 0 0 16,0 0 0-16,0 0 0 0,0 0 2 16,0 0-2-16,0 0-2 0,0 2 2 15,0 1 0-15,4 0 0 0,-2 0-2 0,1 1 1 16,0 1 3-16,1 0-1 0,-1 2 1 15,2 1 3-15,-1-3 0 0,1 3 1 16,3-1-3-16,-2-1-2 0,1 2 1 0,-1-1-2 16,2 2-2-16,-2-1 2 0,2 1 0 15,-1-1-2-15,0 2 0 0,-2 0 0 0,1 1 2 16,-1-2-1-16,2 1 1 0,-3 0 1 16,2 0-1-16,-1 0-1 0,0-4 2 15,-2 1 1-15,0 0-5 0,-1-1-23 0,0 0-46 16,-6 0-153-16,1 1-120 0,-2-3-66 15,2-2-32-15,-5-2 5 0,1 0 39 0</inkml:trace>
  <inkml:trace contextRef="#ctx0" brushRef="#br0" timeOffset="7556.4122">10626 10453 126 0,'0'-2'233'0,"0"2"1"0,2-1-37 16,1 0-55-16,0-1-53 0,-1 2-36 0,1 0-24 15,1 0-11-15,-2 0-3 0,-2 0-1 16,3 0 3-16,-3 0 2 0,2 2 4 15,-2-2 7-15,1 0 3 0,-1 0 4 0,0 0 4 16,0 0 6-16,0 0 1 0,0 0 0 16,0 0-2-16,0 0-4 0,0 0-5 15,0 0-4-15,0-2-8 0,0 2-2 0,0 0-8 16,2 0-2-16,-2 0-5 0,0-1-1 16,0 1-5-16,2 0 0 0,-2 0 1 0,1 0-1 15,-1 0 0-15,0 0 2 0,0 0 2 16,2 0 2-16,-2 0-1 0,0 0 4 15,0 0 0-15,0 0 2 0,0 0-3 0,0 0 2 16,2 0 0-16,-1 0 2 0,1 0 0 16,-1 0 6-16,1-2 0 0,1 2-1 0,-3 0 0 15,4 0-3-15,-2 0-1 0,1 0-2 16,0-1-2-16,-1 1-1 0,0 0 1 16,-1-2-5-16,1 2 0 0,0 0-1 0,-1 0-1 15,2 0-1-15,-3 0-3 0,2 0 4 16,0 0-3-16,-1-1-1 0,-1 1 0 0,3 0 0 15,-2 0 4-15,-1 0-4 0,2 1 4 16,-2-1-1-16,3 0-1 0,-3 0 4 0,2 2-4 16,1-2 2-16,0 1 0 0,-1-1 2 15,1 0-4-15,0 2 0 0,2-2 2 0,-1 0 0 16,1 0-2-16,0 0 1 0,0 0 0 16,1 0 0-16,2 0 2 0,-2-2-1 0,1 2 0 15,-1 0 0-15,-1 0 2 0,-2 2-4 16,3-2 3-16,-1 0-2 0,-2 0 3 15,-1 1-2-15,-1-1 0 0,1 0 0 0,1 0 0 16,-1 0 0-16,-1 2-4 0,1-2 2 16,1 0 0-16,-1 0-1 0,4 0-1 0,-3 0 1 15,2 0-1-15,-2 0 0 0,2 0 1 16,1 0-1-16,0 0 0 0,-1 0 0 16,1 0 1-16,-1 0 0 0,0 0 1 0,3 0 3 15,-2 0-4-15,-1 0 3 0,1 0-2 16,-2-2 0-16,0 2 1 0,2-1-3 0,-3 1 1 15,1 0-1-15,-1 0 3 0,0-2-1 16,-1 2-2-16,1 0 1 0,0 0 2 16,0 0-1-16,2-1 2 0,-1 1-3 0,0-2 3 15,1 2-1-15,-1 0 0 0,3-1-1 16,0 1-1-16,-2 0-1 0,0-2 2 0,1 2 1 16,1 0 0-16,0 0-1 0,0-1 0 15,-1 1-1-15,-1 0 0 0,2 0 2 0,-2-2-3 16,0 2 2-16,0 0 0 0,0 0-2 15,-2 0 1-15,0 0 1 0,-1 0 0 16,0 0 0-16,-1 0 3 0,1 0 0 0,-1 0-1 16,2 0 1-16,-1 0 0 0,-1 0-1 15,2 2-2-15,1-2 0 0,-1 0-2 0,0 0 0 16,0 0 0-16,2 0 1 0,-2 0 0 16,3 0-1-16,-1 0 1 0,0 0-1 15,-2 0 0-15,2 0 1 0,-2 0 2 0,0 1-1 16,3-1-1-16,-3 0 3 0,2 0-2 15,0 0 2-15,0 2-3 0,0-2 1 0,1 0 1 16,0 0 0-16,-1 0-2 0,0 0 3 16,1 0-2-16,0 0 0 0,-1 0-2 0,1 0 1 15,-1 0 2-15,0 0-3 0,2 1 3 16,-2-1-1-16,0 0-1 0,-2 0 0 0,2 0-1 16,-2 0 1-16,-1 0 0 0,1 0 0 15,-1 0-1-15,0 2 0 0,-1-2 1 0,3 0-1 16,-2 0 2-16,-2 0 2 0,3 0-2 15,0 0-1-15,-1 0 2 0,1 0-3 16,0 0 0-16,1 1-1 0,-1-1-1 0,3 0 1 16,-3 0 1-16,0 0 0 0,0 0 3 15,-1 0-1-15,1 0-2 0,2 0 5 16,-2 0-1-16,1 0 1 0,0 0-4 0,-1 2 3 16,0-2-1-16,0 0-3 0,1 0 0 15,-1 0 0-15,0 0 0 0,2 1 0 0,-2-1 0 16,1 0 0-16,1 0 0 0,-1 0 0 15,-1 0 0-15,0 0 0 0,0 0 2 0,0 0 0 16,1-1 0-16,0 1 1 0,-1 0-1 16,0 0-1-16,-1 0-1 0,1 0 0 15,0 0 2-15,-1 0-2 0,1 0 0 0,-1 0 0 16,-1 0 0-16,1 0-2 0,1 0 4 16,-3 0-1-16,4 0-1 0,-2 0-1 0,1 0 2 15,-1 0 1-15,1 0-2 0,0 0 0 16,-1 0 0-16,1 0 3 0,0 0-2 0,1 0 0 15,-1 0 2-15,1 1-1 0,-1-1 0 16,-1 0-1-16,3 0 3 0,-2 0-4 16,0 0 0-16,2 2 0 0,-2-2 0 0,-1 0 0 15,2 0 0-15,-1 0 0 0,-1 0 1 16,1 0-1-16,-3 0 1 0,3 0-1 16,-3 0-1-16,2 0 1 0,0 0-1 0,-1 0 1 15,1 1 2-15,-2-1-2 0,3 0 0 0,-3 0 1 16,3 0 0-16,-1 0-1 0,1 1 0 15,0-1-1-15,-2 0 1 0,3 0 0 16,-1 0 0-16,-2 2 0 0,3-2 0 0,-3 2 1 16,3-2 0-16,-3 0-1 0,2 0 0 0,-1 0 0 15,1 0 0-15,-2 1-1 0,2-1-1 16,-1 0 1-16,0 0 1 0,-1 2 0 16,3-2 0-16,-3 1-1 0,1-1 1 0,1 0 0 15,-1 2 0-15,-1-2 0 0,2 1 0 16,-1-1 1-16,2 0 1 0,-2 2-2 15,-1-2-1-15,1 0 0 0,0 0 2 0,-1 1-1 16,3-1 0-16,-3 1 2 0,2-1 0 16,1 0 0-16,0 0-4 0,-2 0 2 15,4 0-2-15,-3 0 2 0,0 0 0 0,1 2 0 16,0-2 2-16,-2 0 0 0,1 0 2 16,0 0-3-16,-3 0-1 0,2 0 0 0,2 0 3 15,-2 0-1-15,-2 0 0 0,0 0-1 16,0 0-1-16,2 0 2 0,-1 0-2 0,1 1 0 15,-1-1 1-15,1 0 1 0,1 0-1 16,0 0-1-16,2 2 1 0,-2-2-1 0,3 2 1 16,-1-2 0-16,0 0-1 0,1 0 0 15,3 0-1-15,-5 0 0 0,4 0 0 16,-2 0 1-16,-1 0 1 0,2 0-1 0,0 0 0 16,-1 0 1-16,1 0 0 0,1 0-1 15,1 0-1-15,-3 0 1 0,3 1 0 16,-1-1 0-16,-1 0 0 0,1 0-1 0,-3 2 1 15,3-2 0-15,-2 0 0 0,0 0 0 16,1 0 0-16,-1 0 0 0,-1 2 0 0,0-2 0 16,1 2 0-16,-1-2 0 0,-1 0 0 15,1 0 1-15,0 0-1 0,-2 1 0 16,2-1 1-16,1 0 0 0,0 0-2 0,-1 0 0 16,0 0 1-16,0 0 0 0,2 2 1 0,0-2 1 15,-2 0 0-15,1 0 2 0,-1 2-4 16,1-2 3-16,0 0-3 0,-1 1 0 0,-2-1-1 15,2 2 1-15,0-2 0 0,2 1 0 16,-2-1 0-16,0 0 0 0,0 0 0 0,1 0-2 16,3 0 1-16,-2 0 0 0,-1-1-1 15,2 1 2-15,-1 0 0 0,0 0 0 16,1-2 0-16,0 2 0 0,-1-1 2 0,0 1-2 16,1-2-2-16,-3 0 2 0,3 2 0 15,0-1 0-15,-2 1 0 0,2-2-3 16,-1 0-1-16,0 2-1 0,1 0 1 0,0 0 0 15,0-2 3-15,0 2 0 0,-2 0 2 16,1-1-1-16,-1 1 3 0,1 0-3 0,-2 0 1 16,2 0-1-16,-1 0-1 0,-1 0-1 15,0-2 1-15,-1 2 1 0,1 0-2 16,0 0 2-16,-2-2 0 0,2 2 0 0,-2 0 0 16,2 0 0-16,-1 0 0 0,-1 0 0 0,-1 0 1 15,1 0-1-15,-1 0 1 0,-2 0-1 16,2 0 1-16,-1 0-1 0,-1 0 0 15,0 0 0-15,0 0-1 0,0 0 1 0,-1 0 0 16,1 0 0-16,-2 0 0 0,2 0-2 16,-2 0-3-16,1-1-18 0,-1-1-43 0,-1 0-122 15,-5 0-136-15,2 2-70 0,1-3-36 16,-3 2 1-16,-3-2 29 0</inkml:trace>
  <inkml:trace contextRef="#ctx0" brushRef="#br0" timeOffset="9458.0015">21380 9510 235 0,'4'-4'329'0,"1"1"19"0,-4 1 9 0,3-1-135 16,-3-2-86-16,-1 2-49 0,0-1-27 0,0 2-8 15,0-1 0-15,-3 0 1 0,0 0 0 16,-2 2-7-16,-1-2-5 0,0 1-6 0,-3 2-9 16,-3 0-4-16,3 0-4 0,-3 2 1 15,2 1-2-15,-2-2-1 0,3 2 0 0,-2 2-1 16,3 1 1-16,1-2-1 0,3 2 2 15,-2 1 3-15,3 5 3 0,1-2 3 16,0 2-3-16,1 1-1 0,1 2-3 0,-4 2-6 16,4 1-4-16,-1 3-3 0,-2-1-5 15,-1 4-1-15,1 4-1 0,-4-1-2 0,0 5 1 16,1 0 1-16,-1 4 4 0,-1 0 1 16,-2 3 5-16,3-1 2 0,-1-2 1 15,3-3 0-15,-1 0 4 0,3-5 0 0,0-3 0 16,1-1 3-16,1-4-2 0,-1-2 2 15,2-3-3-15,0-2-3 0,0-4-2 0,2-1-3 16,-2 0-3-16,1-4-3 0,-1-1-1 16,0-1-1-16,2-1-4 0,-2-1-13 0,0 0-9 15,2-3-2-15,-1 0-5 0,2-4-20 16,2-3-27-16,-4 0-70 0,-1 1-153 16,-1-1-86-16,-4-1-43 0,5-1-6 0,-3-1 23 15</inkml:trace>
  <inkml:trace contextRef="#ctx0" brushRef="#br0" timeOffset="9669.8885">21078 9888 70 0,'3'-3'309'0,"1"-1"26"0,-1-1 12 16,2 3-51-16,3 1-115 0,0-1-68 0,1 0-41 15,1 2-20-15,3 0-8 0,-1 0-7 16,0 0-2-16,1 0-3 0,0 2-3 15,-1-2-1-15,0 0-6 0,-1 2-1 16,3-2-7-16,1 0-11 0,-1 1-15 0,0-1-25 16,2 0-29-16,-4-1-68 0,1 1-112 15,-2 0-73-15,-3 0-32 0,2 1 1 0,0 1 14 16</inkml:trace>
  <inkml:trace contextRef="#ctx0" brushRef="#br0" timeOffset="10047.5916">21406 9933 301 0,'0'4'341'0,"2"2"25"15,-2 2-11-15,0-1-115 0,0 3-66 16,0-1-45-16,2 1-21 0,-1-1-14 0,1 3-10 16,-1-1-9-16,4 1-13 15,-2 2-12-15,0 1-14 0,2-4-13 0,0 2-8 0,0-3-7 16,-2 2 0-16,1-3-6 0,-2-4-2 16,-1 2 3-16,1-4-1 0,0-2-1 0,-2 3-1 15,0-4 0-15,0 0-1 0,0 0 0 16,-2 0 0-16,2 0 0 0,-2 0 1 0,2 0 0 15,0-3 0-15,0 2 0 0,0 0 1 16,0-1 0-16,0-1 1 0,0-2-1 16,0 3-1-16,2-5 0 0,0 2 2 15,-1-3-2-15,2-1-1 0,-3 0 0 0,4-2 1 16,-1 2 0-16,2-3-1 0,0 2 0 16,0-4 1-16,0 2 1 0,3 1-1 0,-3 0-1 15,2 2 1-15,-2 0 0 0,0 2-1 16,-2 0 1-16,2 2-1 0,0 1 2 0,2 3-1 15,0-3-1-15,1 1 1 0,-1 2-3 16,1 0-9-16,1-1-15 0,-3 2-26 0,2-1-30 16,-3-1-35-16,-2 2-77 0,-3 0-101 15,0 0-65-15,0 0-20 0,4 3 5 16,-2-1 22-16</inkml:trace>
  <inkml:trace contextRef="#ctx0" brushRef="#br0" timeOffset="10443.7879">21628 9978 196 0,'2'3'311'0,"-2"1"23"15,2-2-2-15,-2-1-99 0,3 2-91 0,1 0-53 16,-1-1-30-16,2 1-19 0,3-1-5 16,-1 0-7-16,1-2-3 0,2 3-1 0,2-1 0 15,-1-1-2-15,1 1-1 0,2-1 1 16,-5-1-2-16,5 0 2 0,-6 0 0 0,2 0-2 16,-4 0 0-16,2-1 3 0,-3-1 4 15,-4 1-1-15,1-1 0 0,0-1 0 16,-1-1 1-16,-1 1-4 0,-1-2-2 0,-1 1-4 15,-1-2-2-15,-1 2-1 0,1-3-1 16,-3 2-3-16,-2 1 1 0,0 1-2 0,0 1 2 16,-2-3 1-16,-3 5 0 0,-3 0 3 15,2 5 4-15,-4-1 0 0,2 1-3 16,-1 5-1-16,4 0-4 0,-1-1-5 0,3 0-1 16,3 3-4-16,1-1 1 0,3 1-1 15,3 0 0-15,2-2 0 0,3 2-1 0,1-1 0 16,2-1-1-16,1-2-1 0,2 4 0 15,0-5 2-15,2 1-1 0,-1-1-2 0,1-2 1 16,-2-1 2-16,1-1 0 0,-2-1 0 16,-2-1 0-16,-1-1 2 0,3 0-11 15,-2-1-24-15,-1-2-34 0,1-2-44 0,2 2-111 16,-1 2-121-16,-4-1-57 0,5 2-10 0,1-3 14 16,0 1 32-16</inkml:trace>
  <inkml:trace contextRef="#ctx0" brushRef="#br0" timeOffset="11173.8471">22151 9970 185 0,'3'-2'297'0,"0"-1"22"0,0-1-11 0,1 1-90 16,-3 1-75-16,2-3-44 0,1 5-20 15,-3-3-6-15,2 1-1 0,-3-1 4 0,-3 0 4 16,2 0 2-16,-3 0-2 0,0 0-8 16,-3-2-5-16,-1 4-12 0,-3-2-11 0,2 0-10 15,-3 2-9-15,2-1-12 0,-2 2-2 16,0 3-5-16,1 0-1 0,0 1-2 16,-2 4-2-16,4-1 0 0,-3 3-1 0,3 4 0 15,3-2-1-15,1-2 0 0,2 2 0 16,3-2 0-16,0 0 0 0,1 2 1 0,4-3 0 15,2-1 0-15,0-1-1 0,0-2 0 16,1-2 1-16,0 0 0 0,1-1-2 16,-3-1 2-16,2-2 0 0,2-1 2 0,1-1-2 15,-2 0 0-15,-1-1 2 0,5-4-2 16,-4 3 1-16,1-3 1 0,1-1-2 16,-3 2 1-16,-3 0 0 0,-1 3-1 0,0-1 0 15,-3 2 0-15,-1 0 1 0,0 2-1 16,0 1-1-16,-1 1 0 0,-4 2 0 0,0 0 0 15,0 5 1-15,-1-3 0 0,-2 5 0 16,3 0-1-16,2 2 0 0,0 3-4 0,0 2 3 16,-1 2-1-16,0 2-1 0,0 2 4 15,0 0 2-15,1 1 0 0,0 2 3 0,-1-1 3 16,0-1-1-16,0-1-1 0,1 0 0 16,2-4 2-16,-3 1-2 0,3-4 0 0,-4 1-2 15,4-4 0-15,-1-1-2 0,1-2-1 16,-1-1-1-16,0-4-1 0,1 0 1 15,1-2-2-15,-2-2-2 0,2 1-5 0,-1-4-2 16,1 1-2-16,-4-4-5 0,4-2-19 16,0-3-37-16,0-2-112 0,4 0-134 15,-4 1-74-15,3-3-33 0,2-3 2 0,4-4 28 16</inkml:trace>
  <inkml:trace contextRef="#ctx0" brushRef="#br0" timeOffset="11540.9106">22388 10000 52 0,'0'1'353'15,"-5"-1"35"-15,4 2 18 0,-1 3-12 0,-1 1-149 16,0-1-102-16,-1 2-53 0,1 3-25 16,-2-1-6-16,2 2-4 0,-1-1-2 0,1 2-10 15,-1 0-5-15,4-1-12 0,-3 1-8 16,3-2-7-16,2 2-3 0,-1-4-4 15,1 0-2-15,1 0-2 0,2-2 2 0,-1 0-2 16,1-3 0-16,-2-1 0 0,4-2-2 16,-1 0 1-16,2-2-2 0,-2-1 3 0,4-3 0 15,0 0-1-15,0-2 1 0,0 0 0 16,0 0 1-16,-1-4-1 0,-1 2 0 0,-2-2 4 16,1 0-4-16,-1-1 0 0,-3 2 0 15,-2-1 0-15,1-1 0 0,0 4-2 16,-4 1 0-16,0 0-1 0,-1 2 0 0,2 0-2 15,-5 3 0-15,2-1 3 0,1 2-1 16,2 1 4-16,-3-1-1 0,4 2-18 0,0 0-34 16,4-1-62-16,-4 1-157 0,0 0-95 15,0 4-53-15,6-2-9 0,3 2 20 0</inkml:trace>
  <inkml:trace contextRef="#ctx0" brushRef="#br0" timeOffset="11958.0484">22594 10063 107 0,'4'3'313'15,"2"0"24"-15,1-1 19 0,-2 1-63 0,3-2-103 16,1 0-56-16,0 1-31 0,1 1-11 16,2-1-9-16,1-1-6 0,0 2-9 0,-1-1-11 15,1-1-7-15,-2 0-11 16,-1 1-5-16,-2-2-6 0,-2 0-4 0,2-2-3 0,-4 1-6 16,1 0 0-16,2-4-5 0,-4 2-3 15,0-3-4-15,3 2 0 0,-3-2-1 16,2-2 1-16,-2 3-2 0,0-4 1 0,1 4 0 15,-3-2-1-15,-1 0 0 0,0 2-1 16,-3 1 0-16,0 0-1 0,-2-1 1 0,-5 2-1 16,0 1-1-16,-5 1 0 0,0 1 2 15,-3 0 0-15,-1 1 0 0,0 1 0 0,0 1 2 16,2 3 2-16,-1 1-4 0,4 2-2 16,1 3 0-16,1 0 0 0,2 1 0 0,6 0-6 15,0 2 2-15,4 2 2 0,2 0 0 16,3-3 1-16,1 0 4 0,2 0 5 15,1-2-2-15,1 0 0 0,0-2-1 0,0-3-1 16,3-1-2-16,0-1 0 0,0-2 1 16,-1-2-1-16,4-1 4 0,-2-1-4 0,4-2-4 15,-1-2-18-15,-3-4-26 0,2 0-34 16,-3-1-65-16,0-2-101 0,-4 0-105 16,-1 1-42-16,-3 1-5 0,3-1 18 0,1-1 54 15</inkml:trace>
  <inkml:trace contextRef="#ctx0" brushRef="#br0" timeOffset="12378.6602">22906 10057 173 0,'5'-2'318'0,"-2"-1"38"16,0 1-1-16,-3 0-67 0,4 2-84 16,-4 0-47-16,0 0-34 0,0 0-20 15,-2 0-15-15,0 4-12 0,-1-3-10 0,2 3-12 16,-4 2-14-16,1 2-13 0,0-1-9 16,-1 1-8-16,4 0-2 0,-1 1-7 0,2 1-1 15,0-3 2-15,0 3-2 0,2-2 2 16,-1 0-1-16,1-3 0 0,0 2 1 0,-1-3-2 15,-1-1 0-15,0 0 0 0,2-2-2 16,0 1 2-16,-2-2 0 0,0 0 2 16,0-2-1-16,4 1 0 0,-3-3-1 0,1 1 0 15,1-3-1-15,0 0 0 0,2-2-1 16,0 2 0-16,0-2 2 0,2-1 0 0,1 1 0 16,-1-1 0-16,1-1 0 0,3 3 1 15,-3-2 0-15,1 3-1 0,2 0 2 16,-1 3-1-16,-1-1 1 0,0 1 0 0,-1 2-2 15,-3 1-1-15,0 1 0 0,-2 1 0 16,-1 0-1-16,0 3-1 0,-4 2 0 0,0 2 0 16,-1 2 0-16,0 1-2 0,0 0 2 15,-1 2 2-15,1-4 0 0,2 2-1 16,1-2 2-16,0 0 0 0,0-1 0 0,1-1 0 16,2-1 2-16,1-3-1 0,-1 1-1 15,2-4 0-15,2 2 0 0,0-3 1 0,2-3-11 16,-1-2-32-16,5 0-50 0,-4-2-154 15,-1 2-109-15,1-3-63 0,0 1-18 0,0 3 16 16,4-2 42-16</inkml:trace>
  <inkml:trace contextRef="#ctx0" brushRef="#br0" timeOffset="12710.1034">23341 10089 209 0,'2'-5'361'15,"-1"-3"27"-15,1 4 19 0,-2-2-91 0,0 2-106 16,0 2-66-16,-2-3-35 0,1 2-20 15,-1-1-15-15,0 3-15 0,-1-1-14 16,2 0-15-16,-4 2-13 0,0 2-8 16,-1 0-5-16,0 1-2 0,-3 2-2 0,0-3-2 15,0 3 1-15,1-1-4 0,0 2 4 16,-1 0 0-16,0 2-1 0,1-1-3 0,4 1 4 16,-2 1 1-16,4-1-2 0,2 1 1 15,2-1 0-15,2 1 3 0,-1 0-2 0,4 2 0 16,1-2-1-16,-2-1 1 0,2-1 0 15,1-2 0-15,-1 2 0 0,0-1 1 0,1-2-1 16,1 1 2-16,0-2-2 0,2 0-3 16,1 0 0-16,1-1 3 0,-1 0-2 0,2-2-2 15,0 0-10-15,0-2-15 0,-2 1-25 16,0 0-31-16,-1-4-55 0,-2 1-99 16,-2 1-104-16,0 1-38 0,-4-3-10 0,3-2 15 15,-2-1 48-15</inkml:trace>
  <inkml:trace contextRef="#ctx0" brushRef="#br0" timeOffset="13147.8641">23518 10135 191 0,'0'-4'327'0,"0"1"35"16,0 0-5-16,-2 1-68 0,2-1-83 15,0 3-55-15,0-2-47 0,0 2-28 16,0 0-18-16,0 2-10 0,0 0-2 0,0 1-4 16,2 0-1-16,0 0-5 0,-2 1-3 15,1-1-7-15,-1 2-4 0,3-2-9 0,-1 1-3 16,0-1-2-16,1 0-5 0,0 0-3 15,2-1 2-15,1-1-2 0,0 1-2 0,1-2 2 16,1-2 0-16,1 1 0 0,-3-1 0 16,1-1 0-16,-1 0 3 0,-1-1 0 0,2 1-3 15,-2-2 0-15,2-1 0 0,-3 2 0 16,0 1-2-16,-3-2 1 0,3 0-2 16,-4 5 3-16,2-3-2 0,-4 1-1 0,2-1 2 15,0 3 0-15,-2-2-3 0,0 2 2 16,1 0-1-16,-3 2 2 0,1-1-2 0,2 3 2 15,-3-1 4-15,3 4 1 0,-1 0-1 16,1 2 2-16,-3 0-3 0,4 3 2 0,-3 2 0 16,1 0-1-16,-2 6 4 0,1 0 0 15,-2 1 1-15,0 6 1 0,-1-2 3 16,-2 0 2-16,0 2 0 0,0 1 0 0,0-1-1 16,-1-2-2-16,3-1-3 0,-2 0-3 15,1-2-2-15,-2-3-2 0,4-3 0 0,1-1-1 16,-1-5-2-16,-2 0-5 0,-2-5-9 15,-2 0-5-15,-4-5-9 0,-5-3-28 16,-5-6-92-16,-5-1-160 0,-7-2-77 0,-2-2-42 16,-9-1-17-16,-8-2 15 0</inkml:trace>
  <inkml:trace contextRef="#ctx0" brushRef="#br0" timeOffset="14799.0745">21346 11572 280 0,'-14'3'347'0,"-3"2"15"0,1-1 8 16,-2 1-141-16,2-1-109 0,-1 1-54 0,0-2-31 15,1-3-18-15,-3 0-6 0,1 0-5 16,-2-3 1-16,1 0 4 0,2-3 3 0,-5 0 6 16,1-2 6-16,4-1 6 0,-5 1 2 15,1-3 3-15,5 0-1 0,-3-2 0 0,7 2-5 16,-2-1-3-16,2 0-6 0,4 0-3 15,5 0-6-15,3-1-3 0,3-1-5 0,4 0-2 16,4 1 0-16,5-4-1 0,1-3-1 16,4 3-1-16,2-1 1 0,-1 1 3 15,4 0-4-15,-1 2-1 0,0-1 1 0,2 3-2 16,2 1 1-16,-3 2-3 0,1 2 3 16,-2 1-1-16,0 2 2 0,-2 2 0 0,-3 3 0 15,1 2 3-15,-2 0 2 0,0 2 1 16,-1 3 7-16,-3 1 2 0,0 1 5 0,-5 4 2 15,2 0 4-15,-6 3-2 0,-1 1 0 16,-3 3-1-16,-1 1-3 0,-2 0-5 16,-3 0-3-16,-1 0-3 0,1-3-3 0,-1 0-3 15,-2-1-2-15,1-4-1 0,2-1 0 16,-3-3 0-16,4-1 0 0,0-4-3 0,0-1 2 16,3-1 1-16,-2 1-3 0,2-3 0 15,0 0 0-15,0 0 1 0,0-2-1 0,2-1 0 16,-2-1-1-16,0-2 1 0,0 0 0 15,0-2-1-15,0 0 1 0,-4 1 0 16,1-1 2-16,-3 1-2 0,1 0 2 16,-1-1-1-16,1 4 1 0,0-1 1 0,4 2 0 15,-4 2 0-15,5 1 1 0,-1 0 0 0,2 1-1 16,-1 2 0-16,5 2 0 0,0-1 0 16,-1 1 0-16,3 2 1 0,1 1 0 0,3 0-1 15,1 1 0-15,2-1 0 0,-1 1 0 16,0 0 0-16,3 2 2 0,-2-2-1 15,2 1-1-15,-3-3 0 0,0 1-9 16,-1-1-13-16,-2-5-25 0,0 1-30 0,-3-4-61 16,-3 1-137-16,1-4-87 0,-1-1-35 15,1-2-6-15,0-1 17 0</inkml:trace>
  <inkml:trace contextRef="#ctx0" brushRef="#br0" timeOffset="15132.682">21708 11422 185 0,'5'-4'344'0,"-2"-1"23"15,3 2 13-15,-3-2-88 0,1 1-124 16,-1 1-62-16,-2 2-36 0,1 0-10 0,0 1-7 16,-2 0 5-16,0 1 0 0,0 3 2 15,0 2-4-15,-4 3-8 0,3 0-7 16,-1 5-8-16,1-2-7 0,-3 2-10 0,3 1-8 16,-1 1 0-16,2-3-2 0,3 1-4 15,1-2 0-15,-1 0-1 0,3 1 0 0,1-7-1 16,2 3 0-16,0-3 3 0,1 0-3 15,4-3 0-15,-3 0-3 0,1-3 3 0,0-1-2 16,-2-2 0-16,0-2 0 0,-2-1-3 16,-1-1 4-16,-1-2 0 0,1-3 1 15,-1 0 0-15,-3-3 0 0,2 1 2 0,-4-1 2 16,2 1-3-16,1 2 1 0,-1-2 1 16,0 2-2-16,0 1-1 0,2 2 0 0,-1 0 0 15,1 3-2-15,2 0-2 0,-1 1-11 16,3-1-13-16,-1 2-31 0,-1-1-36 0,-1 3-98 15,0 2-133-15,-3 0-62 0,-3 2-21 16,0-2 10-16,3 4 27 0</inkml:trace>
  <inkml:trace contextRef="#ctx0" brushRef="#br0" timeOffset="15802.5125">22073 11485 302 0,'0'2'349'0,"0"-2"15"16,0 0-10-16,0 1-127 0,0-1-92 16,0 0-55-16,0 0-27 0,0 0-9 0,2 0-6 15,0 2 0-15,-1-1 1 0,4 2-4 0,3-1-3 16,-2-1-7-16,0 0-5 0,4 3-4 16,-1-3-4-16,-1 1-4 0,0-2-2 0,1 0-1 15,-1 0-1-15,1-3-3 0,-3 1-1 16,3-2 1-16,-3 1 0 0,3-2-1 15,-5 0 0-15,1 0 2 0,3-1 2 0,-7 2-3 16,2-1 1-16,-3 0 1 0,0-2 3 16,-3 4-1-16,2 0-2 0,-4 0 2 0,-3 0 1 15,-1 0 1-15,-3 1-1 0,-1-1 1 16,-2 3 8-16,-2 3 1 0,1 0 6 0,0 3 1 16,2 2 0-16,1 2-2 0,2 1-6 15,5 2-3-15,-2 0-4 0,7 3-4 16,1-4-1-16,1 5 0 0,4-2-1 0,4-2 0 15,1 0-2-15,4-1 0 0,0-2-1 16,5-1-2-16,0-1-6 0,2-3-9 0,1-3-20 16,-1 1-25-16,1-6-33 0,0 3-89 15,-6-4-130-15,-2 0-60 0,-2 0-20 16,2-5 8-16,1 1 21 0</inkml:trace>
  <inkml:trace contextRef="#ctx0" brushRef="#br0" timeOffset="16173.9926">22598 11352 225 0,'0'-14'338'0,"0"1"26"15,0-1 19-15,0 1-116 0,-1 4-91 0,1 0-51 16,-2 0-29-16,1 1-13 0,-1 2-10 16,0 0-5-16,1 1-6 0,-3-1-9 0,1 4-9 15,2-1-13-15,-3 1-8 0,0 2-8 16,-1 2-6-16,1-1-3 0,-1 3-2 0,-2 2 0 15,2-1-4-15,1 4 2 0,-4-1 0 16,3 2-2-16,0 1 0 0,2 1 2 0,0 5-2 16,1-3 0-16,-1 2 0 0,2 3-2 15,-1-3-2-15,-1 4 1 0,2-2 0 16,-3 1-2-16,0 1 3 0,0 0 2 0,0 2-1 16,-1-1-1-16,-3-1 1 0,3 0 1 15,1 0-3-15,-3-2 2 0,2-1-1 0,0-2 2 16,0-4 0-16,1 0-1 0,0-2 1 15,0-3 1-15,3-3 1 0,-1 0-1 0,1 0 3 16,1-3-9-16,0-3-15 0,-2 0-29 16,2-2-40-16,2-1-87 0,-6 0-100 0,3 0-90 15,-6 0-33-15,3-1 1 0,-1-4 23 16</inkml:trace>
  <inkml:trace contextRef="#ctx0" brushRef="#br0" timeOffset="16332.8955">22353 11488 82 0,'0'-5'323'0,"0"-2"29"0,2 3 16 0,2 0-54 16,3 4-116-16,1-3-78 0,3 3-48 0,3 3-24 16,0-3-12-16,4 3-5 0,0-1-9 15,2 3-7-15,-2-3-7 0,2 3-6 16,2-3-13-16,-4-1-19 0,-1 1-29 0,0-1-96 16,-6 2-118-16,-2-3-59 0,-1 2-23 0,0-4-1 15,0 1 20-15</inkml:trace>
  <inkml:trace contextRef="#ctx0" brushRef="#br0" timeOffset="16645.3155">22684 11491 287 0,'0'3'371'0,"-2"0"22"0,0 2 15 0,-1-1-130 15,2 4-105-15,1-1-60 0,-4 1-28 16,3 1-12-16,-1-1-8 0,-1 1-4 0,0 1-9 16,-2 2-10-16,2-2-15 0,-2 1-9 15,2 2-9-15,0-1-6 0,0 0-2 16,1-1-1-16,0 1 2 0,-1-2 1 0,2-2-2 15,1 0 3-15,-2-2-2 0,2 0 0 16,0-4-2-16,0 0-2 0,2-1 2 0,-1-2-2 16,2-1 0-16,1-3 2 0,-1 0 0 15,2-3 3-15,0-1-2 0,-1-1 2 16,2-1-2-16,-1-1-1 0,0 0-1 0,-2-1 1 16,2 1 0-16,-2 3 0 0,2 0 2 15,1 1 0-15,-3 2-1 0,2 0-1 0,-2 3-4 16,4 1-10-16,-1-1-15 0,2 1-25 15,0 2-26-15,0 0-31 0,1 0-70 0,-1 2-83 16,-2-2-84-16,2 5-26 0,1-2-2 16,1 0 19-16</inkml:trace>
  <inkml:trace contextRef="#ctx0" brushRef="#br0" timeOffset="17002.0867">22867 11604 258 0,'5'4'326'0,"1"-1"22"16,-1 1-7-16,-2-1-104 0,3 1-79 15,-1-1-45-15,2 0-20 0,-2-1-8 16,3 1-7-16,-3-1-6 0,3-2-9 0,1 0-11 15,-1 2-12-15,0-2-11 0,2 0-11 16,-1 0-6-16,-2-2-6 0,1 2-2 0,-3-5-2 16,0 5-2-16,0-4 0 0,-2 1 0 15,1 1 0-15,-3-1 2 0,3-2-1 16,-4 0-1-16,0 1 0 0,-4-2 1 0,1 4 1 16,-2-2-2-16,-1-1-1 0,-3 1 2 15,-3-1 0-15,0 0-1 0,-6 3 1 0,1-3 2 16,1 4 5-16,-3-1 5 0,2 4 1 15,0 1 5-15,2 1-1 0,1 2 0 16,1 3-5-16,4 2-6 0,1 0 0 0,2 2-3 16,2 2-1-16,1 0-2 0,5 0-1 15,-1-1 0-15,4 3 0 0,3-3 0 0,1 1-2 16,3-5 0-16,1 1 0 0,2-1-2 16,1-4-1-16,1 1-2 0,0-6-9 15,0-1-15-15,0-1-19 0,-1-2-25 0,1 0-22 16,-1-3-37-16,0-2-65 0,-5 3-75 0,-1-2-64 15,-1 1-20-15,-1-2 3 0,1-1 28 16</inkml:trace>
  <inkml:trace contextRef="#ctx0" brushRef="#br0" timeOffset="17414.5605">23121 11653 41 0,'7'-7'307'0,"-3"2"39"0,0 2 24 16,-1 0-35-16,0 3-101 0,-1 0-76 16,-1 0-39-16,-1 0-21 0,0 0-6 15,0 0-9-15,0 0-4 0,0 2-10 0,0-1-15 16,-1 2-18-16,-1 2-11 0,0 1-10 15,-1 1-9-15,0 2-2 0,1-1-1 16,-1 2-1-16,2 0-2 0,-3-3-3 0,4 2 1 16,0-2-2-16,-1 1 0 0,1-4-1 15,1-1 0-15,-1 0 3 0,0-1 0 0,2-1 2 16,0-1 0-16,1-1 0 0,2-2 0 16,-1-2-1-16,1-1 2 0,4-3 3 0,1 1-1 15,0-3 2-15,0-2 1 0,-2 2 1 16,2 0-3-16,-1 2-2 0,-1 0 0 0,-1 3-2 15,-2 3-2-15,-1-2 1 0,1 3 0 16,-4 0 0-16,2 1 1 0,-1 1-1 0,0 0 2 16,-1 1-1-16,1 3 0 0,-1-1 1 15,1 1 0-15,0 0 1 0,-1 1-3 0,1 2 0 16,0 1 0-16,-1-1-1 0,1 1-1 16,-1 2 1-16,1 0 1 0,1-1-2 15,-2-1 0-15,-1 0 0 0,2-2 0 16,-1 1 0-16,-1-2 0 0,2-1 0 0,-2-1 3 15,0-1-6-15,2-2-11 0,-2 0-24 16,1 0-30-16,4 0-44 0,0 0-107 0,0 0-117 16,2 3-52-16,3 0-11 0,1-3 12 15,3-3 35-15</inkml:trace>
  <inkml:trace contextRef="#ctx0" brushRef="#br0" timeOffset="17688.4028">23529 11676 230 0,'0'-3'345'0,"2"-3"25"0,-2 1 15 16,-2 1-112-16,2 1-92 0,-1-2-50 0,-1 2-29 16,0 0-12-16,-1 2-8 0,-3-1-11 15,-2 4-13-15,0-1-15 0,-2 3-11 16,0 1-10-16,0 1-9 0,0 2-5 0,0 1-3 16,2-1-3-16,1 1-2 0,1 3-4 15,3-2 1-15,-1-2-4 0,4 3 5 0,0-2 0 16,2-1 0-16,1 0 2 0,4 1 0 15,-3-2 0-15,5-2-2 0,1 3 2 0,0-3 0 16,1-1 2-16,3 1-2 0,-1-2-2 16,1-3-8-16,0 1-22 0,4-1-25 0,-4-1-33 15,2-1-57-15,0-3-78 0,-2 3-79 16,-2-1-56-16,-1 0-15 0,0 0 11 16,1-4 46-16</inkml:trace>
  <inkml:trace contextRef="#ctx0" brushRef="#br0" timeOffset="18095.7842">23713 11745 191 0,'4'-5'311'0,"-2"1"29"0,0-1-9 15,-1 4-64-15,-1-2-83 0,3 3-50 16,-3 0-26-16,0 0-13 0,0 0-6 0,0 0-4 16,-3 1-10-16,3 1-11 0,0-1-15 15,0 2-14-15,0 0-15 0,3 0-7 16,-2 2-3-16,-1-2-5 0,4 0-2 0,-3 2-1 16,3 0 2-16,0-1-2 0,1-1-3 15,2 0 1-15,0-1-1 0,0 0-1 0,1-1-1 16,1-2-1-16,0-1 0 0,3 0 2 15,-3-4-5-15,2 2 1 0,-3-2-5 16,-1 2 3-16,-3-2-1 0,2 0 2 0,-3 0 5 16,1 0 1-16,-3 0 1 0,2 1 3 0,-1 1 2 15,0 0-3-15,-2-3 0 0,0 4 3 16,0-2 4-16,-2 2 1 0,0 2 3 0,-1 0 2 16,2 2-3-16,-6 0-2 0,1 6-6 15,2-1-1-15,0 4-4 0,1 0-4 0,1 3 0 16,-1 2 2-16,3-1-2 0,0 4 3 15,0-1 1-15,0 3 0 0,0-1-1 16,0 2 1-16,0 2 1 0,-1-1 0 0,-3 3-1 16,1 0 1-16,-3-4-1 0,-2 4-2 15,-1-1 2-15,-9-1 0 0,-3-3 1 16,-5-1 0-16,-6-4 1 0,-5-1 0 0,-5 0-10 16,-4-3-39-16,-9-2-158 0,-4-1-127 15,-1-4-67-15,-1-3-35 0,-4-2-10 16,-6-1 32-16</inkml:trace>
  <inkml:trace contextRef="#ctx0" brushRef="#br0" timeOffset="27319.2044">8542 6609 127 0,'-2'0'251'0,"2"-2"12"0,0 1-30 0,0-1-74 16,2 1-73-16,-1-1-38 0,2 1-22 16,-2 1-13-16,-1 0-6 0,0-2-3 0,0 2-2 15,2 0-2-15,-2 0-2 16,0 0 2-16,0 0 0 0,0 0-2 0,0 0 2 0,0 0 2 15,0 0-2-15,2 2 0 0,-1-2 0 16,-1 0 0-16,2 0 0 0,-1 0 4 16,1 0-2-16,0 0 3 0,-1 0 0 0,-1 0 1 15,0 0 2-15,0 0 4 0,0 1 4 16,0-1 6-16,0 2 9 0,0-2 6 0,0 0 1 16,-1-2-1-16,-1 1-3 0,2-1-7 15,0 1-8-15,0-1-6 0,0 2-7 0,-2-3 2 16,2 1-4-16,0 2 1 0,0 0-1 15,0-2-1-15,0 2-1 0,0 0 0 0,0-1-1 16,0 1-1-16,0 0 0 0,0 0 0 16,-1 0 0-16,1 0-1 0,1 1-3 15,1-1-8-15,-2 2-7 0,0-2-13 0,0 2-13 16,-3 1-89-16,-2-3-90 0,-1 2-45 16,0-4-17-16,-2 2 0 0</inkml:trace>
  <inkml:trace contextRef="#ctx0" brushRef="#br0" timeOffset="28008.784">7670 6640 249 0,'3'-2'264'16,"-1"0"10"-16,0 2-53 0,-1-2-95 15,1-1-52-15,0 1-29 0,-1-1-14 16,2 1-6-16,-3 0-11 0,2-1-1 0,0 2-2 15,-1-1-4-15,2-1-3 0,0 3-3 16,-3-2-1-16,3 1 0 0,-1 1 0 0,-1 0-1 16,3 0 1-16,-3 0-1 0,3 0 1 15,0-1 0-15,0 1 1 0,0 1-1 0,2-1 0 16,-1 0 0-16,0 0 0 0,1 1 0 16,-1-1 0-16,1 0-1 0,-3 2 1 15,2-2 1-15,-2 0-1 0,-1 0 0 0,1 0 1 16,0 0-1-16,-1 0-1 0,1 0-13 0,3 0-50 15,-3 2-113-15,-3-2-56 0,2-2-32 16,1-1-12-16,-1-1-3 0</inkml:trace>
  <inkml:trace contextRef="#ctx0" brushRef="#br0" timeOffset="28843.5962">11538 6574 195 0,'0'-3'287'16,"2"0"11"-16,-2 0 6 0,0 1-142 16,3 0-77-16,-3 2-40 0,2 2-24 0,-1-2-11 15,-1 0-3-15,0 2-6 0,0-2 1 16,0 1-2-16,0-1-2 0,0 0 2 15,0 2-1-15,0-2-1 0,2 2 1 0,-2-2-2 16,0 0 2-16,0 1 2 0,0-1 2 16,0 0 0-16,3 2 0 0,-3-2 1 15,0 0-1-15,0-2 2 0,0 2-2 0,-3 0 0 16,3-1-2-16,0 1-5 0,-2 0-4 16,1 0-6-16,-1 1-11 0,-3-1-50 0,1 2-87 15,-5-4-65-15,0 1-34 0,1-1-15 16,2 0 2-16</inkml:trace>
  <inkml:trace contextRef="#ctx0" brushRef="#br0" timeOffset="29362.6916">10890 6574 267 0,'-2'-1'290'15,"2"-2"10"-15,0 3-30 0,0-2-127 16,0 0-69-16,0 2-36 0,0 0-16 0,0-1-11 15,0 1-5-15,0 0-1 0,0 0-4 16,0 0 2-16,0 0 2 0,0 0-2 0,0 0 2 16,0 0-2-16,0 0-1 0,0 0 0 15,0 0 0-15,0 0-2 0,0 0 0 0,0 0 0 16,0 0-2-16,0 0 0 0,0 0 1 16,2 0-1-16,0 0 1 0,1 0-1 0,3 1-4 15,1-1-13-15,3 0-56 0,0 0-112 16,1 0-60-16,3 0-31 0,-1-3-10 0,1 1 2 15</inkml:trace>
  <inkml:trace contextRef="#ctx0" brushRef="#br0" timeOffset="30211.5458">15958 6703 182 0,'6'-1'273'0,"0"-2"9"0,1 0 6 15,-1 1-144-15,-1 1-74 0,1 1-34 0,-3 0-17 16,2 1-11-16,-2-1-2 0,-1 2-4 16,0-2 1-16,-2 0 1 0,0 0 2 0,0 0 7 15,0 0 3-15,0 1 3 0,-2-1 1 16,2 0-3-16,0 0-2 0,0 0-7 0,0 0-1 15,0 0-1-15,0 0-1 0,-2 0 3 16,2 0 1-16,0 0 2 0,0 0 0 0,0-1-3 16,0 1-2-16,0 0-3 0,0 0-3 15,-1 1-4-15,-1-1-3 0,1 2 0 0,-3-1-6 16,-1 1-3-16,1 0-8 0,-4 0-5 16,2 1-36-16,-4-1-93 0,0-2-71 0,-4 0-31 15,2-3-14-15,-2 1-6 0</inkml:trace>
  <inkml:trace contextRef="#ctx0" brushRef="#br0" timeOffset="30749.9848">15038 6681 178 0,'-2'1'282'0,"2"-1"13"0,0-1 5 0,-1 1-136 15,1 0-75-15,0 0-42 0,0 0-21 16,0 0-12-16,0 0-5 0,0 0-2 15,0 0 1-15,-2 0 0 0,2-2 1 0,0 2-2 16,0 0-2-16,0 0-3 0,0 0 0 0,0 0-4 16,0 0 1-16,0 2 0 0,0-2 1 15,0 1-1-15,0 1 0 0,0-2 1 16,0 0-1-16,0 1 0 0,-1-1 1 0,1 0 1 16,0 1 0-16,-2-1 0 0,2 0 0 15,0 2-1-15,0-2 0 0,2 2-1 16,-1-1-4-16,1-1-13 0,1 2-64 0,1-4-109 15,1 2-57-15,2-3-30 0,-1 0-14 16,2-1 5-16</inkml:trace>
  <inkml:trace contextRef="#ctx0" brushRef="#br0" timeOffset="33796.6228">18661 6670 28 0,'-4'0'259'0,"0"0"18"16,2-3 6-16,2 1-61 0,-1 2-102 15,1 0-55-15,-2-2-31 0,2 2-13 0,0 0-7 16,0 0-7-16,0 0 1 0,0 0-2 16,0 0-1-16,0 0-4 0,2 0-1 15,-2 2 0-15,1-2-1 0,-1 0-2 0,2 0 1 16,-2 2 2-16,3-2 0 0,-2 3 0 15,-1-3 0-15,2 0 0 0,-2 0 0 16,2 0 2-16,-2 2-1 0,1-1 1 0,-1-1-11 16,3 2-37-16,-3-2-115 0,0 0-67 15,0 0-31-15,4-2-18 0,0-1-1 0</inkml:trace>
  <inkml:trace contextRef="#ctx0" brushRef="#br0" timeOffset="34576.1142">19437 6688 237 0,'0'2'262'0,"-2"-2"9"16,2 0-57-16,0 1-92 0,0-1-59 0,0 0-29 16,0 0-14-16,0 0-10 0,0 0-4 15,0 0 1-15,0 0-1 0,0 0-3 0,0 0-1 16,0 0-1-16,0 0 0 0,0 2-1 16,0-2 0-16,0 0 0 0,0 0 2 0,0 0-1 15,0 0 0-15,0 0 0 0,2 0 0 16,-2 0 1-16,2 0 1 0,-2 0 0 0,1 0-1 15,3 0-1-15,-4 0 2 0,2 0-3 16,0 0-1-16,-1 0 1 0,-1 0-2 0,2 0 2 16,-2 0 0-16,0 0 0 0,0 0 4 15,0 0-2-15,-2 0 2 0,2 0-2 16,0 0-2-16,2 0-12 0,-2 0-100 0,0 0-82 16,0 0-44-16,0 0-26 0,3-5-8 15</inkml:trace>
  <inkml:trace contextRef="#ctx0" brushRef="#br0" timeOffset="38295.6998">17186 10830 35 0,'-10'1'264'0,"-4"1"23"15,2-1 8-15,-6 1-47 0,2-1-94 0,-2 1-52 16,1-1-25-16,-3 1-17 0,6-2-7 15,-4-2-3-15,1 1-5 0,4-1-1 16,1 1-1-16,-1-2-1 0,4 0 1 0,-4 0-1 16,4 0-1-16,-3-2-1 0,0 2-8 0,1-3-1 15,-1 3-6-15,-3-1-8 0,0-1-3 16,-3 0-7-16,-3 0-2 0,2-2-4 0,-5 2-1 16,1 0 2-16,-1-2-1 0,0 1 2 15,1-2 2-15,-3 1 3 0,4-1 2 16,1 0 5-16,3-4 4 0,1 3 1 15,0-1 1-15,2-2 1 0,0 0-2 0,1 0-2 16,0-3-5-16,0 1-2 0,0 0-3 16,-2-2 0-16,2 0-2 0,-4 1 1 0,2-2 0 15,-2 1-1-15,1-2 0 0,0 1-1 0,1-2 2 16,-1 1 0-16,4 0 0 0,-1 1 3 16,5-2 0-16,0 2 0 0,4-1-1 15,1 2-1-15,4-1-1 0,2 0-1 0,4 0-2 16,-1 1-2-16,1 1 1 0,2-2-2 15,-1 4 2-15,0-2-2 0,0 1 4 0,-1 1 0 16,0 0-3-16,4-2 0 0,-6 1 0 16,1 1-2-16,3-1 0 0,-1-1-1 15,2-1 0-15,-1 1 1 0,2-2 0 0,3 0-1 16,0-2 0-16,4 0 1 0,3 0-1 16,2 0 0-16,1 1-1 0,3 1-1 0,0 1 1 15,3 1 1-15,-2-2 1 0,2 4-2 16,-3-3 2-16,3 3 0 0,-2 0 3 0,-1-2-3 15,1 2 0-15,0-1 0 0,-2 2 1 16,3-1 0-16,-3 2-1 0,3-1-1 16,1-1 0-16,-1 4 1 0,5-1-3 0,-1 3 2 15,3 1 0-15,2 1-2 0,1 1 3 16,2 1 0-16,-2 1 0 0,4-1 0 0,-2 2 0 16,-2-1 0-16,1 2 0 0,-4-1 0 15,0-1-1-15,-3 2-1 0,-1 2-2 0,-1-1 4 16,0 1-3-16,0-1 1 0,0 4 1 15,-1-2 1-15,-1 3 4 0,1 1-2 0,-1 0 5 16,2 0-2-16,0 5 0 0,3-2 0 16,1 0-4-16,2 4 0 0,1 0-1 15,0 1 1-15,0-1-1 0,-1 2-1 0,0 0 0 16,1 1 1-16,-5 0-1 0,-1 2 1 16,-4 0-1-16,-2-1 0 0,-3 1-1 15,-1 0 1-15,-5-1 2 0,-1 1 1 0,-4 0-2 16,-1-2 1-16,1 1 0 0,-3 2 0 15,-2 0 0-15,-1 1 0 0,3-2 1 0,-4 0-1 16,1 2-1-16,0 0 0 0,0 2 3 16,-2-2-2-16,0 0 1 0,-3 1-4 0,0 0 2 15,-3 2-1-15,-2 2-2 0,-3-2 3 0,0 1-4 16,-2 0 3-16,-3 0 0 0,0 0 0 16,0 0-2-16,1-1 1 0,-4 0 2 15,3 0 0-15,-1-3 0 0,1-3 0 16,-1 1 0-16,2-2 0 0,-4-2 1 0,2 0-1 15,-2-4 3-15,-2 1-3 0,0 0 0 16,-4-2 0-16,1-1-2 0,-6 0 2 0,-2-2 2 16,-1 0-1-16,-3 0-1 0,1-2-3 15,-2 2 3-15,-1-2-1 0,1 0-1 0,-1 0 2 16,-2-1 1-16,2-1-1 0,2 0-1 16,-2-1 1-16,4-1-3 0,-4-1 2 0,2 0-2 15,1 0 2-15,-2-1 1 0,0-1 0 16,-2-1 0-16,-1 3-1 0,-2-5 1 15,1 2 0-15,3-1 0 0,0-1 0 0,5 0-1 16,5-2-2-16,3 4-6 0,6 1-29 16,7-1-47-16,1 1-183 0,5-1-99 15,1-1-50-15,5-4-19 0,1-1 11 0</inkml:trace>
  <inkml:trace contextRef="#ctx0" brushRef="#br0" timeOffset="45632.1896">17839 9835 258 0,'0'0'322'16,"0"0"14"-16,0-2-3 0,0 2-136 0,1 0-87 16,-1-1-48-16,3 1-29 0,-3 0-14 0,0 0-10 15,0 0 4-15,0 0 0 0,2 0 3 16,0-1 5-16,-2 1 5 0,0 0-1 16,1-3 0-16,2 2-2 0,-1-3-3 0,5-1-1 15,-2 0-3-15,5-2 1 0,0-3 0 16,4 0-1-16,0-2 2 0,5 0 1 0,0-2 0 15,3-1 2-15,3-2-3 0,2 0-1 16,0-1-2-16,1-2-3 0,-2 0-2 16,3 0-1-16,-4 1 0 0,-2-2 2 0,-1 1 0 15,-2-1 3-15,-2-1 0 0,0-2 4 16,-2 1 2-16,1-5 1 0,1 0 0 0,-3-2-1 16,3-2-2-16,1 0-1 0,-2-3-4 15,2-1-1-15,1-1-4 0,0-2-1 0,3 1-5 16,1 2 0-16,-1 4-2 0,1-2 2 15,-1 5-1-15,-3 0 0 0,0 2 3 0,1 0-2 16,-2-1 1-16,1 3 0 0,-2-1 2 16,1-2-1-16,-1 0 2 0,-1-1 0 0,1-1 2 15,0-3-2-15,2-1-4 0,2-2-1 16,-1-3-2-16,5 0 1 0,0-5 0 16,3 2-2-16,-2 2 2 0,1 2-2 15,-3 5 1-15,-4 3 1 0,1 3-2 0,-2 3 1 16,-2 2 1-16,1 1-2 0,-3 0 2 15,3 1-2-15,-2-2 0 0,-3 0 0 0,4 2 2 16,-6-3-1-16,1 0-1 0,1 1 0 16,-2 1 2-16,0-3-1 0,-1 2 1 0,0-4 1 15,0 2 0-15,0-1 2 0,2 1-2 16,-2 0-1-16,0 1-1 0,2 1-1 0,-5 1 2 16,1 2 2-16,2-1-1 0,-3 3 1 15,0 1 2-15,0-1-2 0,1 0-2 0,-1 3 0 16,2-1 0-16,1 0 0 0,-3 0 0 15,1-1 0-15,4 2-2 0,0-3 0 16,-2 2 0-16,3-2 2 0,-1-3-2 0,1 3 2 16,-2-1-3-16,2 1 3 0,-1 0 0 0,1 0 0 15,-3 2 0-15,1 0 0 16,0 1 2-16,-4 2-1 0,2 0-2 0,-3 2 1 16,1 1-2-16,-3-1 2 0,2 2 2 0,-3-1-1 15,2 0 4-15,1 0-4 0,-1 0 2 16,1-1 0-16,-3 1-3 0,5-2 0 15,-4 2 0-15,3-1 1 0,-1-2 0 0,-1 1 1 16,3 2 1-16,-4 0 0 0,0 2-2 0,-2 2-1 16,0 1 0-16,-1-1-1 0,1 2 0 15,-3 1-1-15,0 2 0 0,3-2 2 16,-1 2 0-16,-2 0 2 0,0 0 0 0,0 0-1 16,0 0-1-16,0 0-1 0,0 0-1 15,0 0 0-15,-2 0 1 0,-1 0-1 0,3 0-1 16,-1 0 2-16,-1 2 0 0,-3-2-2 15,0 5 2-15,1-3 0 0,-4 1 1 0,-2 0 1 16,2 1 0-16,-3-1-1 0,2 2 2 16,-1-2-1-16,1 1-1 0,0-1-1 15,-1 0 1-15,3 0 0 0,-1 0 2 0,3-1-2 16,0 0 0-16,2 0-1 0,-1-2 0 16,4 1-1-16,0-1-2 0,-1 0 4 0,2 0 2 15,-1-1 0-15,2 1 2 0,1-2 0 16,2 0 3-16,2-3-4 0,3-1 2 15,1 0-2-15,0-1 0 0,4-1-2 0,-2 1-1 16,0-2 0-16,0 2 0 0,1-1 0 16,-1 0-1-16,1 1 1 0,-3-1 0 0,2 1 0 15,-5 2-1-15,-4 2-1 0,-2 2 2 16,1-1 0-16,-1 1 0 0,0 1-1 16,-1 0 0-16,1 0 0 0,-1 3-1 0,4-2 1 15,-4 2-1-15,6 2 1 0,-3 2 1 16,3 1 0-16,-1 0 0 0,3 4 0 0,1-2 0 15,0 2 0-15,0 1 0 0,0-1 0 16,1 1 1-16,0-2 1 0,-1 3 1 16,-1-4-3-16,1 0 0 0,-2 0 3 0,0-3 0 15,-2-1 1-15,2-1-1 0,-4-3-3 0,0 1 4 16,-1 1-4-16,0-3 1 0,0 1 0 16,2-2-1-16,1 1 1 0,-1-1-1 0,1 0 3 15,1 0-2-15,3 0-1 0,2 0 0 16,1 1-6-16,2 2-12 0,0-3-29 0,3 4-55 15,1-3-176-15,0 4-93 0,-5-1-46 16,-2 1-14-16,-4-4 17 0</inkml:trace>
  <inkml:trace contextRef="#ctx0" brushRef="#br0" timeOffset="47276.7662">24515 6298 212 0,'5'0'314'0,"-2"0"17"0,-1 0 12 16,-1 0-126-16,1 0-95 0,-2 2-45 0,0-2-25 15,0 0-8-15,0 0-9 0,0 0-5 16,-2 1-7-16,2-1-8 0,-1 2-6 16,-1-1-7-16,1 2-4 0,-6 3-1 0,1 0 1 15,-2 1 0-15,0 3 0 0,-6-1 0 16,3 1 2-16,-6 1-1 0,-1 1 1 0,-2 1-1 15,-4-1 0-15,0 1-8 0,-4-1 0 16,-2 2-3-16,-5 0 0 0,-3-2 3 0,0 1 1 16,-1 1 8-16,-2-2 2 0,1 1 2 15,-1-2 2-15,0-2-3 0,1 0 0 0,1-2-1 16,-2 0 1-16,1 0 0 0,1-3 0 16,-1 2-1-16,-1-1 0 0,5 0 1 0,-2 0-3 15,-1 0 2-15,0 1-2 0,0-1 0 16,-1 2 3-16,-2-1 1 0,-1-2-1 15,-3 2 0-15,3-2 2 0,-2 1 0 0,0 0-4 16,0-3-1-16,0 1 2 0,0-1 0 0,-2 0 0 16,2-2-2-16,2 0 4 0,2 0-3 15,-2-2 1-15,2 0 4 0,1-2-3 16,1 1 4-16,0-2 1 0,0 0 3 0,-1 0 2 16,2-2 1-16,-4-1-1 0,2 1 1 15,0-2-3-15,-1-1 1 0,-2 2-3 16,0 0-1-16,-4-3 0 0,1 2-2 0,1-1-1 15,2 0 0-15,1-1 0 0,5 1 0 0,2 0 1 16,2-2 3-16,1 2 0 0,0-2 0 16,2 2-1-16,0-2 0 0,-1 2-1 0,-1-2 1 15,1-2-1-15,-3 2 1 0,3-2 0 16,1 1 5-16,0-2 6 0,1-1 4 16,4-1 2-16,1-1 1 0,3 0 4 0,3 0-4 15,1-3-2-15,4 0 0 0,1-2 1 16,0-1 2-16,4 2 2 0,2-2-3 0,-3 0-3 15,4-2-4-15,-2 1-12 0,1-2-11 16,-1 0-5-16,-2-1-2 0,1 0-2 16,-1-2-1-16,-1 1 8 0,2 1 6 0,0 2 8 15,0-2 7-15,1 1 0 0,2 0 4 16,0 0-3-16,5 0-1 0,0 1-5 0,3-3-4 16,4 1 0-16,4 1-2 0,1-1-3 15,4 2 0-15,2 0 0 0,2 3-1 0,4 1-1 16,-2 1-1-16,5 0 2 0,1 3-2 15,4 0 1-15,3 0-8 0,2-1-3 0,5 3 0 16,-3-1-3-16,4 3 5 0,1-2 5 16,7 4 9-16,2-1 4 0,6 3 0 15,4 0 4-15,7 2-6 0,-1 1-6 0,4 0-6 16,-2 2-6-16,2 2-3 0,1 3 3 16,1 0 7-16,-2 3 5 0,2 1 8 0,2 1 6 15,3 2 1-15,-3 1-2 0,-1 0-10 16,0 3-1-16,-7 1-2 0,2-2-7 0,-6 4 3 15,-3-1 3-15,-6 2 1 0,0 0 0 16,-2 3-1-16,-2 1 5 0,-2 3-1 0,0 0-3 16,-3 4-1-16,-3-1 1 0,3 4-2 15,-4-3 0-15,0 3 1 0,-4 0 0 16,-2-2 1-16,-2-1-8 0,-4 1-2 0,-1-2-2 16,-1-3-1-16,-4-1-1 0,-3 1-1 15,-3-7 8-15,-2 2 2 0,-2-2 5 0,0-2 2 16,-2 2 1-16,1-3-2 0,2-1-3 15,1 1-2-15,1-1-9 0,3-1-27 0,4-1-51 16,2 5-150-16,3-3-107 0,-4 0-52 16,1-8-22-16,-3-3 9 0,-2-3 43 15</inkml:trace>
  <inkml:trace contextRef="#ctx0" brushRef="#br0" timeOffset="48515.3219">24332 6021 223 0,'5'-3'317'0,"-4"-2"18"0,2 2 12 16,2 0-131-16,-1 2-89 0,-1-2-47 0,2 0-26 15,0-2-14-15,0 3-7 0,3 0-6 16,0-1-7-16,6 0 2 0,-1 1 0 16,6-1-1-16,2 1 1 0,6 2 2 0,3 0-2 15,3 0-2-15,4 0-8 0,0 0-1 0,1 0-1 16,0 0-9-16,1 0-2 0,-1 0 0 15,0 0-1-15,0 0 0 0,2 0-3 0,-2 0 11 16,0-3 1-16,1 3 3 0,-1-2 2 16,-2 0-2-16,2 2 0 0,2-1 0 15,-2 1 3-15,1 1 5 0,3-1-1 0,2 2 2 16,-1 0 3-16,2 1 1 0,-4-3-15 16,2 0-7-16,-4 2-2 0,-1-2-2 15,-3 0 1-15,-1-2-2 0,-3 2 8 0,-2-3 3 16,-3 3 7-16,-2-4-2 0,-2 3 0 15,-4-3 2-15,0 1 1 0,-3 1-3 0,0 0-2 16,-2-1-2-16,1 1-4 0,-1 1-1 16,-2-1-2-16,-1 1 1 0,-2 0 0 0,-4-2 0 15,4 3 0-15,-3-2-1 0,-2 1 0 16,0 1 1-16,-3-2-1 0,3 1-1 16,-3-1 0-16,0 0 0 0,0 1 1 0,0 0 0 15,0-2-1-15,0 0 0 0,-3 0 0 16,2 0-1-16,-1-2-1 0,-1 1 1 0,0-2 1 15,1-1-1-15,-1 2 0 0,0-2 1 16,1 0 0-16,-1 1 0 0,2 0 1 0,-3 0 0 16,1-1 0-16,2 1-1 0,-4-1 0 15,1 2 0-15,1 0-1 0,-1 0 0 16,-1 0 0-16,2 0 2 0,0 0-1 0,-4 1 0 16,4-1 0-16,0 1-1 0,-1 0 0 0,0 1 0 15,3 1 1-15,-1 1 1 0,2-1 0 16,-1 2-1-16,1-2 0 0,0 2 0 15,0 0 0-15,0 0-1 0,0 0 0 0,0 0 1 16,1 2-1-16,-1 0 0 0,2-1-1 16,1 2 1-16,1 2-1 0,-1-1 2 0,4 2 0 15,-2 3 2-15,1-2-1 0,1 3 1 16,0-2-1-16,0 2-1 0,1-3 0 0,-2 2 2 16,2 0-1-16,-2-1-1 0,0-3 1 15,-1 4 1-15,2-4 2 0,-3 0-2 0,1 1 0 16,-4-2 2-16,3 1-1 0,-3 1-2 15,1-3-1-15,-1 1 0 0,-1 1 0 0,-1-1 0 16,-1 0-2-16,1 1 0 0,-3-2 2 16,0 1 3-16,-2 1-1 0,1 0-1 15,-2 0 3-15,1-1-1 0,0 1 0 16,-4-1 1-16,4 0-3 0,0 2-1 0,-3-1-1 16,4 0 1-16,-2 2 0 0,2-3-2 15,-1 2 2-15,3 0-2 0,-2 1-1 0,1-2 2 16,0 2-3-16,1-2-6 0,3 2-24 15,0-4-40-15,-1 4-111 0,-1-1-130 0,4-2-67 16,6-4-27-16,6-1 3 0,2-4 33 16</inkml:trace>
  <inkml:trace contextRef="#ctx0" brushRef="#br0" timeOffset="49320.8744">26431 5884 253 0,'-3'-3'296'0,"1"1"12"16,2 1-25-16,2 1-118 0,-1 0-67 0,-1 0-35 15,2 0-15-15,0 0-2 0,-1 0 1 16,2 0 2-16,1 0-3 0,2 0 1 16,1 0-9-16,0 1-5 0,1-1-6 0,0 2-9 15,1-2-3-15,-1 2-4 0,0-1-3 0,2-1-1 16,1 2 2-16,-2-2 1 0,-1-2 3 15,3 2 4-15,-3-1 2 0,0-1 2 16,3 0 0-16,-5-1 0 0,1 1-3 0,-1-1-3 16,-1-2 0-16,-2 0-4 0,3 1 0 0,-3 0-3 15,1-1-2-15,-3 0 2 0,1 2-2 16,-1 0 0-16,-1-2-3 0,0 1-1 16,-3-1 1-16,2 0-1 0,-4 0 1 0,0 0-3 15,-3-2 2-15,4 3-2 0,-4 0 0 16,1-1-2-16,0 1 2 0,0 2 0 0,-1 1 2 15,0-1-2-15,-1 2 0 0,-1 2-1 16,4-1-1-16,-1 1-2 0,-2 2 1 16,3 1 0-16,0 1 1 0,-3 1 0 0,2 0 2 15,1 3 2-15,1-1 2 0,0 0 2 0,2 1 1 16,-1 0 0-16,1 0 2 0,-1 2 0 16,2-2 0-16,1 0 0 0,1 2 0 0,0-4 0 15,0 3-1-15,1-2 2 0,3-1-1 16,0 0 2-16,2 1-1 0,1 1 0 15,2-3-1-15,2 0-1 0,0 1-2 0,2-1-1 16,3 2-3-16,-2-1-2 0,5-1-2 16,0-2-1-16,-3 2-5 0,3-2-15 15,-3 0-25-15,-1-3-39 0,-2 0-112 0,-1-2-117 16,0-2-61-16,2-3-20 0,-5-2 6 16,3 0 30-16</inkml:trace>
  <inkml:trace contextRef="#ctx0" brushRef="#br0" timeOffset="49621.5816">26816 5874 257 0,'1'-2'295'16,"2"1"19"-16,-2 1-43 0,-1 0-87 16,2 0-67-16,0 0-37 0,-2 0-23 15,0 0-8-15,0 0-10 0,0 0-6 0,0 0-3 16,0 0-3-16,1 1 0 0,1 1 2 15,-1 0 1-15,3 1 4 0,-3 1-1 0,4-1 2 16,0 2 1-16,2 0-3 0,0 2-1 16,1-2-4-16,2 4-4 0,0-1 3 0,2 1-2 15,1 0-2-15,0-1-1 0,0 2-3 16,3-1 0-16,-5-1-8 0,1-3-6 0,-4 2-1 16,2-2-1-16,1-2-3 0,-3 2 0 15,0-1-5-15,-2-1-2 0,3 0-21 16,-2 0-29-16,-2-1-50 0,-2-1-160 0,-3-1-82 15,-2 3-40-15,-3-4-3 0,-1 1 13 16</inkml:trace>
  <inkml:trace contextRef="#ctx0" brushRef="#br0" timeOffset="49934.2497">26798 6075 158 0,'-3'1'329'0,"3"-1"26"15,0 2 14-15,1-4-84 0,1 1-114 0,3-1-63 16,-2-1-32-16,2-1-17 0,1-2-8 16,2 1-2-16,0-4-2 0,0 1-9 15,0-2-7-15,2-2-4 0,-1 0-5 0,0 0-5 16,0-2-2-16,-1 2-10 0,0-1-7 16,1 1-5-16,-1-1-3 0,1 2 0 0,-1 1 2 15,-1 3 6-15,0-2 4 0,-3 2 2 16,3 1 1-16,-1 2 2 0,-3 1-5 0,3-2 1 15,-2 2-1-15,-1 3-2 0,-2-3-3 0,3 2-4 16,0-1-12-16,0 1-14 0,3-1-15 16,0 1-24-16,-1-2-23 0,0 1-15 15,3 1-36-15,-2-1-60 0,-1 0-78 0,-1 4-25 16,2-2-3-16,2 0 4 0</inkml:trace>
  <inkml:trace contextRef="#ctx0" brushRef="#br0" timeOffset="50225.0715">27199 5881 24 0,'5'2'287'16,"-2"1"25"-16,1-3 13 0,-3 2-31 0,2 3-113 16,0 0-63-16,-1 0-29 0,1 0-12 15,-1 3-7-15,-1 1 0 0,2 0-5 0,1 3-3 16,-3 0-5-16,2 0 0 0,-1 1-4 16,0-1-8-16,-1 3-7 0,2-1-5 15,-1 0-7-15,-2 1-6 0,1-2-4 0,-1 0-3 16,2-1-2-16,-2 0-4 0,0 1 0 15,0-4-3-15,1 1 1 0,-1-3-2 0,0 1-1 16,0-2 0-16,2-2 0 0,-2-1 2 16,2 2-4-16,-2-2 0 0,0-2 2 15,1 1-4-15,1 0 1 0,-1 0-5 0,-1 1-7 16,4-3-6-16,-4 2-14 0,3-4-18 16,2 2-22-16,-2-5-22 0,3 0-28 15,-3-3-79-15,-1-1-102 0,-2 0-45 0,-4-4-9 16,1 1 9-16,-3-4 24 0</inkml:trace>
  <inkml:trace contextRef="#ctx0" brushRef="#br0" timeOffset="50550.7753">27212 5998 223 0,'-8'-11'297'0,"2"-1"23"0,-2 0-7 0,3 2-95 15,1 0-71-15,2 2-43 0,0 1-25 0,4 1-17 16,0 0-18-16,2 0-16 0,-1 1-13 16,2 0-1-16,1 0-5 0,1-2 1 15,-1 3-3-15,3-1 0 0,-1 2 2 0,-1-1-3 16,-1 3 1-16,2-2 0 0,-2 1-1 15,1 1 0-15,-2-1 0 0,-1 2-1 0,4 0-1 16,-3 0-2-16,1 2 0 0,1-1 1 16,-3 4 0-16,5-2 0 0,-2 1 3 15,-1 2 1-15,1 1 0 0,0-2 2 0,0 2-2 16,-1 2 1-16,1-1-1 0,2 0 0 16,-1 2-1-16,1 1 1 0,1 1-4 0,1-2-1 15,-3 1 1-15,-2-1-3 0,1-1 0 16,-5 0-2-16,2-3-1 0,-4 0 2 15,-4 0-1-15,-2-1 2 0,-3-2 0 0,-4 2 2 16,-4-3 1-16,-4 0-5 0,0-2-7 0,-2-2-25 16,-1 0-45-16,1-1-158 0,-1 1-85 15,-2-3-37-15,6-1-17 0,0-1 10 16</inkml:trace>
  <inkml:trace contextRef="#ctx0" brushRef="#br0" timeOffset="51132.4863">25994 5521 184 0,'3'2'279'0,"3"0"19"0,-5-2-24 0,4 3-76 16,-2-1-65-16,2 3-36 0,-2-2-20 16,-3 2-9-16,4 2-10 0,-4-1-4 0,0 3-11 15,0 1-2-15,-4 3-1 0,3-1-2 16,-1 4-1-16,-3 2-1 0,2 1 4 0,-2 3 2 16,-1 0-10-16,2 2 0 0,-3 5-6 15,1 0 0-15,-1 5-2 0,1 3-5 0,2 4 5 16,-1 0-3-16,-2 2-1 0,2 3-2 15,1-1-7-15,-2 2-1 0,-1 1-5 0,1-2-1 16,1-3 0-16,-1-3-2 0,1-6 0 16,0-3 1-16,2-5 0 0,2-4-3 0,-3-2 1 15,3-5 1-15,-1-3-2 0,1-2-2 16,1-2 2-16,-2-4 2 0,2-2-1 16,0 0 1-16,0-2 0 0,2 0 0 0,-2 0 0 15,0-2-3-15,1-1-7 0,1-2-19 16,1-2-32-16,0-2-42 0,-3-3-151 0,0-3-97 15,0-2-47-15,5-4-7 0,3 1 15 16</inkml:trace>
  <inkml:trace contextRef="#ctx0" brushRef="#br0" timeOffset="51867.3581">26139 5557 141 0,'5'-6'288'0,"4"0"18"0,-3 2 9 15,5 0-106-15,3 0-94 0,2 1-49 0,3 1-26 16,4 2-11-16,4 0-5 0,3 0 0 16,3 0 3-16,3 0 2 0,3 0 3 0,3 0 2 15,2 0-1-15,0 2 5 0,3 1 1 16,3 1 3-16,-3-1-4 0,3-1 1 0,-2 4-1 15,2-1-5-15,-2-1-6 0,4 2-2 16,-1 0-5-16,-4-1 0 0,2 0-3 16,-4 0-4-16,2-1-3 0,-6 3-2 0,1-2-1 15,0 0-1-15,-4-2-8 0,-1 2 4 16,-2-2 2-16,-3-1-1 0,-4 2 1 0,-3-1-1 16,-4 0 7-16,-4-2-4 0,-4 2-3 15,-2-1 0-15,-5-1-2 0,-2 2-1 16,-1 2 0-16,-1 1 0 0,-2-1 2 0,-2 4-2 15,0 3 3-15,-3 3 1 0,1 2-5 16,-2 4-7-16,1 1 1 0,0 6-4 0,2 2 4 16,0 3-2-16,3 1 9 0,-2 1 3 15,2 1 3-15,2 0 9 0,-1 0 3 0,4 1 1 16,0 1 0-16,1-1 3 0,3 2 0 16,0-1-6-16,0-2-5 0,4-1-4 0,-5-4-2 15,1-2-1-15,0 0-9 0,-2-3-5 16,-2-6-2-16,-4 0-3 0,1-3 0 0,-4 1 0 15,-1-2 5-15,-3 0 5 0,-4 1 2 16,1 0 1-16,-4-2 1 0,-3-3 2 16,0 2 1-16,-2-1 1 0,-1-3-1 0,-2 1 1 15,-1-4 1-15,-2 1-1 0,1-1 0 16,-5 0 0-16,-2 1 2 0,-1 1-3 16,-2-2-2-16,-2-4 1 0,-1 4 1 0,-2-4 1 15,-5 0-3-15,0 0 1 0,-7 0 2 16,-3-3-1-16,-2 0 0 0,-5-2-2 0,-2-2-2 15,-2-1 0-15,-4-3 2 0,3 0 3 0,3-3-2 16,2 1 2-16,4-2 4 0,1 1 0 16,3 2-3-16,5 2-4 0,3 0 2 0,4 2 0 15,4 2-2-15,6 1 0 0,6 0 1 16,4 2-1-16,2 0-1 0,7 2-1 16,3 0 0-16,2 1 2 0,1-1-8 0,2-1-14 15,2 1-25-15,1-2-28 0,1 0-53 16,-1 0-139-16,2-2-79 0,4-1-31 0,7-2-2 15,4-1 17-15</inkml:trace>
  <inkml:trace contextRef="#ctx0" brushRef="#br0" timeOffset="52823.5104">27628 6306 94 0,'-2'-3'295'0,"1"0"24"0,-1-2 19 0,0 2-68 16,1 1-95-16,1 0-54 0,0-1-26 16,0 1-18-16,1-1-7 0,3 1-14 0,-1 2-13 15,2-3-10-15,5 1-9 0,2 0-10 16,5 2-7-16,0 2-1 0,5 0-2 0,5 1 0 16,3-1-1-16,4 3-1 0,4-2 1 15,0 1 2-15,4-1 3 0,3 2-1 16,0-1-4-16,1 1-4 0,3-1-1 0,0-1 5 15,2 0 0-15,-1 0 11 0,-2 1 10 16,1-1 5-16,-5 1 3 0,3-1 0 16,1-1-2-16,-2 1-9 0,-1 2-7 15,0-1-2-15,-6-1-3 0,1-1-4 0,-7 0-1 16,-5-1-2-16,-4 1 0 0,-3 0 0 0,-6-1 3 16,-3-1-1-16,-3 0 2 0,-3 0 3 15,-1-1 2-15,-2-3 0 0,-1 3-2 0,-1-3-1 16,-1 1-1-16,-1-1-3 0,1-1-2 15,-3 0-2-15,-1 2 0 0,-2-2 0 16,2 1 0-16,-1-2 0 0,-3 1 0 0,0-1 0 16,-5-1 0-16,4-1-2 0,-5 1 2 15,-1 0-1-15,1-1-2 0,3 1 3 0,1 2 0 16,1 0-2-16,3 2 2 0,3 0 0 16,-1 2 0-16,4-1 0 0,-1 2 0 0,1-1 0 15,1 2-3-15,1 1 2 0,3-1 1 16,0 3 3-16,4-1-2 0,-1 4-1 0,2-2 2 15,2 2 1-15,-3-2-2 0,0 0-1 16,0 0 2-16,-5 2-2 0,3-4 0 16,-2 2 0-16,-2-2-2 0,0 1 2 0,-1-1 0 15,2 2 2-15,-2-1-2 0,-1 2 0 16,2 0 0-16,-1 1-2 0,0 0 2 0,-1 0 0 16,1 1-1-16,0 1 2 0,1-2-1 15,-3 2 2-15,1-1-2 0,-1-1 1 16,0 1-1-16,-1-3-1 0,-2 2 2 0,-2-2-2 15,-3 0 1-15,-3 0 0 0,0 2 0 16,-3-4 0-16,2 2 0 0,3-2-8 0,-3 1-5 16,2-1-3-16,3 2-5 0,4-2-12 15,2 1-19-15,2 0-17 0,6 1-30 16,-1-1-87-16,5-1-120 0,2-1-55 0,3 1-15 16,1-3 4-16,3 2 23 0</inkml:trace>
  <inkml:trace contextRef="#ctx0" brushRef="#br0" timeOffset="59585.3197">18256 4107 136 0,'-5'-2'262'0,"1"-3"16"0,-3 0-26 15,-1 1-69-15,-1-2-79 0,-1 2-44 16,2-2-20-16,-4 2-13 0,2-1-8 16,1 1-1-16,-2-2-6 0,1 3-3 0,2-2-1 15,-1 2-1-15,4 0-1 0,2 2-6 16,2-1-2-16,-3 2-2 0,4 2-1 0,-3-1-1 15,0 4-1-15,0 1 2 0,-5 1 1 16,2 4 1-16,-2-1 0 0,-2 5 3 0,-2 2 3 16,-1-1 0-16,-1 1 1 0,-1 4 3 15,0-3-1-15,0 0 0 0,0 0 2 0,0-1-6 16,0-2-2-16,0-1-2 0,4 1 2 16,-3-1-2-16,1 3 2 0,-1-2 4 0,1 0 4 15,0 3 1-15,0 2 3 0,-1 4 2 16,-1-1 0-16,2 0 2 0,-2 6 0 0,0-2 0 15,0 4-3-15,0 3 2 0,-2 2 4 16,-2 4-1-16,2 3 2 0,-2 1-1 0,0 1 2 16,-2-1 2-16,2 0-1 0,2 1 3 15,-4 2 1-15,4 3 2 0,0-1 5 16,1 1-2-16,1-1-1 0,0 2 1 0,2-1-3 16,2 3 5-16,-1-2 0 0,3 5-9 15,1 1-5-15,-1 2-7 0,4-3-6 0,1 4-8 16,2-1-8-16,2 4 6 0,3 1 4 15,0 2 4-15,2-3 3 0,1 2 1 16,2 0 3-16,2-4-4 0,1 2-1 0,1-5-3 16,0-2 0-16,3 0 0 0,1-4-1 15,2 2 2-15,3-1 3 0,0-4 0 0,1 2 1 16,5-1-1-16,2-1-1 0,-1 1-2 16,5 1 1-16,2-2-3 0,2 3 0 0,3 0 2 15,3-1-2-15,3-1 2 0,5-1-3 16,2 2 0-16,3-1 3 0,-1-1 0 0,-1-1 0 15,1-2 4-15,2-1-2 0,2-1 2 16,-1-1-3-16,0-1 0 0,2-1 3 0,-1-1-2 16,1-1 5-16,3 0 6 0,5-2-6 15,2 1-4-15,2-2-1 0,1 0-2 0,-1 2-8 16,3 1-2-16,-2-1 11 0,1 3 3 16,-1-2 3-16,4 0 3 0,1 4-2 0,4-2 3 15,2 0-7-15,1-2-1 0,1 0-3 16,2-2-3-16,2-1 7 0,4-3 2 15,3-3 1-15,5 2 1 0,2-5-1 0,5 3-1 16,-1-3-3-16,1-1-1 0,-5 1 1 0,5-1-2 16,3 1 0-16,3 0 1 0,0 1-1 15,-3 2-7-15,0-3 0 0,-1 1 0 0,2-1 2 16,4-2-4-16,3 1 3 0,0 0 1 16,-1-1-6-16,-4-4 3 0,-1-1 5 0,0 1 2 15,3-4-1-15,3 0 1 0,0 0 3 16,-1-2-7-16,-1-1-1 0,1-2-1 15,-2 0 1-15,6-2-1 0,0 0 0 0,1 0-1 16,-3-1-2-16,-3-1 5 0,-1-1 3 0,-1-1 0 16,5 0 1-16,2-2 2 0,-1 1-2 15,-2-2-6-15,-3-1 0 0,-4-2 0 0,6 0-1 16,-1 0 2-16,1 0 1 0,-2 0-5 16,-2-2 5-16,1-1 1 0,-3-3 3 15,3 2 0-15,1-2-2 0,-2-1 4 0,1 1-6 16,-7-3-6-16,-2-3 3 0,-5 2 0 15,0-2-1-15,-4-3 3 0,2 1 1 16,-4-3 0-16,0-2-2 0,-6 0-3 0,-1 0 3 16,-3-4 4-16,-3 1 0 0,1-1 1 0,-2 0-1 15,1-2 4-15,-3 0-5 0,-4-2 1 16,1 0 0-16,-5-2 2 0,-1 0-1 0,-5-2 0 16,-1-1 2-16,-3 0-2 0,1-3-1 15,-1 1-2-15,-2-5 2 0,0 0-2 16,0-2 0-16,-5-4-4 0,-2 1 0 0,-5-2-1 15,-2 0-1-15,-5 2 0 0,-3-4-1 16,0 0 4-16,-5 1 0 0,0-2-1 0,-1 2 3 16,-1-1 1-16,-2 1 1 0,-1 1 3 15,1-1 0-15,-7-3 2 0,3 0-1 0,-1-2-2 16,-2 0-3-16,-3-2-2 0,2 1 2 16,-4-1-2-16,-4 1 2 0,0 1 2 0,-4 1 5 15,-1 0 1-15,-5 0-2 0,-1-3 1 16,-2-1-4-16,-4 1-2 0,0-2-2 15,-5 1-1-15,-1 0 1 0,-2 4-3 0,0-3 0 16,-2 2 0-16,-1 1 2 0,0 2-3 16,-1 1 0-16,-5-1 3 0,-1-2 0 0,0 1-1 15,0-4 0-15,-4-2-1 0,-2-1 1 16,0-1-1-16,-6 0 0 0,0 2 1 0,-6-1-1 16,-2 1 6-16,-6 0 3 0,-3-2 9 15,-4 3 3-15,-3-1 3 0,-1 0 0 0,-1 1-13 16,3-3-6-16,-3 1-9 0,0-1-3 15,-1 0-2-15,-3 2 2 0,1 1 6 0,-2 2 2 16,0 0 5-16,-1 2 7 0,-3 2 2 16,-1-3 0-16,0 3 1 0,-2-2-7 15,1-2-5-15,-4-1-4 0,-2-1 1 0,-4 1 1 16,-3 0-4-16,-4 1 4 0,-10 3-1 16,3 0-5-16,-1 0-3 0,-4 5 3 0,-6-3 8 15,-1 2 14-15,-9 3 6 0,-5 1 0 16,-3 2-3-16,3 0-12 0,-3-1-4 0,-1 2-3 15,0 1 0-15,-1 0-3 0,-3 3 2 16,4-2 0-16,5 4 3 0,3 1 1 0,4 4 2 16,-2 1 0-16,1 0 2 0,0 6-1 15,5-2-12-15,3 2-8 0,5 2 0 0,3-1-2 16,-3 3 6-16,0-2 10 0,-5 0 8 16,-5 0 5-16,1 1-10 0,-1 1 9 0,-3 0-3 15,-3-2-1-15,0 2 0 0,-4 0-3 16,2 2 7-16,2-1-14 0,5 2 1 0,1 1 0 15,7 0 0-15,-4 1-1 0,4 0 4 16,-2 1 6-16,3 1-6 0,2 1-9 0,3-2 1 16,0 2 6-16,3 1 2 0,-4 1 2 15,-4 0 3-15,-1 4 7 0,0-3-8 0,1 1-13 16,1 2-1-16,3 0 2 0,3 0 4 16,1 2 1-16,-3 1 5 0,-1 0 7 0,3 1-5 15,3 1-12-15,3 1-4 0,2-2 0 16,3 2 3-16,0-1 6 0,3 1 9 15,-2-1 7-15,3 2 4 0,-1-1-8 0,0 1-6 16,6-1-9-16,-1 0-6 0,3 1-3 16,0-1-2-16,-1 1 8 0,1 1 10 0,4 0 6 15,2 0 4-15,-2 1-7 0,5 0-2 16,1 0-2-16,4 3-10 0,6-2-2 0,4 2-3 16,4 0 6-16,6 0 5 0,6-2 1 0,0 3 5 15,8-3 1-15,0 2-1 0,4-1 2 16,5-1-3-16,1 0 4 0,5 0-3 15,1-3-1-15,1 0-1 0,4 0 2 0,0-1-1 16,2-2 1-16,2-1-2 0,1 2 0 16,0-2 0-16,0 2 0 0,0-2 2 0,1 5-2 15,1-3 0-15,1 4 0 0,2-1-8 16,1 3-29-16,3 0-61 0,3 4-159 16,2-2-103-16,-3-6-56 0,-1-6-23 0,2-6 13 15,1 1 52-15</inkml:trace>
  <inkml:trace contextRef="#ctx0" brushRef="#br0" timeOffset="68271.7708">16919 10816 182 0,'-2'0'268'0,"1"0"16"0,1-1-35 15,1 1-77-15,1-2-70 0,-2 2-39 16,3 0-24-16,1-1-11 0,0 1-9 0,1 0-4 15,-4 0 2-15,2 1-1 0,1-1 2 16,-1 3 4-16,0-3 1 0,-1 3-1 0,2-1 4 16,-1 1 1-16,0 0 3 0,1 0 4 15,0-2 3-15,1 2 1 0,3 0 2 0,0-1 2 16,0 1 0-16,2-2-5 0,3 0-1 16,0-1-7-16,3 2-2 0,0-2-6 15,1-2-3-15,2 2-4 0,0-1-3 0,-2 1 1 16,1-1-1-16,-1-1 1 0,-4 2-1 15,3 0 1-15,-7 0-1 0,3 0-1 0,-2 0 2 16,0 2-2-16,0-1 1 0,0-1 0 16,-2 1 0-16,4 1 0 0,0 0 2 0,-1-2 0 15,3 1-3-15,1 1 2 0,2-2 1 16,0 2-3-16,1 1 1 0,-1-1 0 0,0 0 1 16,2-1-5-16,-3 1 2 0,0-1-1 15,-2 0-1-15,3-1-1 0,-4 3-2 16,0-3 2-16,0 0-1 0,-1 0-1 0,1-3 1 15,-2 3-1-15,0-1-1 0,2 0 0 16,-4-1 0-16,5 1-2 0,-3-1-1 0,2 0 1 16,1 1 0-16,-1-3 0 0,3 4-1 15,-2-3 0-15,0 1 3 0,1-1-1 16,-5 2 2-16,3-1 0 0,-3 1 0 0,0-1 1 16,-1 1-2-16,-1-1-3 0,-2 2 0 15,2-1 0-15,0-1-3 0,-4 1 3 16,3 1 0-16,0-2 0 0,1 1 3 0,-1-1-3 15,1 1 0-15,3-1 1 0,-3 1-1 16,1-1 0-16,2-1 0 0,0 3 0 0,1-3 1 16,1 0-1-16,-1 3 0 0,0-5 3 15,1 3-1-15,-2 1 1 0,2-3 0 0,-4 2-1 16,2-1 0-16,-1 0-1 0,-2 2-1 16,0-2 0-16,-2 0 0 0,3 1 0 0,-4-3 0 15,3 3 1-15,0-1 0 0,1-1 1 16,1-1-2-16,1-1 2 0,1 2 0 0,0-2-1 15,0-2-1-15,3 0 0 0,-2 3 0 16,-1-2 0-16,-1 2 0 0,0-2 0 0,-2 2 1 16,-1 2 1-16,3-2 2 0,-3-1-2 15,0 0-1-15,0 2 3 0,1-2-3 16,-1 1-1-16,0-1-2 0,-1 1 0 0,0 0 1 16,1-2 1-16,-1 3 0 0,1-2 0 15,1-1 1-15,-1 4-1 0,0-3 2 16,1 0-2-16,-1 0 1 0,-1 0-1 0,-1 1 0 15,3-1 0-15,-2 3 1 0,-1-4 2 16,1 2-2-16,-3 0 1 0,2 0 1 0,-1 0-2 16,2 0-1-16,-4 1 0 0,2-1 0 15,-1 0-4-15,0 0 3 0,3-3-1 16,-2 3 2-16,0-3 1 0,1 0-1 0,-3 1 1 16,2-2 0-16,1 0 2 0,-3-2-3 0,2 3-3 15,-2-2 3-15,2 0 0 0,-1-1 0 16,0 1 0-16,1 0 0 0,-1-1 0 15,1 1 0-15,0-1 0 0,0-1 0 0,0 3 0 16,-1-1-2-16,-1-1 2 0,0 1-1 16,-1 0-1-16,1 0 2 0,-1 0 0 15,-1-1 0-15,1 1-2 0,0-2-1 0,-1 0 2 16,-1 0 1-16,0-1 3 0,0 2-1 16,-1-1 3-16,-1-1 0 0,0 1 0 15,-1 0 1-15,-2-1-3 0,1 1-1 0,-2-1-1 16,-1 0 0-16,2-1-1 0,-3 2-1 0,2-2 1 15,-1 1 0-15,-2-1 1 0,5 2-1 16,-4 0-1-16,0 0 1 0,0 1-1 0,2 1-1 16,-1 0 0-16,-2-1 2 0,1 1 0 15,0-1 0-15,0 1 0 0,-3-1 0 0,3 1 0 16,0-1 2-16,-3 2-2 0,3-1 2 16,-1 0-1-16,1 1 0 0,-5 1 3 0,5-2-4 15,-1 3 0-15,0 0-1 0,-1 0 0 16,0 0-1-16,-1 2 2 0,0-2-1 15,2 2 0-15,-2 0 2 0,1 0 0 0,-2 0-1 16,2 3 0-16,-3-3 0 0,1 1 0 16,2 0 0-16,-1 0 0 0,0 1 2 0,0-1 0 15,0-1-1-15,0 2-1 0,0 1 0 16,-1-1-1-16,0-1 0 0,1 1 0 16,-3 1 1-16,3-1-2 0,-1 1 2 0,-1-1 0 15,1-1-1-15,-2 4-2 0,0-3 1 16,-2 1 2-16,3 0-1 0,-4 1 1 15,1-1-1-15,-1 0-1 0,3 1 2 0,-4-1 0 16,2 2 0-16,1-1-2 0,0 0 2 16,1-1 0-16,3 2 0 0,-1-1 0 0,1-1-1 15,1-1-1-15,-1 2 1 0,2-1-3 16,-3 2 1-16,2-2-2 0,0 0 3 0,0 0-1 16,-2 1 0-16,-1-1 3 0,1 2 1 15,-1-3 0-15,-1 2 0 0,-1-1-1 0,4 1 5 16,-3-1-5-16,1 0 0 0,1 1 0 15,-1 0-1-15,3 0-2 0,-2-1 2 0,3 2 0 16,-1-1 1-16,-1 1 1 0,0 0-1 16,-1-2 1-16,0 2 1 0,-1 0-2 0,-2 0 2 15,0-2-3-15,-2 2 1 0,-1 0 0 16,0 0 0-16,-3 0 0 0,2 0-1 16,0 0-1-16,1 0 1 0,1 0 1 0,0 0 0 15,3 0 0-15,-2 0 0 0,5 0 1 16,-3 2 1-16,3 0-4 0,-2-2 2 15,-1 1 0-15,0-1 0 0,-2 3-1 0,3-3 1 16,-1 1-1-16,1 0 1 0,-1-1 0 16,2 2 1-16,-1-2-1 0,0 0 0 0,0 0 0 15,1 0 0-15,-1 0 0 0,4 0 0 16,-4 0-1-16,2 2 1 0,-3-2 1 0,1 1 2 16,2-1 1-16,-1 0 0 0,-1 2 0 15,-1-1-1-15,1 1 0 0,-1-1-1 0,1 1-2 16,-1 1 0-16,3-2 0 0,-2 2 0 15,1 0 2-15,-1 0-4 0,-3 0 2 16,3-1 0-16,0 2 0 0,0-1 0 0,0-1 0 16,-1 1 2-16,-1 2-2 0,1-5 0 15,2 5 0-15,-2-1-2 0,-1-1 2 0,1-1-2 16,0 1 2-16,-2 2 2 0,2-2-2 16,-2 1 3-16,3-1-2 0,0 2 3 0,-1-1-3 15,2 0 0-15,-4 1-1 0,3-2 0 16,-1 3 0-16,1-2 0 0,-1 3 0 0,2 0-1 15,-1 0 1-15,-1 1 0 0,2 1 0 16,0 0-1-16,4 0-1 0,-2 0 2 16,4 1-3-16,-1-1 2 0,2 3-1 0,1-4 2 15,0 4-2-15,0-4 2 0,1 2 0 16,-3-1 0-16,3 0 0 0,0 1 0 0,-2-1 0 16,3-1 0-16,-2 0 0 0,0 2 0 15,1-2 0-15,-3 1 0 0,3-1-3 0,0 2 3 16,0 2 0-16,-1 0 0 0,3 0 0 15,-1 0 0-15,1 1 3 0,1 1-3 16,-2 0 2-16,2-1-2 0,0 2 0 0,0-2-2 16,2 2 1-16,-2 0 1 0,1 1-2 15,-1-2 2-15,3 1 0 0,-1 2 0 16,0-2 0-16,-1 0-1 0,2 0-1 0,-1-2 1 16,1 2-2-16,2-1 3 0,-1-1 2 15,0 1 0-15,0-1 0 0,3-1-2 0,-1 2 0 16,2-2 1-16,1 0-1 0,0 0 0 15,1 0 0-15,-2 0 3 0,4 0-1 0,-2-2 0 16,1 2-1-16,-1 0 0 0,2 0 1 16,-2 0 0-16,0 1-1 0,0-1-1 0,0 0 0 15,-2 0 0-15,3 2-1 0,-1-2 1 16,-1 1-2-16,4-1 2 0,-4 0 0 0,3-2 0 16,3 2 0-16,0-2 2 0,3-1 0 15,-1 1-2-15,1-1 3 0,1 1-2 16,-1-1-1-16,-1-1 0 0,0 0 0 0,1 0 0 15,-3-2 0-15,1 0 0 0,-2 0 0 16,-1-2 0-16,-2 1 1 0,3-2 0 0,-2 2-1 16,1-1 0-16,-1-1 0 0,1-1 0 15,0 4-1-15,2-4 0 0,2 3 1 0,-1-1 0 16,3 1 0-16,-2-1-1 0,1 1 0 16,1 1-1-16,-2-2 2 0,2-1-1 15,0 2-2-15,-1-2 3 0,-1-1 0 0,0 0 0 16,1 1 0-16,-4-1 0 0,3-2 2 15,0 2-1-15,-1 0-1 0,2-2 1 0,-4 1-1 16,3-1 0-16,1 2 2 0,-1-2-2 16,1 0 0-16,1 2 0 0,-1-2 0 15,0 0 0-15,2 0 0 0,1 1 0 0,-2-1 0 16,1 0 0-16,2 0-2 0,-2 0 2 16,2 0 0-16,-2-1 0 0,1 1 0 0,-1-2 0 15,1 2 0-15,-2-2-1 0,1 1 1 16,-1 1 0-16,-1-2 0 0,1 0-1 15,-3 2-1-15,1-2 0 0,2-1 2 0,-5 1 4 16,3 0-2-16,-4-1 2 0,3 0-1 16,-3 0 1-16,-1 0-1 0,2-2-2 0,1 1 1 15,0-1 0-15,3 1-1 0,-1-1 1 16,5 0-2-16,-2 0 0 0,2 1 0 16,-1 0 0-16,3 0 0 0,-3 0-2 0,3 1 2 15,-2 1-1-15,-5 0 0 0,2 1 0 16,-4-1 1-16,0 0-1 0,-2 0 2 0,-1-1 0 15,1 1-1-15,-1-1 0 0,1-1 1 16,0-1-1-16,3 1-1 0,0-1 0 0,1-1 0 16,0-1 0-16,2-1 0 0,0 1 2 15,2-3-1-15,-4 3 1 0,2-2 0 0,-1 2-1 16,1-2 0-16,-5 1 0 0,0 2 0 16,-3 1 0-16,0-2 0 0,-5 1 0 0,1 0 0 15,-4-1 0-15,2 4 1 0,-2-3 0 16,0 0-1-16,0 0 1 0,0-2-1 15,0 2 0-15,1 0 0 0,0-2 0 0,0-1 0 16,2-3 0-16,2 2 0 0,-4 0 0 16,4-1 0-16,-1 2 0 0,-1 0 0 0,0 0 0 15,-1 0 0-15,0 0 0 0,-2 2 0 16,2-1 0-16,-2 2-2 0,0-2-1 16,2 1 2-16,-1 0 1 0,0 0 0 0,1 0 0 15,-1-1 1-15,1 1 1 0,1 0-1 16,0-3-1-16,-1 3 0 0,-1-1-1 15,0 0 1-15,-2 0 0 0,0 0 2 0,-1-1 1 16,-1 1 1-16,-1-3 2 0,1 2 0 16,-4 0 2-16,1-1-3 0,2-1 1 0,-4-1 0 15,0 0 1-15,0 0-3 0,-2 0-1 0,0-1 3 16,-1-1-3-16,0-3 0 0,-3 5-1 16,0-5 1-16,0 2 1 0,0 1 0 0,-2-1 2 15,1 1-2-15,-1-2 0 0,-1 2 0 16,3 1-2-16,-2 0 1 0,1 1 0 15,-1-2-1-15,0 4 0 0,2-1 1 0,0 2 0 16,-1 0 1-16,0 2 0 0,-2-3 0 16,3 3 0-16,-2-1 1 0,-1 1-4 15,1 0 4-15,-1 1-2 0,2-1-1 0,-4 2 1 16,3 0-2-16,-2 1 2 0,0-1-1 16,1 3 0-16,0-3-1 0,-2 2-1 0,3-1 0 15,0 1 0-15,0 1 0 0,0-1 0 16,-1-1 0-16,-1 4 0 0,1-5 0 0,-2 2 0 15,-1 1 1-15,3-1-1 0,-5-1 1 16,1 2 0-16,1-2 0 0,-2 1-1 0,1-1 1 16,1 2 0-16,0-1-2 0,-2 0 1 15,0 0-1-15,5 0 1 0,-5 1-1 16,3-1 1-16,-1 1 0 0,-1 0 0 0,-1-1 1 16,2 0 1-16,1 1-2 0,-3 0 0 15,1-1 1-15,0 1-1 0,-1 0 0 0,0 1-1 16,-2-1 1-16,-1 0 1 0,0 2 0 15,-2-3 1-15,1 1-1 0,1 2 2 0,-1-2-3 16,1 1 1-16,0-1-1 0,3 0 1 16,0 1 0-16,0-1-2 0,2 2 1 0,-2-1 0 15,1 1-1-15,-1 0 0 0,1 0 0 16,0 0 1-16,-1 1 0 0,-1-1 0 16,2 3-1-16,-4-1 0 0,3 0-2 0,-2-1 2 15,-1 1-1-15,2 0 0 0,1 1 1 16,-2-1 1-16,5 0 0 0,-1-1-1 0,4 1 0 15,-1 0 1-15,3-2 0 0,-1 3 0 16,2-3-1-16,0 0 0 0,1 2 2 16,-2 0 0-16,0 1-1 0,-2-1 1 0,-1 1 1 15,-2 0 1-15,0 2-2 0,-2 0-1 16,1-1 0-16,-1 0 0 0,3 1 0 16,0 1 1-16,3-2-1 0,0 3 3 0,2-4-2 15,1 2 1-15,-2 0-2 0,5-1 1 16,-1 1-1-16,-1 0 0 0,1 0 1 0,-1 0-1 15,0 0 0-15,-5 1 0 0,2-1 0 16,-2 2 0-16,-2-1 0 0,-2 1 1 0,-3 3-1 16,-2-3 0-16,3 2 0 0,-2 0 0 15,3 0 0-15,3 0 0 0,0-2 0 16,3 1-3-16,0 1 2 0,2-4-2 0,2 3 0 16,2-1 2-16,-2 2 0 0,0-1 1 15,2 0-1-15,-1-1 2 0,-2 2 0 16,1-2-1-16,-1 3 0 0,1-1 0 0,-5-1 0 15,4 2-1-15,-1 0-1 0,-1-1 2 0,5 0 0 16,-1 0 0-16,1 0-1 0,0 0 1 16,3 1 0-16,-2-1 0 0,3-1 0 0,-1 1 0 15,2 0 0-15,-1 2 0 0,0-1 0 16,2 2 1-16,-1 4-1 0,1-3 0 0,-2 2 1 16,2-1 0-16,-2 2 0 0,2 1 0 15,-1-3 0-15,-2 3-1 0,2-2 0 16,1 0 2-16,0 0-1 0,1 0 0 0,2-2 0 15,0 0 0-15,4-1 1 0,-3 2-1 16,4-2-1-16,2-1 0 0,-1-1 3 0,-1 1-2 16,5-1 0-16,-4 1 1 0,1-1-2 15,1 2 0-15,0 0-2 0,0 0 2 16,1 1 0-16,0 1-1 0,2-2 2 16,-1 3-1-16,-1-4 0 0,1 1 0 0,0-2-1 15,1 2 1-15,-2-2-3 0,2 0 2 0,-1 0 1 16,3-4-1-16,0 2 0 0,1-1 2 15,-1-1 0-15,1 0-1 0,-1 0 0 16,1 0 0-16,-4 0 0 0,1 1 0 0,-1-2-2 16,-3 2 1-16,1-2 0 0,-2 0-1 15,1 1 1-15,1-2-1 0,-5 2 2 0,2-3 0 16,1 2 0-16,-1-1 0 0,0-1 0 16,0 2 0-16,6-1 0 0,-2 1-1 0,3-2-6 15,4 2-7-15,3 0-7 0,5 0-10 16,2-1-4-16,1 2 0 0,3 2-5 0,2-1-20 15,4 1-50-15,-1 0-88 0,0-1-130 16,0-2-69-16,8-1-29 0,-2-3 5 0,3-2 48 16</inkml:trace>
  <inkml:trace contextRef="#ctx0" brushRef="#br0" timeOffset="83172.6305">16833 11118 105 0,'3'3'286'0,"-3"-2"18"0,2 0 11 16,0 1-94-16,-2-2-85 0,1 0-46 15,-1 2-21-15,0-2-10 0,0 0-7 16,2 0 0-16,-2 0-7 0,1 0-7 0,-1 0-8 16,0 1 1-16,2 1 4 0,-2-2 5 15,0 1 5-15,0 2 3 0,0-1 1 0,0-1 1 16,0 2-5-16,0 0-7 0,-2 2-1 15,1-2-4-15,-1-1-7 0,-1 3-5 16,1-2-3-16,2 0-3 0,-3 1-3 0,3-1-3 16,-2-2 1-16,0 0-2 15,0 1-1-15,1-1-1 0,-1-1 1 0,1 2-1 16,-3-2-3-16,1 0-1 0,-2 0-2 0,2 0 2 16,-4 0-1-16,0 0-1 0,-1 2 2 15,-2-2-2-15,1 0 1 0,0 2-1 0,1 1 0 16,-2-1-1-16,4-1 1 0,0 2-2 15,2-1 2-15,1-1 2 0,2 1-2 16,1-1 0-16,-2 0 1 0,2 1 1 0,0-2 2 16,0 2 0-16,0-2 3 0,2 3 2 15,-1-3-3-15,1 3 1 0,-1-2-2 0,3 2-2 16,-4-1-1-16,1 1 1 0,1-1 0 16,-1 2 0-16,-1-1 1 0,2 1 2 0,-2 1-4 15,0-1-1-15,0 0-1 0,0 0 0 16,0 0-1-16,0 0 0 0,0 1 0 0,-2 0 1 15,1-1 0-15,-2 2-1 0,-1-1 0 16,1-1 0-16,0 2-2 0,-2-2 1 0,-2 3-2 16,0-3 0-16,2 1 1 0,1-2 0 15,-6 2 0-15,6-2 2 0,-4 1-1 16,1-1 2-16,-1-1 2 0,1 3-2 0,-1-2 2 16,-1 2 0-16,1-2-2 0,1-1 0 15,0 3-2-15,1-2 2 0,3 0 0 0,0 0 0 16,-1-1 0-16,4-2 0 0,0 3 0 15,0-2 0-15,4 0 0 0,0 1-1 16,4 0 2-16,1-2-6 0,3-2-23 0,-1 2-29 16,1-2-41-16,0 1-103 0,-3 2-121 0,-4 1-70 15,4 0-16-15,-2 1 7 16,-1 2 29-16</inkml:trace>
  <inkml:trace contextRef="#ctx0" brushRef="#br0" timeOffset="83416.5945">16773 11418 122 0,'7'1'293'15,"-3"1"26"-15,1-1 5 0,0 0-70 0,2-1-77 16,-5 2-48-16,1 0-22 0,-1-2-9 16,0 1-4-16,-1 1-6 0,-1-1-2 0,0 1-5 15,0-1-8-15,0-1-13 0,0 2-12 16,0-1-10-16,0-1-8 0,-1 2-8 0,1-1-9 16,0 1-4-16,-2-2-3 0,2 1 0 15,0-1-5-15,0 0-1 0,0 0 0 0,2 0 0 16,-1 0 0-16,2 2-1 0,-1-2 1 15,3 0 0-15,-3 0-2 0,1-2-4 16,-2 2-10-16,1-1-16 0,-2 1-25 0,0-3-32 16,0 1-67-16,-3 1-128 0,0-1-81 15,-1 2-34-15,4 0 0 0,-3-1 20 0</inkml:trace>
  <inkml:trace contextRef="#ctx0" brushRef="#br0" timeOffset="83962.9595">16561 11148 63 0,'-4'-5'295'0,"3"2"31"0,-1 0 24 15,0 2-58-15,1-1-85 0,1 1-58 16,0-1-35-16,0 2-22 0,0 0-17 16,0 0-10-16,0 0-9 0,0 0-9 0,0 2-6 15,0-1-3-15,0 1-5 0,0-1-5 0,0 1-3 16,0 1-3-16,0-1-2 0,0 2-4 16,1-1-1-16,-1-1-3 0,2 3-1 15,0 0-5-15,2 0 2 0,-1-2-3 0,0 2 0 16,2-1-4-16,1 1 1 0,-1 1-1 15,0-1 0-15,-1-3-1 0,0 5 0 0,-3-4 0 16,1 1 0-16,-2 1 0 0,-2 1 0 0,1-3 0 16,-4 2 0-16,-1-1 0 0,1 0 2 15,-1 0-2-15,-1 0 2 0,2-1-1 16,-2 0 0-16,0 1 0 0,1-1-2 0,0 2-1 16,-4-2 0-16,4 1 2 0,-2 1 3 15,0-1-2-15,-1 1 1 0,1 1 2 0,0-2-1 16,1 1-3-16,0-1 0 0,0 1 0 15,4-1 0-15,0 0 0 0,1-1 0 16,1-2 0-16,1 2 0 0,1-2-1 0,-1 1-1 16,4-2 1-16,-3 0-5 0,4-2-4 15,0 1-8-15,-2-2-13 0,4-1-19 16,-2 0-21-16,-1 0-17 0,-3-2-27 0,2 0-57 16,-4 0-85-16,-1-2-69 0,-3 2-26 0,2-1-4 15,1-2 15-15</inkml:trace>
  <inkml:trace contextRef="#ctx0" brushRef="#br0" timeOffset="84296.0682">16451 11022 182 0,'-2'1'285'0,"-1"1"24"15,3 0-21-15,-2 1-68 0,-1 2-66 0,-1-2-33 16,2 2-14-16,-1 1-2 0,3 0-3 16,-1 1-3-16,-1 2-4 0,0 0-5 15,2 0-9-15,-1 0-16 0,2 3-9 0,-1-3-14 16,0 2-12-16,2-1-12 0,-2 1-8 16,2-1-4-16,-2 0-4 0,0-1 0 15,0 1-2-15,-2-2 0 0,0 2-2 0,-1-3 2 16,1 1 0-16,1-2 0 0,-2 0 0 15,-1-2 0-15,1 0 2 0,3 1-10 0,-1-3-17 16,-1-1-32-16,-1-1-35 0,2 0-59 16,-1-1-104-16,1-1-100 0,-4 1-39 15,3 0 1-15,2 1 17 0,0 0 54 0</inkml:trace>
  <inkml:trace contextRef="#ctx0" brushRef="#br0" timeOffset="84512.419">16354 11233 110 0,'-3'3'295'0,"2"0"37"0,-5 1 8 15,2-1-47-15,0 1-83 0,-1-1-46 16,0 1-25-16,-1 1-25 0,-2 1-14 0,0 1-11 16,-2 1-12-16,-2 1-13 0,2-3-16 15,-1 6-12-15,-3-1-11 0,3-4-10 0,1 3-5 16,0-2-4-16,1-2-3 0,1-2-2 16,3 2-1-16,1-4 2 0,1 1-1 0,2-3-1 15,1 1-1-15,0-1-7 0,1-1-8 16,1-1-22-16,-1-1-27 0,3 0-32 15,0-1-59-15,-3-1-104 0,-2 2-91 0,-1 0-36 16,0 0-1-16,2-1 17 0,2-1 53 16</inkml:trace>
  <inkml:trace contextRef="#ctx0" brushRef="#br0" timeOffset="84917.257">16187 11263 97 0,'-3'-3'322'15,"-2"3"36"-15,2-5 29 0,-2 3-63 0,3-1-100 16,-1-1-64-16,-1 1-51 0,2 0-32 16,1-1-22-16,1 1-14 0,0 0-9 15,0-1-8-15,1 1-4 0,-1-1-3 0,2 2 1 16,1-1-3-16,-3 1 0 0,1 2-3 16,1-1-1-16,-1-1 0 0,-1 2-1 0,2 0-1 15,0 0 2-15,-1 2-2 0,-1-1-2 16,0 1 3-16,0 1-2 0,0 1-1 15,0-2-1-15,-1 4 1 0,-1-2 1 0,0 3-3 16,1-1-2-16,-2 1 4 0,-2 0-4 16,0-1 2-16,1 3-1 0,-3-1-3 0,2 1 3 15,-4-3-2-15,3 2-2 0,-1-1 0 16,-1 1 0-16,-1-3 0 0,1 1 1 16,2-1-2-16,-1-1 1 0,2-1 0 0,-4 0-2 15,5 0 2-15,-3 0-1 0,2-1 1 16,0-1 0-16,1-1 0 0,1 2 0 0,0-2-3 15,1 0-2-15,1 0-11 0,-3-2-14 16,4 1-23-16,-1-1-30 0,2-3-40 0,-1 3-92 16,-3-3-113-16,0 1-49 0,0-1-11 15,1 1 8-15,2-3 32 0</inkml:trace>
  <inkml:trace contextRef="#ctx0" brushRef="#br0" timeOffset="85350.891">15997 11231 60 0,'-1'-1'309'0,"-1"-3"35"0,2 1 23 16,-2 3-48-16,2 0-98 0,-1-2-67 16,-1 0-44-16,-1 1-27 0,3 0-15 0,-2 1-10 15,1 0-8-15,-2-2-4 0,2 2-8 16,-1 0-4-16,0 0-6 0,-1 2-6 16,0-2-1-16,0 2-4 0,-1 0-2 0,-2 0 0 15,0 1-1-15,1 1 1 0,0-1-4 16,-1 2-2-16,1-3-1 0,0 4-2 0,0-2-2 15,-2-1-1-15,2 1-3 0,2-1 4 16,-2 3-4-16,2-3 2 0,-3 1-1 16,4 1 1-16,-1 0-1 0,0-1-1 0,0 1 0 15,1-1-3-15,-1 1 2 0,-2 2-1 16,4 0 0-16,-7 1 0 0,5-1 2 0,-2 1-1 16,0 1-1-16,0 0 1 0,-1 0 0 15,-2-1 0-15,2 2 1 0,-2-3-1 0,0 3 0 16,-1 0-1-16,2-4 2 0,-1 0-1 15,0 0 1-15,-1 0-1 0,1-3 1 0,2 2 1 16,-1-2-2-16,0 0 1 0,0 0 0 16,1 0 0-16,-1-1 1 0,1 0-1 0,0 1 0 15,1-1 0-15,0-1 0 0,1 0 0 16,-1 2 0-16,2 0 0 0,-2-2-6 0,5 0-24 16,3 2-26-16,0-1-45 0,2-2-123 15,0 2-122-15,0 3-53 0,4-2-13 16,4 2 11-16,0-2 35 0</inkml:trace>
  <inkml:trace contextRef="#ctx0" brushRef="#br0" timeOffset="85579.4723">15914 11546 146 0,'12'1'322'0,"-4"-1"29"16,0 1 19-16,-1-1-89 0,-2 0-87 0,-1 0-59 16,-3 2-28-16,1-2-12 0,-1 0-9 15,-2 1-7-15,-1-1-12 0,1 2-11 16,-4 0-14-16,-1-2-15 0,-2 5-10 0,-2-3-2 15,0-1-3-15,-2 2 0 0,-1 2-5 16,1-3 0-16,-1 0 0 0,1 0-4 0,1-1 2 16,1 1-3-16,-1-2 1 0,5 0-2 0,-1-2-1 15,2 1 0-15,2-3-13 0,2 2-28 16,2-3-43-16,-1-1-124 0,0 1-129 0,0 0-64 16,0 1-28-16,3-4 10 0,-3 0 33 15</inkml:trace>
  <inkml:trace contextRef="#ctx0" brushRef="#br0" timeOffset="85881.2867">16062 10996 56 0,'-1'0'294'0,"-3"2"32"15,1-1 23-15,-3 1-48 0,0-2-95 0,-1 4-63 16,-1 1-31-16,0-2-19 0,-1-1-13 16,1 1-10-16,0 1-9 0,0 1-3 15,1-4-11-15,0 1-6 0,-1 3-9 0,2-3-6 16,-2-1-7-16,3-1-6 0,0 2-3 0,-1-1-3 16,1-1-2-16,0 0-1 0,1-1-3 15,3 1-3-15,-1-2-11 0,0 1-17 16,2-1-18-16,-1 2-30 0,1-7-30 0,1 2-77 15,-2-3-92-15,-1-1-67 0,0 1-22 16,1-4 2-16,2 1 21 0</inkml:trace>
  <inkml:trace contextRef="#ctx0" brushRef="#br0" timeOffset="86070.6175">15910 10905 178 0,'-1'-6'329'0,"-1"1"34"0,-1 1 14 16,1 1-77-16,-1 1-81 0,2-3-53 0,-3 5-35 15,3-2-27-15,-2 1-22 0,3 1-18 16,0-2-18-16,-2 0-17 0,2 2-11 15,0-1-8-15,2 1-3 0,-2 1-4 0,3 1-1 16,-2 0-2-16,3-1-3 0,-1 1-22 16,-2 3-37-16,1-3-98 0,-2 2-150 0,-5-1-78 15,0 0-38-15,-4 2-1 0,0-1 24 16</inkml:trace>
  <inkml:trace contextRef="#ctx0" brushRef="#br0" timeOffset="86791.0388">15727 10971 165 0,'2'1'359'0,"-1"1"31"0,3-2 19 15,-4 0-79-15,1 1-115 0,-1-1-81 0,2 2-51 16,-1 1-29-16,2 0-14 0,-3 0-7 16,2 3-7-16,-2-2-9 0,0 1-2 0,0 4-5 15,0-1-4-15,0-1-3 0,-2 0-2 16,-1 2 0-16,2-1-2 0,-1-1 1 0,1 1 0 15,-3-1 0-15,1-2 1 0,1 2-1 16,-2-1 0-16,0 1 1 0,1-3 1 16,0 1-1-16,-3 0-1 0,4-3 0 0,-2 1 0 15,0-2-1-15,1 2 1 0,-2 0 1 16,1 0 1-16,-6 2 4 0,4-2 0 16,0 0 2-16,-3 0-1 0,0 1 3 0,1 1 0 15,2-2 0-15,-1 1 0 0,0-1-1 16,2 2 2-16,4-3-3 0,-3 1-2 0,1 0-2 15,3-1-1-15,2 1-2 0,1-1-1 0,0 0 2 16,2-2-2-16,2 5 0 0,2-5 1 16,-1 3 0-16,-2-1 0 0,1 1-1 15,0 0 2-15,-2-1-2 0,-2 3 0 0,2-2 0 16,-4 2 0-16,1-1 1 0,0 2 0 16,-1-1 1-16,-2 0 1 0,-1 2-2 15,0-2-1-15,1 2 4 0,-4-2-3 0,2 2 0 16,0-1 0-16,-4 1-1 0,2-1 1 15,-2 2-2-15,-1-1 1 0,-2 2 0 0,-1-1 0 16,0 2 0-16,0-3 0 0,-1 3 4 16,0-2 0-16,0 0-2 0,1-2 1 0,-1 0 0 15,0-1 0-15,2-2-1 0,-1 1-2 16,0-3 3-16,3 1-2 0,0-2-1 16,-1-2-1-16,1 1-2 0,0-3 3 0,0 1-2 15,1-1 1-15,0 0 1 0,-1 0 0 16,3-1 0-16,-2 1-2 0,0-2 1 15,3 1 1-15,-3-1-1 0,2 1-2 0,0-2 2 16,1-1 1-16,1 3-2 0,1-4 1 16,1 1-1-16,1-1 1 0,1 0 1 0,-1 0 0 15,2-2 0-15,1-1 1 0,1 2-1 16,-2 0 0-16,3-2 0 0,-2 1 0 16,2 1 0-16,0 0-1 0,1 1 1 0,0-1 0 15,1 0 0-15,-1 2 0 0,0-1-1 16,5 2-1-16,-1-2 1 0,-1 1 1 0,2 1 1 15,-3 1 2-15,3-1 1 0,-1 2-12 16,-4 0-25-16,0 1-42 0,-1-1-124 0,-2 1-130 16,-1-1-73-16,1-1-27 0,2 2 7 15,-2 1 31-15</inkml:trace>
  <inkml:trace contextRef="#ctx0" brushRef="#br0" timeOffset="87165.8059">16136 10390 209 0,'2'-1'358'0,"-1"1"29"15,1 0 18-15,-2 1-101 0,-2 0-101 16,-1 2-70-16,-3 4-43 0,-2-2-23 0,2 3-13 16,-4 1-8-16,-1 3-8 0,2-1-9 15,-3 2-3-15,-1 2-7 0,-2 0-2 0,1 1-6 16,1 0-1-16,-1 0-2 0,1 0-3 16,1 1-3-16,-1-2-3 0,0 1 1 15,-1-2-1-15,2 1-1 0,-2-2 1 0,2-1 0 16,0-1 1-16,2-2 0 0,2-1-1 15,0-1-4-15,2-1-6 0,2-1-12 0,2-5-17 16,0 4-23-16,1-4-26 0,1-2-45 16,1 0-94-16,-1 2-97 0,2-2-43 15,0-3-8-15,2 0 8 0,2 0 42 0</inkml:trace>
  <inkml:trace contextRef="#ctx0" brushRef="#br0" timeOffset="87386.6509">15964 10466 11 0,'3'-2'317'0,"-1"2"38"0,-1 0 21 0,-1 0-12 16,0 2-122-16,0 0-81 0,-1 1-49 15,-1-1-27-15,2-1-14 0,-1 1-7 0,-1 2-12 16,0 1-8-16,1-1-9 0,-2 2-7 16,-2 1-8-16,-1 1-5 0,-1-2-6 15,-1 3-3-15,0 0-1 0,1-1-4 0,0 1-1 16,1 0-5-16,0-1-21 0,1-3-37 15,-3 2-139-15,0 0-124 0,-1-3-66 16,5 1-29-16,0-2-1 0,2-2 26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52:55.325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10765 12259 234 0,'-1'6'284'0,"-4"-3"13"15,2 2-28-15,1 1-114 0,-1-1-68 0,0 2-36 16,1 0-17-16,-1 0-1 0,0 1 1 16,-2 0 6-16,2 1 3 0,-3 0 8 15,0 0-2-15,-1 1-2 0,1 3-8 0,-3-4-2 16,2 6-6-16,-1-4-5 0,-2-1-3 15,3 3-3-15,-1-3-3 0,1 1 0 0,1-1-4 16,-3 0 2-16,3 0-1 0,-1-3-2 16,-1 2-3-16,1-1 1 0,-2-1-2 15,1 0-1-15,-1 3 0 0,-2-3 0 0,0 3 0 16,-2-2 1-16,-1 1 0 0,1 2-1 16,-4-3 3-16,0 2-1 0,-1 0-2 0,-2 1 0 15,0-1-2-15,0 1 0 0,1-1-4 16,0 1 2-16,-1-1 0 0,-1 1 0 0,2-2 1 15,-1 2 2-15,-1-1 0 0,0 0 0 16,-2-1-4-16,-1 1 2 0,-3 2-2 0,2 0 1 16,-3 0 0-16,-1-2 1 0,3 0 2 15,1 1-1-15,0-3 1 0,2 1 1 16,3-2 1-16,0 1 3 0,-1-3-1 0,4 2 4 16,-4-2-4-16,3 1-1 0,-2 2 1 15,-2-2-3-15,-1 0 1 0,-1 1 0 0,0 3 1 16,-3-5-1-16,0 2-4 0,-1 1 2 15,1-1-1-15,0 0-2 0,-1-1 0 0,3 0-2 16,1 0 0-16,0-2-1 0,2 1-1 16,0-1 0-16,4-1-1 0,-2-1 1 15,4 1 3-15,-3-1-1 0,0 1-1 0,0-1 0 16,-3 1 1-16,-2 1-1 0,-1 0-3 16,-3 0 2-16,0 1 0 0,-2-1 1 0,0-1-1 15,0 2 1-15,2-4 0 0,0 2 0 16,-1-3 0-16,4 2 1 0,1-2 1 0,2-2 0 15,1 2 0-15,1-3-1 0,1 2-1 16,2-2 0-16,-2-1 2 0,1 2 2 0,-1-2-2 16,-1 0 4-16,2 0 0 0,0 0 0 15,-2 2 0-15,0-1-1 0,-2-1-1 0,0 1-3 16,-1 3 2-16,0-4-2 0,-1 3 0 16,-1-4-1-16,2 2 0 0,0-1 0 0,-1-1 0 15,2 0 2-15,1 0-1 0,1-1 5 16,0-1-1-16,2 1 3 0,-1-3-1 15,2-1 4-15,3 0-5 0,-1-2 0 0,0 1 0 16,2-2-3-16,-3-1-1 0,2-1-1 16,-2 1 0-16,2 0 1 0,-2 0 1 15,2 1 0-15,-2 0 2 0,3-1-2 0,-1-1-1 16,1 4 2-16,1-2-2 0,1 1-2 0,0 0 0 16,1 0 0-16,2 0 3 0,0-1-2 15,2 0 0-15,0 0 2 0,3-1-1 16,0-1 0-16,1 2-2 0,-1-4 0 15,1 3 0-15,-1-2 0 0,3-1 0 0,-2 3 0 16,-1-3 0-16,1 1 0 0,-1 0-2 16,-1-1 2-16,2-1-1 0,-1-1-1 0,2 0 1 15,-1-3 1-15,0 4 0 0,2-3 0 16,0-2 0-16,0 0 0 0,0 2 0 0,2-2-1 16,0-1 2-16,2 1 1 0,2-1-1 15,-1-1-1-15,3 1 0 0,0-2 0 0,1 1-1 16,3-1 0-16,-1 1 1 0,3-2 2 15,-1 0-1-15,2-1-1 0,-2 1-1 0,4 3 0 16,1-4 0-16,-1 3-1 0,2-1 1 16,2 1 3-16,1-1 2 0,1 2-1 15,0 1 0-15,0 4 1 0,3 0-2 0,0 2 1 16,0-3-2-16,-1 3-1 0,1 3-1 16,0-1 2-16,1-1-1 0,3 1-1 0,-1 0-2 15,1 1 0-15,0 1 1 0,1 2 1 16,1-1 1-16,1 3 0 0,-3 0 0 0,2 2-2 15,0 2 1-15,-1 1-2 0,2-1 3 16,-1 4 0-16,2-2-1 0,-2 1 1 16,3 1 1-16,-2-1-1 0,2 2-2 0,-2-2 0 15,2 4 1-15,-3-2 1 0,-1 2-1 16,1-1 0-16,-2 1 0 0,0-1-1 0,-2 1 1 16,2-1 1-16,-1 2 0 0,-1-1 0 15,-1 1 1-15,3-2-1 0,0 2 0 0,0-1 4 16,0 1-1-16,3 0 0 0,-1-1 3 15,1 3 0-15,1-1-2 0,1 2-2 16,0-2 0-16,-1 1-4 0,-1 2 2 0,-2-1-3 16,1-1 3-16,-4 3-3 0,-1 0 3 15,-3-2 0-15,-5 0 0 0,0 1 0 0,-5-1 0 16,0 1 3-16,-2-3-3 0,-3 1 1 16,0 0 1-16,-2 1 1 0,-1-3-2 0,-1 1-1 15,-2 0 0-15,2-1 0 0,-2 0 0 16,0-2 0-16,-3 2 0 0,3-1 2 0,-3-2-4 15,2 1 2-15,-1 1 0 0,-1-2 0 16,0 0-4-16,0 0 4 0,0 0 2 16,0 0-2-16,-1 0 0 0,-1 0-2 0,2 0-19 15,0-2-46-15,-5 4-156 0,-1-2-123 16,-5 0-65-16,-2-6-31 0,-5-2 1 0,-4 2 35 16</inkml:trace>
  <inkml:trace contextRef="#ctx0" brushRef="#br0" timeOffset="2506.8185">18376 12418 224 0,'0'3'294'0,"0"-1"16"15,2-1-17-15,-2-1-117 0,0 2-73 0,0 1-43 16,-2-2-22-16,2 2-14 0,0-2-2 16,0 1-1-16,-1 1 0 0,-1-1 3 15,2 0-2-15,0 1-2 0,-1-1 2 0,-1 1-2 16,-1 1-3-16,1 1-2 0,-1-2 2 16,-2 2 3-16,0-1-3 0,-1 1 3 15,2 1 0-15,-3 0 4 0,-1 0-1 0,-1 0 0 16,-1 4 0-16,1-3 2 0,1 3 2 15,-5-3-5-15,4 1-1 0,-2-1-4 0,1-1 0 16,1 2-2-16,1-2-3 0,-5 0 1 16,5-1 2-16,-2 2 1 0,1-2 1 15,1 0-1-15,0 0-2 0,-1 1-1 0,1-2-4 16,-2 3 0-16,2-2-4 0,-2 1-1 16,0 0-1-16,-4-2-3 0,3 3 1 0,-4-1-1 15,0-2 2-15,0 2-2 0,-2 1 0 16,-2-3 1-16,5 1 0 0,-3 0-1 15,2 0 0-15,1 0 0 0,-2-2 0 0,2 2-2 16,0-2 0-16,-2 0 2 0,3 0 2 16,-3 0 4-16,1-2-3 0,-2 3 5 0,2-1-2 15,-4 0 2-15,3 0 0 0,-1-2-1 0,-1 2 1 16,1-3-1-16,0 1 1 0,-2 3 0 16,0-3-2-16,1 1-2 0,-2 0-1 15,1 1-2-15,2-3 0 0,-4 4-1 0,5-1 0 16,-1-1 0-16,1 2 0 0,0-3 0 15,-1 2 0-15,3-1 1 0,-2 0 0 0,3-1 2 16,-3 1-3-16,-1-1 2 0,2 1 0 16,-5 0 0-16,1 0 0 0,-3-1 0 0,1 1-1 15,0-1 0-15,-3-1 0 0,1 2 0 16,0-1-1-16,-1-1 1 0,2 2-1 16,3-2 0-16,0 0 1 0,0 0 0 0,3-2 0 15,-1 1 0-15,4-2 0 0,-1 0-1 16,3-1 0-16,-2 2 0 0,1-2 0 0,1 0 0 15,-3 0-1-15,1 0 1 0,0 0-1 16,-3-1 3-16,2 0-1 0,-3-2 4 16,1 3 1-16,2-2-3 0,-2-2 2 15,2 1-3-15,-2 1-2 0,2-1 1 0,-1-1-1 16,-2 0 2-16,-2 3-1 0,3-2 0 16,-3 0-2-16,0 0 0 0,0 1-1 0,1-1 1 15,2 0 1-15,-3 1 0 0,3 0 0 16,0 1 1-16,2-2 1 0,0 0-1 0,2 0-1 15,0 0 1-15,4-1-1 0,2 1 4 16,1-2 0-16,2 0-1 0,-1 0 0 16,3 0-1-16,-2-1 0 0,2 0-1 0,1-3-1 15,-2 3-1-15,-1-4 1 0,-1 1-2 0,0 0 2 16,-4-1-2-16,-2-1 1 0,2 3-1 0,-3-4 2 16,0 3 3-16,0-1-3 0,1 1 0 15,0 0 0-15,0-1 0 0,2 3 0 16,-1-1-1-16,3-3 1 0,-1 3 1 15,2-1-1-15,0 1 0 0,2-2-1 0,2 0 1 16,1 0 0-16,0 1 0 0,1-1-2 16,4-2 0-16,0 0 2 0,0 0 0 0,3-3 0 15,2-1 0-15,-1 0 0 0,2-2 2 16,-1 1-2-16,2 1 0 0,-1 0 0 0,1-1 0 16,1 1-2-16,1 2 2 0,1-2-1 15,0 0-2-15,3 0 3 0,1 0-1 16,1-2 1-16,3 1 0 0,-1 0-2 0,3-1 2 15,0-2 0-15,2 4 2 0,-1 0 1 16,4 0-1-16,-2 2 2 0,4 0-1 0,-4 3-1 16,2 0-2-16,-2 2 0 0,-1 2 0 15,0 5-1-15,-2 0 1 0,-1 1 0 0,-2 2-1 16,0 2 1-16,0 1 0 0,0 1 0 16,-2 2 0-16,2 0 0 0,-4 0 1 0,3 2 0 15,-2-1 0-15,1 1 2 0,0 0-2 16,-2 0 1-16,0-1 1 0,-1-1-2 0,-1 1 1 15,0-3 0-15,-3 1-1 0,-2-1-1 16,-2-1 1-16,-4 0-1 0,2 0-2 16,-3 0 0-16,-1 0 0 0,-1 0-1 0,-1 0-14 15,-1-1-25-15,0-1-38 0,-1 2-141 16,-6 0-116-16,-2 0-61 0,4 0-17 16,-3-2 8-16,-4-1 29 0</inkml:trace>
  <inkml:trace contextRef="#ctx0" brushRef="#br0" timeOffset="3900.4549">14891 11266 241 0,'4'-6'296'0,"-2"1"19"0,1 1-27 15,-1 1-102-15,-1-2-63 0,-1 2-38 16,2 1-19-16,-2-1-9 0,0 1-6 15,0 0-2-15,0 1-4 0,-2-3-5 0,2 4-4 16,0-3-4-16,-1 3-4 0,-1-2-2 0,2 0-6 16,0 1-2-16,-1 0-3 0,1 1 0 15,0-2-1-15,0 2 0 0,0-1-1 0,1 1-1 16,-1 0 0-16,0 0-3 0,0 0-2 16,0 0-3-16,0 0-2 0,0 0 0 15,0 0 0-15,-1 1 2 0,-1 1 1 0,0-1 1 16,-1 0 1-16,-1 3-1 0,-1-4 1 15,2 3-2-15,-2 1-1 0,0-3-2 0,2 1 0 16,1 0-1-16,-1 1-1 0,2-2 0 16,-4 0 0-16,5-1 0 0,-3 3-1 15,3-3 1-15,-2 0 0 0,2 0 1 0,0 0-2 16,0 0-1-16,0 0 2 0,0 0 0 16,0 0 0-16,0 0 0 0,0 0 0 0,-3 0 0 15,2 0 0-15,-3 0 0 0,0 0 3 0,-3 3-2 16,1-3-1-16,1 2 0 0,-3 0 2 15,4 1 0-15,-5-1 0 0,2 3 1 16,2 1 3-16,0-1 1 0,2 2 1 16,-2 2 2-16,2 2 3 0,3 1 0 0,-2 3 1 15,2 1 0-15,2 2 0 0,0-1 1 16,1 5 0-16,2-2 0 0,0 1 0 16,-1 1-1-16,4 2 0 0,-3-4-2 0,1 4-2 15,-3 0 0-15,2 0-3 0,-3 0 1 16,-1 1-1-16,-1 2-2 0,0 0 3 15,-3 3-3-15,2-4-1 0,-3 3-1 0,1 0-2 16,0 0 3-16,-2 1-4 0,-1 0 0 0,3-2 0 16,1 1 0-16,1-3 0 0,-1 4 0 15,4-4 0-15,-1 0 0 0,4 1 0 16,1-2 0-16,1-2 0 0,-1 4 2 0,0-4-2 16,5 2 1-16,-3-2-1 0,0 1-1 15,0-3-1-15,1 4 2 0,-2-1-4 0,-1-2 3 16,-1 2 1-16,0 2-1 0,-1-2 2 15,1-1 2-15,-3 3 2 0,-1-5 2 0,1 3-3 16,-1-1 0-16,-1-1 1 0,2 2-4 16,-2-2-1-16,-2 2-1 0,2-3 1 0,-1 2 0 15,-1 0 0-15,-1 1 0 0,1-1 0 16,-1 2-1-16,3 2 0 0,-1-4-2 0,-2 3 3 16,6-3 0-16,-3-1 0 0,1-2 0 15,2 0 0-15,-1-3 0 0,1 0 0 0,0-3 0 16,-1 2-1-16,0-4 1 0,-1 0 0 15,3-2 0-15,-4-2 0 0,1 2 0 16,-1-3 1-16,2 0-1 0,-2-2 0 0,0-2-1 16,0-1 1-16,1 0 1 0,-1-1-1 15,0 1 0-15,0-2 2 0,2 0-1 16,2-2-8-16,1 1-17 0,3-3-32 0,3-3-65 16,0 2-171-16,0-2-90 0,-1-1-41 15,2-3-11-15,1-4 21 0</inkml:trace>
  <inkml:trace contextRef="#ctx0" brushRef="#br0" timeOffset="5141.5283">19701 11403 12 0,'1'2'286'0,"1"3"24"16,0-3 12-16,-1 1-37 0,1 1-112 15,-1 0-72-15,1 1-41 0,0 1-16 0,-1 2-7 16,2-2 0-16,-1 1 1 0,-1 2-1 16,-1 0-2-16,0 1 1 0,0 1-3 0,-1 0-4 15,-1 1 2-15,-1 1-1 0,-2 0 0 16,2 2 1-16,0-2-1 0,-2 3 1 16,4-2-4-16,-4 6-1 0,1-3-4 0,3 3 0 15,-2 1-2-15,2 0 0 0,-1 1-2 16,0 1 2-16,2 0-1 0,0-1 1 0,0 2 0 15,0 1 1-15,-1 3-1 0,1-4-1 16,-2 6-3-16,1-3-5 0,-1 4 2 0,-1 0-4 16,1-2-1-16,-1 0-2 0,0 0 0 15,-1 0 1-15,1 3-3 0,-3-3-3 0,3 2 1 16,-2-1-1-16,2 1 0 0,-2 0 0 16,2-4 0-16,1 4 2 0,-1-3 2 0,1 0 1 15,0 3 0-15,0-3 0 0,1-2 0 16,1 3-2-16,-2-1-1 0,1 2-3 15,1-3 0-15,-2 1-2 0,0 1 2 16,2-3-3-16,0 2 1 0,-1 3-2 0,1-1 1 16,-2-2 2-16,0 4-3 0,2-4 4 15,-1-1 0-15,-1-1 0 0,2-3 0 0,-1-2-1 16,1 1 1-16,0-4-2 0,-2 0 2 16,2-1-1-16,0-1 1 0,0 0 0 0,0-2-2 15,-2-1 2-15,2-1 0 0,0-3 0 16,-1 1-1-16,1-3 0 0,-2 0 1 15,2-1 1-15,0 0 0 0,-2-3-2 0,2 3-2 16,0-3 2-16,0 0-2 0,0 0-1 16,0-1-1-16,0-2 4 0,0 0 1 0,0-2 0 15,2-1-2-15,0 0-14 0,-1-4-22 16,1 1-38-16,0-2-101 0,-7 2-141 0,-3 0-73 16,0 1-26-16,-3-7 1 0,-3 2 25 15</inkml:trace>
  <inkml:trace contextRef="#ctx0" brushRef="#br0" timeOffset="6199.0446">14086 12126 120 0,'0'3'327'15,"0"-3"29"-15,2 0 16 0,-2 0-67 16,2 0-121-16,-2 0-82 0,1 0-36 0,-1 0-23 16,3 0-6-16,-3 1-1 0,2-1 2 15,1 0 0-15,0 1-2 0,-2-1-2 16,3 2-5-16,-1-2-6 0,-1 1-6 0,-1 1-2 15,2 0-3-15,-3-2-3 0,2 0 2 0,-2 0-1 16,0 1 3-16,0-1 0 0,0 0-3 16,0 0 1-16,0 0-1 0,0 0-1 15,0 0-1-15,0 0-1 0,0 0 1 0,0 0 0 16,0 0-3-16,0 0 0 0,0 0-1 16,0 0-1-16,0 0 0 0,0 0 1 0,0 0 0 15,0 0 1-15,0 0-1 0,0 0 1 16,0 0 0-16,0 0-2 0,0 0 2 15,0 0-1-15,0 0-1 0,0 0-1 0,0 0 0 16,0 0-1-16,0 2 0 0,0-2-2 16,2 0 2-16,-1 0 1 0,-1 0-1 0,2 2 0 15,-1-2-1-15,-1 0 3 0,0 0-3 16,2 0 1-16,-2 0-1 0,0 0 2 16,0 0 1-16,0 0-3 0,0 0 3 0,0 0-3 15,0 0 0-15,0 0-3 0,0 0 1 16,3 0-5-16,1 0-19 0,1 0-34 0,3 0-64 15,0-2-165-15,3 2-84 0,0-3-42 16,-1-2-3-16,4 1 19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53:27.40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12954 12501 245 0,'-6'8'327'0,"-2"1"13"0,2-1 12 0,1 1-140 16,0 1-97-16,1 0-52 0,-2 0-28 16,2 1-13-16,0-1-6 0,-1 0 1 0,0 3 5 15,0-2 5-15,-1 0 9 0,-2 3 3 16,2-3 3-16,-1 4-3 0,-2 1-1 0,-2-1-5 15,1-1-7-15,-2 1-3 0,-1 0-7 16,-2 1-1-16,-2-1-4 0,0-2-1 16,-2 1-1-16,-3 0 0 0,-2-2 1 0,-1 0 1 15,-1-2 0-15,-2-1 4 0,-2 0 0 16,0 0-1-16,-3 0-2 0,-3-1-1 16,1 1-2-16,-3-1 0 0,1 2-2 0,-2 0-3 15,1 0 4-15,0 1-2 0,0-2 2 16,-3-1 1-16,3 1 2 0,0-2 3 0,3-1 2 15,0-2-3-15,1 2-4 0,-1-3-1 16,2 2-3-16,-2-1 0 0,2-3-5 0,-2 3 6 16,-1-1-4-16,-2-3-2 0,2 1 1 15,-1-1-1-15,1-1 2 0,1-1-1 0,-1 1 1 16,3-1 0-16,1-1 3 0,2 2-3 16,3-4 2-16,3 1-1 0,2-3-1 0,3 2 2 15,3-1-3-15,2-1 1 0,2-2 0 16,-1 1-1-16,0-1-1 0,2 0-1 15,-1-2 1-15,0 0-1 0,-3 1-2 0,0 0 2 16,-2 0-1-16,-2-2 2 0,-3 1-2 16,0 0 2-16,1-1-2 0,-3 0 2 0,-2-2 0 15,-1 1-4-15,0 0 0 0,-1-1 3 16,1 1 1-16,0-2-4 0,1 0 3 16,-1 0 1-16,1 0-2 0,0 0 2 0,3-2 0 15,-1 0 2-15,5 3-2 0,-3-4 0 16,2 1 3-16,2 0-3 0,-1 0 0 0,3-1-2 15,-3 0 2-15,2-1-1 0,3-1 1 16,-2 3-2-16,2-4 2 0,1 1 0 0,-1-2-1 16,1-1 0-16,1 1-1 0,0-3 2 15,3 2-1-15,0-2 1 0,1-2-1 0,1-2 1 16,2 0 1-16,-1 0-1 0,3-5 0 16,3 2 0-16,0-3 1 0,2 2-3 15,2-1 0-15,-1 1 0 0,1 0 0 0,2 1 2 16,-1 2-2-16,1 0 2 0,0 1 0 0,1 3 0 15,-1-2 0-15,2 3 4 0,-1 0 0 16,2 0 1-16,0 1-2 0,1-1 0 0,1 2 0 16,-2-2-2-16,1 0-1 0,2 2-2 15,-2-6 0-15,4 4 0 0,-3-1 1 16,2-3 1-16,1 0-2 0,0 0 2 0,2 0 0 16,0 0-1-16,1-1 2 0,1 2-1 15,2 1 0-15,2 0-1 0,0 2 1 16,-1 2-2-16,4-1 1 0,-1 3-1 0,1 1 0 15,0-1 2-15,-1 1 0 0,0 3-1 16,1-3-2-16,2 2 3 0,-2 2-2 0,2-1 2 16,0 2 0-16,2 1 0 0,3 0 0 15,-1 2 0-15,3 1 0 0,0 2 4 16,2 2 0-16,-1 2-2 0,3-1 2 0,0 5-4 16,-2-1 0-16,2 2-1 0,0 0-1 15,-1 0-1-15,0 0 1 0,0 2 0 0,-3 2 0 16,1-1 0-16,0 2 2 0,-2-1 0 15,3-1 0-15,-1 3 0 0,0-1 0 0,3 1 2 16,0-1-2-16,3 2 2 0,-1-2-2 16,1 3 1-16,1-1-1 0,1 0 0 0,0 2 1 15,-1 0 2-15,0-2 1 0,2 2-3 16,-3 0 1-16,1 1 1 0,-4 2 0 0,-1-2-4 16,-5 0 1-16,-4 2 0 0,-1 2 1 15,-4-2 0-15,-3 1 2 0,-2-1-2 16,0 3 3-16,-4 0 1 0,2 0-1 0,-2 1-2 15,3 1 2-15,-1 1-1 0,3 2 0 16,0 1-3-16,2 1 0 0,2 1 4 0,1 0-1 16,0 0 2-16,1 3 1 0,0-2 0 0,1 1-2 15,0-1-2-15,-3 0-2 0,2 0 0 16,-3 0 3-16,2-2-3 0,-5 2 1 16,1 1 3-16,1-4-2 0,-3 3-2 0,0-2-1 15,-1 2-2-15,0-2 1 0,-2 1 0 16,-2 0-2-16,-2-1 3 0,0 2-1 0,-3-4 2 15,0-2 0-15,-2 2 0 0,0 0 0 16,-1-2 0-16,0-1 0 0,-2 3 0 0,0-3 0 16,-1 1 0-16,1-1 0 0,-1-1 2 15,2-1-1-15,-1 2-1 0,2-4 0 16,0 1-1-16,1-3-1 0,-1 1 1 16,1-4-1-16,-1 1 0 0,1-2 0 0,-1-3 2 15,0-2 0-15,0 2 0 0,2-3 0 16,-2-1 0-16,0-1-2 0,2-4-12 0,-3 1-26 15,2-2-38-15,-1-3-118 0,-2-1-132 16,0 0-71-16,1 0-24 0,-3 3 4 0,-1 0 29 16</inkml:trace>
  <inkml:trace contextRef="#ctx0" brushRef="#br0" timeOffset="1596.2117">16324 12538 196 0,'0'2'324'0,"4"-2"20"15,-4 0 9-15,0 0-113 0,0 0-102 0,1 0-65 16,-1 0-33-16,0 2-17 0,0-2-11 16,0 0-2-16,0 1 0 0,0-1-1 0,0 2 3 15,0-2 4-15,-1 0 4 0,1 1 5 16,0 1 1-16,-4 2 2 0,3-1-2 0,-2 0 1 15,-2 1-5-15,0-1-4 0,-1 2-5 16,1-1-1-16,0 1 1 0,-1-1 0 16,-3-1 4-16,1 2 2 0,-2 0 2 0,-1-1 0 15,0 1-1-15,0 3-3 0,-3 0-4 16,1 1-1-16,-2-2-3 0,-2 2 0 0,0 0-1 16,1-1-2-16,-1 0 3 0,0-3-3 15,-1 2 3-15,-1-2-2 0,2 2 1 16,-4-4-5-16,3 4 2 0,-5-3-1 0,1 1-3 15,0-3-1-15,-3 5 0 0,-2-4 4 16,1 2-3-16,-4 2 1 0,-3-2-1 0,-1 2-1 16,-3-2 0-16,1 3 0 0,-2-1 0 15,-1 0-1-15,1 0 1 0,-1-1-2 0,3 0 1 16,0-1 1-16,-4 0 0 0,2-2 1 16,3 1 1-16,1-4-1 0,0 0 1 15,0 0 1-15,-1 0 0 0,2-2-1 0,1 0-2 16,-3 1 1-16,2-2-2 0,-2 2 1 15,1-2 0-15,-2 1 0 0,2-2 4 0,1-1-2 16,0 1 2-16,1-2 0 0,2-1 0 16,2 1 0-16,1-3-2 0,4-1-2 0,1 0 2 15,1-2 0-15,3 0-2 0,-1-2 2 16,4 1 0-16,-2-3-2 0,2 0 0 0,0 1 1 16,1-2-1-16,0 2 0 0,-2-4-1 15,4 1 0-15,-3 0 0 0,0 0-3 16,-3-4 0-16,5 0 2 0,-1-1 0 0,-2 1 2 15,4-4 2-15,-4 1 0 0,5-2 2 16,0 0 1-16,3 1-4 0,2-1 1 0,2-2-4 16,3 0 2-16,1 0 0 0,1 0-2 15,3 0-2-15,0 0 2 0,4 2 2 0,2-4-2 16,-2 3 2-16,3 0-2 0,3-1 2 16,0 1-2-16,5-1 2 0,-1 1 0 0,2 2 0 15,4-4 0-15,-1 3 0 0,4 0 4 16,3-1 0-16,3 7 2 0,5-1-2 15,4 1-2-15,5 4 1 0,7 2-3 0,1 0 0 16,5 3-2-16,2 1 1 0,1 2-3 16,0 2 2-16,0 1 0 0,1 0 1 0,-3 1 1 15,1 2 1-15,-2 2 0 0,0-1 0 16,2 2 0-16,-2 2-2 0,-2-1-2 0,1 2-2 16,-7 3 3-16,0-1 2 0,-3 1-2 15,-3 1 2-15,-2-1 2 0,-6 4-2 16,0-5 4-16,-5 4-1 0,-4-3 0 0,-4 1 0 15,-3 0 0-15,-4 0 0 0,-3 1-3 0,-2-2 0 16,-4 1 1-16,1-1 1 0,-4 1 0 16,1-3-2-16,-2 1 2 0,0 0-2 0,0-2-1 15,-1 0 0-15,-1 0-1 0,2 1 0 16,-2 0 1-16,2-3-2 0,0 2-2 16,2 0-14-16,-1-1-25 0,-1 1-30 0,3 0-84 15,-2 1-142-15,-3 1-69 0,2 0-28 16,-2-3 4-16,2 1 20 0</inkml:trace>
  <inkml:trace contextRef="#ctx0" brushRef="#br0" timeOffset="2862.4903">19658 12486 201 0,'0'3'309'15,"0"-2"21"-15,0 0 5 0,-2-1-113 16,0 0-83-16,2 2-47 0,-4 0-30 0,3-1-15 16,-2 1-7-16,-4 1-4 0,1 1-3 15,-5 0 2-15,-2 1-3 0,0-1-1 0,-4 1-3 16,0 2-3-16,-2-2-5 0,-3 0-6 15,-4 1-2-15,0-4-5 0,-3 3 1 0,-1-2-4 16,-1 0 0-16,-4 0-1 0,-2 0-1 16,-2-2 4-16,-4 1-4 0,-1 0-2 15,-3 1 0-15,-3-2 0 0,-2 1 0 0,-3 2-4 16,-2-3 2-16,2 2 0 0,1-1 1 16,-2 1 0-16,1 1 1 0,2-4 2 0,3 3 2 15,0-3 0-15,1 0 0 0,6 0 2 16,0 0 0-16,1-3-1 0,2 1 1 15,2-1-1-15,-1-2 1 0,4-2-2 0,0 2 2 16,2-2 0-16,3-2-1 0,0 0-2 16,3-2 1-16,0-3-2 0,2 1 0 0,3-4-2 15,0 3 0-15,3-3 0 0,1-4 2 16,1 0 3-16,4-1-3 0,1-1 2 16,1 1-1-16,3-2 0 0,-1 0-2 0,2-3-1 15,1 3 0-15,2-2 0 0,1-2-2 16,3 2 0-16,0-3 0 0,0 0 1 0,3 0-1 15,1-1-1-15,0 2 2 0,1-2 0 16,4-1 0-16,1 3 0 0,1-1 1 0,3 3 1 16,1-2-1-16,2 3 0 0,2 1 0 15,3 3-1-15,2-1-3 0,1 2 3 0,3 4-2 16,4 1-1-16,1 1 2 0,2 0 1 16,3 6-1-16,0-1 2 0,5 3-1 0,0 0-1 15,2 3 2-15,1-1 0 0,6 4 2 16,3 0 2-16,2 4 1 0,0-1-1 0,2 1-3 15,1 1-1-15,0 1 0 0,2 0 0 16,-4 1-2-16,1 0 2 0,-4 1-1 16,-3-1 1-16,-3 1 2 0,-2 0-1 0,-1-2-1 15,-5 0 2-15,-1 0 3 0,-3 0 1 16,-3 0 0-16,-3 2 1 0,-1 1 1 0,0 3 0 16,-4-2-1-16,-1 2 2 0,1 0-1 15,-4 0 3-15,-1 2-3 0,-3 1 4 0,-1-1-2 16,-2 1 1-16,-1-1-3 0,-3-1 0 15,0 2-1-15,0-3-2 0,-3 3-1 0,2-2-1 16,-4 1-2-16,3-1 1 0,-2-1 0 16,-1 0 0-16,-1-2-2 0,1-3 2 0,-1 0-2 15,0 0 2-15,-4 0-1 0,4-1-1 16,-2-1 0-16,0 1-1 0,1-2-1 16,0 0 0-16,-1 1-2 0,0-2 1 0,-1-1-3 15,0 0-9-15,-1-1-9 0,2 0-18 16,-3-1-22-16,2-1-25 0,-4 0-82 0,-1-1-124 15,-2 0-58-15,-1-1-20 0,-2-2 3 16,0 3 18-16</inkml:trace>
  <inkml:trace contextRef="#ctx0" brushRef="#br0" timeOffset="5386.2773">23403 12448 148 0,'-4'5'311'0,"3"-3"17"0,-1 1 12 0,-1-1-96 15,1 0-108-15,-2 1-62 0,1 0-31 16,0-1-18-16,-4 0-8 0,2 1-1 0,1 0 3 15,-1 0 3-15,-3 2 2 0,2-2 6 16,-1 3 1-16,-1-2 0 0,-1 1-2 0,1 0-2 16,-2 2-3-16,-2-2-4 0,3 2-2 15,-3 0-5-15,2 0 2 0,-3-2 1 0,-1 3-2 16,1-2-1-16,-3 1 1 0,3-1-1 16,-4 0 1-16,1 0-4 0,-3-1 0 15,2 0 0-15,-2 0-3 0,-1-1 0 0,-1 1-3 16,-1-2 0-16,0 2 0 0,-1-2-2 15,-2-1 0-15,0 2 0 0,-2-1 0 0,0 1 0 16,-1-1-1-16,-4 0 1 0,2 0-1 16,-2 0 1-16,-1 0-2 0,2-1 2 15,-3 2 0-15,3-3 0 0,-3 1 2 0,1-1 1 16,2 3-2-16,-4-4 0 0,5 3 0 16,-1-3 1-16,-1 2-2 0,0-2-1 0,1 0 2 15,-1 0-1-15,-1 0-1 0,0-2-2 16,-2 0 1-16,1 1 0 0,0-3 0 0,0 1 0 15,4 1 2-15,-1-3 1 0,2 1-1 16,-1-1 3-16,3-1-2 0,2-1 5 0,2 1 0 16,-1 0 2-16,3 0-1 0,2 0 3 15,1-1-2-15,2 2-2 0,-2-2 0 16,1 2-2-16,0-1-2 0,0-1-2 0,2 2 2 16,0-1 1-16,0-2 2 0,0 3-3 15,1-4 2-15,2-1 0 0,-2 1-4 0,-1 0 0 16,3-1 0-16,1-2 0 0,-2 0-1 15,0 1-1-15,2-3 2 0,-3 2 0 0,5 1-1 16,-3-1 0-16,0-1 1 0,2 3-1 16,1 0 1-16,0-2 0 0,0 1-2 0,1 1 0 15,0-2-2-15,3 0 2 0,0 1 0 16,-2-6 0-16,6 4 2 0,-3-3 0 16,3-1 2-16,-1 0-4 0,2-2 0 0,0 3 1 15,0-2-1-15,2 1 0 0,-1-2 0 16,3 1 0-16,-4 0 2 0,1 0-1 0,2-1 0 15,1 2-2-15,1-1 1 0,0 0 1 16,3-1 0-16,0-1-1 0,2 2 2 0,2-2-1 16,1 0-1-16,3 0 0 0,0 2 0 15,1-2 0-15,-1 0 0 0,1 1-1 16,0 0 1-16,0 0 1 0,1-1-1 0,-2 0 2 16,2 2-1-16,-2-2 2 0,2 3-1 15,1-1 1-15,-1 1-1 0,1 1-2 0,-2 0 0 16,2 0 0-16,2 3-2 0,-4-2 0 15,5 1 0-15,-1 2 1 0,0 0-1 0,2-1 2 16,4 4 2-16,0-2-2 0,3 1 0 16,1 1 0-16,4 0 0 0,2 2-2 0,-1-1 0 15,3 3 0-15,-4-2 2 0,2 4 0 16,-3 0 0-16,1 1 0 0,1 1 0 0,-3 1 0 16,2 0-1-16,0 1-1 0,2 1 1 15,-2 1 3-15,-1 0 0 0,2 2 2 16,2 2 0-16,-3-2 3 0,3 3-4 0,3 1-1 15,-1 0-2-15,-1 0 0 0,2 2 0 16,-1-2-2-16,-1 6 2 0,0-3 2 0,-4 0-1 16,-1 3 1-16,-3-3 0 0,-2 3 1 15,-1-1 2-15,-4 3-3 0,2-4 2 16,-3 3-2-16,-3 1 0 0,0 0-1 0,0 0-1 16,-3-1 0-16,-2 1 0 0,0 3 1 15,-2-3-1-15,-1 0 0 0,0 2-2 0,-1 0-2 16,1 1-2-16,0 1-14 0,-3-1-19 15,2 4-29-15,-1-3-49 0,-4 4-158 16,1 0-87-16,-7-2-38 0,0-2-3 0,-2-2 16 16</inkml:trace>
  <inkml:trace contextRef="#ctx0" brushRef="#br0" timeOffset="9956.5077">26918 12862 239 0,'0'0'287'15,"0"0"16"-15,0 0-34 0,0 0-105 0,0 0-68 16,1 0-33-16,-1 0-14 0,0 0-6 16,0 0-2-16,0 0 4 0,0 0 0 15,0 0-3-15,-1 0-5 0,-1-1-3 0,1-1-7 16,-3 2 0-16,-3-1-5 0,-3-1 0 15,-1 2 1-15,-8-1 2 0,-3-1 0 0,-4 2 7 16,-8-1 0-16,-7-1 4 0,-8 0 0 0,-8 1 1 16,-8-1 1-16,-11-1-4 0,-9-1-4 15,-11 0-3-15,-8 0-7 0,-4 0-5 16,-4-1-3-16,0 5-3 0,1-3-4 0,0 6-13 16,3 1-37-16,3 6-154 0,7 0-123 15,3 0-64-15,6-6-31 0,7-1-7 0,9-6 27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3:53:52.098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4277 953 139 0,'1'-1'224'15,"3"0"-12"-15,-3 0-25 0,2-2-33 0,1 1-43 16,-1 0-46-16,1-1-23 0,1 1-12 16,-2-1-5-16,-1 1 1 0,-1-1 1 0,1-1-2 15,0 4 2-15,-1-3 2 0,-1 1 0 16,2-1 1-16,-2 1 2 0,1-1 2 0,-1 1 3 16,0 1 3-16,2 0 3 0,-2-2 2 0,0 3 5 15,-2-3 1-15,2 3 4 0,0 0-1 16,0 0-4-16,0 0-5 0,-1 0-8 0,1 0-8 15,0 0-7-15,0 3-4 0,-2-3-2 16,2 3-1-16,0-2 3 0,-1 3 2 0,-1 1 0 16,0 2 2-16,1-2-3 0,-3 4-4 15,1-1-2-15,0 1-2 0,-3 1-1 0,1 2-3 16,-1-2 1-16,1 2-2 0,-3-3 0 16,2 4-1-16,-2-4 0 0,2 1 1 0,-1 1-2 15,-2-1 0-15,1 0 1 0,2-2 0 16,-1 1-2-16,0 1 1 0,0-5-1 0,2 1-2 15,1 0 1-15,-1-2 0 0,2 3-2 16,1-4 1-16,0-3 0 0,-2 4 1 0,4-3-2 0,-2 1 2 16,1-2-1-16,1 1-4 0,0 1-5 15,0 0-11-15,1-2-17 0,1 1-21 16,0-1-29-16,2-3-49 0,-2 1-141 0,1-1-71 16,0-2-23-16,3-6-1 0,-1-1 18 0</inkml:trace>
  <inkml:trace contextRef="#ctx0" brushRef="#br0" timeOffset="399.7832">4272 696 226 0,'-2'-2'283'0,"2"1"13"0,2 1-38 0,-2 0-85 15,0 0-60-15,1 0-35 0,1-2-15 16,-2 2-10-16,0 0-5 0,2 0-4 0,-2 0-6 16,0 0-9-16,0 0-4 0,0 0-5 15,1 0-5-15,-1 0-5 0,0 0-4 0,0 0 0 16,0 0-3-16,0 0-1 0,0 0 1 0,0 0-3 16,2-2 1-16,-2 2 2 0,0 0-1 0,2 0-1 15,-2 0 0-15,1-1 3 0,-1 1 0 0,2 0 0 16,-2 0-1-16,1 0 1 0,-1 0 1 15,0-2 0-15,0 1-1 0,0-3 4 0,-1 4-3 16,-1-3-1-16,2 1 1 0,-1 1 1 0,-1-3 1 16,0 3 0-16,2 0 1 0,-1-1-3 0,-1 1 2 15,2-1-2-15,0 2 1 0,0-1-2 16,0 1-2-16,0-2 3 0,0 2-5 0,0 0-2 16,0 2-3-16,0-2 1 0,2 1-3 0,-1 1-14 15,-1 1-20-15,2-1-28 0,-4 2-109 16,2-4-97-16,-3 3-50 0,0-3-17 0,0 3 9 15,-5 2 22-15</inkml:trace>
  <inkml:trace contextRef="#ctx0" brushRef="#br0" timeOffset="1117.0105">4123 817 165 0,'0'3'282'16,"2"-3"16"-16,-2 1-1 0,2 1-106 15,-1-2-70-15,-1 2-40 0,0-2-20 0,0 0-13 16,-1 0-6-16,-1 0-10 0,2 0-5 0,-2 0-7 16,1-2-6-16,-3 2-6 0,3-2-1 15,-2 2 0-15,-2-1 0 0,2 1-4 16,2-1 0-16,-3-1 1 0,1 2-1 0,0-1 2 16,1-1-1-16,-1-1 2 0,3 2 2 0,-3-1 5 15,3-1 1-15,-2 0 0 0,2 1 2 16,2-1-2-16,-1-2-3 0,3 3-2 0,-1-3-2 15,2 1-3-15,-2 0-3 0,2 3-1 0,1-2 0 16,-3 1 0-16,-2 0 0 0,1 1 0 16,0 1-1-16,-1 0 0 0,-1 0-1 0,2 0 0 15,-2 1-2-15,3 1 2 0,-1 0 0 16,1-2 1-16,0 3 1 0,-1-1 0 0,3 1 0 16,-1 1 0-16,-1 1 0 0,-1-3 0 0,-1 1-1 15,1 2-1-15,0-3 2 0,-1 3 0 16,-1-1 0-16,-1-1 0 0,1 2 0 0,-2-3 0 15,0 3 3-15,2-3-3 0,-1 4 1 16,-1-4 1-16,1 0-2 0,-1 1 2 0,-2 0 0 16,2-1 2-16,-3 0-1 0,0 1 4 15,-1-1 0-15,1 0-1 0,-1-1 1 0,-2 1 2 16,0 0-1-16,0-2-1 0,-1 0 2 16,1 3 0-16,0-3 0 0,0 0 2 0,2 0 0 15,0-3 3-15,1 3-1 0,-2 0 0 0,4-2 3 16,-2 0-1-16,1 1 0 0,1-1 2 15,-2 0 2-15,0-1 1 0,2 1-1 0,-2-1 1 16,0-2 4-16,-1 2-1 0,1-1 1 16,1 1 1-16,-1-4-1 0,0 3 3 0,0-2 0 15,-1 0-1-15,3 1 1 0,-2-3-2 0,-1-1-2 16,3-1-2-16,-1-2-6 0,1 2-4 16,0-2-1-16,-1 0-4 0,0 0 0 0,3 0-3 15,-1 2 2-15,2-2 2 0,0 1-2 0,0 2 1 16,0 0 0-16,0 0-3 0,2 1-2 15,-2 0 1-15,0 2-1 0,1-1 2 0,-1 2-1 16,0-1 1-16,0 3-1 0,0-1-2 0,0 3 0 16,0 0-2-16,0-1-1 0,2 1-2 0,-2 1-6 15,0-2-10-15,3 2-16 0,0 0-23 0,0 0-30 16,2 0-38-16,-2 0-89 0,-3 0-113 16,0 0-51-16,0 0-9 0,0 0 11 0,0 0 30 15</inkml:trace>
  <inkml:trace contextRef="#ctx0" brushRef="#br0" timeOffset="1781.6327">3746 651 178 0,'0'-2'272'0,"0"1"18"16,-2 0-36-16,2-1-66 0,-1 2-69 0,-1-2-42 15,2 2-25-15,0 0-15 0,-2 0-11 16,1 0-6-16,1 0-7 0,-2 2-5 0,1 0-3 16,-1-2 0-16,2 2-4 0,-2 0-1 15,1 0 0-15,-1 2 0 0,2-1 0 0,0 1 2 0,0 2-1 16,0-1 3-16,0 1 0 0,0 1 0 16,2-1 4-16,1 2-2 0,0 0 4 0,-1-1-3 15,1 2 0-15,0 0-1 0,1 0 1 0,0 0-4 16,-1 2 1-16,-1 1 2 0,-1 0 0 15,1-2-1-15,-1 2 2 0,1-2 0 0,-2-2-2 16,0 2 1-16,0 0 0 0,0-3 1 0,0 1 1 16,0-3 0-16,-2 2 4 0,1-2-1 15,-2 1 3-15,-1 0 0 0,-1 0 3 0,0-1 1 16,-2 2 2-16,-1-1-2 0,0 1 1 16,-3-2-4-16,0 2-1 0,0-2 0 15,0 0-3-15,0 0-3 0,-3-2 1 0,1 4-2 16,-2-3 1-16,0-1-1 0,1 1 2 0,1 0 1 15,-2 0-1-15,0-2-1 0,2 1 4 16,-1-1-1-16,2 0 2 0,-1-2 4 0,4 1-1 16,-1-1 3-16,-1-1 2 0,3 1 0 0,0-2-1 15,-1 1-1-15,1-3 0 0,0 2 1 16,1 1-2-16,0-2-1 0,1-2 1 0,-1 1-1 16,2-1-2-16,-1 1 0 0,0-2-1 15,0 0-1-15,1 1-2 0,-2-4-1 0,2 4-1 16,1-3-2-16,-1 1-1 0,-1 2 1 15,3-1 0-15,-2 1-1 0,2-1 1 0,-2 2 0 16,3-1-1-16,-1 0 3 0,-1 0-2 0,2 0 0 16,0 0 1-16,2 1-2 0,0-1-1 15,0 0 0-15,2 0-3 0,1-1-1 0,0-1-1 16,2 2 0-16,1-1-1 0,2-1-2 16,0-2-3-16,3 0-5 0,2 0-6 0,-1-1-15 15,3 0-22-15,0 0-34 0,1-1-56 0,-3 1-149 16,-2 1-73-16,-3 1-32 0,4 1 3 15,-4 0 24-15</inkml:trace>
  <inkml:trace contextRef="#ctx0" brushRef="#br0" timeOffset="2111.7553">3591 785 161 0,'3'0'283'0,"-3"5"19"0,2-5 7 0,2 2-97 16,-4-2-65-16,2 0-37 0,-1 0-21 16,-1 0-13-16,0 0-10 0,2 0-8 0,-2 0-7 15,0 0 3-15,-2 0-6 0,2 0 1 16,-1 0-6-16,-1-2-2 0,0 2-5 0,-2-2-5 16,1-1-1-16,1 3 0 0,-1-4 1 15,0 3 2-15,1-2 0 0,-1 2 1 0,0-2-2 16,1 1-2-16,2-1-4 0,-3 3-4 0,3-2-4 15,0 0-4-15,0 2-5 0,0-1-1 16,0 1-3-16,0 0-4 0,0 0 1 0,0 0-2 16,0 1-2-16,0-1 1 0,3 4-2 15,-1-1-3-15,1 2-15 0,0-1-31 0,4 1-54 16,-2 2-163-16,-2 1-102 0,-3-5-53 0,0-3-17 16,0 0 18-16,4-5 46 0</inkml:trace>
  <inkml:trace contextRef="#ctx0" brushRef="#br0" timeOffset="3585.1805">8388 759 165 0,'0'1'278'16,"-1"2"11"-16,2-2 8 0,-1 1-125 0,2 0-76 16,-1-1-38-16,2 3-19 0,-1-1-7 0,-1 1-6 15,1 1-4-15,1 0-2 0,0 0 0 16,1 2 0-16,-1 1 0 0,0-2 0 0,-1 1 2 15,-1 1 0-15,1 0 1 0,-2 1-3 0,0 1-2 16,0-1-4-16,0 1-5 0,0-1 1 16,0 0-3-16,-2-1 0 0,2 2-1 15,-1-2-2-15,-1-1 2 0,2 0-2 0,-2 1 0 0,1-1-3 16,-1-4 1-16,1 4 0 0,-1-3-2 16,0 2 2-16,-1-3-1 0,3 0 0 15,-3 0 0-15,1-1 2 0,-1-2-1 0,-3 3 1 16,3-3 1-16,-2 0 2 0,0 0 3 0,-1-3 4 15,1 1 2-15,-1 1 2 0,1-2 2 16,-1-1-1-16,1 0 0 0,0 1-5 0,-1-1 0 16,0-1 0-16,1 2 0 0,0 1 1 15,0-3-1-15,1 3 2 0,2 1-1 0,-2-1-4 16,2 0 2-16,-1-1-2 0,1 3 0 16,2 0-2-16,-3-2 0 0,3 2-1 0,0 0 0 15,0 0-3-15,-2 0 2 0,1 0-4 16,1 0 4-16,0 0-4 0,0 0 0 0,0 0 0 15,0 0-2-15,0 2-1 0,-2-2 0 0,1 3 1 16,-1-1 0-16,0 0-1 0,1 1 0 16,-1 2 1-16,-1-3 0 0,0 3 0 0,0-1 1 15,0 2 0-15,0 0 0 0,-2 0 0 16,2 1 1-16,-1 1-1 0,-2-1 2 0,2 0 1 16,-3 0 4-16,2 0 2 0,-1-1 2 0,1 1 0 15,-4 0 2-15,1-1 1 0,-2 2 1 16,-2-3-1-16,-2 3 0 0,-4-1 0 15,1 0-3-15,-4 0-2 0,-4-2-2 0,0 2-1 16,-1-2-2-16,-1 1-1 0,1-2-2 0,-1 0 0 16,0 0 0-16,-1-3-1 0,-1 1 0 15,2-2-1-15,-1-2 2 0,2 1-2 0,-1-3 2 16,2 0 1-16,2 0 0 0,2-1 3 16,2 0 0-16,0 0 0 0,3-1 0 0,2-1 0 15,1 0 0-15,1 2-1 0,1-4 1 0,1 4-2 16,-1-3 0-16,3 2-2 0,0 0-2 15,-3-1 1-15,3 2-1 0,2 1 3 0,-2-1-2 16,0 2-1-16,2-2 2 0,0 5-2 0,1-2 3 16,0 2-3-16,-3 2 0 0,4-2 0 15,-5 5-1-15,1 2 1 0,-1 1-2 16,0 1 2-16,-1 2 0 0,1 0 0 0,1 4 3 16,0-1-1-16,1 1-2 0,-2 0 1 0,1 1 1 15,-1-1 1-15,2-1-2 0,-2-1-1 16,1 1 1-16,2-3 1 0,-1-1 1 0,1 0-3 15,1-3-1-15,-1 1-3 0,3-3-1 16,-2 0-14-16,3-1-24 0,-1-3-34 0,1 1-40 16,1-2-130-16,1 0-98 0,0 0-43 0,5-5-8 15,1-3 22-15,2-3 32 0</inkml:trace>
  <inkml:trace contextRef="#ctx0" brushRef="#br0" timeOffset="3857.0801">7383 788 196 0,'6'-3'295'16,"0"3"17"-16,-1-2 9 0,1 2-129 15,1-2-76-15,1 1-36 0,1-1-19 0,1 2-6 16,-1 0-4-16,2-1-4 0,0 1-1 15,2 0-5-15,-2-1-1 0,0 1-6 16,3 0-3-16,-3-3-5 0,2 3-4 0,-2 0-3 16,0-2-5-16,2 2-5 0,-1 0-4 0,-2 0-10 15,4 0-17-15,-3 0-29 0,0 2-74 0,-3-4-134 16,0 2-69-16,0 0-31 0,3 5-5 16,-5-3 18-16</inkml:trace>
  <inkml:trace contextRef="#ctx0" brushRef="#br0" timeOffset="4189.8692">7945 1214 256 0,'5'2'277'0,"-2"0"11"0,1 1-45 16,-1-1-92-16,0 1-50 0,-1-3-28 15,2 4-10-15,-1-1-1 0,0-1-2 16,-1 2-2-16,1-1-1 0,2 0 0 0,-2 0-4 16,0 1-2-16,2-3-5 0,0 4-3 15,-1-2-5-15,1 3-5 0,-2-2-6 0,2 0-6 16,0 2-2-16,0-2-3 0,-1 0-4 0,-1 3-4 16,-1-2 0-16,0 2-2 0,-1-1 0 15,-1 0-3-15,0-1 0 0,-1-2-1 0,-1 2-2 16,0-2 3-16,-2-1-2 0,-1-1 0 0,-1 1-2 15,-1-1-8-15,-2-1-17 0,1-1-41 16,-3-1-112-16,-2-2-117 0,-1 1-61 0,8-4-29 16,1-1 4-16,5-4 29 0</inkml:trace>
  <inkml:trace contextRef="#ctx0" brushRef="#br0" timeOffset="4480.1735">8434 468 109 0,'-2'1'287'0,"1"0"14"15,-3 2 10-15,0 0-89 0,1-1-103 0,-4 3-56 16,-1 2-27-16,0 0-14 0,-4-1-5 15,-1 7-3-15,-1-1-1 0,1 3-1 0,-4 0-4 16,1 1 1-16,-3 2-1 0,2 0 0 0,-4 2-2 16,1-1 0-16,1 2-3 0,-2-2 1 0,2 2 0 15,0 1-5-15,0-4-26 0,-3 1-96 16,1-3-99-16,-4 0-57 0,5-3-27 0,-2 1-10 16,1-3 15-16</inkml:trace>
  <inkml:trace contextRef="#ctx0" brushRef="#br0" timeOffset="4919.1531">7256 1151 82 0,'-5'-5'271'0,"-1"-2"20"0,-3 2 10 0,1-1-81 16,-2-2-85-16,0 2-50 0,0 2-27 15,-3-3-16-15,2 2-8 0,0 0-6 0,1 0-2 16,0 0 0-16,2 0 4 0,1 3 4 16,2-3 4-16,2 2 5 0,0 1 5 0,2-1-3 15,1 1-5-15,0 1-7 0,1 1-7 0,4-1-9 16,-2 1-6-16,3-3-6 0,-1 3-1 15,3 0-3-15,0 0 0 0,-2 3 1 0,-1-3 0 16,0 0-1-16,-2 1 0 0,0 0-1 16,-1 2 3-16,0 1-2 0,0 1 1 0,-2-2 0 15,-2 6 1-15,0-1 0 0,0 2-1 0,-3 1 1 16,1 1-1-16,-3 0 1 0,-1 1 0 16,-3-1-1-16,0-2-1 0,-1 0 1 15,-1-1-2-15,0-1-5 0,-1-2-8 0,0 1-21 16,0-2-30-16,-1-4-68 0,1 3-130 0,1-1-64 15,-2-3-26-15,7-3-2 0,0-2 19 16</inkml:trace>
  <inkml:trace contextRef="#ctx0" brushRef="#br0" timeOffset="5451.3919">6973 931 203 0,'-5'-5'302'15,"1"2"18"-15,3 1 16 0,-1-1-127 0,2-1-81 0,0 3-41 16,0-1-27-16,3 1-16 16,1 0-12-16,1-2-10 0,0 3-5 0,0-3-5 15,1 3 0-15,-1 0 2 0,1-2 0 0,-3 2 0 16,0 2 1-16,2-2 2 0,-3 0-1 16,1 3 0-16,0-3-3 0,-1 3 1 0,0-1-3 15,-1 1 0-15,-1 1 0 0,2-3-1 0,-2 1-3 16,0 0 0-16,0 1 0 0,-2-1-1 15,2 1 1-15,-1-1 0 0,-1 0 0 0,0 3 2 16,1-3 2-16,-3 1-2 0,1 2-1 0,0-2 0 16,-2 1-1-16,0 0-3 0,1 1 3 15,-1-1 4-15,2-1 2 0,-2 0 3 16,2-1 4-16,0-1 4 0,0 1 0 0,-1-2 1 16,0 3 3-16,1-2-4 0,-2 0-1 0,0 1-3 15,0-1-2-15,2-1-4 0,-2 2-2 16,-1 0-2-16,3-1-2 0,-2 1-1 0,2-2-1 15,-2 2 1-15,-1-2-1 0,0 3 0 0,1-3-1 16,-1 2 0-16,-1 0 0 0,1-1-2 16,-2 1 2-16,4 0-2 0,0-2-1 0,1 3 4 15,0-1-2-15,0-2 0 0,1 2-1 16,-1-1 2-16,0 1-1 0,-2 0-2 16,2 1-2-16,0-1 4 0,-2 3-2 0,0 2-1 15,-1-1 4-15,0 3-2 0,1 1 2 0,-1 2-3 16,-1 2 2-16,2-1-1 0,1 5-2 15,-1 4 0-15,2 0-2 0,2 5-7 0,2 2-16 16,4 3-42-16,2 4-52 0,1 5-173 16,1 5-90-16,-3 3-41 0,3 3-11 0,-1 1 27 15</inkml:trace>
  <inkml:trace contextRef="#ctx0" brushRef="#br0" timeOffset="12455.1942">6439 2832 83 0,'-3'-5'247'0,"-2"1"18"0,0-1-25 0,-2 2-59 16,2 1-72-16,0-2-48 0,-1 1-24 0,-1 2-17 15,0-1-8-15,0-1 0 0,1 3-3 16,1-2-2-16,0 2-2 0,0 0 0 0,-2-2-2 15,2 2-1-15,0 0-3 0,0 2-6 16,-1-2-5-16,0-2-19 0,1 2-27 0,-1 0-38 16,1-2-37-16,-3 1-45 0,-1-3-41 15,-1 4-11-15,1 0 14 0</inkml:trace>
  <inkml:trace contextRef="#ctx0" brushRef="#br0" timeOffset="14164.8429">6047 2771 154 0,'-5'2'244'0,"-1"0"-8"0,1-1-32 0,-1 1-46 0,0 1-56 16,1-3-39-16,0 1-21 0,0-1-6 16,0 2 1-16,2-2 3 0,3 0 2 0,-2 0 0 15,0 0 5-15,2 0-4 0,0 0-5 0,0 0-6 16,2 0-3-16,0 0-7 0,-2 0-3 15,2 0-4-15,1 0-3 0,-1 0-2 0,1 0-2 16,3 0-4-16,-1 1 0 0,3-1-1 0,1 1-2 16,1 1-1-16,0-1 3 0,0-1 1 15,0 0-2-15,1 0 3 0,3 2 1 0,-3-2 1 16,5 2 0-16,-3-2 3 0,4 0 1 16,1 0 4-16,1 0 0 0,1 0 0 0,2 0 0 15,2 0 0-15,1 0-3 0,0 0 0 16,2 0-3-16,-2 0 1 0,1 0-3 0,-2 1 3 15,-1-1 0-15,-1 2-1 0,-4-2 1 16,1 0 2-16,-5 2 0 0,2-2-4 0,-3 2 2 16,-1-1-1-16,-4 1-5 0,2-2 0 0,-1 2-2 15,-1-2 1-15,0 1 0 0,0-1-1 16,3 0 4-16,-2 2-2 0,3-2 2 0,0 0-2 16,2 0 3-16,0 0-4 0,-1 0 0 15,4 0 0-15,-2 0 0 0,2 0-2 0,1 0 0 16,2 0 0-16,0 0-1 0,-2 0 1 15,3 1 3-15,-3-1-2 0,0 0 1 0,-1 1-1 16,-2-1 0-16,-1 0 2 0,-3 3-1 0,0-3 2 16,-2 0 2-16,1 0 1 0,0-3 0 15,0 3 2-15,1-1 1 0,1 1-1 0,2-1 0 16,0-1-4-16,0-1 2 0,2 0-4 16,0 1-2-16,0 0 1 0,-1-1-1 0,0 1-2 15,-1 0 1-15,-1 1-1 0,-3-2-1 0,0 3 1 16,-2-1 0-16,-1 1 0 0,-2-2 0 15,0 2 0-15,-2 0 1 0,1 0 1 0,-1 0-2 16,-3 0 0-16,3 0-2 0,0 0 4 16,-1 0 1-16,1 0 0 0,3-1 0 0,-1 1 1 15,3 0-1-15,0-2 3 0,1 1-1 16,2 1-1-16,1-3-1 0,0 3 3 0,-1-4-2 16,3 4-1-16,-3-1-1 0,-1 0 1 0,1-1-1 15,-2 2 0-15,-2-1 0 0,-1-1 0 16,0 2-1-16,-3 0 2 0,-1-1 1 0,0 1 3 15,-1 0 0-15,2 0 0 0,-1 0 1 0,-2 0 0 16,3-2-2-16,-1 2 0 0,1-1-2 16,2 1-1-16,1 0 0 0,0-2-1 0,2 2-1 15,0-1 0-15,3 1-1 0,-3 0 1 0,2 0-1 16,0 0 0-16,0 0 0 0,-2 0 0 16,1 0 0-16,-1 0 0 0,-3-2 0 15,0 2 0-15,0 0 2 0,-2 0-2 0,1 0 0 16,-1 0 0-16,-1 0 0 0,1 0 0 0,-1 0 1 15,-2 0 0-15,3 0-1 0,-1 0 0 16,1 0 1-16,0 0-1 0,0 0 0 0,3 0 2 16,-1 0-2-16,2 0 0 0,-3 2-2 15,1-2 1-15,0 1 1 0,-1 1 0 0,0-1-2 16,-1 1 0-16,-2-2 2 0,1 1 0 0,1 2-1 16,-3-3 0-16,3 2 1 0,-3-1 0 15,2 0 0-15,-2 1 1 0,2 0 0 16,-2 1 1-16,1-2 0 0,-1 1 1 0,0-1-2 15,0 2 4-15,2 1-2 0,-2 0 0 16,0-1 0-16,0 2 1 0,-2 2 1 0,2-2-1 16,0 2-3-16,-1 0 3 0,-1 1 0 0,0 1 1 15,-1 0-4-15,3-2 2 0,-3 2 0 16,1 0-2-16,1 1 2 0,-1-1-1 0,2-1-2 16,-1 0 2-16,-1 0 0 0,2 2-1 0,0-3 0 15,0 1 1-15,0 1-1 0,2-1 1 16,-2 1 0-16,1-1 0 0,-1 1-1 0,0-2 2 15,0 3 1-15,2-2-2 0,-2 1 1 16,1 2-1-16,-1-2 3 0,0 0-3 16,2 0-1-16,-2 0 1 0,0 0 1 0,0 0-2 15,0-1 1-15,0 2 2 0,0-3-2 16,2 3-2-16,-1-1 2 0,-1-2-2 0,0 1 1 16,0-2-1-16,0 1 0 0,3 1 3 15,-3-3-1-15,2 2 0 0,0 1-2 16,-1-1 1-16,1 0 0 0,-1 1-1 0,1-1 0 15,2-1 0-15,-2 2 2 0,1-1 1 16,-1 1-1-16,-1 2-1 0,3-3 0 16,-3 2 0-16,2-1 2 0,-1 0-1 0,1-2-1 15,1 1 0-15,-1-1 0 0,-1 1-1 16,0 0-1-16,1 0 0 0,0-1 1 0,1 1 1 16,-1-1-1-16,-2 2 1 0,3-3 2 15,-1 1-2-15,-1 0 1 0,-1 0 1 0,2-2-2 16,2 2-1-16,-4-1 2 0,1 0-2 15,1 0 0-15,-1 0 0 0,-1 0 0 16,1-1 2-16,0-1 1 0,-1-1-2 16,-1 1 1-16,3-3-4 0,-3 2 1 0,0 1 1 15,2-1-3-15,-2-1 1 0,0 1 2 0,2 1 0 16,-1 0 0-16,-1-1 0 0,2 2 0 16,-2-1 0-16,1 0 0 0,-1 0 2 15,0 0 0-15,3 0-1 0,-3-1-1 0,0 2 1 16,0-1-1-16,2-1 0 0,-2 3-1 0,1-2 1 15,-1 1 0-15,2 2 1 0,-2-2 3 16,0 1-2-16,1 0-1 0,-1-3 1 0,0 2 3 16,2-1-3-16,-2 1 1 0,0 0-2 15,2-1 3-15,-2 1-4 0,0-1 0 0,0 0 0 16,0 1 0-16,0 0 0 0,0-1-1 16,0-1 1-16,0 3 0 0,-2-2 1 15,2 0-1-15,0 1 0 0,0 0 3 16,0-3 0-16,0 4-1 0,0-3 1 0,0 0-2 15,0 1 1-15,0-1-4 0,0-1 2 16,0 1-1-16,0-1 1 0,0 2 0 0,0-1-1 16,0-1 1-16,0 0 0 0,0 1 0 15,0 0 0-15,0-1 1 0,0 1-1 16,0 1 0-16,0-3 0 0,0 3 0 0,0-2 0 16,0 2 1-16,0 0-1 0,0 0-9 15,0-1-3-15,-2 4-4 0,1 0-4 0,-2 2-20 16,-2 0-48-16,1 7-122 0,-6-1-118 0,-1 0-65 15,-8-7-33-15,2-2 5 0,1 2 37 16</inkml:trace>
  <inkml:trace contextRef="#ctx0" brushRef="#br0" timeOffset="19553.7642">7525 2910 119 0,'-3'-5'299'15,"1"0"18"-15,0 3 11 0,1 1-86 0,2 1-108 16,1 0-61-16,0 0-35 0,1 0-17 16,0 3-11-16,0-3-2 0,2 2-4 0,0 1-1 15,1-1 0-15,-1 1 1 0,0 0-2 16,-1-2 1-16,-2 2-1 0,1-1 2 0,0 0 2 15,-1 0 0-15,2 1 3 0,-4 0 4 0,2 0 1 16,0 3 2-16,-2 0 2 0,0 0 1 16,0 3 3-16,0 2-1 0,-2 1-2 15,2 0 0-15,0 3-2 0,-2 1 1 0,2 2-3 16,-2 2-1-16,-2-1-1 0,1 2 1 16,0 1-2-16,0 3-1 0,-2-2 0 15,3 2-1-15,-1 0-3 0,0 0 1 0,1 2-1 16,-2-4-3-16,4 0-1 0,0 1 1 15,3-3-2-15,-2 0-2 0,1 0 1 0,1-2 4 16,2 1-2-16,-2-1 3 0,0-1-2 16,-1 0 2-16,-2 0-2 0,2 0 3 0,-2-1-5 15,-2 1 0-15,2 1 0 0,-2-1-6 16,2 2 2-16,-1 0 2 0,-1-2 3 16,2 2-3-16,0 0 1 0,0-3 7 0,0 1-5 15,2-1-2-15,-1 1-1 0,-1-1 0 0,2-2 2 16,-2 1-1-16,3-1 1 0,-1 2-1 15,-1 0 3-15,1-1-2 0,2 0-1 16,-2 2-1-16,1 2 0 0,-1-2 0 0,-1 1 1 16,1 0 2-16,1 3-1 0,-3-3 1 15,0 1-1-15,2-3 1 0,-1 4-3 0,-1-4 1 16,0 1 1-16,0 1-2 0,2 0 0 16,-2-1 0-16,2 0 0 0,-1-1 0 15,1 2 0-15,-1-2 0 0,1-1 1 0,0 2 0 16,0-1-6-16,0 0-6 0,0 1-2 15,-1 2 0-15,1-2 0 0,-1 1 7 0,3-1 12 16,-1 0 5-16,0 2 6 0,2-1-3 16,-2-2-1-16,1 1-6 0,0 1-4 0,-1 0-1 15,0 0-2-15,2 0 2 0,0 1-2 16,1 2 2-16,0-1 0 0,-1 0-1 16,1 2-1-16,-1-1 2 0,2 1-2 0,0 0 2 15,-2-2-2-15,1-1-2 0,1 1 2 16,-1 1-2-16,0-5 1 0,-1 2 1 15,1-1 0-15,-1 1 0 0,0-1 0 0,0 0 0 16,2-1 1-16,-3 2 1 0,0 1-2 16,-2-3-3-16,3 1-7 0,-2 2-3 0,0-2 0 15,-1 0-1-15,2 0 2 0,-2-1 8 16,-1 0 4-16,1 0 13 0,0-1 3 0,-1 2 6 16,-1-2-2-16,0 1 3 0,0 0-2 15,0-1-7-15,-3 0-4 0,3 0-2 0,0-1-1 16,0-1-1-16,-2 1 0 0,2 0-1 15,0-3 0-15,0 1 0 0,0-1-1 0,0 0-1 16,0-1-2-16,0 1 0 0,0-2 2 16,0 0-3-16,0 0 1 0,0 1-1 15,0 1 0-15,0-2 2 0,0 2-2 0,-1 0 0 16,-1 1-2-16,-1-1 4 0,2 1-2 16,-1 0 2-16,2-1 1 0,-3 3 2 0,3-3 0 15,-2-2 0-15,1 0-3 0,1 1 4 16,0-1-3-16,0-3 0 0,0 3-2 15,0-1-1-15,0-1 2 0,0 0 0 0,1 1 1 16,-1 0 1-16,0 0-1 0,0 0 4 16,-1 2-1-16,1-1-9 0,-2 1-1 0,2 1-4 15,-1 0-2-15,-1-1 1 0,0 1-3 16,1 0 7-16,-1 1 3 0,-1-1 2 16,1-1 0-16,2 2 0 0,-3-3 0 0,0 2 1 15,2 0-1-15,1 0 9 0,0-1 3 16,0 1 0-16,0-2 3 0,1 3 0 0,2-1 0 15,-3-2-8-15,3 2-2 0,-3-2-2 16,2 2-1-16,0 0-2 0,-1 0 0 0,-1 0 0 16,2 2-1-16,-1-2 0 0,-1 0 1 15,2 1 1-15,-2 1 0 0,0 0-1 0,0-1 2 16,0 2 0-16,0 1-2 0,-2-1 0 16,2 2 0-16,-3-1 0 0,2 1 0 0,-1-2 0 15,0 2-2-15,1 0 2 0,-1-3-2 16,-1 1 2-16,2-1 2 0,1 1-2 0,-2-1 0 15,2 1 2-15,0-1 0 0,0 1-2 16,0-1 0-16,0 1 2 0,0 1-10 16,2-1-2-16,-2 0-3 0,0-1-1 0,0 1 1 15,1 2 0-15,2-2 6 0,-3-1 3 16,0 3 2-16,0-3 2 0,0 3 3 0,0-2-1 16,0-1 1-16,-3 1 0 0,2-1-1 15,1 0-1-15,0-1 7 0,0 2 3 16,-2-3 1-16,2 2 2 0,0-1 3 0,-1-1-2 15,1 2-6-15,-2-2-2 0,2 2-3 16,-2 1 0-16,2-1-1 0,-3 0-2 0,3 2 2 16,-3-1-2-16,1 1 1 0,1 3-1 15,-1-1 0-15,1 0 2 0,-1 0-1 16,2 1-2-16,-2-2 2 0,1-1 3 0,1 0-2 16,-2-2 0-16,2 0-2 0,0-2 2 15,-3 0 0-15,3 0-3 0,0-1 2 0,0-2-2 16,0-1 0-16,0 1 0 0,0 0 0 15,0 0-6-15,0 0-1 0,0 2-3 16,-1 0 0-16,-1-2 0 0,2 4 1 0,0-3 3 16,0 2 5-16,-1 1 2 0,-1-1-1 15,2 1 0-15,0-1 0 0,0 1 0 0,0-1 0 16,0-1-1-16,0 2 0 0,0-1 0 16,0 0 1-16,0 0 0 0,0 0 2 0,0-1-1 15,0 2 2-15,-2 1-3 0,2-1 0 16,0-1 0-16,0 2 0 0,0-2-2 0,0 2 10 15,0 1 2-15,0-2 2 0,0 0 1 16,0 2-1-16,0-1 2 0,0-1-6 0,2 1-3 16,-2-1-3-16,0-1-1 0,3 2 1 15,-3-1-2-15,0 1 0 0,0-1 0 0,0 1 2 16,0 1-1-16,0 0-1 0,0-2 1 16,0 2-1-16,-1 0 0 0,-1-1-1 15,2 0 0-15,0 2-1 0,0-1 1 0,0 0 2 16,0 0-7-16,0-1-4 15,0 2-2-15,-2-1-2 0,2-2 0 0,0 2 0 16,0-4 5-16,-1 3 4 0,1-1 2 0,0-1 2 16,0 1 1-16,-2-1 1 0,2-1-1 15,0 3 3-15,-1 1-3 0,1-2 0 0,-2 2 2 16,2 0 1-16,0 0 2 0,0 2-1 16,0-1 0-16,-2 0 1 0,2 1-1 15,0 1-3-15,0-2 2 0,-1-1-3 0,1 0 0 16,0-2-1-16,1 2 1 0,-1-3 6 15,0 1 3-15,0 0 3 0,0 1 2 0,0 1-1 16,0 0 3-16,0 0-8 0,0 3-5 16,0-3-2-16,0 5 1 0,0-3-2 15,-1 1 0-15,1-1 0 0,-2 3 2 0,2-3-2 16,0 1 1-16,-2 0 0 0,1-1-1 16,1 0-7-16,-2 1-3 0,1-1-3 15,-1 1-1-15,2-1 0 0,-3 1 1 0,3 0 8 16,-1 1 4-16,-1 1 2 0,-1 1-1 15,1-1 0-15,2 2 0 0,-3 0 0 0,3-1-1 16,-1 2 1-16,-1-1 0 0,2 0 1 16,-2 1-1-16,1-1 0 0,-1 0 0 0,2-1 6 15,0 1 6-15,0 0-1 0,0 1 2 16,0 0 2-16,0 1-2 0,0-1-5 0,2 3-6 16,-2 1 0-16,0 0 0 0,0-1-2 15,0 0 0-15,-2 0 0 0,2-2-5 0,0 1-7 16,0 0-3-16,0-4 0 0,0 3 0 15,0-2-1-15,0-1 10 0,0 4 1 0,0-5 2 16,0 3 1-16,-2-3 2 0,2 4 4 16,-1-2-3-16,1 2 3 0,-2-4 1 0,1 5 1 15,-1-5-2-15,-1 3-3 0,3-2 0 16,-1 0 7-16,-1 0 2 0,2-2 2 16,0 3 1-16,0-1 1 0,0-2-1 0,0 3-5 15,0 0-6-15,0 0 0 0,0 0-2 16,0 0 2-16,0-1 0 0,0-1-2 15,0 1 0-15,0 1-6 0,0-3-4 0,0 1-2 16,0-1-3-16,0-1-2 0,0 0 2 16,0 2 8-16,-1-3 2 0,-1 2 2 0,2-1 3 15,0 0 0-15,-2-1-2 0,2 0 2 16,-1 1 0-16,-1-2 0 0,2 3-1 0,-2-1 2 16,1 1-1-16,-1-1 2 0,2 0 0 15,0 2 2-15,-1-2-1 0,-1 2 0 16,0 0-3-16,1 1 2 0,-1 2 8 15,-1-2 1-15,1 3 1 0,0-2 4 0,-1 2-1 16,-1 0 1-16,1 2-7 0,0-3-4 0,3 1-3 16,-2-1-8-16,-1-2-1 0,3 2-6 15,-2-3 1-15,2 3 0 0,0-3-1 16,0 0 5-16,0-1 4 0,0 0 3 0,0-1 0 16,2 1-2-16,-2 1 3 0,0 1 0 15,2 0-2-15,-2 1 1 0,1-2 3 0,-1 2 3 16,2 2 1-16,-2-4 1 0,0 3 0 0,1-3-1 15,1 0-3-15,-2 0-1 0,0-1-2 16,0 1 1-16,0 0-1 0,0-2 0 16,0 1 0-16,0 0 0 0,0 0-1 0,0-1 0 15,0 2 8-15,0 0 2 0,0-1-5 16,0 1-2-16,0-1 0 0,2 0 0 0,-1 1-9 16,-1-2-2-16,2 0 3 0,0 0 5 15,-1 1-1-15,-1-4 0 0,4 4 1 16,-2-3 0-16,-2 2 1 0,2-1-1 0,-1-1 1 15,-1 1-2-15,3 0 1 0,-3 2-1 16,2-3-1-16,1 1 2 0,-3 1-2 0,2-1 2 16,1 0-2-16,-1 0 1 0,-1 2 2 15,1-2 0-15,0 1 0 0,-1 0 2 16,1 0 0-16,-1 0-1 0,-1 0-2 0,3 0-1 16,-3 0 0-16,2 2 2 0,-1-1-2 15,-1 0 9-15,0 1 3 0,2 1 5 16,-2 0-1-16,0 1 1 0,0-1 0 0,1 2-6 15,-1-2-6-15,2 1-2 0,0-1-6 16,-2 1-9-16,1 1 2 0,-1-1-3 0,0-2 0 16,2 1 2-16,-2 0 4 0,0 0 3 15,3-1 5-15,-3 0-1 0,2 3-1 0,-1 0 1 16,1-1 2-16,0 2 1 0,-1 3 2 16,1-4 1-16,-1 2 3 0,-1 0-2 0,3-2 0 15,-3 4 0-15,0-1-5 0,0 1 1 16,2 0 6-16,-2-2 5 0,0 2-1 0,0 1 2 15,1 0 0-15,-1 0 0 0,0 1-6 16,-1-1-6-16,1 0-5 0,-2 1-7 16,2-1 0-16,-3 2-2 0,3-3 1 0,-1 1-3 15,1 1 7-15,-2 0 2 0,2 0 0 16,0-2 0-16,2-1 5 0,-2 1-1 0,1 0-1 16,-1-1 3-16,0 1 2 0,0-2 0 15,3 3-3-15,-3-3 0 0,0 1 8 0,0 1 4 16,0-1-1-16,0 0 2 0,0 2 3 15,0 3 0-15,0-1-7 0,0-2-10 16,0 2-6-16,-3-2-4 0,3 1-2 0,0-3-4 16,-1 1 2-16,1 0 8 0,-2-2 3 15,2 1 2-15,-1 0 1 0,-1-2-2 0,2 3 4 16,-2 0 0-16,2-2 4 0,-3 1 1 16,3-2 1-16,-1 1 1 0,-1 1-2 15,2-1 0-15,0 0-2 0,-2 2-2 0,2 0-1 16,0 0-1-16,0 1 0 0,0 1 0 15,0 1-1-15,0-1 1 0,2-2-1 0,-2-1 2 16,0 0 0-16,2 0-1 0,-1-1 1 16,-1-1-1-16,0 0 0 0,0 0 1 0,0 1 0 15,0-2-1-15,0 0-1 0,0 3 2 16,-3-3 0-16,3 3-5 0,-2 0 2 16,2-1 1-16,-1-1 2 0,-1 2 0 0,0-1 0 15,1-1 0-15,1 2 0 0,-2-3 0 0,1 3 2 16,-1-2-1-16,-1 1-1 0,3 1 0 15,-1-1 0-15,-1 1-1 0,2 0-1 16,0 1 0-16,0-2 2 0,0 0 0 16,0 0-1-16,0 0 0 0,0 0 0 0,0 0 0 15,0 0 1-15,0-1 0 0,0 0-1 0,0 0 0 16,0 0 0-16,0 3-2 0,2-3 2 16,-1 3 2-16,4-1 3 0,-4-1 2 15,1 0-1-15,-1 0 2 0,1 1-2 0,-2-3-1 16,0 1-3-16,0 0-1 0,0 0 0 15,0-2 0-15,-2 3 0 0,1 0-1 0,1 2-2 16,0-2 3-16,-2 1 0 0,2-1 0 16,0 1 2-16,0-2-2 0,0 1 0 0,0-3-2 15,0 3 1-15,0-2 1 0,0-1 0 16,2-1 0-16,-2-1-1 0,0 1-1 16,0 1-2-16,0-3 1 0,1 3 1 0,-1-2-1 15,0 1 3-15,2 0-2 0,-2 0 2 0,0 0-1 16,0 0-1-16,0 0 1 0,0 0 0 15,0 2 3-15,0-2 0 0,0-2-1 0,0 3-1 16,0-1 2-16,0 1 0 0,0 0-2 16,0-2 0-16,2-1 0 0,-1 3 0 0,-1-1 0 15,2-2-2-15,-2 0 2 0,2 1-2 0,-1 0 2 16,-1-3-2-16,3 1 0 0,-3 0 0 16,2 1 2-16,-2-2 0 0,2 0 0 15,-1 0 0-15,1 2 0 0,-1-4 1 0,-1 1-1 16,3-1 0-16,-3 0 0 0,3-1 0 15,-1-1 0-15,-1-1-1 0,1 2 0 0,0-4-2 16,-1 0 1-16,1 2 1 0,0 0 1 0,-1-4 3 16,1 3 1-16,-1-2 2 0,1 1-1 0,-2 0-2 15,3-2 1-15,-3 1-4 0,0 1 0 16,3 0 2-16,-3-1-2 0,0 0 0 0,3-1-2 16,-3 2 2-16,2-3 0 0,-2 3 2 15,1-3-2-15,-1-1 1 0,0 1-1 0,2 1 0 16,-2-3 0-16,0 5 6 0,0-3 3 15,2 3 3-15,-2-2 3 0,1-1-2 0,-1 3 2 16,2-1-8-16,-1 0-3 0,-1 0-1 0,2 0-3 16,-2 1 0-16,2-3 0 0,-1 2 1 15,-1 1 2-15,3-2-5 0,-3 2 1 0,2-3 0 16,-2 2-1-16,0 0-1 0,2 1 1 16,-2-2 1-16,0 1 1 0,0 1 0 0,0 0 0 15,0 0 1-15,0 1-1 0,0-1 0 0,0 0 0 16,1 2 0-16,-1-2 1 0,0 0 1 15,2 1-1-15,-2 1 0 0,1-2 1 0,2 4-4 16,-3-4 2-16,3 2-1 0,-1 0-1 16,0-1 0-16,1-1 1 0,-2 1 1 0,1-1 0 15,1-1-7-15,-1 1-3 0,-1 0-2 16,1-1-1-16,1 0-1 0,-3 1 0 0,2 0 5 16,-1 5 4-16,2-3 5 0,-3-1-1 15,0 4 1-15,0 0 1 0,0 0-2 0,0 1-1 16,2 0 0-16,-2-3 0 0,0 2-1 0,1-1 0 15,-1-2 3-15,2-2 6 0,-2 1 4 16,2-1 2-16,-1-2 0 0,1 0 2 0,-1 1-1 16,1-1-6-16,0-1-3 0,-1 3-1 0,1-3-2 15,1 1 1-15,0-1-2 0,-1 1 0 16,-2-1-2-16,3-1 0 0,0 1 0 0,-2 3 0 0,1-3 2 16,0 1 0-16,-2-1 0 0,1 1 0 15,-1-1 0-15,2 2 0 0,-2 0 0 0,1-1 0 16,-1 2 0-16,0 1-1 0,2-1 1 0,-2 1 0 15,3 1-1-15,0 1 0 0,-1 0 0 16,1 3-1-16,-1-6 2 0,0 1-1 0,-1-1 0 16,2-2 1-16,-2 0-1 0,1-1 1 0,-2 2 1 15,3-4-1-15,-3 2-1 0,3-1 0 0,-3-2-1 16,2 1 1-16,0-2-3 0,-1 1 1 0,1-1-1 16,-2 1-2-16,2 3 0 0,-1-4 0 15,-1 2-5-15,3-2-6 0,-1 1-11 16,0-1-12-16,-1-1-21 0,-1 0-23 0,4-1-39 15,-4-1-129-15,-5-1-88 0,-2-3-40 0,7-4-5 16,-3-4 8-16,0-1 36 0</inkml:trace>
  <inkml:trace contextRef="#ctx0" brushRef="#br0" timeOffset="24213.8629">14451 3304 173 0,'-3'-1'269'0,"2"1"17"0,-1-3-31 0,2 1-74 15,0 1-69-15,0-1-39 0,0 1-23 16,0-1-14-16,0 1-9 0,0-1-5 16,0 1-3-16,0-1 0 0,0 1-3 0,0 1-3 15,0-2-3-15,0 2-3 0,2-1-2 16,-2 1-3-16,0 0 1 0,0 0-3 0,0 0 0 16,0 0 0-16,0 0 0 0,0 0 0 15,0 0 0-15,0 0 2 0,0 0-1 16,0 0-1-16,0 0 0 0,0 1 1 0,0-1-1 15,0 0 2-15,0 0-1 0,0 0 0 16,0 0 1-16,1 0-2 0,-1 0 1 16,0 0-1-16,0 0 1 0,3 2 2 0,-1-2 2 15,-2 0 1-15,3 1 0 0,1 1 0 0,-4-2 0 16,1 1 1-16,2 1-1 16,0-1-1-16,0-1 1 0,-1 2 0 0,1-2 5 15,2 1-1-15,0 1 4 0,1-2 0 16,3 1 5-16,1 1-3 0,1-1 3 0,1 1-5 15,1-2 1-15,0 1-3 0,0-1-1 16,-2 2-1-16,1-2-4 0,-2 0 3 0,-1 0-4 16,2 0 2-16,-1 0-3 0,-4 0 1 15,3 0-3-15,-2 0-2 0,-1 0 3 0,-1 0-3 16,0 0 3-16,1 0-3 0,-1 0 3 16,-1 1-1-16,1-1-1 0,0 0 0 0,3 2 0 15,0-2-1-15,0 1 0 0,0-1 2 16,2 2 0-16,-2-1-2 0,2 0 0 0,-2 1 0 15,1 0 1-15,-2-1-1 0,-1 1 0 16,2 0 0-16,0 0 1 0,-2-1-1 16,2 1 0-16,-1-2 2 0,0 2-1 0,1-1 1 15,0 1-2-15,2-1 1 0,-1 0 0 16,1-1 0-16,-2 3-1 0,-1-3 0 16,1 0 0-16,-3 0 0 0,0 3 0 0,0-2 0 15,-2-1 0-15,3 1 0 0,-3-1 1 16,0 2-1-16,0-2 0 0,1 2 2 0,-3-2-1 15,3 0-1-15,-3 1 0 0,2 1-1 16,-1-2 1-16,2 0 1 0,-2 0 0 0,-1 2-1 16,1-2 0-16,0 0 2 0,-1 0-1 15,3 0-1-15,-3 0 0 0,2 0 0 0,-1 0 3 16,4 0-2-16,0 3 0 0,-1-3 0 16,2 0 1-16,-3 0-2 0,1 0 0 15,0 0-2-15,3 0 1 0,-5 2 0 0,2-2 2 16,-2 1-1-16,0-1 0 0,-1 2 0 15,-1-2 0-15,1 0 0 0,-1 1-4 16,-1-1-2-16,2 2-3 0,-2-2-4 0,0 1-9 16,0 1-16-16,2 1-17 0,0-2-56 15,-2-1-123-15,0 0-65 0,0 0-26 0,4 2-3 16,0-1 9-16</inkml:trace>
  <inkml:trace contextRef="#ctx0" brushRef="#br0" timeOffset="27842.6841">15036 3425 196 0,'0'-2'275'0,"0"1"16"0,0 1-42 0,2-2-63 15,-2 2-70-15,2 0-44 0,0 0-22 16,-2 0-21-16,2 0-6 0,0 0-9 0,-2 0-5 16,0 0-1-16,0 0-4 0,0 0 0 15,1 0 1-15,-1 0-2 0,0 2 2 16,0-2-1-16,0 0 0 0,2 1 1 0,-2 1 3 15,1-2-1-15,-1 0 0 0,0 0 1 16,0 0 2-16,2 2 1 0,-2 1-2 0,0-3 1 16,0 2-2-16,0 1 4 0,0-2-3 15,-2 2 3-15,2 0-1 0,0 0 0 0,-1 0-2 16,-1 2 2-16,2-1-4 0,-1 1 0 16,1 1 0-16,-2-3-3 0,2 2-1 0,-2 0-1 15,2 2 0-15,0-2 0 0,0 2-1 16,0-2 3-16,0 0 2 0,2 1 1 15,-2 0-1-15,2 1-1 0,-2-1 1 0,0 0 0 16,0 1-2-16,0 0 1 0,0-2-2 16,0 2 1-16,0-3 0 0,-2 2 2 15,2-1-1-15,-2-1-1 0,2 2 0 0,0-1 3 16,0-1-4-16,-2 1 1 0,0-1-2 16,2 0 0-16,-2 0 0 0,2 2 0 0,-1-2 0 15,1-1-1-15,-2 1 0 0,2 3-1 16,-1-3 1-16,-1 0-1 0,2 3 0 0,-2-1-1 15,2-1 1-15,-1 2 0 0,-1-1 0 0,2 1 0 16,-1-2 0-16,1 2 1 0,0 1 0 16,-2-3 0-16,0 2-1 0,1-2 0 15,-1 2-1-15,2-1 1 0,-1-1 0 0,1 2 0 16,-2-1 1-16,0-2 1 0,0 2-1 16,0-1-1-16,2 0 2 0,-2 0 0 15,1 2-2-15,-1-3 0 0,1 0 0 0,-1 2 0 16,2-1 0-16,-2 1-1 0,1-2 1 15,-1 2 0-15,1 0 0 0,1 0-1 0,-4 0-1 16,4 2 4-16,-1-1-2 0,-1 0 1 16,2 0-1-16,-2 1 0 0,2-1 1 0,-1 0-1 15,1 1 1-15,-2-1 1 0,2 1 1 16,-2-2-3-16,0 4 0 0,2-3 0 0,-2 3 0 16,2-1 0-16,-1 0 0 0,-1 0-1 15,1 0 1-15,-1 0-2 0,0-1 2 0,2 1 0 16,-1-1 0-16,-1 2 3 0,2-3-1 15,-1 0-1-15,1-1 1 0,-2 2 0 16,0-2-2-16,2 0-1 0,0 0-1 0,-1-1 1 16,1 4 0-16,-2-4 1 0,2 2 1 15,0-2 0-15,-2 3 0 0,2-3 1 0,0 2-2 16,0 0-1-16,-1-1 0 0,-1-1 0 16,2 3 1-16,-1 0-1 0,1 0 2 15,-3 0 0-15,3-1-1 0,0 0 1 0,0 1-1 16,0-1 0-16,0-1 0 0,0 2 1 15,3-2-1-15,-2-1 3 0,-1 1-1 0,3 1 0 16,-1 1 1-16,0-3-1 0,-1 3 0 16,3-3-1-16,-3 2-1 0,2 0 0 0,-1-1 0 15,0-1 0-15,-1 2 0 0,-1-1 0 16,2-1 0-16,-1 1 0 0,1 0 0 16,-2 1 0-16,2-2-1 0,0 1 1 15,-2 0 0-15,2 0 1 0,-1 0-1 0,1 0 0 16,0 0 0-16,-1 1 0 0,3-1 1 15,-4 2-1-15,1 0 3 0,1-3-2 0,-1 3 2 16,1-3 0-16,-2 2-2 0,3 0-1 16,-3 1 0-16,2-2 0 0,-1-1 0 0,-1 3 0 15,2 0 0-15,0 0-1 0,0-1 1 16,2 2 0-16,-4-2 0 0,3 2-2 0,-2-1 2 16,3 1 0-16,-3-2-1 0,2 3 1 15,-3-1 0-15,2-1 0 0,1 1 0 16,-3-1 0-16,2 1 1 0,-2-2 1 0,0 2-2 15,0 0 0-15,-2 0 0 0,2-2 0 0,0 3 0 16,0-3 0-16,0 2 0 0,0 0 0 16,-1-1-2-16,1 2 1 0,-2 0 1 0,2 0 0 15,0 0 0-15,0 0 0 0,0 1 0 16,0 1 0-16,-2-2 0 0,2 2 0 16,0 0 0-16,0-2 0 0,0-2 1 15,0 3-1-15,0-2 2 0,0 2-1 0,0-2-1 16,0-1 0-16,0 1 0 0,0-1 0 15,0 0 0-15,2-1 0 0,-2 1 0 0,0-1 1 16,2 1-1-16,-2-1 1 0,1-1-1 16,-1 1 0-16,2 2-1 0,-1-2 0 0,1-1 1 15,-2 1-1-15,2 1-2 0,0-2 3 16,-2 1 0-16,2-2 0 0,0 2 1 0,-1 1 1 16,-1-3-1-16,2 4 0 0,-2-2-1 15,1-1 1-15,-1 1-1 0,0 1-1 16,2-1 1-16,0 1 0 0,-1-1-1 0,2-1 1 15,-1 1-1-15,1 1 1 0,0-1 0 16,-1 0-2-16,1 0 1 0,2 1 0 0,-4 1 1 16,4-2-2-16,-2 2-2 0,0-1 4 15,-1 0 0-15,0 1 0 0,1-2 3 0,-1 1-2 16,-1 0-1-16,2 0 0 0,-3-1 2 16,3-1-2-16,-1 1-2 0,-1 1 2 15,1-1 0-15,-1 0 0 0,-1 0 0 0,2 1 0 16,0-1 0-16,-1 1 0 0,-1-2 2 15,2 1-2-15,-1 1 0 0,1-3 0 0,-2 4 1 16,2-1-1-16,-1 0 0 0,-1 0 0 16,4-2 0-16,-4 2 0 0,1 1 0 15,1-1 0-15,-2 0 0 0,1 0 0 0,-1 1-1 16,0 1 1-16,0-1 0 0,-1-1 0 16,1 0 0-16,-2 2 0 0,2-2-2 0,0 0 2 15,0 1 0-15,0 1 2 0,0-1-2 16,0 0 0-16,0 0 1 0,0-2-1 15,0 2 0-15,0 0 0 0,0-1 0 0,0 0 0 16,0 1-1-16,0-2 1 0,0 1 0 0,0-1 0 16,2 0 0-16,-2 0-2 0,0 1 2 15,1-1 2-15,-1 1-4 0,3-1 2 16,-3 2 2-16,0-4-2 0,0 3 0 0,3-3-2 16,-3 2 4-16,2 0-2 0,-2-1-2 15,1 0 2-15,-1 0 0 0,2 0 0 0,-2 1 0 16,0-2 0-16,-2 0 2 0,2 0-2 15,-1 2 0-15,-1-2 0 0,2 0 0 16,-1 0 0-16,-1-1-2 0,2 2 2 0,-3-1 0 16,3 1 0-16,0-2 0 0,-1 2 0 15,1-1 0-15,-2 0 0 0,2 2 0 16,0-2 2-16,0 2-2 0,-1-1 1 0,1-2 0 16,0 4-1-16,-2-1-1 0,0 1 0 15,1 2 1-15,-1-2-2 0,0 1 0 0,2-1 0 16,-1 2 4-16,1-1-2 0,-2-2 2 0,2 2 0 15,0-1 0-15,-1-1 1 0,-1 1-2 16,2 1-1-16,-2-1 0 0,2-1 0 16,-1 0 0-16,-1 1 0 0,1-1 0 0,1 1 0 15,-2-1 0-15,2-1 1 0,0 2 1 0,0-1-2 16,0 0 0-16,0 1 0 0,0 0 0 16,0-1 0-16,2 1 0 0,-1-1 0 15,-1 1 0-15,2-3 0 0,-2 3 0 0,1-1 0 16,-1-2 0-16,2 2 0 0,-2-2 0 15,2 2 0-15,-2-2 0 0,1 1 1 16,1 0 0-16,-2 0-1 0,1 0 0 0,1 0 0 16,-2 0 0-16,0-1 0 0,3 4 0 15,-3-4 0-15,2 0 0 0,0 2 0 0,-2-2 0 16,1 1 0-16,1 0 0 0,-1 0 0 16,-1 0 2-16,0 2-2 0,3-3 0 0,-3 2 0 15,2 0 2-15,-1 0-1 0,-1 0-1 16,0 1-3-16,2-1 3 0,-1 0 0 15,1 0 0-15,-2 0 0 0,2 1 0 0,-1-1 0 16,1 1 0-16,0-3 0 0,-1 2 0 16,1 2 0-16,-1-1 0 0,1-2 0 0,0 2 0 15,-1-1 0-15,1 1 0 0,-1-1 0 16,2 0 2-16,-1 3-1 0,-1-1-1 16,-1-1 0-16,2 0-1 0,-1 0 1 0,-1-1-2 15,2 2 2-15,-2 0 0 0,2 1 0 16,-1-1 0-16,-1-2 0 0,2 3 0 0,-2-1 0 15,2 0 0-15,-2 2 0 0,1-3 0 16,-1 1 0-16,0 3 0 0,2-4 2 16,-2 4-2-16,0-3 0 0,0 2 0 0,0-1 0 15,-2 1 0-15,2-1 0 0,0 2 1 0,0 0-1 16,2-3 0-16,-2 3 0 0,1-2 0 16,-1 2 0-16,0-1 0 0,2 0 2 0,-2-1-2 15,0 1 0-15,2-1 0 0,-2 1 0 16,1-2 0-16,-1 1 0 0,2 1 0 15,-1-1 0-15,-1 1 0 0,3-3 0 0,-3 3 0 16,0-2-2-16,0 1 1 0,2-1 1 16,-2 3 0-16,0-4 0 0,0 3 0 15,0-1 0-15,0-1 1 0,0 0-1 0,0 0-1 16,0 1-1-16,0-1 2 0,-2-1 0 16,2 0 0-16,0-1 0 0,0 1 3 0,0-1-3 15,0 1 0-15,0-1 2 0,0 1-2 16,0 0 0-16,0-2 2 0,0-1-2 15,0 1 0-15,0 0 0 0,0 0 0 0,0 0 0 16,2 0 0-16,-1-1 0 0,-1 1-2 0,0-3 2 16,0 2 0-16,0 0 0 0,0 2 0 15,0-3 2-15,0 2-2 0,0-2 0 16,0 1 0-16,0 1-2 0,0-2 2 0,0 2-2 16,0 0 2-16,0-1 0 0,0 0 0 15,0 2 0-15,0-3 2 0,0 2-2 0,2 1 2 16,-2-3-2-16,1 2 0 0,-1 1 0 0,0-2 0 15,0 2 0-15,0-1-2 0,0 2 2 16,0-2 0-16,-1 1 0 0,-1 0 0 16,2 2 0-16,0-1 0 0,0 1 2 15,-1-1-2-15,-1-1-2 0,2 1 2 16,0-1 0-16,-3 0 0 0,2 0 0 0,-1 2 2 16,2-1-2-16,-1-1 2 0,-1 0-2 0,2 1 0 15,-2 0-2-15,2 2 2 0,-1-1 0 16,-1-3 0-16,2 6 0 0,-1-4 5 15,-3 2-2-15,4-1 1 0,-3 0-1 0,1 0 0 16,1 0 0-16,-1-2-3 0,1 2 1 16,-1 0 2-16,-1 0-2 0,0 0-1 0,3-1-1 15,-1 0 1-15,-3 2-3 0,4-3 2 16,-1 1 1-16,-1 0 0 0,1 0 0 0,-1 1 0 16,0-2 0-16,2 3 0 0,-1-3 0 15,-1 2 1-15,2-1-1 0,-2 1-1 16,2-2 1-16,-1 2 0 0,1 0 0 0,-2-2 0 15,2 3 0-15,0-3 0 0,0 1 0 16,-1-2 0-16,-1 1 1 0,2 1-2 0,0 1 1 16,-3-1 0-16,3-1 0 0,-1 1 0 15,-1-1 0-15,2 1 3 0,-1 0-1 0,1 0-1 16,0 1-1-16,-2-1 0 0,0 0-1 16,2 1 1-16,-1 1-1 0,-1-3 0 15,2 1 2-15,-2 0 1 0,2 1-2 0,-1-1 1 16,-1 0-1-16,1 1 0 0,-1-1 0 15,2 2 0-15,-2-3 0 0,1 1 0 0,-1 0 0 16,1 1 0-16,-1-1 0 0,2 0 0 16,-3 4 1-16,3-4-1 0,-1 1 0 0,-1 3 0 15,2-1-1-15,0-1 1 0,0 1 0 16,0-1 0-16,0 1 1 0,0-1 1 0,2 1 1 16,-1-2-1-16,-1 0-2 0,0 0 0 15,0 2 0-15,3-2 0 0,-3 1 0 16,0 0 0-16,0-1 0 0,2 2 0 15,-2-3 0-15,0 2-2 0,1 0 2 0,-1 1 0 16,0-3 0-16,2 4 0 0,-1-4-2 0,1 3 2 16,-2-2 0-16,3 0 0 0,-1 0 0 15,-1 0-1-15,1-1 1 0,1 0 0 16,1 1 0-16,-3 0 0 0,1-1-2 0,2-1 2 16,-1 2 2-16,-1-1-2 0,-1 1 0 15,1-1 0-15,1 0 0 0,-1 0 1 0,0 1-1 16,-1 0-1-16,2-2 1 0,-1 2 1 15,0 0-1-15,-1 0 0 0,2 1-1 16,2-1 2-16,-2-1-2 0,0 1 1 0,0 2 0 16,-1-2 0-16,1 1 1 0,0-1 1 15,1 1-2-15,-1 0 0 0,1 0 0 16,-1-1 0-16,0 2 0 0,-1-3 0 0,1 4 0 16,1-4 0-16,-1 3 0 0,0-1-3 15,0 1 0-15,0-1 3 0,0-2 0 0,2 4 0 16,-2 0 0-16,0-2 0 0,2 1 1 0,0 1-1 15,1 0 2-15,0-1-1 0,2 1 1 16,-3 0 0-16,3 1-2 0,-3 0 2 16,4 1-1-16,-2 0-1 0,-1 0 1 0,1 3-1 15,-2-2 2-15,0 1-1 0,0-1-1 16,0 2 6-16,-2-2-4 0,2 1 2 0,-3 1-3 16,-1 0 2-16,3-1 0 0,-4 0-1 15,0 2-2-15,0 2 3 0,0 0 1 0,0 0-1 16,-1 3-1-16,1-1-2 0,1 3 0 15,1 3 0-15,0 1-2 0,2 6-1 0,-2 3 2 16,3 2-3-16,-2 0 0 0,4 3-8 16,0 3-17-16,1 3-34 0,-5 1-120 15,2 4-103-15,-3 4-50 0,4 0-25 0,-2 3 7 16,-2 2 21-16</inkml:trace>
  <inkml:trace contextRef="#ctx0" brushRef="#br0" timeOffset="34276.2959">24116 4604 41 0,'6'-3'274'0,"-3"1"24"16,0-1 12-16,-1 0-58 0,-1 1-100 0,-1-1-56 15,0 1-28-15,0 1-18 0,0 0-5 16,0-1-2-16,-1 2-2 0,1-1-3 0,-4-1-4 15,3 1-4-15,-2-1-3 0,-2 1-3 16,-1 1-6-16,0-2-4 0,-4 2-2 0,-2 0-4 16,-5 2-2-16,-1 1-4 0,-4 0-1 15,-4 0 1-15,-2 1-1 0,-6 1-1 16,-2-2 1-16,-3 1-1 0,-7-3 2 0,-2 2-2 16,0-1 1-16,-3-2 0 0,-3 0 1 15,-1-3-8-15,1 1-4 0,0 0 7 0,-1-4 3 16,-4 4 0-16,1-4 0 0,-5 3 11 15,-4-1 0-15,-4-1-5 0,0 0-3 16,-2 3-3-16,-2-1-7 0,2 2-4 0,-1-1-2 0,1 0 9 16,0 2 4-16,4 2 2 0,-1 0 9 15,0 1 6-15,3-1 0 0,2 4-10 16,3-1-1-16,5-1-6 0,5 2-6 0,1-1-7 16,3 1 0-16,5-4 0 0,1 3-1 15,3-2 0-15,1-1 10 0,2 0 1 0,-2-2 5 16,0 3 0-16,0-2 1 0,-2-1-3 15,0 0 8-15,-2-1 4 0,-1-2 1 16,-1 3 1-16,3 0-7 0,-1 0-4 0,4-2-8 16,3 2-5-16,2 2-2 0,3-2-3 15,0 3 7-15,1-2 4 0,2 0-1 16,2 2 4-16,0 1 1 0,2-1 0 0,-2-1 3 16,3 0 0-16,0 1 4 0,1-1 0 15,-1-1 2-15,0 1 2 0,1 0 0 0,-1-2 0 16,-1 1-2-16,-1 1 2 0,0 0-2 15,2-1 4-15,0-1-2 0,3 2 3 0,3-2-3 16,2 0-1-16,5 1 1 0,2 1-4 16,2-2-5-16,1 0 0 0,-1 0-1 15,2 0 0-15,2 1 0 0,1-1-1 0,-2 0 1 16,2 0 3-16,-2 0-1 0,2 0 2 16,0 0 2-16,0 0 5 0,0 0 3 0,0 0 1 15,0 0 2-15,0 0-2 0,0 0 0 16,0 0-3-16,0 0-4 0,0 0-2 15,0 0-2-15,0 0-3 0,0 0 0 0,0 0-1 16,0 0 0-16,0 0 2 0,0 0 0 16,0 0-1-16,0 0 2 0,0 0-1 0,0 2 0 15,0-2 2-15,0 0-1 0,0 0 4 0,0 0 0 16,0 0 1-16,0 0 2 0,0 0 0 16,0 0-1-16,0 0-2 0,0 0-2 0,0 0 0 15,0 0 0-15,0 0-3 0,2 0-3 16,-2 0 0-16,0 0 0 0,0 0 0 15,2 0 0-15,-2 0 0 0,0 0 0 16,0 0 0-16,0 0 1 0,0 0-1 0,0 0 2 16,0 0-2-16,0 0 1 0,0 0 0 15,0 0 0-15,0 0 0 0,0 0-1 0,0 0 0 16,0 0 0-16,0 0-1 0,0 0-2 16,0 0 0-16,0 1-2 0,0 2-6 0,0 0-26 15,0 2-45-15,0 2-148 0,0 1-102 16,-5-5-56-16,0-10-23 0,-2-4 9 0,3-4 39 15</inkml:trace>
  <inkml:trace contextRef="#ctx0" brushRef="#br0" timeOffset="45743.7554">8595 9334 179 0,'-3'-1'261'0,"3"-2"16"16,-2-1-33-16,2 2-87 0,-1 0-58 15,-1-1-35-15,2 2-19 0,-1-1-12 0,1 2-3 16,-2-1 0-16,2-1-1 0,0 2 0 16,-2 0-1-16,2 0-2 0,0 0-5 15,-3 0-2-15,1 2-4 0,-2-1 1 0,1-1-2 16,0 3 2-16,-2-1 1 0,3-1 0 16,-3 1 4-16,2 0-1 0,0 0 0 0,-3 1 2 15,1-1 0-15,-1 1 0 0,1 0 3 16,-3 1-2-16,-1 1-3 0,1 0 2 0,1 0-5 15,-5 2 1-15,4-2-5 0,-2 3 2 16,-2-1-1-16,1 2-1 0,0 0 0 0,0-1 0 16,1 0-4-16,-1 1 3 0,2-2-3 15,-1-2-1-15,2 3-2 0,0-1 1 16,1-4 1-16,0 4-3 0,2-3 0 0,-1-1 0 16,1 1-1-16,2-2 0 0,0 1-2 15,2-1 0-15,-1-1 0 0,2-1 1 0,0 0-2 16,0 0 3-16,0 0 1 0,0 0 0 15,0 0 0-15,0 0 1 0,0 0-1 16,0 0 0-16,0 0-1 0,0-1 1 0,2 1-1 16,-1-2-2-16,2-1-2 0,0 1 5 15,-1 0-3-15,1-3-1 0,-2 2-1 0,1-3 2 16,0 2-2-16,-1 0 0 0,1-3 0 16,1 2-2-16,0-2 2 0,-1 2 0 15,1-2 0-15,0 1 0 0,0 0 2 0,0 0 0 16,-1 0 0-16,1 0-2 0,-3 0 0 15,0 1 0-15,0-2 0 0,-2 2 0 0,1-2 0 16,-1 2 1-16,-1-2-1 0,0 2 1 16,0 0 1-16,0-1 1 0,1 1-2 15,-1 1 5-15,0-2-1 0,0 1 1 0,-1 0 1 16,3 3 1-16,-1-2 1 0,1 0 0 0,-1 3 1 16,2-1 0-16,0 0 0 0,0 2-1 15,0 0-4-15,0 0 1 0,0 0-2 16,0 0 3-16,0 0-6 0,0 2 4 15,2 1 0-15,-1-1-1 0,1 3 0 0,-1-3-2 16,3 4 2-16,-1-1 0 0,0 1-4 16,0-2 2-16,1 2 0 0,0 0 2 0,2 2 2 15,-1-3 0-15,0 3 2 0,1-1 0 16,1 3-1-16,0-1 2 0,1 0 0 0,0 1-2 16,-1 0 1-16,2 2 0 0,-1-4-2 15,0 1 1-15,-1-1-1 0,0-1-1 0,-1-1-1 16,1 0 0-16,-4-2-2 0,0 0 3 15,2-1-4-15,-2 0-1 0,-2-3 1 0,1 3-1 16,0-2 1-16,-1-1-1 0,1 0 2 16,-2 0-1-16,1 0-1 0,1 1 0 15,-2-1-5-15,3 0-9 0,1 0-18 0,-1-1-26 16,0-3-33-16,4 2-79 0,-7-1-141 0,2-3-66 16,-2 0-24-16,3-5 5 0,-3 1 22 15</inkml:trace>
  <inkml:trace contextRef="#ctx0" brushRef="#br0" timeOffset="46455.0819">8437 8778 14 0,'-2'-3'268'0,"-1"1"25"0,3-1 21 16,-1 1-48-16,1 2-98 0,-2-3-62 16,2 3-37-16,0 0-23 0,0 0-17 0,0 0-10 15,0 0-6-15,0 0 0 0,0 0 2 16,0 3 1-16,0-3 5 0,-2 2 3 0,2-2 6 16,0 2 4-16,0-2 4 0,-4 1-1 15,4-1 3-15,-3 2-3 0,1 0-6 0,-3-1-2 16,2 2-4-16,-3-1 0 0,-1 3-3 15,-2 1-1-15,1-1 0 0,0 1-2 0,0 0-1 16,-3 2 0-16,3 1-2 0,0 1-2 16,-2-1 0-16,2 0 1 0,-1 1-5 15,0 0 0-15,3 0-2 0,-2-2-1 0,3 1 0 16,0-4-2-16,2 2-3 0,-1-3 1 16,2 0-3-16,-1 0 0 0,3-3-3 15,0 1 3-15,0-1 0 0,0 0 0 0,0 0 0 16,3 1-3-16,-1-2-3 0,-1 2-5 0,2-2-6 15,0 0-9-15,-1-2-10 0,1 2-17 16,0-3-15-16,-1-1-18 0,1-2-29 0,0-1-67 16,-3-2-91-16,-1 4-44 0,-1-3-17 15,0 1 1-15,4-3 29 0</inkml:trace>
  <inkml:trace contextRef="#ctx0" brushRef="#br0" timeOffset="46752.8938">8306 8772 260 0,'-2'-2'298'16,"-1"-3"19"-16,0 5-37 0,-2-4-94 0,2 3-67 16,0-1-35-16,1 0-24 0,-1 2-15 15,1 0-8-15,2 0-8 0,-1 0-4 0,-1 2-7 16,2 0-5-16,0 1 0 0,0-1 2 16,3 3 3-16,-3 2 3 0,4 1 5 0,-1 1 7 15,0 0 2-15,4-1 3 0,0 2 0 16,-1 0 0-16,1-1 1 0,3-1-7 0,0 0 0 15,0-1-6-15,0 1-1 0,0-3-5 16,-2 0-2-16,2 0-3 0,-1 0-1 0,-1-2-4 16,-1 2-1-16,-1-1-4 0,2-1-1 15,-2-3-4-15,0 4-8 0,-1-1-12 16,2-1-20-16,-4 1-24 0,0-2-35 0,0-1-87 16,-6 1-120-16,3-1-55 0,-5 0-15 15,4-2 7-15,-1-3 22 0</inkml:trace>
  <inkml:trace contextRef="#ctx0" brushRef="#br0" timeOffset="47415.4612">8402 8219 20 0,'-1'2'263'0,"-1"-2"24"0,0-2 12 0,2 2-55 16,-1 0-83-16,-1 0-59 0,2 0-32 15,0 0-18-15,0 0-11 0,0 0-7 0,0 0-3 16,0 0-2-16,0 0-4 0,0 0 0 16,0 0-1-16,-3 0 2 0,3 2 1 0,-1 1 2 15,-2 1 5-15,-1 4 3 0,-2 1 0 16,-1-1 1-16,1 2-4 0,-5 2-1 0,3-1-3 15,-1 2-2-15,-2-1-3 0,3 0-2 16,0-2-4-16,0 1 0 0,2-4-8 0,1 3-2 16,0-3-2-16,0-1-3 0,2-2 0 15,2 1-3-15,-1-2 0 0,-1-1 2 0,2 0-3 16,1-2 0-16,-2 5-3 0,2-5 2 16,0 3-4-16,-1-1-3 0,-1 1-8 15,2 0-11-15,-2-1-14 0,1 0-17 0,-1 1-20 16,2 0-21-16,-2-3-46 0,2 0-88 15,-3 0-69-15,0-3-23 0,1 0-6 0,4-1 16 16</inkml:trace>
  <inkml:trace contextRef="#ctx0" brushRef="#br0" timeOffset="47647.3185">8263 8253 206 0,'0'-5'283'0,"0"4"18"0,0-1-27 0,0 0-92 15,0-1-61-15,0 3-40 0,0 0-19 16,0 0-16-16,0 0-6 0,0 0-1 0,0 3 1 16,0-1-1-16,2 1 2 15,0 2-1-15,-1-1-2 0,5 4-2 0,-3-1-6 0,2 1-4 16,3 1-5-16,0 1-7 0,4-1-2 16,1 3-7-16,3 0-5 0,2 0-16 0,2 0-30 15,-1 0-97-15,-2-2-123 0,2 0-63 16,-1-1-32-16,2 0-3 0,-4-2 17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4:23:55.1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11374 16138 162 0,'1'-2'246'0,"1"-1"18"0,0 3-43 0,-1-2-60 16,1 0-40-16,-1 1-23 0,-1-1-12 16,2 0-7-16,-2 1-5 0,2-1-6 0,-1 0-10 15,-1-1-6-15,0 0-9 0,2 1-8 0,-1-1-4 16,1 0-4-16,-2-1-6 0,2 1 0 16,-1-2-1-16,-1 2 0 0,4-1-3 15,-4 0-4-15,0-1 2 47,2-2-2-47,-2 2 1 0,0 1-3 0,2-4 0 0,-2 1-3 0,0-1 2 0,0 1-3 0,0-1-2 0,0 0 1 0,0-2-1 0,0 0-2 0,-2 1 4 16,2-1-2-16,0 0 1 0,-2-1 1 0,2 1 1 15,-2-2 2-15,0 2-3 0,2-1-2 16,0-2 1-16,-1 2-2 0,1-1-2 16,-2-2 1-16,2 2-2 0,0-1 3 0,-2-1 1 15,2 2-1-15,0-1-1 0,0-1 0 16,0 0 2-16,0-2 0 0,0 0-4 0,0 4-1 15,2-2 1-15,-2 2-1 0,0-1 1 16,0 0-1-16,0 2 2 0,0 0 2 16,-2-1-3-16,2 2 3 0,2-2-1 0,-2-1-1 15,2 2-1-15,-1-1 1 0,-1-2-1 16,4 2 1-16,-4-3-4 0,2 2 4 0,0-2 0 16,-1 0-2-16,-1 0-2 0,0 0 0 15,-1-2 2-15,1-1 0 0,-2-2 0 0,2 2 0 16,0-1 2-16,0 0 0 0,0-1 0 15,0 1 0-15,0 1-4 0,0 1 2 16,0 1 0-16,2-1-1 0,-1 4 0 0,-1-1 1 16,2-1 0-16,-2 3 1 0,2 0 0 15,-1 0-1-15,-1 2 0 0,3-2 2 0,-3 0-1 16,2 0 1-16,-2-1-1 0,2 2-1 16,-1-3-2-16,1 1 0 0,-1-3 2 0,1 0-2 15,1 0 4-15,-1-3-2 0,2 2 0 16,-4 0 0-16,3 1 0 0,-3-2 0 0,2 1-2 15,-2 1 2-15,0-1 0 0,0 2 2 16,-2 1-1-16,2-2-1 0,0 4 1 0,-3-1-2 16,3 1 0-16,0-1-1 0,0 1-1 15,0 2 0-15,0-2 3 0,2 0 0 16,-1 0 0-16,1 0 0 0,1-1 0 0,-1-1 0 16,1 0 3-16,-1 1-1 0,-1 0-1 15,1 0 1-15,-2 1-1 0,1-1 0 0,-1 1-1 16,-1 0 0-16,1 0 1 0,-2 0 0 15,2 2-1-15,0-2 1 0,0 0 0 16,0 0-1-16,-1 0 0 0,1 0 0 0,0 0-2 16,0 0 1-16,0 0-2 0,1 1 3 15,-1 1-2-15,0-1 2 0,0 2-1 0,2-1-1 16,-2 0-7-16,1 1-18 0,-1 2-36 16,0-2-72-16,-3 5-140 0,-2 1-75 15,1 1-30-15,0 1-6 0,0 1 26 0</inkml:trace>
  <inkml:trace contextRef="#ctx0" brushRef="#br0" timeOffset="4485.9103">11388 14553 66 0,'2'-3'221'0,"-1"-1"21"16,1 1-30-16,0 1-59 0,-1-1-42 0,1-2-25 16,0 2-13-16,0-1-2 0,0-1 1 15,-1 1 0-15,1-2 1 0,0 1-4 0,-1-1-9 16,-1 1-12-16,3-2-9 0,-3-1-4 15,2 1-5-15,-2 0-6 0,2-1-4 0,-1 1-2 16,2-3-7-16,-1 2-4 0,-2 0-1 16,3-2 1-16,-1 0-4 0,-2 3 0 0,3-2 2 15,-2 0-1-15,-1 2-1 0,0-4 0 16,0 1 0-16,0 0 2 0,0-2 1 0,0 0-1 16,-1 2 2-16,-2-2 2 0,3 0-1 15,-2 0-2-15,2 0 1 0,-1 0-2 16,1-2-1-16,0 3-1 0,0-3 0 0,0 0-2 15,0 2 1-15,0-1 1 0,0 1-2 16,0 0 4-16,-2 0-3 0,2 3 3 0,0-3 0 16,-2 2 1-16,-1 0 1 0,2 0 1 15,-1 1-1-15,0 0 2 0,2-1-2 16,-3 0 2-16,3-2-2 0,-1 0-1 0,-1 0 1 16,2 1-4-16,0-4 1 0,0 0-3 0,-2-2-2 15,2 0 3-15,0-1 2 0,-1 2-1 16,-1-1 3-16,0 0 0 0,2 2 6 15,-4 0-4-15,3 0 2 0,-3 2 2 16,3-2-2-16,-1 2-1 0,-1 1-2 0,1 0-1 16,1-1-2-16,-1 0-4 0,2 1 0 15,0 0 0-15,3 1 2 0,-1 0-2 0,0-1-2 16,-1-2 4-16,2 2 0 0,1-1-1 16,-1-2-1-16,1 2 1 0,-1 0 2 0,-1-1-1 15,1 0-2-15,-3 1 3 0,3-1-3 16,-1 0-2-16,-2-1 2 0,2 3 2 0,-1-4-2 15,-1 1 0-15,0 0 0 0,0 2 0 16,0-3 1-16,0 1-2 0,0 2 1 0,0 0 0 16,0 0 0-16,0-1-3 0,0 0 3 15,0 1 0-15,0 2 0 0,0-2 3 16,-1-1-2-16,1 2 1 0,0-1-1 0,-2-1 1 16,2 2-2-16,0-2-2 0,-2 3 2 15,2 0 0-15,0 1 0 0,0-2 0 0,2 1 0 16,-2 1 2-16,0-1 0 0,2 1-1 15,-2-1 0-15,0 1-1 0,0-1-1 0,0 1 0 16,0-1-1-16,0 2 2 0,0 1 0 16,0-1-2-16,0 1 2 0,0 1 0 15,0-2-3-15,0 5 3 0,0-2 0 0,1-2-1 16,-1 4 1-16,0-2 0 0,2 0 0 16,-1 2 0-16,-1 0 0 0,2-1 0 0,-2-2 1 15,2 3-1-15,-1-1 0 0,-1 2 2 16,2 1-1-16,1-1-1 0,-2-2-1 0,2 1 1 15,-3 1-2-15,2-2 1 0,1 2 1 16,0-1 0-16,-1 1 0 0,1-2-2 0,-1 1 1 16,1-1 1-16,0 1 1 0,-1 1-1 15,2 0-1-15,-2 0 1 0,1-1 0 16,0 2 0-16,0-1 0 0,-1-1 3 0,1 1-2 16,-1 1 1-16,1 0-1 0,-1-1-1 15,-1 1-3-15,4 1 3 0,-4-1-1 0,2 1-1 16,-1-3 1-16,1 4 1 0,0-2 0 15,-1 2 0-15,-2-1 0 0,3-1-1 0,-1 1 1 16,0 1 1-16,-1 0-1 0,1-2 0 16,-1 2 1-16,-1-2 1 0,2 2-4 15,-2 0 0-15,0 0 2 0,0 0-2 0,0 0 0 16,0 0 2-16,0 0 0 0,0 0 0 16,4 0-1-16,-4 0 1 0,0 0 1 15,2 0-1-15,-1-1 0 0,-1 1 2 0,2 0-1 16,0-1-1-16,-1-1 0 0,1 2 0 15,0 0 0-15,-1-1 0 0,-1 1 1 0,2-2 0 16,-1 2-1-16,1 0 1 0,-2-1-2 16,0 1 1-16,0 0-1 0,2 0 0 0,-2 0 1 15,0 0-3-15,0 0 5 0,0 0-2 16,0 0 0-16,0 0 0 0,0 0 0 16,0 0 0-16,0 0 0 0,0-2 1 0,0 2 1 15,1 0-2-15,-1 0 0 0,0-1 1 16,0-1-1-16,0 1 0 0,0-3-1 0,0 3 1 15,0 0 0-15,0 0 0 0,0 1 0 16,0-2 0-16,0 1 1 0,0-1 1 0,0 2-2 16,-1-2 1-16,-1 2-1 0,2-1 2 15,0-2-4-15,-2 2 2 0,1-2-1 0,-1 3 1 16,2-2 0-16,-1 0 1 0,1 1 2 16,0-1-1-16,-4 0-2 0,4 2 0 0,-3-3 0 15,1 3 0-15,1-2 0 0,-1-1-2 16,-2 3 2-16,2-4-3 0,-1 4 3 15,2-1 0-15,-1-1-3 0,0 1 2 0,2 1 1 16,-1 0 0-16,-1 0 0 0,2 0 0 16,0-1 1-16,0 1 1 0,0 0-2 0,0 0 0 15,0 0 0-15,0 0 0 0,0 0 0 16,0 0-2-16,0 0 1 0,0 0 1 0,0 0 0 16,0 0 0-16,0 0 1 0,0 0 1 15,0 0-2-15,0 0 0 0,0 0 0 16,0 0 0-16,0 0 0 0,-2 0 0 15,2 0 0-15,-1 0 1 0,-1 0 1 0,-1 0-2 16,1 0 0-16,1 1-2 0,-2-1 2 16,-2 0-1-16,4 1-1 0,-2-1 1 0,-1 2 1 15,1-2-1-15,0 1 1 0,-2 1-1 16,2-2 1-16,-3 2 0 0,1-2 0 16,-1 0 1-16,-1 1 0 0,-1 1-1 0,-1-2 0 15,1 2 3-15,-2 1-3 0,-2-3-2 16,-1 2 1-16,-1 0 1 0,1-1 0 0,0-1 0 15,-4 2 0-15,3-2 0 0,-3 0 1 0,-2 0 1 16,3 0 1-16,-3 0-2 0,3 0 1 16,-3 0-2-16,3-2 0 0,-3 2-2 0,2 0 1 15,-1-1-1-15,1-1 2 0,0 2 2 16,-2-2-1-16,0 2-1 0,1-3 0 0,0 1 0 16,0 0 0-16,1 1 0 0,-2-3 0 15,3 3 0-15,-3-1 0 0,1 0 0 16,-2-1 0-16,1 3-1 0,0-2-1 0,0 1 1 15,-1-1 1-15,2 1 0 0,-2-1 0 16,1 0 0-16,-2 2 1 0,2-1 2 0,0 1-1 16,-3 0 0-16,2 0 0 0,0 0-1 15,-2 0-1-15,0 1-1 0,3-1 1 16,-3 0-1-16,0 2 1 0,0-2 1 0,3 2 0 16,-3-2 1-16,0 0-1 0,-1 0-1 15,1 0 0-15,-1 0 0 0,-2 1 0 0,1-1 0 16,0 2 2-16,-1-2-2 0,0 0 0 15,-1 0 0-15,1 0 0 0,1 0-2 16,-3 0 2-16,2 0 0 0,0 0-1 0,-2 0 0 16,2 0 0-16,0 0 1 0,0 0 0 15,2 0 0-15,-1 0 0 0,2 0 0 0,1 0 0 16,-1 0 0-16,0 0 1 0,3 0-1 16,-3 0 1-16,2 0-1 0,0 0 1 15,-2-2-1-15,0 2 0 0,0-1 2 0,0 1-2 16,0 0 3-16,-2 0-2 0,1 0-1 15,0 0 1-15,1 0-1 0,0 0 0 0,-1 0 0 16,0 0-1-16,1 0-1 0,-1 0 2 16,-1-2 0-16,1 2 0 0,-2 0-2 0,0-2 0 15,0 2 2-15,-2-1 0 0,0 0 0 16,0-1-1-16,0 1 2 0,0-1-1 0,-1-1 0 16,-1 2 0-16,1-2 0 0,0-1 0 15,-1 3-2-15,1-1 0 0,-1 0 3 0,1-1-1 16,0 0 0-16,1 0 0 0,1 2 1 15,-1-2 1-15,0 1-2 0,2 0 2 16,0 2 1-16,0-3 1 0,2 1-3 0,-2 2 0 16,1-3-1-16,-1 3-1 0,0 0 0 15,-2-2-1-15,-1 2 2 0,0-2 0 0,0 1-1 16,-2-1 2-16,0 0 0 0,0 1 0 16,0-1-1-16,0 1 1 0,1-3-1 0,1 2 0 15,0 1-1-15,-1-2 0 0,1-1 0 16,-1 2 2-16,1-1 0 0,1-2 1 15,0 2 0-15,-1-2 2 0,2 2 1 0,1-2 1 16,-2 2 0-16,0-1 0 0,2 1-2 16,-2-1-1-16,2 1-1 0,-1 1-4 15,-2 2 2-15,1-3 0 0,2-1 0 0,-3 3 0 16,1-1 0-16,-2 0 2 0,1 1 1 16,0-2-3-16,-1 3 2 0,1-1-2 0,0-2 1 15,0 3 1-15,1-2-2 0,2 1 0 16,0-2 0-16,1 3-2 0,2-4 2 0,-2 3 0 15,2 0 0-15,-2-2-1 0,2 1 1 16,-2 1 1-16,-1-1 1 0,0 1 0 0,0-1 0 16,0 1 2-16,2 1 0 0,-1 0-3 15,2-2-1-15,-1 2 0 0,4 0-1 0,-3 0-2 16,1 0 3-16,2 0 0 0,-1 0 0 16,1 0 0-16,-1-2 0 0,2 2 2 15,-2-1-2-15,2 0 1 0,-3 0-1 0,2-1 0 16,-3 2 1-16,0-1-2 0,-2 1 1 15,2 0-3-15,0-2 1 0,-2 2 1 16,5-2-1-16,-1 1 2 0,-1 1 0 0,5-2 0 16,-1 2 0-16,1 0 0 0,0 0 0 15,-1 0 0-15,4 0 0 0,-3 2 2 0,2-2-2 16,0 0 1-16,-2 0 0 0,3 1-1 16,-2-1 0-16,0 2-1 0,-2 0 1 0,1-2 0 15,-1 1 0-15,0-1 0 0,1 0 0 16,-3 0 1-16,1 0 0 0,0 0-1 0,1 0 0 15,0 2 2-15,0-2-2 0,1 0-2 16,2 0 0-16,1-2 2 0,0 2 0 16,-1 0-1-16,3 0-1 0,0 0 2 0,2 0-1 15,-1 0 1-15,-1 0 0 0,3 0 1 0,-1 2 1 16,-1-2-2-16,1 0 1 0,1 0-1 16,0 0-1-16,-1 0 1 0,-1 0-2 15,2 0 2-15,-3 0 0 0,3 0 0 0,-3 0 0 16,3 0 0-16,-3 1 0 0,0-1-2 15,0 0 0-15,0 1 0 0,0-1 2 0,-3 1 2 16,3-1-2-16,-3 2 3 0,1-2-2 16,0 2 2-16,-1-2-3 0,1 0-1 15,1-2 1-15,-1 0-2 0,-1 2 0 0,3-1-2 16,-1 0 4-16,0 0 0 0,-1-1 2 16,1 1-1-16,1-1-1 0,-1 0 0 15,-2 1 0-15,3-2-1 0,-3 3 1 0,1-4 0 16,0 4 0-16,-2-2 1 0,4 0 0 15,-5 2 0-15,3-1 0 0,-1 1-1 0,1 0 0 16,1 0 0-16,-1 1 0 0,2-1 0 16,0 0-1-16,2 2 1 0,-1-2 0 0,-1 2 0 15,3-2 1-15,-3 0-1 0,2 0 2 16,-1 3-2-16,-1-3 1 0,0 1-1 16,1-1-1-16,1 1 1 0,-2 1 0 0,0-1 0 15,3-1-2-15,-3 2 1 0,1 0 0 16,2-2-1-16,-1 1 0 0,1-1 2 0,-1 0 2 15,1 2-1-15,-3-2-1 0,4 1 1 16,-2-1 0-16,2 1-1 0,-2-1 0 16,3 1 0-16,-1-1 1 0,1 0 1 0,-2 0-2 15,2 0 0-15,-1 0-2 0,1 0 2 16,0 0-1-16,-2 0 1 0,2 0 0 0,-1-1 0 16,-1 1 3-16,1 0-3 0,-1 0 0 15,1 0 0-15,-1 0 0 0,-1 0 0 0,1 0 0 16,0 0 0-16,2 1 0 0,-4-1 0 15,2 0 0-15,2 2 0 0,-3-2 0 0,2 2 1 16,1-2-1-16,-2 0 1 0,1 0-2 16,0 0-2-16,1-2 1 0,-1 2-2 0,1-2 3 15,-2 2-1-15,2 0 2 0,-1-1 2 16,1 1-1-16,1-1-1 0,-1 1 0 0,0-1 0 16,-1 1 0-16,1-2 0 0,1 2 0 15,-2 0 0-15,0-1 0 0,2 1 0 16,-1 0 2-16,1-2-2 0,-2 2 0 0,0 0 0 15,2 2 1-15,-1-2-1 0,-1 0 0 16,0 1 0-16,2-1-3 0,-3 0 3 16,3 2 0-16,-1-2 0 0,-2 0 2 0,3 0-1 15,-1 0 2-15,1 0-3 0,0 1 0 16,2-1-2-16,-3 0 2 0,1 0-1 16,2 0 0-16,0 0 1 0,0 0 1 0,-2 0 2 15,3 0-1-15,-4 0 1 0,3 0-1 0,2 0 0 16,-3 0-1-16,1 0 3 0,2 0-2 15,-3 0-1-15,1-1 1 0,0 1-1 16,-2 0-1-16,1-2 2 0,-1 2-2 0,0-1 1 16,0 1-1-16,-1-2 0 0,-2 2 1 15,2-2 0-15,-1 2-1 0,-1 0 0 0,-1 0 0 16,1 0 0-16,0 0 2 0,-1 0 0 16,-2 0-1-16,3 0 3 0,0 0-2 0,-1 0 1 15,2 0-2-15,-1 0 2 0,0 0-1 16,1 0 0-16,0 0 2 0,-1 2-2 15,3-2 1-15,-3 0-2 0,2 0-1 0,0 0 4 16,1 0-1-16,0 0-2 0,-1 0 1 16,-2 0 2-16,2-2-2 0,1 2-2 0,-1 0 0 15,-1 0 2-15,1 0-1 0,0 0 0 16,1 0 2-16,-1 0 2 0,-1 0-1 0,1 0 0 16,0 0 0-16,1 0 0 0,0 0-4 15,0 2 2-15,-2-2-2 0,2 2 0 16,2-2-2-16,0 0 2 0,-1 1 0 0,1-1 0 15,0 0 0-15,1 2 0 0,-1-2 2 16,-1 0 0-16,1 0 0 0,-1 0 0 0,1 0-2 16,0 0 0-16,1 0 0 0,1 0-2 15,-1 0 1-15,1 0-4 0,-1 0 3 16,4 0-4-16,-1 0-17 0,4-2-51 0,1 1-180 16,5-4-95-16,-1-2-50 0,3-7-23 15,-1-1 2-15</inkml:trace>
  <inkml:trace contextRef="#ctx0" brushRef="#br0" timeOffset="9924.1593">12700 16086 161 0,'0'-3'230'0,"0"0"8"16,0 1-56-16,0 1-63 0,0-1-49 0,0 2-27 16,0 0-10-16,0 0-3 0,0 0 2 15,0 0 7-15,0 2 3 0,0-2 0 0,0 0 1 16,0 0-3-16,-1 0-4 0,-1 0-6 16,2 0-8-16,-2 1-5 0,1 1-7 15,-1-2-7-15,2 3-9 0,-1-1-7 16,-1-1-9-16,0 0-14 0,1 2-19 0,-1-1-31 0,-1 1-41 15,0 0-67-15,-5 0-41 0,3 1-15 16,2-1 5-16</inkml:trace>
  <inkml:trace contextRef="#ctx0" brushRef="#br0" timeOffset="12798.8232">12629 16119 102 0,'-2'0'237'0,"1"-3"9"15,-1 3-33-15,2 0-50 0,-2 0-53 16,1 0-41-16,-1 0-24 0,2 0-15 0,-1 0-10 16,1 0-8-16,-2 0-4 0,2 0-5 15,2 0-2-15,-2 0 3 0,1 0 3 0,-1 0 9 16,0 0 7-16,2 0 7 0,-1-3 5 16,1 1 5-16,-2-3 2 0,2 1 0 0,-1 0 1 15,-1-1-2-15,2 0-1 0,-2 0-1 16,2-1-6-16,-2-1-1 0,1 2-3 0,-1-2-2 15,0 0 2-15,0 1-3 0,2-1 3 16,-2-1 1-16,0 2 4 0,0-1-1 0,0 0 1 16,1-3 4-16,-1 1 0 0,0 1 2 15,0 1-2-15,2 0-2 0,0-2-5 16,-1 1-5-16,1-2-8 0,0 1-5 0,0 1-1 16,1-4-3-16,-3 2-2 0,2-2-1 15,0 2 0-15,-2-1-1 0,0 0-2 0,0 0 1 16,0 0 2-16,0-2-1 0,-2 2-2 15,0-1-1-15,1-1-1 0,-1 3 0 16,0-2 2-16,2 0-1 0,-2-1 2 0,0 1 0 16,1-2-1-16,1 1 2 0,-2-1-2 15,2 0 1-15,0 1-1 0,0 0 0 0,0-1 1 16,2 3-2-16,-2-1 0 0,0-1 0 16,0 3 2-16,0-2-2 0,0 1 4 0,0 1-2 15,0 0 0-15,0-2-2 0,1-1 2 16,-1 1-2-16,0 0 0 0,2-1 0 0,-2-2-2 15,2 1 0-15,-2-2 0 0,0 1 0 16,-2-2-1-16,0 1 0 0,1-1 1 0,-1 1 0 16,0-1-1-16,-1 2 1 0,0-2 3 15,0 0-3-15,1 2 2 0,-1 0-2 0,0-1 3 16,-1 1-3-16,0 1-1 0,-1-1 2 16,2 0-2-16,0-1 1 0,0 0 1 15,-1 0-1-15,3-1 0 0,-1-1-1 0,-1 1 1 16,3-3 0-16,-2 2 0 0,1 0 0 15,-2 0 0-15,2-3 1 0,-1 3-1 16,0 0 0-16,-1 0-1 0,0-1-1 0,-2 3 0 16,2 0 2-16,-2 0 0 0,-1-3 0 15,1 2-1-15,0 1 0 0,1 0 1 16,-1 1 0-16,0-2 0 0,2 1-1 0,-1-1 0 16,-1 2 0-16,1-2 0 0,3 3 0 0,-2-1 2 15,1-2 2-15,0 3 0 0,1-2 3 16,-1 0-2-16,-1 2 1 0,1-1-2 15,1 1 0-15,-2-1-3 0,1 1 1 0,-1 0 0 16,2 1-1-16,-1-1 0 0,0-1 1 16,-1 1 0-16,3 0 1 0,-1-2-2 15,-1 2 1-15,2-1-1 0,-2-2 0 0,2 1-2 16,-1-2-1-16,-1-1 3 0,1-2-1 0,1 1 0 16,0-3 1-16,-2 3 0 15,0 0 1-15,-2-2-1 0,2 6 0 0,1-4-1 16,-1 4-3-16,1 0 3 0,-1 1 0 0,0 0 1 15,1-2 0-15,-1 2 0 0,1 0 2 16,-3 0-2-16,3-1 1 0,-1-1-2 16,1-1 1-16,-3 0-2 0,0 1 2 0,2-5 0 15,-2 3 0-15,0-1 0 0,1 1-1 16,-2 0 1-16,2 0-2 0,1 1 1 0,-1-1-2 16,2 0 2-16,-1 3 0 0,2-2-1 0,-3 2 0 15,3 0 2-15,3-1 0 16,-3-1 2-16,0 1 0 0,2 1-2 0,-2 0 0 15,1-3-1-15,-1 1 0 0,2 1-1 16,-1-4 2-16,1 2 0 0,1 0 0 0,-1-1 0 16,1 0 0-16,0 1 0 0,-1 1-2 15,0 0 2-15,-1 1-2 0,2 0 2 0,-3 0-1 16,2 1 0-16,-2-2 1 0,0 1 2 16,0 1-1-16,3-2-1 0,-3 1 0 0,0 0 0 15,-3-3 0-15,3 2 0 0,0-2 1 16,0 1 1-16,0 1 3 0,0-2 2 15,-2 2-4-15,2-1 2 0,0 1-2 16,-1 0-2-16,1 0-1 0,0 2 0 0,0-4 0 16,0 5-1-16,0-1 0 0,0-3 0 0,1 1 1 15,-1 0-1-15,2-1 1 0,1 1 0 16,-2-2-1-16,1-1 0 0,0 2 1 0,-1-3 0 16,-1 2-2-16,0 3 1 0,2-2 1 15,-1 0 0-15,-1-1 0 0,0 5 0 0,0-3 0 16,0 1 1-16,0-1-1 0,0 0-1 15,0 1 1-15,0 2-2 0,0-2 1 16,0-1 1-16,0 1 0 0,0-1 1 0,0 3-1 16,2-2 0-16,0 1 1 0,-1-2-2 15,2 1 1-15,-3 0-1 0,2 0-2 0,-2 1-1 16,3-2 2-16,-3 2-1 0,0-1 1 16,0 2 1-16,0-1-1 0,0 3 2 0,-3-4-1 15,3 4 3-15,-2-2-1 0,1 2-1 16,-1-1 1-16,-1 1-1 0,1-1 2 15,-1-1-2-15,2 2-2 0,-3-2 2 0,0 0 0 16,2-2 0-16,-1 1-3 0,2-1 1 16,-1-1 1-16,0 1 1 0,-1 0 0 0,0 0 0 15,1 2 0-15,-1 1 0 0,1-2 0 16,-1 0-1-16,2 4 1 0,-1-2 0 0,-1 2 0 16,0-1 0-16,2 0-1 0,-1 0 1 15,0 1-2-15,1-1 2 0,-1 2-2 16,1-3 2-16,1 1 1 0,-4 1-1 0,4 0-1 15,0 0 1-15,-1 0 0 0,-1 0 0 16,2 0 0-16,0 2 1 0,0-2 3 0,0 3-1 16,0-2 1-16,0 2 0 0,0 0-1 15,-2 1 0-15,2-1-1 0,0 1-2 0,-1 0 0 16,-1 2 0-16,2-1 0 0,0-1 2 16,-1 1-2-16,1 2 0 0,1-4 0 0,-1 1 0 15,2-1-2-15,-1 1 2 0,1 2 0 16,1-2 0-16,-3 2 0 0,2-2 0 15,0 3 0-15,-2-1 0 0,1-1 0 0,1-1 0 16,-1 0 0-16,-1-1 0 0,0 2 0 16,2-2 0-16,-2 0 0 0,2 1-2 15,-1 1 2-15,1 2 1 0,-2-2 0 0,1 2-1 16,-1 0 0-16,3 2 0 0,-3-1 0 16,0 1 0-16,2 0 0 0,-2-1 0 0,1 1 0 15,-1 1 0-15,0-1 0 0,0 0-1 16,2 0 1-16,-1 0 0 0,-1 2 0 0,0-2 0 15,0-2 1-15,2 3-1 0,0 0 0 16,-2-1 0-16,1 0 0 0,1 0 0 0,-2 1-1 16,2-1 1-16,-1 1 0 0,-1-2 0 15,3 1 1-15,-3-2-1 0,2 2 0 16,0 1 0-16,-1-1 0 0,-1-2 0 0,2 1 0 16,-1 1 0-16,1-1 0 0,-2 0 0 15,3 1 3-15,-2-1-3 0,1 1 0 0,0-4 0 16,-1 5 0-16,-1-4-1 0,3 1-1 15,-3 0 2-15,2-2 0 0,0 2 0 0,-1-2 0 16,-1 0 0-16,2 1 0 0,-1-3 0 16,1 3 0-16,1-2 0 0,-3 2 0 15,2 0 0-15,-1 0 0 0,1 0 0 16,2 2 0-16,-2-3 0 0,0 2 0 0,-1-1 0 16,2 0 0-16,-1 1 0 0,-2 1 0 0,2-1 0 15,-1 1 2-15,-1 1-4 0,2-2 1 16,-1 2-2-16,-1 0 2 0,0-1 1 15,0 2-2-15,-1-5 1 0,-1 2 1 0,2 0 0 16,0 0 0-16,0-2 1 0,0 2 0 16,0 0 0-16,-1 1-1 0,-1-2 0 0,2 1 0 15,0 1 0-15,0 0 0 0,0 0-1 16,-2 1 0-16,2 0 0 0,0 0-1 0,0 3 2 16,0-5 0-16,0 3 0 0,0 0 3 15,0-1-1-15,0 2-2 0,0 0 1 0,-1-2-1 16,1 0-1-16,-2 1 1 0,1-1 0 15,1-1 0-15,-4 1 0 0,3-2 0 16,-4 3 0-16,4-2 0 0,-1 1 1 0,-1 0-1 16,1 0 0-16,1 1 0 0,-1 1-1 15,1-2 1-15,-1 0 0 0,0 1 0 0,2 1 0 16,0-1 0-16,-1 1 0 0,-1-1-1 16,2-1 1-16,0 2-2 0,-1 1 2 0,1-2 1 15,0 2 1-15,-2-3-1 0,0 1 1 16,2 2-1-16,-1-2-2 0,-2 1 1 15,3-1 0-15,0 0 0 0,0 0 1 0,-2-1 0 16,2 0-1-16,0 1 0 0,-1-1-1 16,1-1 0-16,-2 1 1 0,2 1-3 0,0-1 3 15,-1-1 0-15,1 2 0 0,-2-1-5 16,2 0 3-16,0 1 0 0,-2-1-1 16,2 2-2-16,0-2 2 0,0 1 1 0,-1-1 2 15,1 2 0-15,-2-2 0 0,2 0 2 16,0 1-1-16,0-1 0 0,0 3-1 0,0-5 1 15,0 5-1-15,0-2 0 0,0 1 0 16,0 1 0-16,0-2 0 0,0 0-1 16,0 2 0-16,0-1 0 0,0 0-1 0,0 1 2 15,0-3 2-15,0 0-2 0,0 2 0 16,0-2 1-16,-1 2 1 0,-1-1 0 0,2 0-1 16,0 1 0-16,0 1-1 0,-2-2 0 15,2 0-1-15,0 2 1 0,-1-2 0 16,1 2-3-16,-2-1 3 0,2 1 0 0,0 0 0 15,0-2 0-15,0 0-1 0,0 1 1 0,0 1 0 16,0-1 0-16,0 1 0 0,0 0 0 16,0-2 0-16,0 2 0 0,0-1 0 15,0 1-1-15,0 0 0 0,0 0 1 0,0 0-2 16,0 0 2-16,0 0 0 0,0 0 0 0,0 0 3 16,0-2-1-16,0 2-2 15,0-1 0-15,2-1 0 0,-2 1 0 0,1-1-2 16,-1 2 1-16,0-1 1 0,2-1 0 15,-2 1 0-15,0 1 0 0,0-2-2 0,0 1 2 16,0-1 0-16,0 1 0 0,0-1 0 16,0 2 0-16,0-1 0 0,0-1 0 0,0 1 0 15,0-1 2-15,0 1 0 0,0 1-1 16,0-2-1-16,0 2 3 0,0 0-2 0,2-5-1 16,-2 5 0-16,0-2 0 0,1 1 0 15,-1-1-1-15,0-1 0 0,0-1 1 0,3-1-2 16,-3 0 2-16,2 0-1 0,1 1 1 15,-1-1 0-15,-1 4 0 0,-1-2 0 16,2 2 0-16,-2-1 0 0,3 1-1 0,-3-1 1 16,1 2-1-16,-1 0 1 0,0 0 0 15,2 0 1-15,-2 0 0 0,2 0-1 0,-2 2-1 16,0-2 0-16,1 0 1 0,-1 0-2 16,0 1 2-16,0-1 0 0,0 0 2 15,0 0-2-15,0 2 0 0,0-2 0 0,0 0 0 16,0 0 0-16,3 0-3 0,1 0-15 15,0 0-36-15,1-3-99 0,3 1-152 16,-3-1-79-16,-2 0-38 0,-2 0-10 0,-1 3 25 16</inkml:trace>
  <inkml:trace contextRef="#ctx0" brushRef="#br0" timeOffset="15520.7959">12450 10911 84 0,'0'1'259'0,"-1"-2"19"16,-1 1-3-16,1-2-79 0,-1 2-77 0,2-1-40 16,-2-1-22-16,2 1-7 0,-3 1-3 15,2 0-2-15,-1-2-5 0,-1 2-5 0,-2-1-7 16,2 1-4-16,0 0-3 0,-2-2-6 15,0 2-1-15,-1-1 1 0,-3 1-2 0,1 0 1 16,-2 0-1-16,-1 0 0 0,0 0 3 16,-2 0 0-16,1 0 2 0,-1 0-1 0,-1 0 1 15,-2 1-2-15,0-1 2 0,0 0-4 16,-1 0 1-16,-1 2-3 0,-2-2-3 0,-2 0 0 16,-1-2-4-16,-2 2 0 15,-3-1-1-15,0-1 1 0,-1 1 1 0,-1-1-2 16,0 1 3-16,-2-1-2 0,1 1-3 0,-1-1 0 15,-1 2 1-15,0 0-3 0,-3 0 0 16,-1 0 0-16,1 0 0 0,-1 2-1 16,-1-1 1-16,-1-1 0 0,4 2 0 0,-3-1-2 15,2-1 0-15,-2 2 0 0,0-2 2 16,0 0-1-16,0 0 1 0,-1-2 1 0,1 2 3 16,0-1 0-16,-2-1 1 0,-1 1-1 15,0 1-1-15,-1-2-4 0,-1 2-1 0,-2 0 1 16,0 0-2-16,-1 0 3 0,0 0 0 15,2 2 0-15,0-1-1 0,1-1 1 16,0 2-1-16,0-1-2 0,2 1 3 0,-3-2 2 16,4 0 1-16,0 1-3 0,0-1 3 0,0 2 0 15,-2-2-1-15,2 1-2 0,-1 1 0 16,-3-1-2-16,0 1 0 0,-2-1 2 16,0-1-1-16,0 2 1 0,2-1 0 0,0-1 1 15,1 2 1-15,0-1 0 0,1-1 0 16,0 0 3-16,-2 0-1 0,3 0 2 0,0 0 2 15,0-1-2-15,1 1-1 0,-1-2 1 16,0 2-2 15,0 0-1-31,-2 0-3 0,-1 0 1 0,0 0 2 0,-2 0-1 16,3 0 0-16,-1 0 2 0,1 0 1 0,1 0-2 0,4 0 4 0,-2 0 0 0,2 2-2 0,-1-2 2 16,1 0 1-16,0 0-1 0,1 0 0 15,0 0-1-15,2 1 2 0,0-1-5 16,-1 0 0-16,-1 2-1 0,2-2-2 0,-2 1 2 15,2 1-2-15,-3-1 0 0,3 0 0 16,0-1 2-16,2 2-2 0,-1-2 2 0,2 0 0 16,2 0-2-16,0 0 2 0,3 2-2 15,2-2 0-15,-1 0 0 0,3 1 1 0,-1-1 0 16,3 0 0-16,1 0 0 0,-2 0-1 16,0 0 0-16,3 0 0 0,-2 2 0 0,-1-2 2 15,3 0-4-15,-3 0 1 0,2 0 1 16,0 2 0-16,-2-2 0 0,2 2-2 15,-1-2 2-15,1 0-1 0,-2 1 1 0,1-1-2 16,-3 0 2-16,1 0 0 0,-3 0-2 16,1 0 2-16,-2 2 0 0,0-2 0 15,0 0-2-15,2 0 2 0,-2 0 0 0,0 0 0 16,1 0 2-16,-1-2-2 0,0 2 2 0,1 0-2 16,-2 0 0-16,-1 0 0 0,1-1 2 15,1 1-1-15,0 0 0 0,-1 0 0 16,1 0-1-16,0-2 1 0,1 2 2 0,-2 0-3 15,1 0 1-15,-1 0 0 0,-2 0-1 16,0 0-1-16,0 2 0 0,-2-2-2 0,-3 0 2 16,1 0-2-16,-2 0 1 0,1 0-2 15,-2-2 3-15,2 0-2 0,1 2 3 0,-2-2 0 16,1 1 0-16,0-1 0 0,0 0 0 16,0 0 0-16,-1 0 2 0,0 1 0 0,1-2 0 15,0 0 0-15,0 0-2 0,2 1 4 16,0 1-2-16,-2-1-2 0,3 1 2 15,-2-2-1-15,1 3 0 0,-2-3 0 0,3 1-1 16,-1-1 0-16,0 2 0 0,1-1 1 16,-1 2-1-16,3 0 0 0,0-3 0 0,1 1-2 15,1 2 0-15,1 0 0 0,2-2 1 16,0 2-1-16,1 0-1 0,2-1 3 16,0 1 0-16,2-2 0 0,-2 0 0 0,2 1 3 15,1 1-1-15,-2 0-1 0,3 0 1 16,-2 0-2-16,3 0 0 0,-2 1 0 0,2-1 1 15,-2 0 1-15,3 0-1 0,-3 2 1 16,3-2-2-16,-1 2 0 0,1-2-2 16,0 0 1-16,1 0 0 0,0 0 1 0,2 0 0 15,-1 0 8-15,-2-2 4 0,2 2 3 0,0-2-2 16,0 2 1-16,1 0 0 0,-1 0-6 16,1-1-4-16,-1 1-3 0,3 0-1 15,-2 0 0-15,1 0 0 0,1 1-7 0,-2-1-5 16,2 0 0-16,0 2-2 0,-2-2 1 15,4 2-2-15,-3-2 7 0,2 1 4 0,0-1 2 16,2 0 1-16,-1 2 1 0,1-2 0 16,0 0 0-16,1 2 0 0,-2-2 0 0,1 3 0 15,0-3 0-15,-1 0 0 0,1 0 0 16,2 0-1-16,-1 0-1 0,-2 2 0 0,4-2 0 16,-1 0-2-16,1 1 4 0,0-1-2 15,0 0 2-15,-2 0 0 0,2 0 0 16,0 0 2-16,0 2-2 0,-1-2 0 0,1 1 0 15,-1-1 0-15,3 0-2 0,-2 0 2 16,2 0 2-16,-2 0-2 0,0 0 0 16,2 0 2-16,0 0-1 0,0 0 0 0,0 2-1 15,1-2 0-15,-1 0 0 0,1 0 1 16,1 0-1-16,-1 0 0 0,-1 0 0 0,1 0 0 16,1 1 0-16,-2-1 0 0,-2 0 1 15,2 0-1-15,0 0 0 0,-2 2 0 0,2-2 0 16,-2 0 0-16,0 1 0 0,-2 1 2 15,0-2 1-15,1 1 0 0,1 1 1 0,-1-1 0 16,-2 1 2-16,3-2 1 0,0 0-1 16,1 1 1-16,0-1-1 0,0 0 0 0,0 0-1 15,0 0 0-15,1 0 2 0,1 2-4 16,1-2 3-16,-1 0-1 0,0 0 0 0,2 0-2 16,-1 0 0-16,-1 0 0 0,1 0 0 15,-1 0 1-15,0 0-2 0,2 0 1 16,-3 1-1-16,0-1-1 0,-1 0 1 0,0 2-1 15,1-2 1-15,0 1-2 0,0-1 0 16,0 2 0-16,-1-2 0 0,1 0 1 16,0 1 1-16,0-1-1 0,-2 2 3 0,2-1-3 15,0 0 3-15,0-1-2 0,-2 2 1 16,3 0 0-16,-1-2-3 0,0 1 4 0,1-1-1 16,-2 0 0-16,2 0 1 0,2 2 1 15,-3-2 2-15,3 0-4 0,-1 0 0 0,-1 0 0 16,0 0-2-16,-1 0 3 0,3 0-2 15,-3 0 0-15,1 0 1 0,-1 2-2 16,1-2 0-16,1 0 0 0,-1 2 0 0,-2-2 1 16,2 0-1-16,1 1 1 0,-1-1-2 15,1 0 0-15,-1 0 0 0,0 2 1 0,2-2 1 16,-1 0-1-16,1 0-1 0,-2 0 2 16,2 0-2-16,0 0 2 0,0 0-1 0,0 0 1 15,0 0 1-15,0 0 0 0,-2 0 0 16,2 0-1-16,0-2-1 0,-1 2 1 15,1 0 0-15,0 0-2 0,-2 0 2 0,1 0-2 16,-1 0 0-16,0 2 2 0,-1-2-2 16,-1 0 4-16,1 2-3 0,-1-2-1 15,1 0 0-15,0 0 0 0,0 1 2 0,0-1-2 16,-1 2 2-16,-3-2-1 0,4 1 2 16,-2 0-1-16,0-1 0 0,0 0 0 0,2 3-2 15,-2-3 2-15,1 0-1 0,2 0 2 16,-1 0-3-16,3 0 0 0,-2 0 2 0,1 0-2 15,1 3 2-15,0-3-2 0,0 0 1 16,0 0-1-16,0 0 0 0,0 0 0 0,0 0 0 16,0 0 0-16,0 0 0 0,0 0 0 15,0 0 0-15,0 0 0 0,0 0 0 0,0 0 1 16,-2 0 1-16,2 0-2 0,0 0 1 16,-1 0 0-16,-1 0 0 0,0 0-1 0,1 0 0 15,-1 0 0-15,-1 0-1 0,3 0 2 16,-2 0 0-16,2 0-1 0,0 0 0 15,0 0 1-15,0 0 0 0,-1 0-1 0,1 0 2 16,-2 0 1-16,2 0 0 0,0 0-2 16,0 0 2-16,0 0-2 0,-3 0 1 0,3 0-1 15,0 0 0-15,-3 0 3 0,2 0-2 16,-1-3 1-16,-1 3-1 0,1 0 0 16,-1 0 1-16,-2 0-2 0,0 0 0 0,-1 0 0 15,-2 0 2-15,0 0-2 0,0 0-1 16,2 0 3-16,-3 0-3 0,2 0 0 15,1 0 0-15,3 0 0 0,-2 0 0 0,2 0-1 16,2 0 1-16,-1 0 0 0,2 0 0 16,-2 0 0-16,2 0 0 0,0 0 0 0,0 0 0 15,0 0 0-15,0 0 0 0,0 0 1 16,0 0-1-16,0 0 0 0,0 0 0 0,0 0 0 16,-1 0 0-16,1 0 0 0,-2 0 1 15,0 0 0-15,1 0-1 0,-1 0 0 16,2 0 0-16,-1 0 0 0,-1 0-1 0,2 0 0 15,0 0 1-15,-2 0 0 0,2 0-1 16,-1 0 1-16,1 0 1 0,0 0-1 0,0 0 1 16,0 0-1-16,0 0 0 0,0 0 0 15,0 0-1-15,0 0 0 0,0 0 1 16,0 0-2-16,1 0 2 0,1 0 0 0,-2 0 0 16,3 3 0-16,-1-1-5 0,4 2-9 15,2-3-37-15,-2 1-102 0,-1-2-152 0,-2 0-81 16,2 0-41-16,-5 0-8 0,0-3 21 15</inkml:trace>
  <inkml:trace contextRef="#ctx0" brushRef="#br0" timeOffset="20520.6892">13814 16078 26 0,'0'-3'272'0,"0"-2"21"0,0 3 12 16,0-1-61-16,0 0-91 0,0 2-61 15,0-2-29-15,0 1-13 0,0 0-1 16,0 1 0-16,0-3 1 0,0 3-2 0,0-2-7 16,0 2-5-16,0 1-7 0,0-3-8 0,2 3-1 15,-2 0-5-15,0 0 2 0,0-3-2 16,0 3 2-16,0-2 3 0,0 1 3 15,0-1-1-15,2-1-1 0,-2 0 3 0,0 0-2 16,1-1-1-16,-1-1 4 0,4 0 0 16,-3-2 2-16,-1 2-1 0,4-3-4 0,-2 1-2 15,1-3-4-15,-1 3 0 0,-1-1-4 16,1 1 3-16,0-2-2 0,-1 0 1 16,-1 1-2-16,2-4-2 0,-2 0 0 0,1-1 0 15,-1 2 1-15,-1-3-1 16,1 1 1-16,-2-4-2 0,2 0-2 0,0 2 2 15,-1-3-4-15,1 1 2 0,-2-1-5 0,2 1 4 16,0 1 0-16,-2 1-3 0,2-2 1 16,-1 4 0-16,-1-1-1 0,1 1 2 0,-1 0-2 15,0 1-3-15,-2-2 2 0,4 1 2 16,-1 1 0-16,1 0-3 0,0 0 0 0,0-2 0 16,0 2 2-16,0-1-3 0,1 1-1 15,-1-2 1-15,0 1-2 0,0-1 1 16,-1-1-2-16,1 0 0 0,0-1-1 0,0 1 2 15,-2-1 1-15,0-1-2 0,1 0 0 16,-3 1 2-16,4 0 1 0,-3-1 0 0,2-1 0 16,-1 3 1-16,0-2-1 0,1 1 0 15,-1-1 2-15,2 1-4 0,-1-1 1 0,-1 0 1 16,2-2 0-16,-2 1 0 0,0-2 0 16,2 2 0-16,-2-2 1 0,1 0 1 0,1-1-2 15,0 0 1-15,0 1-1 0,-2 0 0 16,0-3-1-16,2 2-1 0,0 0 1 15,-1-1 1-15,-1-1 0 0,2 1-1 0,-2 1 0 16,1 1 0-16,-1-2-1 0,1-1 0 16,-1 2 2-16,2-1 0 0,-2 1 2 0,2-2 2 15,-1 2 2-15,-1-1-1 0,1-1 1 16,-1 1 1-16,0 0-3 0,-2-2-3 16,2 2 2-16,-1 0-3 0,0-2 0 0,1-2 2 15,1 1-2-15,-1-2-2 0,2-2 2 16,-1 0 0-16,1 1 0 0,0 1-1 0,0-3 1 15,0 1 0-15,0 3 0 0,-2-1-2 16,2 1 1-16,-2-1-1 0,-1 1 1 16,2 1-2-16,-3-1 2 0,0 1-2 0,-1-2 1 15,2 1 0-15,-2-2-1 0,2 1 2 16,0-2 1-16,-1 1 1 0,1 2 4 0,-1-2 0 16,1 1-4-16,1 0 3 0,-1 0-2 15,1 0-1-15,2 1-2 0,-3 1-1 0,3 0 2 16,0-2 2-16,0 3-2 0,0-2 1 15,2 1-1-15,-1 1 0 0,1 0-1 0,1-3 1 16,-1 1-3-16,1-3 0 0,1-1 2 16,1 1-4-16,-2-2 0 0,1-3 3 0,0 3 2 15,1-3 1-15,0 2 3 0,1-2 3 16,-3 2 0-16,2 1-3 0,0-1-2 0,-2-1 1 16,2 1-3-16,-2-1 0 0,3 1-1 15,-3 0-1-15,0 1 0 0,-1-3 1 0,1 3-1 16,0 0 1-16,-1 2-1 0,0-3 1 15,-1 2-2-15,3 0 3 0,-4 0-2 16,1 0 2-16,3 0 0 0,-2 0-1 16,-2 0 0-16,3 1 0 0,-1 1 0 0,-1 0-3 15,1-2 2-15,0 4 1 0,-1 0-2 16,2-2 3-16,-1 3 0 0,1 0 0 0,-1-2 0 16,0 3-2-16,-2-2-1 0,0 1 3 15,0 2-3-15,0-2 1 0,-2 2 2 0,0 0 2 16,1 2 0-16,-1-1-1 0,0 1-1 15,2 0 1-15,-1 2 1 0,-1-3-2 16,2 3 0-16,0-3-2 0,0 1 2 0,0 2 0 16,0 0-1-16,-1-1 1 0,1 0 0 15,0 3 5-15,0-1-2 0,0 0 3 0,0-1-1 16,-2 3 0-16,2 0-2 0,0 1-3 16,-2-1 1-16,2 0-1 0,0 3 0 0,0-2-1 15,0 1 1-15,0-1-2 0,0 0 2 16,2-1 0-16,1 1 0 0,0-2 0 0,-1 0 0 15,1-3 0-15,1 0-1 0,-3-1 1 16,1-1 0-16,0 1 1 0,-2-2-1 0,0 0 0 16,0 3 0-16,0-3-1 0,-4 3-2 15,3 0 3-15,-1-1 0 0,-1 3 0 16,1-2 0-16,0 2-1 0,-1-1 0 0,0 1 0 16,1 0 0-16,1-2 0 0,-1 2 1 15,1-1 0-15,-1 0 0 0,2-2-1 16,0 2-3-16,0 1 2 0,0-1 1 0,0 0 0 15,0 0-1-15,0 1 2 0,0 1 0 16,-2-2 0-16,0 1 0 0,0 0-1 0,-1-1-2 16,-2 1 2-16,0 0 1 0,0-2 0 15,2 1 0-15,-2 1 0 0,-1 0 0 16,2 0 0-16,0-1 0 0,0-3 0 0,0 3 0 16,0-2 0-16,-1 0 0 0,-1 0 0 15,1 0 0-15,0 1 5 0,0-2-2 0,2 2-1 16,-2 1 1-16,1-2-1 0,-1 3 0 15,2-1-2-15,-2 2 0 0,2-2 0 0,-2 4 0 16,0-4 0-16,-1 3 0 0,0-2 2 16,1-1 0-16,0 2 4 0,-1-3-3 0,-2 2 0 15,2 0 1-15,-1-1-2 0,-1-1 1 0,1 2-3 16,2 0 0-16,0-1 1 0,0 2-1 16,1-1 0-16,-1 0 0 0,2 1 0 15,-3-2-1-15,2 1 0 0,0 2-1 0,-1-2 2 16,0 2 2-16,0 0 0 0,2 1-2 15,-3 0 3-15,1-2-2 0,-1 2-2 16,1 0 1-16,0 2-3 0,2 0 3 0,-3 1-1 16,3 0 1-16,0 0-1 0,-1-1-1 15,3 2 2-15,-2-1 0 0,1-1 0 16,-1-1 0-16,1 2 0 0,0-1 3 0,-2 2-2 16,1-1-1-16,1-1 0 0,-1 1 0 15,2 0-2-15,-3 1 0 0,3 0 0 0,-2 0 1 16,1 1 1-16,-1 2 1 0,1-1-1 15,0-1 0-15,-2 1 0 0,4 0-1 0,-3 2 1 16,3-2-3-16,-2 0 0 0,1 1 0 16,1 1 1-16,-2 0 2 0,2 0-4 15,0-1 4-15,0 3 0 0,2-3 0 0,-2 1-3 16,1-1 2-16,-1 0 1 0,2-2 0 0,-2 1 1 16,0 1 1-16,2-2-1 0,-1 1-1 15,-1 0 0-15,0 0 3 0,3 1-2 0,-3 2-1 16,1-3 0-16,-1 1 0 0,0 1 0 15,2 0-2-15,-2-3 0 0,0 2 0 16,0 1 0-16,0-2 0 0,0 0 2 0,0-1 0 16,0 2 0-16,0-1 0 0,0-1 0 15,0 3-1-15,2-1 1 0,-1 1 0 0,1-2 0 16,0 2 0-16,-1-3 1 0,2 2-1 16,-1-1 1-16,1-1-1 0,2 3 0 0,-2-3 1 15,1 1 0-15,0 0-1 0,-1-2-1 16,0 2 2-16,-1 1 0 0,-1-4-1 15,1 4-1-15,0-1 0 0,-2 1 0 0,1 0 0 16,-1 0 1-16,0 1 0 0,0-1 0 16,0 1 0-16,0 0 2 0,0 0-2 15,0 1-1-15,-1-1 1 0,1 2-1 0,0 0 1 16,0-1 0-16,0 2 0 0,-2 1 0 16,2-2 0-16,0 2 2 0,0-2-2 0,0 3 0 15,-2-3 0-15,2 3-1 0,0-3 1 16,0 2-1-16,-1-2 0 0,1 1 1 15,-2 1-1-15,2 0 1 0,-1-2 0 0,1 2 1 16,-2-1-1-16,2-1 1 0,-2 1-1 16,2-1 1-16,0 1-1 0,-1-1 1 0,1 1 0 15,-2 0-1-15,2 0 0 0,0 1 0 0,0 1 0 16,-2-1-1-16,2 1-1 0,0 0 2 16,-1 1 0-16,1-3 1 0,0 3 0 15,0-1 1-15,0 1-1 0,0-3-1 16,0 2 0-16,0 1 0 0,0-4 0 0,0 2-1 15,0 0 0-15,0 0 1 0,0-1 0 16,-3 1 1-16,3-2-1 0,0 3 0 16,0-3 0-16,-1 2-1 0,1-1-1 0,-2-1 1 15,2-2 0-15,-2 2 2 0,2-2-1 0,0 2 1 16,-3-1 0-16,3-1-1 0,-1 2 2 16,-1 0-1-16,2 1 0 0,0-1 3 0,0 1-1 15,0 1 2-15,-2 0-2 0,2 1-2 16,0-3-1-16,0 3 0 0,0-1 0 15,-1-1 0-15,1 1 0 0,0 1 0 0,0-1 2 16,0-1-2-16,0 1 0 0,0 2 0 16,1-3 0-16,-1 2 2 0,0-1-4 0,0-2 2 15,0 3 0-15,0-3 0 0,0 1 0 16,0-1 2-16,0 2-1 0,0-1 0 16,0 1-1-16,0 0 0 0,-1 1-2 0,1 0 0 15,-2-1 0-15,2 1 1 0,0 0 2 16,0 1-1-16,0 1-1 0,0 0 1 0,0-2 0 15,0 2 0-15,0 0 0 0,0 0 1 16,0 0-1-16,0 0-1 0,0 0 1 0,0 0-1 16,0-2-1-16,2 2 2 0,-2 0 2 15,1 0-1-15,-1-3-1 0,0 3 0 16,0-2 0-16,0 0 0 0,0 2-1 0,0 0 1 16,0-1 0-16,0 1-2 0,0-2-7 15,0 2-20-15,0-2-28 0,2-1-55 0,-2 1-107 16,0 2-122-16,0 0-59 0,-5 1-14 15,2-2 10-15,-2 2 42 0</inkml:trace>
  <inkml:trace contextRef="#ctx0" brushRef="#br0" timeOffset="22244.5655">13487 8708 161 0,'0'-2'232'0,"2"2"-4"0,-2-3-35 0,0 2-48 16,0-1-38-16,0 0-21 0,0 2-10 0,0-1-3 15,0 1-6-15,0-2-8 16,0 2-9-16,0 0-11 0,-2 0-14 0,2 0-6 15,0 2-6-15,-3-2-1 0,0 1 1 0,1-1 3 16,-2 2 2-16,-1 0-1 0,-3-1 0 16,2 1 0-16,-2-1 1 0,-2-1-4 15,-1 1 4-15,-2 0-1 0,0 1-1 0,-2 0-1 16,-2-1-3-16,-1 1 1 0,-1-1-6 0,-3 1 0 16,2-1-1-16,-4-1-6 0,0 2 3 15,-1-1 0-15,-1 1-3 0,0-2 1 16,-3 0 1-16,1 1 0 0,-1 0 2 0,-1-1-1 15,-1 0-1-15,-1 2 0 0,0-2 4 16,-1-2-2-16,2 2 1 0,-1 0-1 0,0-1 2 16,0 1-4-16,0-1 1 0,0 1-3 0,-1 1 0 15,-2 0 0-15,-3 1-3 16,0 0 2-16,-4 1-1 0,-1-2-2 0,-3 4 2 16,3-3 2-16,-2 3-1 0,0-2 0 0,-2 1 1 15,1-1 0-15,-1 1 1 0,1 1-1 16,0-2 3-16,0-1-3 0,0 1 0 15,0 1 0-15,-3-1 0 0,2 0 0 0,-4-1-1 16,1 3 2-16,-1-2-1 0,1 0 0 16,-1 0-2-16,3-1 0 0,1 0 2 0,0 1-3 15,-1 0 3-15,0-1 0 0,0-2 4 16,1 3-1-16,1-2 2 0,-2 2-3 16,4 0 4-16,-3 0-5 0,2 1-1 0,-4-1-1 15,3-1 0-15,-2 3-2 0,0-3 1 16,2 2 1-16,1-1 0 0,2-2-1 0,1 3 2 15,-1-3-2-15,0 2 1 0,0-3 0 16,2 1 1-16,0-1 1 0,0 1-2 0,1-1 2 16,1 0 0-16,-2 0 2 0,1 0 5 15,-1 0 3-15,-3 0 4 0,1 0 1 0,-3 0-8 16,3 0-4-16,0 0-10 0,0-1-4 16,1 0-3-16,-2 0-1 0,3-1 7 0,-3 1 6 15,3-1 4-15,-2 0 1 0,1-1 2 16,-1 2 1-16,-1 0 0 0,-1 1 0 15,-2 0-2-15,1 0-1 0,-1 0 7 0,-3 0-4 16,2 0-4-16,-3 1 0 0,5-1-3 16,-3 0-1-16,3 0-6 0,-1 0 2 0,1 0 4 15,0-1 2-15,0 1 1 0,2-3 3 16,1 3-2-16,1 0 3 0,1 0-4 16,1 0-2-16,-2 0 2 0,0 0 2 15,-3 0-2-15,0 0 1 0,-2 0 0 0,3 3 0 16,-1-3-3-16,0 0-3 0,0 0 3 15,1 0 0-15,1-3-3 0,1 3 3 0,-1 0 1 16,2 0 2-16,0-2 1 0,0 2-3 0,1 0 5 16,-1 0-2-16,0-2 0 0,-3 2 6 15,3 0 1-15,-4 0 4 0,1 0-8 0,0 0-2 16,-2 0-5-16,3 0-7 0,-1-1-5 16,1 1-2-16,1 0 5 0,2-2 1 0,1 2 6 15,-4-2 2-15,4 2 0 0,-1 0 1 16,-1 0 0-16,3 0 3 0,0 0-3 15,2 0 1-15,-1 0 6 0,-2 0 4 0,1 2 1 16,0 0 0-16,-3-1 0 0,3 1 1 16,0 0-8-16,0-2-10 0,0 3-5 0,2-3-3 15,-1 0-2-15,3 1-3 0,0-1 1 16,-1 0 6-16,-2 0 3 0,0 0 7 0,1 0 0 16,1-1 2-16,-1 1 3 0,-2 0-1 15,3 0 5-15,-1 0 3 0,1-3 2 16,2 3-1-16,-2 0 2 0,0-2-2 0,1 2-5 15,-1-3-2-15,3 1-2 0,-1 0-3 16,1-1-7-16,2 3-5 0,0-4-2 16,0 1-2-16,0 1 0 0,2 1 0 0,-1-1 6 15,3 1 5-15,0 0 3 0,-1-2 0 0,0 3 2 16,0-2 0-16,2 1-1 0,-2 1 2 16,1-2-1-16,-1 2 2 0,3 0-1 15,-2 0 2-15,1 0-1 0,0-1 7 0,1 1 5 16,2-2 3-16,0 2-1 0,0-2 1 15,0 2 0-15,1 0-10 0,-1-1-3 0,2 1-2 16,0-1 0-16,0 1 0 0,1 0-2 16,0-2 2-16,0 2 1 0,3-1 1 0,-3 1-8 15,2 0-3-15,1-2-1 0,2 2-2 16,-2 0-1-16,2 0 1 0,1 0 4 0,2 0 1 16,-3 0 2-16,3 0 0 0,-3 0 0 15,4 0 1-15,-1 0 1 0,0 0 0 16,0 0 0-16,1 0 0 0,1 0 0 0,0 0 1 15,-1 0-1-15,-1 0 1 0,0 0 0 16,3 0-1-16,-3 2 2 0,3-2-1 0,0 0 2 16,0 1-3-16,-1-1 2 0,1 2-1 15,0-1 0-15,-1 0-1 0,2-1 0 16,-1 2 0-16,0-2 0 0,-1 0 0 0,1 2 0 16,2-2 0-16,-2 1 2 0,0-1 0 15,0 0 0-15,3 2 4 0,0-2-2 0,-1 0 4 16,0 0-1-16,3 1 0 0,1-1-2 15,1 0 0-15,-1 0-3 0,0 0 1 16,2 0-3-16,0 0-1 0,-1 0 1 0,1 0-2 16,0 2 0-16,1-2 1 0,-1 3-3 0,2-1-1 15,0 0-3-15,-1 1-10 0,2 0-16 16,1-1-23-16,0 0-55 0,-6 1-146 16,2 1-74-16,-4 1-32 0,1-2-9 0,1-3 15 15</inkml:trace>
  <inkml:trace contextRef="#ctx0" brushRef="#br0" timeOffset="35315.715">4577 16160 78 0,'-2'-2'185'0,"-1"2"-8"0,-1 0-43 0,2 2-52 0,1-2-37 16,-1 0-18-16,2 0-13 0,0 0-7 15,0 0-4-15,0 1 0 0,0 0-3 0,0 0-1 16,0 1 1-16,0 0 3 0,2-2 4 15,-1 3 4-15,-1-3 2 0,0 1 6 16,0-1 2-16,0 2 4 0,0-2 2 0,0 0 5 16,2 0 8-16,-2 0 2 0,2 0 8 0,0 1 4 15,0-1 3-15,-1 2-3 0,1-2-6 16,3 0-4-16,-2 0-9 0,0 1-7 0,0 1-8 16,2-2-7-16,0 1-2 0,-1 0 0 15,0 1-4-15,-1-2 2 0,2 2-2 0,-2-1-1 16,0-1 3-16,0 2-3 0,3-2 1 0,-3 3-5 15,1-3 2-15,-1 0-2 0,2 3 0 16,-2-3-2-16,2 1 0 0,1 0 0 16,-2 1 0-16,3-2 2 0,-2 1-2 0,1 1 1 15,-1 0 0-15,2-2 0 0,-2 0-1 0,3 0-1 16,-1 0 2-16,0-2 1 0,1 0-1 16,0 1 2-16,2-2-1 0,-1 2 1 0,1-2-1 15,-2 0 0-15,1 0-1 0,-1 1-1 0,0-1 0 16,-2 0 1-16,2 2 0 0,-2 1-1 15,1-3 0-15,-2 3 2 0,0-2 2 0,-1 1 3 16,2-1 3-16,2 1 2 0,-1-1 4 16,2 0-2-16,-1 1 0 0,3-1 0 0,-3 0-2 15,3-1-2-15,-1 1-1 0,-1 1-1 0,2-1-1 16,-3 2-1-16,0-2-2 0,1-1 1 16,-1 3-2-16,0-4 0 0,-3 4-1 0,1-1-1 15,2-1 1-15,-3 2 3 0,0-2-3 16,1 2-1-16,-1-3 2 0,1 3-3 0,-1 0 2 15,-1-2-1-15,3 0 0 0,-1 1-1 16,-1-1 0-16,4 0 3 0,-1 1-2 0,0-2 1 16,1 2 1-16,1-2-1 0,0 0 4 15,0 3-1-15,0-3 1 0,1 1 3 0,0 0 4 16,0 1 3-16,-1-2 1 0,1 2 4 16,-2-2-1-16,1 0-1 0,2 0-4 0,0-1-2 15,-1 2-4-15,3-2-4 0,-3-1 0 16,3 1-4-16,-1 1 0 0,1-2 2 0,-3 2-1 15,0-1 0-15,2 0-1 0,-4 1-1 16,1 0 0-16,-1 1 0 0,2 0-2 16,-3-1 1-16,1 3 1 0,-2-3 0 0,1 3 1 15,0-3 0-15,1 3 0 0,-2-2 0 16,-1 2-1-16,2-2 3 0,0 2-2 0,-2-1 1 16,0 1 3-16,1-1 3 0,2-1 1 15,-1 1 4-15,0-1 1 0,2 1 0 0,-1-2-4 16,0 0-4-16,1 1-1 0,1 0 1 15,-1 0-5-15,-1 1 2 0,2-1-1 0,0-1 1 16,-1 0-1-16,2 1-1 0,1 2 2 16,1-5-1-16,-1 3 1 0,1 0-1 15,-3-1 1-15,2 1 0 0,-1-1 0 0,1-1 2 16,-1 1-4-16,0 0 4 0,-1 1-3 16,1 0 3-16,-2-1-3 0,1 0 2 0,0 0 0 15,-1-1-1-15,-1 3 1 0,4-2 0 16,-2 0 1-16,1 2-2 0,-1-2 3 0,1 0 0 15,0 1 0-15,-1-1-3 0,-1 2 2 16,2-1-1-16,-2 1 1 0,2-2 1 0,-2 1 0 16,1-1 0-16,0 3-1 0,0-5 0 15,-1 5-3-15,2-4 0 0,-1 1 0 16,-1 2 1-16,2-3 0 0,1 2 0 16,-2 0 2-16,2-1-5 0,-2 0 0 0,1 0 2 15,1 2-2-15,1-2-2 0,-1 0 2 16,-2 0 0-16,3 1 0 0,-1-2-2 0,1 1 1 15,-1 0-1-15,1 0 4 0,-1 0-4 16,-2 1 2-16,1-1 2 0,-2 0-1 0,2 2 1 16,-2-2-2-16,0 0 0 0,0 1 2 15,0-3-2-15,3 3 0 0,-1-1 1 16,1 0 0-16,1-1 0 0,-1 0 1 0,4-1-1 16,-1 1 1-16,1 0 2 0,1-1-2 15,-1 0 1-15,1 1-1 0,-1 0-1 0,2 1 2 16,-3-2-1-16,-1-1-2 0,0 4 1 15,0-3 1-15,-2 3-1 0,1-3 1 0,-1 1-1 16,0 0 1-16,1 0 1 0,0-1-2 16,0 0 2-16,-1 1 1 0,1 1-1 15,2-3-2-15,-2 1 0 0,2 1 2 0,1-2-3 16,0 3 0-16,0-2 0 0,-3 1 0 0,3 1 0 16,-2-2 0-16,0 3 2 0,-2-3-1 15,1 2 1-15,-1 0 1 0,-1-1 2 16,1 1-2-16,-3-1-1 0,4 1 2 0,-3 0-3 15,1-1-1-15,1 1 1 0,0 1-1 16,-1-1 2-16,1 0-4 0,0 0 2 0,0 0 2 16,-1 0-1-16,2 0 0 0,1 0 2 15,0 0 0-15,-2 0 1 0,3-1-1 16,-2 1-1-16,2-1 0 0,-2 1 0 0,0-2 0 16,1 2-2-16,0-1 1 0,-2 0-1 15,1-1 0-15,-1 1 0 0,-2 0 0 0,3 1 0 16,-1 0 3-16,-1-2 0 0,0 1-3 15,0-1 2-15,-1 1-2 0,-1-1-1 16,4 2 0-16,-3-1-1 0,0 1 4 0,3-1-2 16,-4 1 1-16,4-1 0 0,-3 0 1 15,2 0-2-15,-1 1-1 0,1 1 1 0,1-3 0 16,-3 2 0-16,3-1-1 0,-1 1 1 16,0 0 0-16,1-2 0 0,-1 2 0 0,2-1 0 15,-2-1 0-15,4 0 0 0,-4 1 0 16,4 0 2-16,-2 1-1 0,0-1 1 0,0 1 0 15,0-2-1-15,0 1 0 0,-1-2 0 16,-1 4-1-16,1-3 0 0,-1 2 0 16,-1-1 1-16,2 1 0 0,-2 0-1 0,0-2 1 15,1 2-1-15,-2-1-1 0,1 1 0 16,0-2 1-16,-2 2-1 0,2-1 0 0,-1 1 1 16,0-2 0-16,0 0 0 0,-1 0 0 15,2 1 1-15,-1-2 0 0,0 1 0 0,0 0-2 16,0 1 0-16,0-1 1 0,0 1-2 15,-1-1 0-15,2 2-1 0,-2-1 3 16,3-1 0-16,-1 1 0 0,1-1 4 0,-1 1-1 16,1-3 0-16,1 3 0 0,-2-1-1 0,0-1 0 15,1 2-4-15,-2-2 2 0,1 2-1 16,-2 1 1-16,1 0 0 0,0-2 0 16,-1 2 0-16,-1 0 1 0,2-1 1 0,0 1-4 15,-1-1 1-15,2 0 1 0,-2 1 0 16,1-1-1-16,3 2 1 0,-3-3 0 15,3 0 1-15,-2-2-1 0,0 3 4 0,2 0-4 16,-1-1 0-16,1-2 2 0,-1 2-2 16,1 1-2-16,0-2 2 0,0 0-1 0,-1 1-2 15,0-1 2-15,1 2 1 0,-3-3 0 16,3 3 1-16,-1 0-1 0,-1-3 1 0,-2 3 1 16,3-1-2-16,-2 0 0 0,0 2 0 15,-1-2 0-15,2 1-2 0,-2 1 1 0,1-3-1 16,0 1 2-16,0 1 0 0,1-2 1 15,-1 1 0-15,1-2 2 0,0 1-2 16,-1-2-1-16,-1 0 0 0,4 0 0 0,-3 0 0 16,1 1 0-16,1-1 0 0,-1-1-1 15,0 3 1-15,2-3-2 0,0 1 1 0,-2 0 1 16,3-1-1-16,-2 1-2 0,3 1 2 16,-4-2 1-16,4 3 1 0,-5 0-1 15,2-2 0-15,-1 2 3 0,-2 1-2 0,-2-1 0 16,3 1-1-16,-3 0-1 0,0-2 1 15,3 2 0-15,-3 1 0 0,0-2 0 0,0 0 0 16,1 1 0-16,1-1 1 0,-1 0 2 16,2-1-3-16,-1 0 0 0,-1-1 0 15,2-2 0-15,0 3 0 0,-1-2 2 0,2 0 1 16,1 0-2-16,-1 2 1 0,-2 0 2 16,3-1-2-16,-1-1 1 0,-2 1 0 0,1 1 2 15,0-1-2-15,-1 2-1 0,-1-1 2 16,2 1 0-16,0-2 1 0,-3 2-2 0,3 1-1 15,-1-1 2-15,-1 0 0 0,2 1-4 16,-3-2 2-16,3 2 0 0,0 0 0 16,0-2-1-16,-1 1 0 0,2 0 1 0,-2 0 2 15,2 0-1-15,-2-1 1 0,0 0-1 0,0 2 1 16,2-2 1-16,-3 1-5 0,2-1 0 16,0 1 0-16,0 0 0 0,0 0 0 15,-1 1 0-15,-1-1 2 0,2 0-2 0,-3 3 1 16,2-4 1-16,1 1-2 0,-2-1 0 15,1 2 0-15,1-2 0 0,0 2 0 0,0-1 0 16,1 0 0-16,-2-2 2 0,1 2-1 16,0 0 0-16,0 0-1 0,-1 1 5 15,1-2-2-15,-2-1 1 0,-1 4 2 0,2-4-4 16,-2 3 1-16,0-3-1 0,-2 2-2 16,3-2 0-16,-1 0-3 0,0 0 3 0,1 0 0 15,-1-1 1-15,0-1 3 0,1 1-3 16,0 0 0-16,-1 2 3 0,-2-1-2 0,1 1 0 15,0-1 3-15,-1 1 1 0,-1 1-1 16,2-2-2-16,-2 2 3 0,0-1-3 16,0 2-2-16,2-1-1 0,-2 0 2 15,-1 0-1-15,3 0-1 0,0 0 0 0,1 0 0 16,-1 1 0-16,1-2-1 0,1 2-1 0,-1-2 4 16,0-1-2-16,1 3 2 0,1-3-3 15,-1 2 2-15,0-2 0 0,0 1-1 16,0 1 0-16,-1 0-1 0,1-1 1 0,-1 0 0 15,-1 2-1-15,-1-3 0 0,3 1-1 16,-4 0 4-16,3 0-2 0,-1-1 1 0,2 1 0 16,-1 0 0-16,-2 0 1 0,2 0-2 15,0-1 0-15,-2 1 0 0,2 0 1 0,0 0 0 16,2 0-2-16,-2 1 0 0,0 0 1 16,0-1 0-16,1 1-2 0,-1-1 1 0,-2 0 2 15,2-1 0-15,1 1 0 0,-1 0-1 16,2-1 0-16,-1-1-1 0,-1 1 0 0,2 1 1 15,-2-2-1-15,3 1 1 0,-3-1 2 16,0 1-2-16,1-1-1 0,-3 1 1 16,2 1 0-16,0-1-1 0,2 2-4 0,-4-1 3 15,2 2 1-15,-2-3-2 0,2-1 2 16,0 2 1-16,-2-1 2 0,2 1-2 0,0 0 0 16,-2-2 0-16,2 1-1 0,-1 1 0 15,0-1 1-15,0 1 0 0,-1 0 0 16,-1-1 2-16,2-1 0 0,0 1-1 0,-2-1 0 15,1 1 0-15,-1 0-1 0,0 0 0 16,1 1 0-16,0-1 0 0,-1 1 0 16,2-3-2-16,-1 1-1 0,0 2 1 0,3-2-1 15,0 0 1-15,0-2-1 0,0 1 1 16,-1 2 2-16,0-4 0 0,3 3 0 0,-3-1 0 16,-1 2-1-16,1 0 0 0,-1-2-2 15,0 4 3-15,-1-3-1 0,0 1 1 0,1-1 0 16,0 2 0-16,1-1 0 0,-3 0 0 15,3-1 1-15,-3 2 0 0,4 0 1 16,-2-1 0-16,-1 1-2 0,2-2 2 0,0 4-2 16,0-3 2-16,-2-1-1 0,2 1 1 15,1 1-2-15,-1 0 0 0,0-2 0 0,1-1-1 16,0 3 0-16,0-1-2 0,-1-2 1 16,1 1 2-16,1 0 0 0,-2 0-1 0,3 1 1 15,-3 0 0-15,0-2 1 0,-2 3-1 16,3 0 0-16,-1-1 0 0,1-1 0 15,-3 1 0-15,3 3 0 0,-1-3 0 0,0 2 0 16,1-1 0-16,-2 0 0 0,1 2 0 16,0-2-1-16,-1 2 0 0,1-2 0 0,2-1 1 15,-2 3 0-15,1-1 0 0,-1-1 0 16,0-1-1-16,1 1 0 0,1-3 1 16,-2 3 2-16,0-1 1 0,1-2 4 0,1 1 1 15,-2 0-1-15,1-1-2 0,1 1-2 0,-2 0-3 16,0 0-2-16,2-1 2 0,-3 1-2 15,1 1 2-15,-2 2-1 0,3-3 1 0,-2 1-2 16,1 1 2-16,-2-1 0 0,3 0-1 16,-2 3 1-16,-1-2 0 0,1-2 0 15,0 1 0-15,1 2 0 0,-1-2 0 0,1 1 0 16,1-2 0-16,-1 0 1 0,0 0-1 16,1-1 0-16,2 0-1 0,-1 0 1 15,1-1 0-15,-2 1 0 0,1 1 1 0,1-1 1 16,-2 0 1-16,1 0 0 0,-2 2 0 15,3-1 0-15,-3 0 0 0,0 0-1 0,1 1-2 16,-1-2 1-16,2 1-1 0,-1 1 0 16,-1-4 1-16,2 4-1 0,-2-3 2 15,1 1-2-15,0 0 0 0,-1-2 0 0,-1 3-2 16,2-3 2-16,-1 2 0 0,-2 1 0 16,1-1 0-16,2 0 0 0,-3-1 0 0,1 0 0 15,1 1 2-15,1-2-2 0,-1 1-2 16,-1 1 2-16,2 0 0 0,-1-1 4 0,-2 2-2 15,2-2 0-15,1 1-1 0,-1 1-1 16,0-2-1-16,-1 2-1 0,0 1 2 0,1-1 0 16,-1-1-1-16,-1 0 1 0,3 1-1 15,-1 0-1-15,-1 0 2 0,-1 0-2 0,1 0 1 16,0 1 0-16,-2-1-1 0,1 1 0 16,1-2-1-16,-1 1 2 0,0 0-1 15,1 0 2-15,-1 0-1 0,1 0-2 0,0 1 3 16,1-1-1-16,-2-1 0 0,1 0 0 15,-1 4 1-15,0-3 2 0,2 1-1 0,-3 1 3 16,0-1-2-16,1 3-2 0,0-3 1 16,-1 1-2-16,0 0 1 0,1 0-2 15,-1 1 1-15,1-2-2 0,1 1 3 0,-3-1 0 16,1 1 0-16,0-1 0 0,1 1 0 16,0 0 0-16,-1-1 0 0,0 0 0 0,1 1 0 15,-1-1 0-15,3 1 0 0,-2-1 2 16,-1 1-1-16,1-1 0 0,1-1-1 0,0 1 0 15,-2-2 0-15,0 0-1 0,1 2 0 16,-1-1-1-16,3 1 2 0,-2-2 2 16,-1 2-2-16,2-1 1 0,-3-3-1 0,4 1 1 15,-2 3-1-15,-1-2 0 0,2 1 0 16,-3-2-2-16,4 1 2 0,-2 1-2 0,-1-2 2 16,2 1-1-16,-1-1 1 0,1 0 1 15,0 1-1-15,-1-2 0 0,2 2-1 16,1-1-1-16,-2-1 0 0,1 0 1 0,0 2 1 15,0-1 0-15,-2 1 0 0,2-1 0 16,-2 1 0-16,1-1-6 0,0 1 1 0,0 0 1 16,-1 0-1-16,1 2 3 0,0-1 2 15,-2-1 0-15,1 0 0 0,1 2 0 0,-1-1 4 16,0 0-2-16,1 0 2 0,-3 3 1 16,3-4 2-16,-1 0-1 0,0 0-4 0,1 0 0 15,-1-1 1-15,-1 0-1 0,1 3-4 16,2-2 1-16,-3 1 1 0,0-3 0 15,-1 4-2-15,3-3 1 0,-2 2 1 0,1 0 0 16,0 0 0-16,-1-1 0 0,0 0 0 16,-1 2-1-16,4-1 1 0,-2 0 1 0,-1 0-1 15,2-1 0-15,-2 3 0 0,-1-1 1 16,4-2-1-16,-3 1-1 0,-1 0 0 0,3 2-1 16,-2-2 2-16,1 1-1 0,-2-1 1 15,3 0-2-15,-2 1 2 0,0-1 0 16,-1-1 0-16,4 0 0 0,-3 1-1 0,0-2 2 15,-1 1 0-15,1 1 0 0,-2-2-1 16,3 3 1-16,-3-4-1 0,2 4-1 0,0-3 0 16,-2 2 0-16,2 0 0 0,-2 0 0 15,3 2 1-15,-2-3 1 0,0 2-1 0,1-1 0 16,0 0 0-16,0 0-2 0,1-1 2 16,0 2 0-16,-1-2 2 0,1 1-1 0,-1-1 0 15,0 0 0-15,1 2-1 0,0-1-2 16,-1 0 2-16,0 0-1 0,0 3 0 15,1-6 1-15,-3 3 3 0,2-2-1 0,-2 1-2 16,2 0 0-16,-2-1 0 0,2 1 0 16,2 0 0-16,-3-3-2 0,2 2-2 0,-1 1 2 15,0 0-1-15,0-2 1 0,2 1-1 16,-1-1 1-16,-1 2 0 0,2-2 2 0,-1 1-1 16,0 1 1-16,0-1 0 0,-1 2 0 15,0-3-1-15,-2 2 1 0,2-2 0 0,1 4 0 16,-1-2 0-16,0-1 1 0,0 1-1 15,-1 0 0-15,1-2 0 0,3 2 0 16,-2-2 0-16,-1 0-5 0,1 0 3 0,1 0 2 16,0 0-2-16,-2 0-1 0,0 0 2 15,-2 0 1-15,2 2 0 0,0-1 1 16,-1 0 1-16,1-1-1 0,-2 0 1 0,2 1-2 16,-2-1 2-16,2 1 1 0,-2 2-2 0,1-4 0 15,1 2-1-15,-1 1 0 0,0-1-1 16,-2 1 0-16,5-1 0 0,-4 2-1 0,0-1 2 15,3 0 2-15,-1 0-2 0,-1 1 0 16,0-1 1-16,-1 0 0 0,0 2 0 16,2 0-1-16,-1-2 0 0,-1 0 1 0,1 1-1 15,-1 2 0-15,0-1-1 0,0 0 1 16,1 0 0-16,0-1-1 0,-2 0 0 16,1 0 1-16,1 1-1 0,1-2-1 0,-3 1 0 15,3 0 2-15,-2-2-1 0,2 1 0 16,0 1 1-16,1 0 2 0,-2-1 2 0,1-2 2 15,0 2 2-15,0 0 2 0,0 0-4 16,1-1 0-16,-2-1 0 0,1 2-2 16,-2-2-4-16,2 0 0 0,-2 1 2 0,2 1-1 15,1-2 0-15,-3-1-1 0,1 3 0 16,0-2 0-16,0 0 1 0,1 0 0 0,-1 0-1 16,2 0 0-16,-1 0 1 0,1 0-1 15,1 0 0-15,-2 0-2 0,2 0 2 0,0-1 0 16,-1-1-2-16,2 1-1 0,-3-2 3 15,4-2-4-15,-2 3 2 0,-1-2 1 0,0-1 0 16,3 1 1-16,-4 1 1 0,3 0-1 16,-3 0 1-16,3-2-1 0,-2 4 2 0,-1-2 0 15,1 0-4-15,2-2 2 0,-2 2 0 16,1 0 0-16,-1 1-3 0,1 0 3 0,-1 1 0 16,2-3 0-16,-2 5 1 0,0-3-2 15,3 2 2-15,-2 0-1 0,-1-2 0 16,3 2 0-16,-3-1 0 0,3 1 0 0,-3 1-1 15,3-2-2-15,-3 1 1 0,3 0 1 16,-1 0-2-16,-1 0 1 0,1 0 0 16,1 0-1-16,-3 2 1 0,2-4 0 0,0 1 1 15,1 2 0-15,-1-2 1 0,0 1 1 16,2-2-1-16,-4 2 0 0,0-1 2 0,1 1 1 16,-1 0-3-16,3 0 0 0,-2 0-1 15,-1-2 0-15,1 1 0 0,0 3 1 16,1-3 0-16,-1 3 0 0,-1-3-1 0,3-1 1 15,-2 2 0-15,-1-3-1 0,2 1 1 16,-1-1 0-16,0 1 0 0,0-2 0 0,-1 1 0 16,0-2 0-16,3 2 0 0,-4-2 0 15,2 0 0-15,-1 1 0 0,2 0-1 0,0-1 1 16,-2 0 1-16,2 0-1 0,0 1-1 16,1-1 0-16,-1 0 1 0,0 0-2 0,2 2 1 15,-2 1 1-15,0-3 0 0,-2 2 0 16,3 0 5-16,-1 0-1 0,-1 0 0 15,1 0 0-15,-1-2 0 0,1 1 0 0,2-1-3 16,-2 1-1-16,1 0 0 0,-1-4 0 16,-1 5-1-16,2 0-1 0,-3-1 0 0,2-1-1 15,-1 0 0-15,-1 1 1 0,2-1 0 16,-4 0 0-16,4 0 2 0,-1 0-1 0,0 1 1 16,-2 0-1-16,2-1 1 0,-3 2 0 15,1 0-1-15,0 2 1 0,1-2-1 0,0 1 1 16,-1-1 0-16,0 0-1 0,2 1-3 15,-2 0 3-15,0 2 1 0,0-3-1 0,0 4 1 16,-2-3 0-16,4 1 3 0,-2 0-3 16,0-1 0-16,2-1 2 0,-2 3 0 15,1-2-2-15,-1 1 0 0,1-1 0 0,0 2 0 16,-1-1 0-16,1 1 0 0,-2 1-1 16,0-1 1-16,2 2 0 0,-1 0-1 0,0 1-2 15,0-2 1-15,0 2 1 0,-1 0-1 16,4 0 2-16,-2-2-2 0,1 1 0 15,-1-1 1-15,3-2 1 0,-2 2 0 16,1-1 0-16,2-1-1 0,-1-2 1 0,0-1 0 16,1 2 0-16,1-3-1 0,-2 2 0 0,1-1 3 15,2-1-2-15,-2 1 0 0,-2 0-2 16,3 1 0-16,-2-3 0 0,1 1 2 0,2 0 0 16,-2 1 0-16,1-2 2 0,2 0-2 15,-4 1 0-15,4 1 2 0,-4-2-2 16,2 1 0-16,3 0 0 0,-2 1 0 0,-1-2 0 15,1 1 0-15,1 0-2 0,-1-1 2 16,1 0-2-16,0 0 2 0,-2 0-2 16,0 1 1-16,1-1 0 0,-2 0 0 0,3-2 1 15,-1 3 1-15,1-1 3 0,1 0 1 16,-1-2-3-16,-1 2 3 0,1 0-1 0,0 1 0 16,1 0-2-16,-1 0 0 0,1-1 2 15,-1 2-1-15,-1 0 1 0,-1-2 1 0,2 2-2 16,0 0-2-16,-1-2-1 0,2-2 2 15,-1 2-2-15,-2-1 0 0,3 0 0 16,-1-2 0-16,1 2 0 0,-1-2 0 0,-1 2 0 16,1-2-2-16,0 3 2 0,-1-2 0 0,1 2 0 15,1-1 0-15,-2 1 0 0,1 0 0 16,0 1 0-16,0 0 0 0,1 0 0 16,-1 2-1-16,1-2 0 0,-1 0-1 0,1 1 0 15,-3 0 1-15,2-2-2 0,1 3 1 16,-3-2 2-16,3 0-2 0,-3 1 0 0,2 1 0 15,0 0 0-15,-2 0 2 0,1 0-2 16,-1-1 1-16,-1 2-2 0,4-1 5 0,-3 0 0 16,2 0-2-16,-2 0 0 0,2 0 0 15,-1 0 0-15,1 1-1 0,-1-1 1 16,-1 2-1-16,2-2 1 0,-2 0 0 0,0 0 1 16,2 0-1-16,-4 0-1 0,1 2 1 0,1-2 0 15,-2 0-2-15,1-2 0 0,-1 2 1 16,2 0 1-16,-3-1-1 0,2 0-1 15,1 1 1-15,0 0 1 0,0-1 0 0,0 1 0 16,0 1 0-16,2-2-4 0,0 1 4 16,-4-2-3-16,5 2-1 0,-1 0 0 15,1 1 2-15,-3-3 2 0,3 3 0 0,1-1 0 16,-2 0 0-16,-1 1 0 0,-1-1 0 16,5 1 0-16,-5-1 0 0,1 1 0 15,1 1 2-15,0 0 2 0,-1 1-2 0,1-1 3 16,1 1-1-16,-3-3 0 0,3 3-3 0,-1 2-1 15,0-2 0-15,1 0-1 0,0 0 1 16,2 0-1-16,0-2 1 0,1 1 0 16,2 1 0-16,-3 0 1 0,1-2-1 0,1 2 1 15,-1 0-1-15,-2 1 1 0,2-1 2 16,-3-1-3-16,3 0 0 0,-4-1-2 0,3 2 2 16,-2 1-1-16,0-3 1 0,-1 2 0 15,3-2 0-15,-4 2 0 0,1-1 0 0,0 0 0 16,0-1-1-16,0 1 0 0,0-2 1 15,3 0-3-15,-2 0 3 0,2 0-1 0,-2-1 1 16,4 0 0-16,-2 1 0 0,-1 2 1 16,-2 1 1-16,3-2 0 0,-4 4-1 15,2-1 4-15,-1-1-2 0,-1 2-1 0,1-1-1 16,0 1-1-16,0-1 0 0,0 1 0 0,0-2 0 16,0 1 0-16,0-2 0 0,1 2 0 15,-1-1-1-15,3 1 0 0,-4-1 1 0,1 0 0 16,0 0-1-16,1 1 0 0,-2-1 1 15,4 1-1-15,-3-1 0 0,1 2 0 16,0-1-2-16,1-2 1 0,0 3 1 0,-2 2-2 16,3-3 3-16,-2 2 0 0,2 1 0 15,-2-1 0-15,0-1 0 0,2 0 0 0,-2 2 0 16,1 1 0-16,0-2 0 0,-2 0 0 16,1 1 0-16,1-1 0 0,-3 1 2 15,2-1-2-15,-1 1 0 0,3 0-2 0,-3 1 2 16,2-1 0-16,-2 0-2 0,3 0 2 0,-2-1-2 15,2 2 2-15,-3-1-1 0,0-1 1 16,2 1-1-16,0-1 0 0,0 0 1 16,0 1 0-16,2-2 0 0,0 0-1 15,-3 1-1-15,2-1 0 0,-2 2 1 0,0 0-2 16,-3 1 2-16,1-1 1 0,-2 3-1 16,-2-2 1-16,2 4 0 0,-2-2 0 0,-4 0 0 15,1 1-1-15,-2 1 1 0,1 1 0 16,-3 0-1-16,-1 1-1 0,4-1 0 0,-4 2 2 15,0-2-3-15,0 2-2 0,0 0-12 16,0 0-24-16,1 0-47 0,-1 2-83 16,-1 5-133-16,-3-4-77 0,1 2-27 0,3-5 1 15,-6-3 32-15</inkml:trace>
  <inkml:trace contextRef="#ctx0" brushRef="#br0" timeOffset="40090.5083">28766 11661 107 0,'0'0'268'16,"0"-2"14"-16,0 2 6 0,1-1-109 0,1 1-78 15,-2 0-46-15,0 0-28 0,0 0-13 16,0 0-3-16,0 1-1 0,0-1-2 0,0 0-1 15,0 0 1-15,-2 2 9 0,1-1 11 16,-1 1 11-16,-1-2 13 0,-1 3 7 16,-1 0-1-16,-2 0-5 0,-1 0-12 0,-3 0-11 15,2 1-13-15,-1-1-5 0,-1 0-5 0,2 1-1 16,-1-1-1-16,-1-1-3 0,2 0 0 16,-1-1 1-16,-2 1-3 0,-1 0 3 0,-3-2-2 15,0 5 5-15,1-5-2 0,-3 0-1 16,1 2 3-16,2-2 1 0,1 0-1 15,0 0-3-15,0 0 1 0,0 0 1 0,0 0-2 16,-2 0 4-16,0 0-1 0,-2 0 0 0,0-2 1 16,0 2 1-16,-3-5-2 0,-1 3-1 15,2-1 0-15,-1-1 1 0,-1 1 1 16,0-2-2-16,0 0-1 0,0 1 0 0,-3-2-2 16,3 3-1-16,-4-3 1 0,2 1-2 15,-3-1 0-15,1-1 2 0,-3 2-1 16,1-1-1-16,-1 1 0 0,1-2 3 0,1 2-2 15,0 0 0-15,5 0 0 0,0 1-1 16,-2 1 0-16,5 0 0 0,0 0 0 16,2 0 0-16,1-2 0 0,2 2 1 0,1-1-1 15,2 1 3-15,-2-2 0 0,2 1 1 0,1-1 1 16,-2 2-1-16,-1-6 2 0,-1 4-3 16,2-2 3-16,-2-1-4 0,1 0 3 15,-3 0-3-15,3-1 1 0,-1 1-2 0,2 1 1 16,0-1-2-16,2-2 0 0,0 2 0 15,0 1 0-15,3 0 2 0,0-1 0 0,-1 2-1 16,2-1 2-16,-1-2-1 0,0 1 3 16,0 0-2-16,-1-1 3 0,0-1 4 15,1 0-1-15,0-1 0 0,-1 1-2 0,2-4 0 16,-2 1 0-16,0-2-3 0,2 0-2 16,-1-2 1-16,3 1-1 0,-4-1 6 0,5 0 0 15,1 1 4-15,1-1-1 0,-1 4 0 16,4-4 0-16,-1 2-4 0,1-1-2 0,1 1-1 15,0-2-3-15,3 1-1 0,1 0 0 16,-2-1 2-16,-1 2 2 0,1-1 0 16,3 1 0-16,0-1 2 0,-2 3 0 0,2-2-1 15,1 2-2-15,3 0 1 0,1-1-2 16,0 0-1-16,2 1 0 0,2 1-1 0,1-2 0 16,1 1 0-16,-1-1 1 0,3 1 0 15,1-2-1-15,2 0-2 0,-1 0 2 0,2 0-1 16,0-2-2-16,0 2 2 0,2 2 1 15,-2-1 0-15,2 1 0 0,-5 4-2 0,3 0 1 16,1 1 1-16,-4 1-2 0,3 2 0 16,-4-1 0-16,1 4 0 0,0-1 2 15,0-1-1-15,-1 4-1 0,4 0 1 0,-2 0 1 16,3 0 0-16,-2 4 0 0,3-3 0 16,1 1 2-16,0 0 0 0,1 1-2 0,-1 0 0 15,1 2 2-15,1-1-2 0,0 1 0 16,-2 1 0-16,1 0 0 0,1-1-2 15,-4 2 2-15,0 2 0 0,-2-1 0 0,1 1-1 16,-3-1-1-16,1-2 2 0,-3 2-1 16,2-1-1-16,-2 2 4 0,-1-1-1 0,0 0 2 15,0 1-3-15,-3-1 0 0,1 1 0 16,-2 0 0-16,-1 0 0 0,0 0-3 0,-3 0 2 16,3-1-1-16,-1 5 2 0,-1 0-1 15,0-3-1-15,-3 3 1 0,4-1-1 0,-4 2 2 16,-1 0 0-16,2 1 0 0,-2 1 0 15,-2-1 3-15,0 0 0 0,4 5 0 0,-2-4-1 16,0 2-1-16,1 0-1 0,-3-2-1 16,2 2 0-16,0 0-10 0,1 0-32 15,-1 0-66-15,-1 1-151 0,-2-2-84 0,-5 0-41 16,-2-5-13-16,-1 0 19 0</inkml:trace>
  <inkml:trace contextRef="#ctx0" brushRef="#br0" timeOffset="42227.6756">23211 12423 28 0,'0'3'233'0,"-1"1"13"0,-4-1 6 15,2 2-84-15,2 0-77 0,-4 0-42 16,0 0-21-16,0 0-8 0,-1-3 1 0,0 3-2 15,-1-2 4-15,1 0 2 0,-1 1 2 16,3-1-2-16,-6 2 0 0,2-2-3 16,2 1 4-16,-1-1 0 0,-2 0-1 0,5 0-2 15,-4-1-4-15,3 3 2 0,-3-2-4 16,2 1-2-16,-1-1 1 0,-1-1-1 0,2 1 5 16,-5-1-6-16,1 1 3 0,-1-1 0 15,-3 0 1-15,1 3-1 0,-4-3 1 16,1-1 2-16,-1 3 1 0,0-1-1 0,-1-1 0 15,-1 1-3-15,3 0 1 0,-2-1-3 0,-3-1 0 16,5 2 0-16,-1-1 0 0,1-2 4 16,0 0 2-16,3 0-2 0,0-2 4 0,1 2 1 15,3-1 0-15,-2-1-1 0,1 1-4 16,2-1 2-16,-1 1-8 0,1-3-1 16,-2 3-2-16,1 0-3 0,-4 0-2 0,2-2 1 15,-3-1-3-15,0 3 4 0,-2-1-3 16,0-3 1-16,-1 0-2 0,1 1 0 0,-1-1 1 15,1 2-2-15,0-2 0 0,2-2-1 16,0 5 0-16,2-2 1 0,2 0-2 16,-2 0 3-16,4 1-2 0,0-1 1 0,-1-1 2 15,1 1-2-15,-2 0 1 0,-2-3-2 16,2 2 2-16,-2-2-3 0,-2 0 1 0,-1-1 0 16,0 1-1-16,-1 1 0 0,2-2-1 15,-3 1 1-15,4 0-1 0,-2 1 1 16,1-1 0-16,1 0 0 0,1 0 0 0,1 0 0 15,-1 1 3-15,0-1-3 0,2 1 0 16,-2-2 0-16,4 1 0 0,-2-1 0 0,1 3 0 16,0-2 0-16,1-2 3 0,0 1 0 15,-3 1-3-15,1 0 2 0,2-2-1 0,-1 1 0 16,-1-1-1-16,2 1 0 0,0-2 0 16,-1 1 0-16,1 1 0 0,2-4 0 15,-1 4 0-15,1-3 0 0,0 1 0 0,1-2 2 16,-1 0 0-16,1 0-2 0,0 0 0 15,-2-2 3-15,2 2-1 0,0-3-2 16,0 3 0-16,-1-3 0 0,0 2 1 0,1-1-1 16,0 1-1-16,-1 0 0 0,-1-2 0 15,1 2 1-15,1-1 0 0,2 1 2 0,0-2-1 16,0 3 2-16,1-1-1 0,2-2-2 16,0 3 1-16,0-1 1 0,2 0-1 0,-1 1 1 15,3-2 1-15,-3 1 3 0,2 0-4 16,-1-1 5-16,1 0-1 0,2 2-2 0,-1-5 1 15,0 5 2-15,-1-4 3 0,0 3-3 16,0-4 1-16,2 3-1 0,3-1-2 0,-4-1-2 16,3 3-2-16,1-4 2 0,-2 3-1 15,3-1-2-15,1 1 2 0,0 1-1 0,0-1 2 16,-1 1 0-16,0-1 1 0,2-1 0 16,-1 2-1-16,-2-2-1 0,2 1-2 15,-2-2 1-15,0 4 1 0,0-1-2 0,2 0 0 16,-2 1 0-16,0-1 1 0,-2 1-2 15,3 1 1-15,-1 1 0 0,0-1 1 16,3 0-1-16,-3 2 0 0,0-1 0 0,0 0 0 16,1 1 3-16,-1 1-2 0,0-1 0 15,1 2 1-15,-1-1-2 0,2 3 0 0,-2-2-1 16,3 2 0-16,-1 0-1 0,-2 0-1 16,2-2 0-16,0 4 3 0,0-1 2 15,0 2-4-15,-2-1 2 0,4 0 0 0,-3 1 0 16,0 1 0-16,-1-1 0 0,3 1 0 15,0 1 0-15,-1 0 0 0,-1 0 0 0,1 0 2 16,0 0-1-16,0 0 1 0,-2 1 0 0,2 1 0 16,0-1-1-16,-1 1-2 0,0 1 0 15,1-2 1-15,1 3-1 0,-2 0 1 16,1-1 2-16,1 1 2 0,-2 1-1 0,3-1 0 16,2 0 2-16,-3 1-1 0,4 0 2 15,-2 2 2-15,4-1-1 0,0 0 0 0,1 2-1 16,0-1 2-16,2 0-2 0,-1 3 2 15,0-1-2-15,0 0-1 0,2-1-1 16,-5 2 0-16,1-2 0 0,-3 0 0 0,0 1-1 16,-2-1 0-16,-4 0 0 0,1 1-1 15,-3-1-2-15,-1-1 2 0,1 0-1 0,-2 2 0 16,1 0-1-16,0 0-1 0,0 0 1 16,2 1 0-16,-3 0 0 0,1 2 1 15,4-1 1-15,-1 3-1 0,0-2-1 0,3 2 0 16,-1 1 0-16,1 1 0 0,0-1-1 15,0 1 1-15,-1 0 3 0,0 1-3 0,-2-2 0 16,1 2-3-16,-3-2 2 0,1 5 0 16,0-3-1-16,-1 3 0 0,-1-2-1 0,2 2-9 15,-2-1-21-15,0-1-42 0,-1 0-64 16,-3 6-113-16,-1-2-100 0,-3 2-44 0,1 1-5 16,-3 0 23-16,0 0 61 0</inkml:trace>
  <inkml:trace contextRef="#ctx0" brushRef="#br0" timeOffset="50252.6899">22758 12393 203 0,'0'-3'227'0,"0"1"7"16,-2 2-72-16,2-1-76 0,0 1-38 0,2-2-17 15,-2 2-4-15,0 0 2 0,0 0 7 16,0 0 13-16,0-2 3 0,0 2 3 0,0 0-1 16,0 0-6-16,0 0-7 0,0 0-9 15,-2 0-8-15,0 2-5 0,-2-2-4 0,1 3-4 16,0 1-4-16,-2-1-1 0,2 0-1 15,-2 2 1-15,0 0 1 0,2 1 0 16,-5 0 3-16,3 0 3 0,-3 1 3 0,0 1 2 16,-1 1 3-16,0 1 4 0,-1-2-1 15,-2 2-1-15,-1 1 4 0,-4 1-1 0,2 0 3 16,-2 1 0-16,-1-1 2 0,3 3-3 16,-1-2-2-16,-3 4-3 0,2-4-5 0,1 3-1 15,-2-1 0-15,1-1 4 0,0 1-1 16,-1 0 3-16,-1 2 3 0,0 0 2 0,-2-1-1 15,1 1-1-15,0 0-1 0,-3 3-1 16,1-2-3-16,0 0-1 0,0 1-4 16,4-3-2-16,-3 0-1 0,4-2-5 0,-1 3-1 15,1-2-2-15,4-2-2 0,-3 0-1 16,2 1 1-16,1-3-2 0,0 1-1 0,2 0 2 16,0-3 0-16,3 1-1 0,-3-3 0 15,3 2 3-15,-3-1 0 0,2 0-2 16,-4 1 3-16,5-1-2 0,-1-1 0 0,-1 3-2 15,-1-3 1-15,3 1 0 0,-1-1-2 16,0 1 2-16,0-2-2 0,3-1 2 0,0 2-2 16,-4-2 0-16,4 0 0 0,0-1 2 15,-1 3 0-15,2-4 1 0,-1 2 0 16,0-2-1-16,0 1 2 0,1 0 0 0,0-1-4 16,1 2 1-16,-3-1 0 0,2 1 1 15,1-2-2-15,0 0 0 0,1 1 0 0,1-3 0 16,-1 3 0-16,1-1-1 0,0-1-1 15,0-2 2-15,1 3 0 0,1-3 0 0,-2 0 0 16,2 2 0-16,0-2 0 0,0 0 0 16,0 0 1-16,0-2-1 0,0 2-1 15,0 0 0-15,0 0 1 0,0 0 0 0,0-3 0 16,2 3 0-16,-1-2 0 0,-1-3 1 0,4 0 1 16,-2 0-1-16,-2 0 2 0,3-1 0 15,1 0-2-15,-1-1-1 0,-1 1 0 0,2-2 1 16,0 0 0-16,-3-1-1 0,2 2 0 15,1-1-1-15,0 1 1 0,-1-1-2 0,-1 1 0 16,-1 0 1-16,3 1 1 0,-4 2 0 16,1-3 0-16,-1 2 0 0,0 1 0 15,2 1 0-15,-1 1 2 0,-1-1 0 0,0 1 0 16,0-1 0-16,4-1 0 0,-4 3-2 16,0-2 1-16,1-1-1 0,-1 2 0 0,2 1-3 15,-1-2 3-15,-1-1 2 0,2 3-2 16,-2 0 1-16,0-1 0 0,2-1 2 15,-2 3-2-15,0-1 2 0,0 1-1 0,0-2-2 16,0 2 0-16,0 0 2 0,0 0 3 16,0 0-4-16,0 0 1 0,2-1 2 15,-2 1-3-15,0 0 1 0,0 0 0 0,0 0-1 16,0 0 3-16,0 0-2 0,0 0 1 16,0 0-1-16,0 0-1 0,0 1 0 0,0-1 0 15,0 2-2-15,0-1 1 0,-2 4 0 16,2-3 1-16,-4 5-1 0,3-4 0 15,-1 4 2-15,1 1-1 0,-3-3 1 0,3 2 1 16,-1-2-2-16,1 2 3 0,-3-1-2 16,3 0 0-16,-1-2 1 0,2 2 0 0,-1-3-1 15,1 2 0-15,0-4-1 0,-2 2-1 16,2-1 2-16,0 1-2 0,0-2 3 16,-2 2-2-16,2 0 0 0,0-1 2 0,-2 3-3 15,2-2 2-15,0 1 1 0,-4 1-2 0,4-2 0 16,0 2-1-16,0-1 0 0,0-1 0 15,0-2 0-15,0 1 0 0,0 2 1 0,0-3 1 16,0 1-1-16,2-1-1 0,0 1 1 16,-2-1-2-16,2 2 0 0,2-1 1 15,-1-1 1-15,2 0 0 0,-2 1 0 0,2 0 0 16,1 1 1-16,2-2-2 0,-4-1 1 16,3 2-1-16,-1-2 0 0,2 0 1 15,1 0-2-15,-2 0 1 0,1 0-1 0,-2 0 1 16,2 0 0-16,-2 0 0 0,-1 0 1 15,0 0-1-15,-2 0 0 0,3 0 0 0,-3 3 0 16,0-2 0-16,1 0-1 0,-3-1 1 0,1 2-2 16,0-2 0-16,-2 0 0 0,1 0-1 15,-1 0 3-15,0 0 0 0,0 0 0 0,0 0 0 16,0 0 0-16,2 0-1 0,-1 0-3 0,3 0-20 16,-3 0-47-16,2-3-85 0,3 6-151 15,-3-3-79-15,-3 0-42 0,4-7-3 16,-3 4 38-16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1T14:25:06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4745 4143 165 0,'0'-2'258'0,"0"2"14"0,0-1-40 15,0 1-77-15,0-2-60 0,0 2-39 16,0 0-19-16,0 0-2 0,0 0 6 0,0 0 7 16,0 0 10-16,0 0 9 0,0 0 4 0,0 0-5 15,0 0-10-15,0-1-9 0,0-1-8 16,0 1-11-16,0-1-8 0,0-1-5 16,0-1-2-16,0-1-3 0,0 1 0 0,3-2-4 15,-3 1 4-15,2-4 5 0,0 1-3 16,0 1 1-16,-1-3 1 0,1 2-2 0,1-2-1 15,-3-1-1-15,2 1-2 0,0-2-3 16,-1 1 2-16,2-2 0 0,-3 2-1 16,2-1-1-16,0-1 0 0,-1-1 0 0,-1 2 0 15,2-4 2-15,-1 1 0 0,-1 0 2 16,2-2-1-16,-2-1 0 0,2-1 0 16,0-1 0-16,0 1-2 0,-2-2-2 0,3 0 2 15,-1 1-2-15,-1 0-2 0,1-2 3 16,1 3-2-16,-1-1-2 0,1-1 2 0,-1 0-1 15,1 2 3-15,0-1-3 0,-1-1-1 16,2 2 1-16,-2-2 0 0,1-1 0 0,-2 2-1 16,1 2-1-16,1-2 0 0,-1-1 0 15,-1 1 0-15,1 0-1 0,1-2-1 0,-1 1 2 16,1 1 0-16,0 0 0 0,0 1 0 16,-1-2 1-16,-1 1 0 0,1 1-1 0,-1 0 0 15,1 0 1-15,-2 0-1 0,2-1 0 16,-1 0 0-16,-1 1-1 0,2-2-1 15,-1 1-2-15,1-2 2 0,0 1 0 0,-1 2 2 16,1-1 1-16,1 0 1 0,-3 4-1 16,3 0-1-16,-3 0 0 0,3 1 0 0,-1 1-2 15,-1 0 1-15,1 2 1 0,-2-1 0 16,3-1 2-16,-1 2-1 0,-1-3 1 0,1 2 0 16,-1-4-1-16,1 1 7 0,1-3 1 0,-3 0 3 15,4 1 3-15,-3-1-3 0,2 0-2 16,0-1-4-16,0 2-5 0,-1-2-2 0,1 3-1 15,0 0 2-15,-1 0 0 0,1 1-1 16,-1 0-2-16,1 2 3 0,-1 0 0 0,-1 2 0 16,1-1 0-16,-1 3-1 0,2-2 1 15,-1-2 0-15,-1 3 0 0,-1 1 0 0,0-1-2 16,2 2 2-16,-2-3-2 0,1 4 1 0,1-1 1 16,-2-1-1-16,0 3 0 0,0 1-1 15,2-1 1-15,-2 3 1 0,0 1-2 0,0 2 2 16,0-2-1-16,0 1 1 0,0 1 0 0,0-1-2 15,0 2 2-15,0 0-1 0,0 0 1 16,0 0 0-16,0 0 1 0,0 0 1 0,0 0 0 16,0 0 0-16,-2 0 0 0,2 0-2 15,0 0 0-15,0 2-2 0,0-2 2 16,0 0-3-16,0 0 0 0,0 0 0 0,-2 0 0 0,1 1-2 16,1-1 2-16,-2 2-3 0,2-2 3 15,0 1-1-15,0-1 1 0,0 0 0 16,0 2 1-16,0-2 0 0,0 0-2 0,0 1 4 15,0 2-2-15,0-1 2 0,0 0-1 0,0 2-1 16,2-1 1-16,-2 0 2 0,0 1-1 16,0-1-1-16,0 0 0 0,0 2 1 0,1-3 0 15,1 3 0-15,-2 2 0 0,2-4 0 16,-1 2 0-16,-1 2 0 0,0-2 1 0,0 1-1 16,2 0 1-16,-2 2-2 0,0-2 1 0,0-1 0 15,0 3 0-15,0-1 0 0,2-2 1 16,-2 2-1-16,0 0 1 0,0 0-1 0,0-1 0 15,0 0 1-15,0 1-2 0,0 0 1 16,0 0-1-16,0 1 1 0,0 0-2 0,0-1 1 16,0-2 2-16,0 4-1 0,0-1 0 15,0-3 0-15,0 2 0 0,-2-3 1 0,2 3-1 16,0 0 0-16,0-3 0 0,0 3 1 16,0 0-1-16,0 0 0 0,0-2 1 0,0 2-1 15,0-2 1-15,2 1-1 0,-2 0 0 0,0 0 0 16,0 0-1-16,0-1 0 0,0 0-1 15,0 0 1-15,0 0 1 0,0 0 1 0,0 0-1 16,0-1 2-16,-2-1-1 0,2 2 0 0,0-1 0 16,0-1-1-16,0 2 0 0,0-3 1 15,0 1 0-15,0 1-1 0,0-1 0 16,-2 0 0-16,2 0 0 0,0 0 0 0,0 2 0 16,0-2 0-16,0 1 0 0,0-1 0 0,0 0 0 15,-1-1-2-15,1 3 1 0,-2-1 0 16,2 1 1-16,0-2 0 0,0 1 0 0,-2 1 0 15,2-2 0-15,-1 2 1 0,1 0-1 0,0-1 1 16,0 2 1-16,0-1 0 0,0 1-1 16,0-2 0-16,0 0 0 0,-2 3 0 0,2-2-8 15,0 3-6-15,0 0 0 0,0-2 1 16,0 1-3-16,0 1 2 0,0-1 6 16,0 1 3-16,-1-1 1 0,1 2 0 0,0-3 3 15,0 2-3-15,-2-1 0 0,2 0 3 0,0 1 0 16,0-2 0-16,0 2 0 0,0-2 3 15,0 1-2-15,0 0-1 0,0 0 2 0,-3-2-2 16,3 2 4-16,0-2-2 0,0 2-2 16,0-2 0-16,3 2 0 0,-3-1 0 0,0-2-1 15,0 4 1-15,0-4 1 0,0 2 1 16,0 0 1-16,0-1 0 0,0 2-2 16,2 0 1-16,-2 0-3 0,0-1 1 0,0 1 0 15,1-2 0-15,-1 1 0 0,0 0 0 16,2 0 2-16,-2-2-2 0,3 2 0 0,-3-1 0 15,2 0 8-15,-1 2 3 0,1-3 0 16,-2 3 3-16,2-3-1 0,-1 1 0 16,-1 0-6-16,2 0-4 0,-2-1-1 0,1-1-2 15,-1 3 2-15,0-1-1 0,0-1 1 16,2 2 0-16,-2-1-2 0,0 0 0 0,2 0 1 16,-2 1-1-16,1 1-3 0,-1-1 3 15,0-1 2-15,2 1-1 0,-2 0-1 0,0 0 0 16,0 2 0-16,1-2 0 0,-1 1 1 15,3 0-1-15,-3 3 1 0,2-1-1 0,-1-1 1 16,-1 3-1-16,2-2-1 0,0 2 1 16,-1-3 0-16,-1 1 0 0,2-1 0 15,-1-1 1-15,-1 2 0 0,0-4-1 0,2 1 0 16,-2 0 0-16,2 0 0 0,-1 0 1 16,-1-1-1-16,0 1 0 0,0-2 0 0,0 1-1 15,0-1 1-15,0 1 0 0,0-1 0 16,0 0 0-16,0 0 0 0,0 1 0 0,2 0 0 15,-2 0 0-15,0-1 0 0,0 2 0 16,0-1-8-16,0-1-3 0,0 1-2 16,0-1 0-16,0 2-2 0,0-1 0 0,0 0 6 15,0 0 7-15,0-1 1 0,0 2 1 16,0-2 1-16,0 1-1 0,-2 0 1 0,2-2-3 16,0 2 2-16,0-1-1 0,0 1 1 15,0-1 1-15,0 2 0 0,-1-3 1 16,1 3-2-16,-2-1-1 0,2-1 0 0,0 2-1 15,0-2 0-15,0 3 1 0,0-3 0 16,-2 2 2-16,2-1-1 0,-1 1 0 16,1-1 0-16,-2 2 0 0,2-1 0 0,0 0 0 15,-1 0 0-15,-1 0 0 0,2 1 0 16,0 0 1-16,-2 0-1 0,2 0 0 16,-3 1 0-16,3-1 0 0,0-1-1 0,-3 0 1 15,3-1 0-15,-1 0 0 0,1-1 0 0,-2 2 1 16,2-2 2-16,0 1-2 0,0 0 0 15,-1-1-1-15,1 0 0 0,0 0-3 0,0-2 1 16,0 3 2-16,0-2 0 0,0 0-1 16,0 0-2-16,0-1 3 0,0 3-3 0,-2 0 2 15,2-2-1-15,0 1 4 0,0-1-2 16,0 2 1-16,0-2 1 0,0 2-1 16,-2 0-1-16,2-1 0 0,0 3 3 0,0-3 0 15,0 2 0-15,0 0-1 0,2 0 1 16,-2 0 1-16,0-1-3 0,2-1-1 0,-2 1 0 15,0-1 0-15,1 1-3 0,-1-2 3 16,0 2 0-16,2 2 0 0,-2-2 0 0,1 0-2 16,2 2 2-16,-3-2 0 0,2 1 0 15,-1 0 2-15,-1 2-2 0,2-2 0 16,0 1 0-16,-2 1 0 0,1-1 0 0,-1-1 0 16,2 2 6-16,-2-2 4 0,1 1 2 15,-1 1 3-15,0-1-8 0,2 2-2 0,-2 0-8 16,0-1 1-16,0-1 2 0,0 0 0 15,0 0 8-15,2 1-4 0,-1-1-2 16,-1-1-7-16,0 1-4 0,0 1-3 0,0-1 0 16,0 1 5-16,0-1 4 0,0 2 0 15,0-1 0-15,0 0 1 0,0-3 2 0,0 3 0 16,0-3 0-16,0 0 0 0,-1 1 0 16,1-3 2-16,0 0 0 0,0 0-1 15,0 0 2-15,0-1-2 0,0-2 1 0,0 0-2 16,1 0 1-16,-1 3-1 0,0-3-1 15,0 0 0-15,2 0-9 0,-2 3-17 0,1-2-42 16,-4 0-108-16,0 4-117 0,-5 2-60 16,5-2-27-16,-3 2 0 0,1 1 32 0</inkml:trace>
  <inkml:trace contextRef="#ctx0" brushRef="#br0" timeOffset="6700.4622">11135 8728 31 0,'3'-2'169'0,"-1"2"-8"15,-2-1-40-15,3 1-47 0,-3-1-34 16,0 1-16-16,2 0-7 0,-1 0 1 0,-1 0 6 16,0 0 9-16,0 0 11 0,0 0 10 15,0 0 11-15,0-2 9 0,0 2 5 16,-1 0-5-16,-1-1-6 0,2 1-7 0,0-2-16 16,0 2-12-16,0-1-9 0,0-1 0 15,0 1-3-15,0-1-2 0,0-1 1 0,0 1-2 16,0 1-3-16,2 0-2 0,-1 0-2 15,-1-2-1-15,0 1-1 0,0-1 3 0,2 1 1 16,0 0 2-16,-1-1 0 0,-1 1 1 16,3 0 0-16,-3-1-1 0,3 1-2 15,-3-1 3-15,2 1-3 0,-2-1 4 16,1-1-1-16,-1 1 0 0,2 1-3 0,0-1-3 16,-1 1 1-16,-1-1-5 0,3 0 0 0,-3-1-2 15,2-1 3-15,1 1 0 0,0-1 0 16,-1 0-1-16,1-2 2 0,0 2-2 15,2-3-3-15,-2 1 1 0,0 0-1 0,2 1 2 16,-2 0-1-16,-1 0 1 0,-1 2 4 16,3-1 0-16,-3-1 1 0,1 0 0 0,0 2-1 15,0-2 1-15,0 2-2 0,-1-1-1 16,1-2-2-16,1 4 1 0,-1-4-2 0,-1 2-2 16,1 0 0-16,0 0 2 0,-1-1-1 15,-1 0 1-15,2 0-1 0,-1 1 1 0,1-1-2 16,-2-1-1-16,2 2-1 0,-1-2 0 15,-1 2 2-15,2 0 0 0,0-2-1 0,-1 2-1 16,2 0 0-16,-2 0 1 16,1 0-1-16,-2-1 2 0,0 1-1 0,2 0 2 15,-1-2-2-15,-1 2 3 0,2-2-2 0,-2 2 2 16,1-3-2-16,-1 1 1 0,0 2 0 16,2-3 1-16,0 1 1 0,-1-1-1 15,-1 1 0-15,2-1 1 0,-1 0-5 0,1 0 0 16,0-1 0-16,-1 0 3 0,1 1-2 15,1-1 3-15,-3 0-4 0,4 2 3 0,-4-2-1 16,2 2-2-16,0-1 1 0,-1 0 0 16,1 0 3-16,-1 0 0 0,-1 0 2 15,0-1 1-15,2 0-1 0,-2 0 2 0,0 1-2 16,0 0-1-16,0-1-2 0,2 1 1 0,-1-1-1 16,-1 2 1-16,0-1 0 0,2 2 0 15,-2-1 2-15,0 1-3 0,2-1 1 0,-2 0-2 16,0 2 0-16,0-2 1 0,0 1 4 15,0-1 1-15,0 2-1 0,-2-1 2 16,2 0-2-16,0 0 1 0,0-1-2 16,0 2-4-16,0 0 0 0,0-2-1 0,0 2 0 15,0-2-1-15,2 2 2 0,-2 0 1 0,1-1-2 16,-1 1 1-16,0-2-4 0,2 1 1 16,-1-2 1-16,-1 1-2 0,0 0 1 15,0 0 1-15,2-1 0 0,-2 1 2 0,0 1-1 16,0-1-1-16,0 1 0 0,0 0 0 15,0 0 0-15,0-1 0 0,0 2-1 0,0-3-1 16,0 3 0-16,0-2 1 0,0-1 0 16,2 2-1-16,-2 1 2 0,1-3 0 15,-1 2 0-15,0-1 0 0,3-1 0 0,-2 2 1 16,-1-1 0-16,2 0 0 0,-2-1 0 16,0 0-1-16,2 0 2 0,-1 0 0 0,-1 2-2 15,0-3 1-15,2-1-1 0,-1 2 1 0,1-2 1 16,0 1-1-16,-1-1-1 0,1 0 0 15,0 1 0-15,-1-2 0 0,1 2 0 16,-1 0 0-16,1 1 0 0,-2-4 0 0,2 4 0 16,-1-1 0-16,-1 0 0 0,0 0 0 15,3 1 0-15,-2 1 2 0,-1-1-2 0,0 1 1 16,2 0-1-16,-2 0 2 0,2-1-2 16,-2 3 0-16,1-3 0 0,-1 2 0 15,2 0-2-15,0 0 2 0,-1-1 0 0,-1 1 0 16,2-1 2-16,-1 2 0 0,-1-2-1 15,0 0 1-15,2 0-2 0,-2 1 1 0,0 0-1 16,2-2 2-16,-2 1 0 0,1 1 0 16,-1-2 0-16,0 2-1 0,2-1-1 15,-1 0 0-15,-1 0 2 0,2 1 0 0,-2-1 0 16,2 2-1-16,-1-1 2 0,-1 0 0 0,3 0-3 16,-2 2 2-16,1-2 0 0,-2 1-1 15,2-2 0-15,-1 1 1 0,-1-1 0 16,2 2 0-16,-2-4-2 0,3 2 2 0,-1 2-2 15,-1-3 0-15,1 0-1 0,0 3 1 16,-1-3 0-16,1 1 0 0,-1 1 0 0,1-2 1 16,1-1-1-16,-1 2 0 0,0-1 1 15,2 1-1-15,-3-2 3 0,1 0 0 16,1 1 0-16,0-1 2 0,-1 0-2 0,1-2 2 16,0 2-1-16,-1-1-1 0,1 0 1 15,2 1-1-15,-2-1 3 0,0-2-2 0,0 0-1 16,0 2-1-16,-1-3 2 0,1 1-2 15,0 1 0-15,1-2 1 0,-1 1 3 16,1-2-3-16,1 1 1 0,-2 1 0 0,0-2 0 16,2 3-1-16,-1-4-1 0,0 2 3 15,1 1-2-15,-1-1 0 0,1-2 0 16,0 1 0-16,0 1-3 0,0-2 1 0,-2 1 1 16,3-1 0-16,-3 3 1 0,2-3 2 0,-2 2-2 15,2-1 1-15,-2-1-2 0,2 2 2 16,1-1-2-16,-3-1-2 0,2 2 0 0,0-1 1 15,-2 0 0-15,2-1-3 0,0 1 2 16,0 2 0-16,0-2 0 0,-1 2 2 16,0-1-2-16,0 1 1 0,0 0 0 0,0 0 0 15,0 1 0-15,-1-1 2 0,2 1 0 16,-2 1 0-16,0 0 0 0,-1-1-1 0,1 1 0 16,0-1 0-16,-1 1 1 0,2-1-2 15,0 1 0-15,-1-1 1 0,0 1-2 0,0 0-2 16,2 0 2-16,-2 0 0 0,1-1 3 15,-1 3-2-15,1-1 2 0,2-1-2 0,-2 1-1 16,-1 1 0-16,0 0 0 0,0 0 0 16,1 1 0-16,-3-1 1 0,2 1-1 0,0-1-1 15,0 3 1-15,-1-4 0 0,1 4 0 16,0-3 0-16,-1 1 0 0,-1 1 0 16,3-2 3-16,-3 1-2 0,3-1 0 0,-3 1-1 15,2 0 0-15,2-1 0 0,-4-1 2 16,2-1-2-16,1 2 2 0,-1-3-1 0,0 2-1 15,0-1 0-15,-1 0-1 0,0 2 1 16,1-1-2-16,-2-1 2 0,2 2-2 16,0-1 2-16,-1 1 0 0,1-1 2 15,-3 2 0-15,3 0-4 0,-1-1 2 0,1-1 2 16,0 1-2-16,-1 1-2 0,1-3 0 16,-1 2 4-16,2-2-2 0,-1-1 0 0,1 0 0 15,-3-1 3-15,2 2-3 0,1-3 0 0,-1 2 0 16,0 1 0-16,-1-2 0 0,1 2-1 15,0 0 1-15,1-1 1 0,-2 2 1 16,1 0 0-16,0 0 2 0,-1-1-3 0,0 0 1 16,1-2 1-16,-2 2-3 0,1 0 0 15,1-2 0-15,-3-1 1 0,3 2-1 16,-3-1 2-16,2-2 2 0,-2 4-2 0,0-4-2 16,0 2 0-16,0 2 0 0,0-2-2 15,0 0 2-15,0 0-1 0,0-2 2 0,0 2-1 16,0-1 0-16,0 1 0 0,0 0 0 15,3 0 0-15,-2 1-2 0,-1 1 2 16,2-2 0-16,-2 1 0 0,2 1 0 0,-1-1 0 16,2 1 0-16,-1 1-2 0,0-2 4 15,-1 2-2-15,-1-1 0 0,3 0 0 0,-1-2-2 16,0 2 2-16,-1 0-2 0,1-1 2 16,0 2-3-16,-1-1 1 0,3 0 1 0,-4 0 1 15,4 0 0-15,-3-2 2 0,2 1-1 16,-3 1 2-16,2 0-1 0,1-2-2 0,-1 0-2 15,-1 0-2-15,1 2 2 0,0 0 2 16,-1-1 0-16,1 0-1 0,0-1 2 16,-1 3-1-16,2-3 0 0,-2 2 1 0,1 0-2 15,-2-1 1-15,2 3 0 0,-1-3 0 16,-1 3 0-16,2 0-4 0,-1-1 3 0,1 1 1 16,-2 0-1-16,3 1 0 0,-3-1 1 15,4 0 0-15,-3 0 0 0,-1-1-2 0,3-1 1 16,-3 1-1-16,2 1 0 0,1 0 2 15,-3-1 0-15,4 2 0 0,-4 0 0 16,2-1 0-16,-2 1 2 0,2 2-2 0,-1-2-3 16,1 0 2-16,-1 1 3 0,-1-1-4 15,2-2 2-15,-2 0 2 0,2 1-2 0,-1-2 4 16,1 1-4-16,0-1 0 0,-1 0-2 16,1 1 0-16,-1 1 2 0,-1 0-1 15,2 2-3-15,-2-1 4 0,2 0-1 0,-1 2 1 16,-1 0 1-16,0 0 0 0,0 0 2 15,0 1-2-15,3-1-1 0,-3 2 0 0,1 1 0 16,-1-1 0-16,0 0 0 0,2-2 0 16,-2 2 0-16,0-1 0 0,0 1 0 15,3-2-2-15,-3 2 0 0,2-1 1 0,0 1 1 16,-2 0-1-16,1 0 0 0,-1 1-1 0,2-3 2 16,-2 5-1-16,1-4 0 0,-1 3 1 15,0-3 0-15,0 4 0 0,0-3 0 16,0 1 2-16,0 2-2 0,0-2 0 0,0 2 0 15,2-1 0-15,-2-1 0 0,0 2 0 16,0 0-1-16,2-2 0 0,-2 1-1 16,1-1 1-16,-1 1 0 0,2 0 0 0,-1-2 0 15,1 0 0-15,-2 3 1 0,2-2 0 16,-1-1 1-16,-1 0-1 0,2 2 0 0,0-1 1 16,-2 1-1-16,0-1 0 0,0 2-1 0,2-1 1 15,-2 1 0-15,0 0 0 0,0 0 0 16,0 0-2-16,0 0 0 0,0 0 1 15,0 0-1-15,0 0 1 0,0 0 0 0,0 0 1 16,0-2 0-16,0 2 0 0,0 0 0 16,0 2 0-16,0-2 0 0,0 0 0 15,2 0 2-15,-1 1-2 0,1-1 0 0,-2 2 0 16,3-1 0-16,0 1-1 0,-1-1-1 16,1 2-1-16,-1 0 0 0,-1-1 0 0,1 4 2 15,0-4-2-15,1 3 1 0,-1 0 2 16,0 0 1-16,0-1-1 0,-1 1 2 0,1 0 1 15,0-2 0-15,-1 2-2 0,-1-1-2 16,2 1-2-16,-2 1 3 0,1-2 0 16,-1 0-3-16,0 1 1 0,2 0 2 0,-2 0 2 15,2 2-1-15,-1-2-1 0,-1 2 1 16,2-2 0-16,-1 2-1 0,1-2-1 16,0 0 0-16,-1 1 0 0,1-1 3 0,1-1-1 15,-2 2-1-15,1-1 0 0,-1-2 3 0,1 1-2 16,1 2-2-16,-1-3 1 0,-1 1-2 15,1 1 2-15,1 0-1 0,-1 0 1 16,-1-3 1-16,1 3-1 0,0-2 3 0,-1 0-3 16,4 1 4-16,-4-1-4 0,2 2 0 0,-3-2-2 15,4 1 0-15,-3 1 1 0,1-1-2 16,-1 1 0-16,1-1 1 0,1 1 1 16,-3 0 1-16,2-2-1 0,0 4 0 0,-1-1 1 15,1 0 0-15,-1 0 0 0,1 1 0 16,-2-1 2-16,3 0-1 0,-2 0 1 15,2-1-2-15,-1 2 1 0,0 1 0 0,-1-3-1 16,-1 4 1-16,3-4 2 0,-3 3 0 16,2-1 1-16,1 1 0 0,-1 0-2 0,-2 0 1 15,3-1 0-15,-1 3-2 0,-1-3 1 16,1 0-2-16,0 1 1 0,0 0-2 16,1-1 1-16,-3 1 1 0,2-1 0 0,0 1-1 15,-1-1 2-15,1 1-1 0,-1 1 0 0,1-1 0 16,-2-1-1-16,3-1 4 0,-3 1-4 15,2 1 0-15,-2-3 0 0,3 3 2 16,-3-1 0-16,2 1-1 0,-1-1 2 0,1 2-2 16,2-1 0-16,-4 1-1 0,3-1 0 15,-1 1 0-15,0 0-2 0,-1-1 3 16,3 4 0-16,-4-4-1 0,1 3 0 0,2-2 3 16,-1 0-2-16,0 1-1 0,-1 1 0 15,2-3-1-15,-1 1 0 0,2 3-1 0,-2-2 2 16,1 2 0-16,-1-2 0 0,-1 1 0 15,3-1 0-15,-3 0 0 0,1 0 0 16,-1-1-1-16,1 1 2 0,1-1-1 0,-1 1 0 16,-1 0 3-16,1 0-2 0,0 0-1 15,-1-1 0-15,4-1 0 0,-5 1 0 0,1 0 0 16,1 0-1-16,-1-1 1 0,1 0 0 0,1 2 0 16,-1-3 0-16,1 3 0 0,-1-3 0 15,-1 0-1-15,2 1-1 0,1-2 2 16,0 1 0-16,-2 1 0 0,1-1 0 0,0 1 2 15,0-1 0-15,0 0-2 0,-1 0 0 16,1 2 0-16,1-2 0 0,-3 1 0 0,2-1-1 16,0 1 0-16,-1-1 1 0,-1 3-2 15,1-2 2-15,-1 1-1 0,1 1-1 16,1 0 2-16,-1 0-2 0,1 1 2 0,0 1 0 16,2 0 0-16,1 0 2 0,-3-2-2 15,2 1-2-15,1 1 2 0,-2-2 0 0,-1-1 0 16,2 2 0-16,-1-3-1 0,1 2 1 15,-2 0 0-15,0-2 1 0,1 1-1 0,-3 0 0 16,2-2 0-16,-1 0 0 0,1 3 0 16,0-3-3-16,0 3 3 0,0-3 0 15,-1 2 0-15,-1-2 0 0,1 2 2 0,1 0-2 16,-1 1 0-16,-2-1 0 0,3 3 1 16,0-2-1-16,-1 0 0 0,0 2 0 0,-1-2 0 15,2 2 0-15,-1 0-1 0,1-2 1 16,-2 2 1-16,1-2-1 0,1 2 0 15,-1 0 0-15,-1-1 0 0,1-1 0 16,1 2 0-16,-1-1 0 0,-1-1 2 0,1 1-2 16,0-1 2-16,-1 1-1 0,1-3-1 0,-1 2 0 15,1-1 0-15,2 0 0 0,0 1 0 16,-3-2 0-16,2 1-2 0,-1-1 1 16,1 1 1-16,-1-1 0 0,-1 1-5 0,3-1 3 15,-3-1 4-15,1 1-2 0,-1-1 0 16,1 0 2-16,-2 0-1 0,0 3 1 0,3-3-4 15,-3 3-1-15,0-1 3 0,1 0 0 16,-1 1-2-16,2 0 2 0,0 0 0 0,-1 0 0 16,2 1 2-16,-1-1 1 0,1 1 2 15,2-1-1-15,-2-1-2 0,1 2 1 16,1-3-2-16,-3 4-1 0,3-3 0 0,-2-1 0 16,0 1-1-16,0 0 1 0,2 2-2 0,-3-2 2 15,4-1 0-15,-3 4 0 0,0-3 3 16,2-1-3-16,-2 3 0 0,2-1 0 15,-2 1 0-15,2-2 2 0,1 3-2 0,-3-2 0 16,2 2 0-16,0-3 0 0,-2 2 0 16,2-1-2-16,-2 1 2 0,1-2-1 0,0 1 1 15,0 0 1-15,-2 0-1 0,1 0 2 16,-1 1-2-16,1-1 0 0,0 0 0 16,-3 2-2-16,2-2 2 0,1 0 0 0,-1 1-3 15,0-1 2-15,0 0 1 0,0 2 0 16,-1 0 0-16,3 0 1 0,-1 1 1 15,0-1-1-15,0 0-1 0,-1-1 0 16,1 1 0-16,0 1 0 0,0-1 0 0,0-2 0 16,0 2-1-16,1-1-1 0,-3 1 1 0,2-1 0 15,1-2 1-15,-3 4-1 0,2-3 1 16,-1 1 0-16,1 1 0 0,-1 0 0 0,2-2 0 16,-4 2 0-16,3 0 0 0,1 0-2 15,-1 0 0-15,0-2-1 0,0 2 1 0,0 0 2 16,2 2-1-16,0-2 1 0,-1 1 1 15,1-1 1-15,-2 3-2 0,2-4 1 0,0 3 0 16,0-2 0-16,1 1 1 0,-1 1-1 16,-1-2 0-16,1 1-1 0,-1-2-1 15,0 1-2-15,-2 1 3 0,4-3-2 0,-3 5 1 16,0-4 1-16,0 0 1 0,-1 2-2 16,1-2 2-16,-1 1 0 0,3 2-1 0,-2-2 1 15,4 1-1-15,-3-1 0 0,2 1-2 16,-1 0 1-16,0-1 1 0,1 3-2 0,0-5 2 15,-1 3 0-15,0-2 0 0,0-2 2 16,-1 3 1-16,1-2-1 0,0 0-1 16,-1 0 0-16,-2-1-1 0,1 0-2 0,0-2 0 15,-1 1 4-15,0 2 0 0,-1 0 0 16,2-3 1-16,-1 2-2 0,1 0-1 16,2 0 0-16,-1 0 0 0,-2-2 0 0,1 2 2 15,2 0 0-15,-2 0 0 0,2 1-2 16,-2-3 2-16,3 3 0 0,-1-2-2 0,0 1 0 15,-2 0-1-15,2-1 1 0,0 1 0 16,-1 1-1-16,1-3 1 0,-2 2 0 0,0 0 2 16,2 0-1-16,-2 0 1 0,-1-1-1 15,1-1 2-15,0 3 1 0,0-1-4 0,0-1-2 16,0 1 2-16,-1 0-5 0,0 0 5 16,1-1 0-16,-1 3 0 0,1 1 0 0,0-3 2 15,0 1 1-15,0 0-3 0,-1 1 0 16,2-1 2-16,1 0-4 0,-2 2 2 15,1-4 2-15,-1 1-2 0,0 0-2 0,0 0 2 16,0-1 0-16,2 1 0 0,-1-3 0 16,-2 4 0-16,1-3 0 0,-1 3 2 0,1-3-2 15,0 1 0-15,1-1 0 0,-1 2-2 16,0-2 2-16,1 0 2 0,-2 1-1 16,1-1-2-16,0 1 1 0,-1-3 1 0,1 2-1 15,0-2 0-15,-1 3 0 0,1-2 0 16,-1 0 0-16,-1 0-1 0,1 0 1 0,2 0 0 15,-2-1-2-15,1 0 2 0,-1 2 3 16,1-3-3-16,-1 2 0 0,-1-1 0 16,2-1 0-16,-1 1 0 0,1-2 0 0,-1 0 0 15,1 2 0-15,0 0 0 0,-2-2 0 16,3 1 0-16,-3-1 0 0,2 2 0 0,-3-2 0 16,2 1 0-16,1-1-1 0,-3 0 1 15,2 0 1-15,-1 1-1 0,1-1 1 0,-2-1-1 16,2 3 3-16,-1-3-3 0,3 3 0 15,-4-3 0-15,1 1 1 0,3 0-1 16,-2 1 2-16,1-1-1 0,-1 2 1 0,1-1-2 16,0 1 0-16,1 1 0 0,0-2 0 15,1 2 0-15,-1 0-1 0,1 1 1 0,0-2-1 16,2 2 1-16,-3-2 1 0,1 2-1 16,1-2 0-16,0 1-2 0,-2-1-13 0,-3-2-80 15,-1 0-179-15,-8-1-93 0,-6 0-51 16,0-4-24-16,-2-5-3 0</inkml:trace>
  <inkml:trace contextRef="#ctx0" brushRef="#br0" timeOffset="60936.586">13247 8620 239 0,'2'-2'291'0,"-2"-1"10"0,2 1-27 15,-2-1-110-15,2 1-76 0,-2 0-43 16,2 2-20-16,-1-3-7 0,-1 3-4 0,0 0 1 15,0 0 2-15,0 0 1 0,0 0-1 0,0 0 4 16,0 0 0-16,0 0 2 0,0 0 4 16,-1 3 4-16,-1-3 1 0,0 0 1 15,0 2 3-15,-1 0-1 0,-1-1 3 0,1 1-1 16,0 0-1-16,-2 1 2 0,0-1-3 16,0 1-2-16,-4 2-1 0,0 0-6 0,-1 3-1 15,-1-2-4-15,-2 2-3 0,1-2-3 16,-1 2-3-16,0 1 2 0,1-4-2 0,-1 2-5 15,1-2 0-15,1 0 0 0,1 1-4 16,-1-2-1-16,5 1-2 0,-1-4 0 16,4 2-2-16,0-1-7 0,1-2-5 0,1 0-13 15,1 0-11-15,0-2-20 0,1-1-25 16,2 0-35-16,2-3-39 0,0 1-57 0,0-2-70 16,0 0-35-16,1 0-2 0,0-3 25 15,2 0 36-15</inkml:trace>
  <inkml:trace contextRef="#ctx0" brushRef="#br0" timeOffset="62689.3365">13168 8552 246 0,'1'-4'304'16,"-1"1"21"-16,0 1-33 0,0-1-87 15,-1 1-67-15,-1 2-44 0,-3 0-19 16,1 0-12-16,-1 0-4 0,-3 2-2 0,0 1-3 16,-1-1-5-16,-1 3-4 0,-1 0-8 15,-1 0-3-15,-1 3-7 0,-1-1-7 0,1 1-5 16,-1 0-3-16,-2 2 0 0,0-1-4 15,-3 1-1-15,2-2-2 0,-1 1 3 0,1 0-7 16,0-2 3-16,-1 1-4 0,4-3 2 16,-2 2-2-16,5-2-2 0,0-2 1 0,3 1-5 15,2-3-4-15,3 1-10 0,1-2-8 16,2 0-9-16,2-2-9 0,1 1-11 0,0-3-6 16,2 1-4-16,3-4-10 0,-1 2-9 15,0-2-12-15,1 1-11 0,0-3-10 0,0 2-7 16,-2-2-6-16,-1 1-2 0,0-2 8 15,-1-1 24-15,1 3 48 0,0 0 52 16,-2 0 54-16,-2 2 53 0,1 0 30 0,-2 0 15 16,-2 2-14-16,2 1-25 0,-3 0-22 15,2 1-19-15,-1 0-10 0,-4 2-10 16,1-3 4-16,-1 6-2 0,-4-1 3 0,-1 0 1 16,-3 1-2-16,0 3 2 0,0 0-6 15,-4 1-4-15,2-1-10 0,-1 2-3 16,1 0-7-16,-1 0-6 0,-1-1-2 0,1 2-4 15,-2-1-4-15,3 1-3 0,-3 0-2 16,0-1-2-16,2-1-2 0,0 1-1 0,2-3 0 16,1 0 0-16,0-1-4 0,3-1 1 15,0-1-5-15,4 0-3 0,1-1-3 0,3-1-5 16,1-1-5-16,2-1-4 0,3 0-4 16,1-1-4-16,0-1-5 0,3-1-10 0,0-3-6 15,1 2-7-15,1-2-2 0,0 1-2 16,0-2 4-16,-1 1 9 0,0 0 13 0,1 1 12 15,-4 0 11-15,0 0 10 0,-2 2 9 16,1-1 7-16,-3 1 7 0,1 1 5 16,-2-1 8-16,0 1 4 0,-2 1 4 0,-1-1 6 15,0 2 3-15,-2 1 2 0,-2-1 3 16,-2 2-1-16,0 0 4 0,-3 3-3 0,-3-1 0 16,-1 3-3-16,-3 1-7 0,-3 1-4 15,0 1-4-15,1-1-7 0,1 1-3 16,-1-1-3-16,0 2-4 0,3-2-4 0,0-1-3 15,1-1-1-15,0 2-3 0,4-3-2 16,0 1-1-16,2-1 0 0,3-1-4 0,0 0 1 16,2-1-2-16,3-2-1 0,-2 3-3 15,4-3-5-15,-1 1-3 0,2-1-4 0,-2-1-4 16,2 1-9-16,0-3-6 0,0 3-7 16,2-2 0-16,-2-1-6 0,3 0-1 15,-3 0 5-15,3-3 6 0,-1 2 8 0,0-1 5 16,-1 0 7-16,2-2 5 0,0-1 3 15,-1 3 3-15,-1-2 2 0,1-2 2 0,1 4 4 16,-3-1 7-16,0 1 6 0,0 1 9 16,-1 1 8-16,-3 0 4 0,1 1 7 0,0 1 2 15,-5 1 2-15,2 0 2 0,-2 1 0 16,-4 4 0-16,0-2 0 0,-1 3-5 16,-4-2-1-16,1 3-6 0,-3 0-2 0,1 1-4 15,-2-3-1-15,0 2-2 0,0 0-2 0,0 0-3 16,-2 1-1-16,2-1-3 0,1 1-5 15,0-2-1-15,0 2-3 0,5-1 1 16,-2-2-4-16,7 0-1 0,-3-1 0 0,3 1 0 16,4-3-1-16,0-1-2 0,2 1-1 15,2-2-2-15,-1 0 0 0,2 0-8 0,0-2-3 16,2 1-3-16,-1-1-2 0,4-5-4 16,-2 0-3-16,2 0-1 0,1-1-1 0,0-2-1 15,-1 1 1-15,0-1 4 0,0 0 6 16,2 1 5-16,-2-3 4 0,0 2 4 15,-2 0 2-15,1 2 3 0,-3 1-1 0,2-1 3 16,-3 3 7-16,0 3 4 0,0-1 2 16,-3 2 5-16,0 1 2 0,-2 1 2 15,-3 2 0-15,-1 3 3 0,-1 0 0 0,-1 1 1 16,-1 1-2-16,0 0 1 0,-3 4-4 0,2-4 0 16,-3 3-6-16,2-2 0 0,-3 1-1 15,-1 0-1-15,1 0-3 0,-1 0-1 16,-2 0-2-16,3-3 1 0,2 0-2 0,-2 0-3 15,7-2-2-15,-1 0 2 0,2-2 0 16,3 0-2-16,-1-2-2 0,4 1 0 0,0-1 0 16,1-1-3-16,1 0-2 0,-1-1-7 15,2-1-6-15,-2-1-8 0,2 0-7 0,0 0-8 16,0-1-7-16,2-4-9 0,-2 3-1 16,3-3-3-16,-1 1 1 0,1-3 7 0,0 1 6 15,2-1 10-15,2-1 10 0,-3 1 8 16,2 0 7-16,-1 2 6 0,1-1 3 0,-2 1 2 15,1 1 4-15,-1 2 4 0,1 0 5 16,-2 1 5-16,-2 1 11 0,1 2 11 16,-2-1 5-16,-2 2 5 0,-1 0 1 0,-3 3-1 15,2-1-7-15,-3 1-5 0,-3 1-2 16,0 2 0-16,-2 1 1 0,0 0-2 16,-4 1 2-16,3-1-3 0,-2 2-1 0,0-1-4 15,-2 0-2-15,2 0-3 0,0-1-1 16,0 1-5-16,0-3-2 0,2 0-4 0,1 2-3 15,2-4 1-15,2 1-5 0,-1-1 1 16,2 2-3-16,1-3 1 0,1 0-1 0,0-1 0 16,2 1 0-16,-1 0-5 0,2-1 1 15,-1-1-7-15,1 0-2 0,-1 0-4 16,2-1-6-16,-1-3-4 0,2 1-8 0,0-4-6 16,2 0-3-16,-1 2 0 0,2-2 2 15,-1-1 5-15,0 2 4 0,1 0 10 0,1 1 4 16,-1-1 6-16,-1 1 0 0,1 2 4 15,0 0 2-15,-1-1 0 0,1 1 3 16,0 1 0-16,-1-1 3 0,0 1 1 16,-1 0 1-16,1 1 9 0,-2 1 2 0,0-2 8 15,0 2 6-15,-2 0 2 0,-1 0 0 16,0 0 1-16,-2 2-3 0,-3-2-2 0,-1 3-1 16,-1-1-3-16,-3 3-1 0,-1 0 1 15,0 0 0-15,-2 0-2 0,2 1-1 0,-3 0-1 16,2 0-1-16,-2 2-3 0,1-3 1 0,2 0-2 15,1 2-2-15,3-4-4 0,1 4-1 16,3-2-2-16,1-3-2 0,2 1 0 0,0-1-2 16,1 1 0-16,0-1-2 0,2-1-3 15,-2-1-9-15,2 1-11 0,2-1-19 16,-2-1-32-16,2 0-64 0,-2 1-114 16,-4-3-83-16,1-1-35 0,3 1-8 0,1 1 17 15</inkml:trace>
  <inkml:trace contextRef="#ctx0" brushRef="#br0" timeOffset="84324.1769">23205 12584 42 0,'-4'4'237'0,"-1"-1"19"0,0-3-7 15,-2 2-33-15,3 1-53 0,-6-3-45 16,2 2-28-16,0-2-19 0,-1 2-15 16,0-1-7-16,-1 1-6 0,-1-2-3 0,0 2 0 15,0-2-2-15,-3 3-2 0,1-2 1 16,-3-1 0-16,0 1-2 0,-2 1-4 0,-2 1-5 15,0-1-5-15,-1 1-5 0,1-2-2 16,-4 1-6-16,0 0-1 0,1 0 0 0,-2 1-3 16,0-2 0-16,0-1-3 0,0 2 1 15,0-2-1-15,0-2-1 0,-2 2 0 16,3-1 0-16,-2-2 4 0,1 3-1 0,-2-4 3 16,2 2 2-16,-2 1-1 0,1-2 0 15,2-1-2-15,-3 1 0 0,-2 1-2 0,2-1-1 16,-1-1 1-16,0 1-1 0,-2-2 3 15,-2 3-2-15,0-1 3 0,2-1 3 0,0 3-1 16,2-3 0-16,1 1-1 0,2 1 1 16,1-1-1-16,0-2-1 0,4 4 1 15,-1-3-1-15,4-1 2 0,-2 1 0 0,1-2-1 16,1 0 1-16,1 1 0 0,-1-4 3 16,-2 1-3-16,3 1-5 0,-3-3 4 0,-2 0-4 15,-1 0-1-15,-1 0-1 0,-1-1 3 0,3-3-2 16,-1 1 0-16,-1 0 1 0,1-2 2 15,1 0-1-15,0 0-1 0,-1-1 4 0,3 2 0 16,0-1-1-16,2 2 1 0,3-3 0 16,1 1-1-16,1 0 2 0,2 0-2 15,-1 2-1-15,5-2 0 0,1-2 0 0,0 1-2 16,2-2 0-16,1 1 0 0,1-2-1 16,1-1 2-16,0-1-1 0,0 1 1 15,1-4 1-15,1 1-4 0,1 0 2 0,0-4-1 16,2 2-2-16,2 0 0 0,0-3-2 15,3 3 1-15,-1-2-2 0,4 0 2 0,-2 3 1 16,3-3 0-16,0 0 1 0,3 1 0 16,1 0 1-16,3 0-1 0,1-1-1 15,0-1 0-15,3 2-4 0,0-1 4 0,2 0 0 16,2 1 0-16,1 0 0 0,-2-2 0 0,4 1 0 16,-1 0 0-16,-1-1 0 0,4 3 0 15,-3 2-2-15,4-1-1 0,-2 4 0 0,4 2 2 16,0 1-2-16,0 2 1 0,1 2 2 15,0 3 0-15,1 0 0 0,-1 6-2 16,0 0 2-16,2 2 0 0,1 2-2 0,-2 3 2 16,1 2 2-16,1-1 0 0,-1 4 0 15,-2 1 1-15,2 0 0 0,-2 5-3 0,-1-1 0 16,-1 2 0-16,3 1-2 0,0 1-2 16,-5 0 2-16,1 0 2 0,-2 0 0 0,-2-1-2 15,-1 1 4-15,-5-1-2 0,-2-1 0 16,-2 2 0-16,0-2 0 0,-3 0 0 15,-2 2-2-15,0-3 0 0,-3 3 4 0,1-2-2 16,-5 5-2-16,1-3 0 0,-1 3 1 0,-1-2 1 16,-1 3-3-16,-2-2 1 0,-1 1 3 15,1-1 1-15,-2-1 0 0,2 0-3 0,-4-1 1 16,3-2-3-16,0 0-5 0,0-2-7 16,0-1-8-16,2-2-15 0,2-2-28 15,2 0-82-15,4 1-140 0,0-2-67 0,2-3-32 16,-2 0-8-16,2-4 20 0</inkml:trace>
  <inkml:trace contextRef="#ctx0" brushRef="#br0" timeOffset="102693.7124">30031 12984 23 0,'3'-1'297'0,"1"-2"22"0,-1 3 13 16,0 0-27-16,2 0-138 0,-2 4-77 15,2-3-42-15,-1 2-19 0,-1-3-12 0,-2 4-4 16,2-4-1-16,-1 1 7 0,-2 1 6 0,0-1 5 16,0-1 4-16,-2 1 5 0,-1 2-1 15,0 2-6-15,-2-2-4 0,0 1-4 16,-3 0-8-16,-1 3-3 0,1-4 1 0,-3 2-2 15,-1 0 3-15,0 2-1 0,0-4 4 16,-1 2-2-16,0-1-2 0,-1 3 2 16,3-2-3-16,-4 0-4 0,0 3 0 0,0-2-2 15,-3 1-1-15,1-1-2 0,-3 3 0 16,2-1-1-16,-4 1 0 0,1 1 2 0,-4 1 2 16,-1 1 0-16,0 1 2 0,-3 0-1 0,-3 4 4 15,1-1-3-15,-6 0 2 0,-1 0-5 16,-2 3 3-16,-2 0-1 0,3-1-2 0,-4 1-1 15,4 0 0-15,-3-2 0 0,2 0-3 16,-2 1 2-16,-2 0-2 0,1-1 5 16,-2-2-1-16,-1-1 1 0,-1 3 0 0,-1-2-1 15,-1 2 1-15,-2-2 0 0,-3-1 0 16,-2 0-3-16,-1-2 4 0,-3 0-4 0,1 0 0 16,-1-2-2-16,-1-1 2 0,-3 0 3 15,-1 0 0-15,-3-2 4 0,-2 1-4 16,-2-1 3-16,-2 0-4 0,-7 0-2 0,2 0 1 15,0-2-5-15,0 1 0 0,0 0 0 16,2 0 3-16,3-1-3 0,-1 1 0 0,1-2 0 16,-4 2 0-16,0-1 0 0,3 2-3 15,0 0 0-15,2 0 1 0,1-1 1 16,1 1-3-16,2-1 5 0,-1 2 3 0,-1-2 4 16,0 0-2-16,-2-1-3 0,-4 2 3 0,1-4-6 15,-3 4 0-15,0-4-1 0,1-1-2 16,-2-2 0-16,0 0 1 0,2-2 2 0,-4-3 0 15,1 2 0-15,-1-1 0 0,-2-2-1 16,0 0 0-16,5 0-3 0,0 0 2 16,3-3 4-16,0 3 4 0,2-2-1 0,2-1-1 15,2-1 2-15,0 3-3 0,-2-4-6 16,0 2-3-16,4 0 4 0,0-1-3 0,1 0 3 16,-1-2 0-16,3 0 4 0,-2 0 0 15,1-1 1-15,1 0-1 0,2-2-1 16,0-2-1-16,0 2 0 0,-2-2-5 0,1-1 2 15,4 3 1-15,0-2 1 0,0-1-2 16,3 1 3-16,1-1 2 0,1 3 2 16,3-2 4-16,0 1-3 0,0-1 2 0,1 2-2 15,1-2-2-15,-2 0-3 0,1 2-1 16,1 1-1-16,-2-3-1 0,2 2 1 0,3 0-1 16,3 0 2-16,-2 0-2 0,3 0 3 0,1 1 2 15,1-1 1-15,-1 3 1 0,-2-3-4 16,5 1 6-16,-4 2-6 0,4-4 2 0,1 2-2 15,-4 0 2-15,1 0-1 0,0 1-4 16,-3-3 3-16,1 2-2 0,-1-3 2 16,0 1-1-16,1-3 0 0,-1-1 0 0,3 0 0 15,1 0 1-15,-1-4-2 0,5 2 2 16,-1-2 1-16,1 0 3 0,3 0-1 16,-2 1 1-16,2-3 0 0,3 1 1 0,-2 1-4 15,1-2 0-15,-1 0-1 0,1-1 0 16,1 0 0-16,-4-1-1 0,4-2-1 0,-1 0 0 15,-1 0 1-15,0-2-3 0,2 1 4 16,3-3-1-16,1 0 0 0,2 2 0 16,3-3-3-16,1 0 1 0,3-2 1 0,4 1 1 15,3-3 0-15,1 4-2 0,4 2 5 16,2 0 0-16,5 2-2 0,-1-1 0 0,7 1 0 16,0-1-1-16,3 1-2 15,5-1 2-15,0 2 0 0,2-2 2 0,4 1 4 0,3 1 0 16,1-1 0-16,3 0-2 0,-1 1 2 15,5 1-3-15,-1 0-2 0,1-5-2 16,1 5-3-16,1 0 3 0,2-3-1 0,-1 1 1 16,2-1 2-16,2 2-1 0,1 0 1 15,3 1 1-15,2 0-1 0,2 0-2 0,2 1 0 16,4 2 1-16,1 0-1 0,3 1-1 16,2 1 2-16,0 0 1 0,0 0-1 0,-2 2-2 15,0-2 2-15,-1 4-2 0,0-1 3 16,-2 2 0-16,0 0 7 0,1 1-1 0,-4 2-1 15,3-1-2-15,2 2-1 0,0-1-4 16,3-1 0-16,-1 2 0 0,1-2-1 0,0 0 0 16,-2 2 0-16,2 0 1 0,3-1 0 15,-1 4-2-15,1-3 4 0,2 4-1 16,2-1 0-16,5-2 1 0,1 3-2 0,2-1-1 16,-3 0 1-16,-1 4-1 0,-3-1 1 15,2 1 3-15,-6 1 1 0,-2 2 0 16,1-1 1-16,1 3 2 0,-3-2-1 0,3 3-4 15,-1-3-3-15,0 2 3 0,2 1-1 16,-1-1 0-16,1-1-3 0,-1 1 1 0,2 0 3 16,1-1-3-16,2 2 3 0,2 1-1 15,2-3-1-15,2 3 2 0,5 1-4 16,0-1 0-16,1-1-2 0,-2 1 2 0,2-2 4 16,-2 1 0-16,1 2 0 0,-1-1 3 15,1 1-1-15,3 1 2 0,1-1-4 0,-1 3-2 16,-2 2 0-16,-2-3-1 0,1 3 1 15,-3-1 0-15,-3 1 1 0,4 0-1 0,-1 0 1 16,0 0 1-16,4 0-2 0,-2 2 0 16,3-4-2-16,-3 5 1 0,0-3 0 0,-3 0 4 15,-1 1 1-15,-1-1 0 0,-3 2 2 16,3 0 1-16,0 1 0 0,-1 0-5 0,0 0-1 16,-7 0 0-16,1 3-1 0,-6-2 1 15,-1 1-1-15,-1 0 5 0,-2 0-3 16,-4 0 2-16,-2-1-2 0,5 2 0 0,0-1-2 15,3 1-3-15,-1-1 0 0,5 1 3 16,-1 2-2-16,0-1 2 0,-1 0 2 0,0 2-2 16,-1-1-2-16,-4 1 4 0,1 0 3 0,-4-1-1 15,0 2 2-15,-1 1 0 0,-1 1 0 16,-3 0-2-16,0-1-2 0,-3 2 2 0,0-2 1 16,-5 1 1-16,-2-1 1 0,-3 2-4 15,-2-1 0-15,-3-1-1 0,-3 0 0 16,-2 1-2-16,1 0 2 0,-3-3 0 0,-1 4 0 15,-1-4 0-15,-1 3 1 0,2-2 0 16,-2 1 0-16,-2 1-1 0,3-2-1 16,-5 0 0-16,1-1 0 0,-1 2 1 0,0-3-4 15,-3-1 3-15,0 0 0 0,-1 0 0 16,-3-2 1-16,0 1-2 0,0-3 1 0,-5 1-9 16,1-1-20-16,-3-3-24 0,-1-2-84 0,-1-3-154 15,-6 0-80-15,-4 0-36 0,0-3-4 16,-3-2 13-16</inkml:trace>
  <inkml:trace contextRef="#ctx0" brushRef="#br0" timeOffset="106617.1199">3012 8356 143 0,'-6'-13'300'16,"-2"-3"21"-16,3 0 15 0,-2 1-95 0,0 2-100 15,2-2-52-15,0 0-30 0,2 0-16 0,-2 0-15 16,1-2-8-16,1 1-2 0,-2-2-6 15,2-1-1-15,0 2-2 0,-2-3 0 0,0 2 0 16,-1 1-2-16,1-3 1 0,-1 2 1 0,1 0-2 16,0-1 0-16,0-4 1 0,-1 0-2 15,3 1-1-15,-3-5 4 0,1 3 3 0,0-5 4 16,-1-1-3-16,-2-3 3 0,2-1 3 16,-1-4-6-16,-1-2-4 0,1 2 1 0,-1-4 1 15,1 4-5-15,1-3-7 0,-2 2-4 16,2 0 0-16,1 0-3 0,0 0-1 0,2 2 6 15,0-3 13-15,1 2 4 0,2-2 0 16,0 0 3-16,2-1-3 0,1-3-1 0,0-2-6 16,2 0-5-16,0-4 0 0,0 2-1 0,4-1 1 15,-3-2-6-15,1 0-3 0,2 0 0 0,1 1 7 16,-2 1 3-16,1 1 4 0,0-1 6 16,-2 0 7-16,1 1-1 0,3 0-8 0,-2-1-5 15,2-3-2-15,2 1-3 0,0 1-1 16,1-2 0-16,3 1-8 0,-2-4-5 0,5 3 0 15,2 0 7-15,0-1 6 0,2 0 0 16,1 2 11-16,4-3 3 0,1 2-7 0,3-5-4 16,0 2-1-16,5-1-1 0,0-1 0 15,3 0-1-15,3-1-1 0,2 5 2 0,2-1-1 16,1 2 1-16,1 3 1 0,2 1-2 16,-4 2 10-16,1 1-7 0,1 0-3 0,-2 4-1 15,2-3-3-15,-2 4-6 0,4 1 6 16,-3 3-2-16,2 0 4 0,4 4-1 0,2-3 0 15,3 4 7-15,6-2-4 0,3 2-2 16,1 0-8-16,0 0-5 0,0 3 0 0,2-1-1 16,1 3 1-16,4 1 8 0,-1-3 13 0,5 4 5 15,4 1 1-15,3-2 4 0,3 4-3 16,0 0-9-16,4 2-12 0,0 1 6 16,5-2 2-16,1 1 0 0,6 2 2 15,5-1 0-15,-2 3 7 0,3-2-15 0,-2 4 1 16,0-4 4-16,4 4 0 0,5 1 1 0,2 0 1 15,3 2-1-15,0 1-12 0,1 0 9 16,5 3 1-16,1-1-1 0,3 3 2 16,-2 3 1-16,-3-1 4 0,-2 4-8 0,0-1 0 15,2 2 2-15,-1 1-4 0,1 3 4 16,1-2-5-16,-5 3 3 0,4 0-3 0,-2 1 6 16,5 3 1-16,-2 0 0 0,-3 2 1 15,0 1 0-15,-3 0-1 0,-2 2-10 0,2 1 4 16,-2 4 1-16,-1-2 3 0,-2 3-2 15,-4 2 4-15,-4-1 3 0,-1 2-2 0,2 2 3 16,1 4-2-16,-3 1-1 0,1 4-2 0,0 3 2 16,-1 1 5-16,1 3 0 0,2 4-2 15,0 1 3-15,3 6-1 0,-2 1-6 16,-4 3 0-16,-4-2 3 0,2 1 0 0,-1 0-1 16,1 0-1-16,-3 3 4 0,-4-2-1 15,-5 0-3-15,-4 0 2 0,-3 1 4 0,-4 0 2 16,-3 2-2-16,-2 0-2 0,1 1 1 15,-3 0-3-15,-3 1-2 0,-2 0 1 0,-6 2 2 16,-3 1 2-16,-2 0 1 0,-1 4 2 0,-2-1-1 16,0 2 1-16,-1 3-1 0,-1 0-3 15,2 1-5-15,-1 3 5 0,-1-1-1 16,-4 1 1-16,0-1-1 0,-4 2-2 0,-5-3 4 16,-3 1-6-16,-1-3-1 0,-3-3-2 15,-2-2-2-15,-1-1 2 0,0-4 6 0,-2 0 0 16,-3 1 2-16,-3-2-1 0,-2 3 1 15,-4 1-1-15,-2-1-4 0,-6 0-4 0,-2-3 2 16,-5 1-1-16,-4-1 0 0,-4-1 5 16,-3 0 2-16,-5 1 5 0,-3-4 1 15,-6 3 0-15,-4-1 0 0,-3 0 2 0,-5-4-4 16,-3 0-3-16,-5-3-4 0,0 0 2 16,-3 2-2-16,-4-2-4 0,-2 1 2 0,-4 1 1 15,-3 0 0-15,-2 1 0 0,-3 0 0 16,-2-1-3-16,-1-1 0 0,0-2-2 0,-4-1 5 15,-1-2 3-15,-2-1 3 0,-3-1 0 16,-5-1 5-16,-3 1 3 0,-7-4-2 0,1 2 3 16,-5-2-1-16,-3-3 1 0,-4-1 4 15,-2-4-3-15,-5 1-3 0,-9-1-2 16,-4-1-1-16,-1 0-7 0,-3-2 3 0,-4 0 1 16,-4-1 0-16,-2-1-1 0,-3-3 1 15,0 0-2-15,-1 1-4 0,-2-2-2 0,-2-2-3 16,-1 1 0-16,-2-2 2 0,3-1 4 0,7-3 1 15,-2 0-1-15,0-1 3 0,-6 0-2 16,-2-3-2-16,5 1-1 0,-2-3 0 0,2 0-2 16,-2 0-1-16,-4 0-3 0,2-2 3 15,3 0 2-15,0-1 2 0,2-3 1 0,-3-1 1 16,2 2 2-16,0-1 0 0,3-3-5 16,5-2-4-16,1 0-2 0,0 0 4 0,1-3-2 15,1 1 0-15,6-2 4 0,2-2 0 16,5 1 4-16,-1-4 0 0,2 1 1 0,1-1 1 15,2 1-7-15,5-3-2 0,5 0 3 16,0-1 0-16,6 1-4 0,0-2 3 0,2 0-1 16,-2-1 2-16,3-1-3 0,4-1-2 15,1 2 2-15,0-4 1 0,4 0 5 0,3 0-1 16,1-1 3-16,6 0 4 0,5 0 2 16,2-1-3-16,6 0-2 0,6 1-2 15,2-1 0-15,5 0-3 0,6 0-2 0,1 1-1 16,2 0 0-16,4 0 2 0,0 1-1 15,3-1 0-15,-1 2-1 0,2-2 0 0,2 2 2 16,-1-1-2-16,1 1-2 0,-1-1 4 16,1 1-3-16,-2 2 3 0,-2-6 0 0,-1 5 0 15,0-3 2-15,-2 2-1 0,-2 0-1 16,1-2-1-16,-1 1-2 0,2-1 3 16,0 2-2-16,5-1 0 0,1 1 0 0,1 0 2 15,7 1 0-15,-1 0-2 0,5 2 2 16,1-2-1-16,2 0 1 0,4 0 0 0,-1 0 0 15,0-1 1-15,3-2-1 0,-3 1 0 16,2-2 1-16,-2 3 0 0,-1-3-1 16,0 1 2-16,-1 3 0 0,-1-2 3 0,1 4 0 15,-5-3-3-15,0 1 3 0,-1 1-2 0,-3 0-1 16,1 1-2-16,-1 1-1 0,0 0-2 16,0 1-1-16,1-1 0 0,-1 2-3 15,2-1 3-15,2 1 0 0,3 1 0 0,0 0-2 16,1 0-4-16,1 0-16 0,2 1-30 15,-3-5-84-15,-2 1-160 0,-6-3-80 0,-8-1-40 16,-3-4-9-16,-4-2 20 0</inkml:trace>
  <inkml:trace contextRef="#ctx0" brushRef="#br0" timeOffset="117060.3881">21901 12441 4 0,'0'2'260'15,"0"-2"22"-15,0 0 7 0,0 0-51 0,0 0-98 16,0 0-65-16,0 0-35 0,3 0-18 16,-1 0-6-16,-1 3-1 0,-1-3 1 0,0 0 4 15,2 0 3-15,-1 0 4 0,-1 0 0 16,0 0-1-16,0 0-3 0,0 0-2 0,0 0-4 15,0 0-3-15,0 0-6 0,0 0-1 16,0 0-4-16,0 0 0 0,0 0 3 16,0 0-1-16,0 0 1 0,0 0-1 0,0 0 2 15,0 0-1-15,0 0 1 0,0 0 1 16,0 0 2-16,0 0 1 0,0 0 3 0,0 0-3 16,0 0 0-16,0 0 0 0,0 0-2 15,0 0-1-15,0 0-1 0,0 0-2 0,0 0-2 16,0 0-1-16,0 0 1 0,0 0-2 15,0 0-1-15,0 0 0 0,0 0 0 16,0 0 0-16,0 0-1 0,0 0-1 0,0 0 2 16,0 0 0-16,0 0 0 0,0 0 2 15,0 0-2-15,0 2 0 0,0 0-5 0,0-1-2 16,0 3-6-16,0 1-12 0,0-3-26 16,0-1-63-16,0 3-116 0,-1-1-59 15,-1 0-27-15,2-3-7 0,-6 0 15 0</inkml:trace>
  <inkml:trace contextRef="#ctx0" brushRef="#br0" timeOffset="129015.3495">8649 3522 150 0,'0'0'276'0,"0"0"19"0,0-2-33 0,0-1-58 16,0 2-65-16,-2-1-50 0,2 2-27 0,-1-1-17 16,-1-2-7-16,0 1-3 0,2 1-4 15,-1 1-3-15,-1-2 3 0,-2 2-4 16,2 0 1-16,1-3 1 0,-1 1-2 0,0 2 0 15,1 0-3-15,-1 0-3 0,2 0-3 16,0 0-5-16,0 0-4 0,0 0-2 0,0 0-1 16,0 0-1-16,0 0 3 0,0 0-1 15,0 0 4-15,0 0-2 0,2 0 2 16,-2 0-2-16,0 0-1 0,1 2 3 0,-1-2-1 16,2 3 4-16,-2-3 1 0,3 2 4 0,-3 1 0 15,5 1 0-15,-1-1 0 0,0 2-8 16,2-1-2-16,-1 1-3 0,3-1-2 15,-1 2 0-15,1-1-2 0,-1-3 8 0,4 3 2 16,-3 0-1-16,0-3 3 0,0 4-2 16,2-4-3-16,-3 1 1 0,1 1-4 0,0 1 2 15,1-3-4-15,-1 1 3 0,-1 0 0 16,1 0-1-16,1-1 2 0,0 2-2 16,-1-3 5-16,3 2-2 0,-1-1-1 0,1 1 0 15,1-2-2-15,-2 1 0 0,4-1-2 16,-3-1 1-16,4 2-3 0,0-1 0 0,0-1 0 15,2 1-1-15,0 1 0 0,-1 0-1 16,1-2 3-16,-1 3-2 0,0 0 1 16,-2-2-2-16,2 0 0 0,-2 1 0 0,2-2 0 15,0 0 0-15,1 2 1 0,-1-1 3 16,1-1 0-16,0 0-1 0,1 2 0 0,-1-2-1 16,3 0-2-16,-1 0 0 0,-2 0-1 15,2 0 1-15,1 0 0 0,-4 0 1 0,3 0-1 16,-3 0-2-16,3 0 1 0,-2-2 1 15,-2 1-2-15,0-1-1 0,1 0 3 0,-3 0 0 16,3-1 2-16,-3 0-2 0,2-1 1 16,-2 0 1-16,-1 1-1 0,0-1 1 0,0 1 1 15,-4-2-2-15,3 2 1 0,-3-1 1 16,1 1-2-16,1-2 3 0,-2 0-2 16,3-2 2-16,-3 2-1 0,2 0-2 0,0-2 4 15,-2 2-2-15,2-2 1 0,-2 0 0 16,1 3 2-16,-2-2 0 0,-1 0 1 0,0 1-4 15,2-1 2-15,-2 1-3 0,-1-2 2 16,2 2-1-16,-1-3 1 0,0 1 0 16,0 0-2-16,-1 0 2 0,0-2-2 0,2 1 1 15,-2-1-3-15,0 1 0 0,0 0 0 16,0-1 0-16,0-1 1 0,-2 1-1 0,0 1 0 16,3 0 6-16,-3 1 4 0,0-1 0 15,2 0 4-15,-3 1-1 0,3 2 2 0,-2-3-8 16,0-1-4-16,1 4 0 0,-2-2-2 15,1-1-2-15,0 1 1 0,-1 1-1 16,-2-2 1-16,3 3-1 0,-1-3 1 0,-2-1 0 16,2 1 1-16,-1-1 0 0,-1 0-1 15,0 2 0-15,-1-4-1 0,-1 2-3 0,0 1 3 16,1-1 0-16,-1-1 1 0,-1 1 0 16,0 0 0-16,-1 0 1 0,0-1-1 15,-1 1-1-15,1-1-6 0,-1-2-4 0,-2 3-3 16,0-1 0-16,0 1 0 0,-1-1 0 15,-1 1 5-15,-2-2 2 0,1 2 3 0,-1-1 2 16,-1-2 0-16,-1 3-2 0,-3-2 0 16,3 1 2-16,-2-1-1 0,0 1 1 15,0 0-1-15,-1 0 1 0,0 1 4 0,2 0 3 16,-2 0 0-16,3 0 0 0,-1 2 0 16,1 0 0-16,2 2 5 0,-1-2 3 0,1 3 0 15,-2 0 0-15,2-1 3 0,1 1-2 0,-2 1-6 16,2-2-3-16,-1 2-4 0,-3-1 1 15,3 1-1-15,-3-2-2 0,-1 2-1 0,0 0 2 16,0-1-1-16,-2 1 1 0,1 0 0 0,-1 1 1 16,1-1-1-16,-1 1 0 0,2 0 0 15,-2-1 0-15,4 1-2 0,-1 1 0 0,1-3 2 16,1 4 0-16,1-3 0 0,1 3 0 16,0-1 0-16,0 1 2 0,0-1-2 0,-2 1 0 15,1 0-2-15,-1-2 2 0,0 2 0 16,1-1 0-16,-3-1 0 0,3 2 0 0,-1-3 0 15,-2 1 0-15,3 2-1 0,-1-2 1 0,1 2 0 16,-1-2 0-16,2 1 1 0,0-1 1 16,0 0-1-16,0 2-1 0,1 0 0 15,3 0 0-15,0 0 0 0,0 0 0 0,-1 0-7 16,4 0-5-16,-2 0-1 0,0 0 0 0,1 0 0 16,-2 0 1-16,1 0 7 0,-2 0 11 15,1 0 8-15,1 0 2 0,-1 2-1 0,-2-2 0 16,3 2 1-16,-3-2-8 0,0 1-3 0,1-1-3 15,-1 2-2-15,1-2 0 0,-1 0 0 16,1 0-2-16,0 2 2 0,-1-2 0 0,2 2 0 16,-2-1 0-16,2 1 0 0,-2-2-2 15,3 2 2-15,-4-1-2 0,3 1 2 0,-3-1 0 16,1 0 1-16,-2 2 0 0,0-1 1 0,0 0-2 16,0 1 2-16,0-1-2 0,0 1 0 15,-2-1 0-15,2 1 0 0,-1-1 0 0,0 1 0 16,0 0 1-16,-1 1-1 0,1-2 1 15,-1 0-1-15,2 0-1 0,0 1 0 0,0-1 1 16,0 1-2-16,2 0 2 0,-1 0 0 16,1-1 0-16,-1 2 0 0,1-1-2 0,0 1 2 15,-1-1 0-15,1 2 0 0,0 0-1 16,0-1 1-16,-1 1 0 0,2-2 1 0,-1 2-1 16,2 1-1-16,-3 0 0 0,1 0-1 0,0 0 0 15,0 0 0-15,-1 0-1 0,1-1 2 16,-1 2-2-16,0-2 1 0,3 0 1 15,1-1 0-15,0 1 1 0,0-2 0 0,2-3 1 16,2 5 0-16,-1-5-1 0,-1 2 0 16,2-1-1-16,-1 1 1 0,2-2 0 0,-1 0 1 15,1 0-1-15,0 0 0 0,0 0 0 16,0 0-2-16,0 0 0 0,0 0 2 16,-2 0 0-16,2 0 0 0,0 1 0 0,0-1 0 15,0 0 0-15,0 0 0 0,0 2 0 16,0-2 0-16,0 0 2 0,0 0 0 0,0 0-2 15,0 0 0-15,0 0 0 0,0 0 0 0,0 0 0 16,0 0 0-16,0 0 2 0,0 0 0 16,0 0-1-16,0 0 0 0,0 0 0 15,0 0 3-15,0 0-1 0,0 0-2 0,0 0 1 16,0 0 0-16,0 0 1 0,0 0 0 16,0 0 0-16,0 0 0 0,0 0-1 0,0 0 0 15,0 0-1-15,0 0 3 0,0-2-2 16,0 2 1-16,0 0 4 0,0 0-1 15,0 0 0-15,0 0 0 0,0 0-1 0,0 0-2 16,0 0 2-16,0 0-3 0,0 0 2 16,0 0-3-16,0 0 4 0,0 0-2 0,0 0-1 15,0 0 1-15,0 0-2 0,0 0 0 16,0-1 2-16,0 1 1 0,0 0 2 16,0 0 2-16,0 0 0 0,0 0 2 0,0 0-1 15,0 0 0-15,0 0 0 0,0 0-2 16,0 0 0-16,0 0-2 0,0 0 1 0,0 0-2 15,0 0-2-15,0 0-1 0,0 0 1 16,0 0-1-16,0 0 0 0,0 0 0 0,0 0 0 16,0 0-1-16,0 0 0 0,0 0 0 15,0 0 1-15,0 0-1 0,0 0 0 16,0 0 0-16,0 0-1 0,0 0 1 0,0 0 0 16,0 0 1-16,0 0-1 0,0 0 0 15,0 0 0-15,0 0-1 0,0 0 0 0,0 0 1 16,0 0-1-16,0 0-2 0,0 0-5 15,2 0-13-15,-2 0-4 0,1 0-6 16,5 0-28-16,-6 0-121 0,0 0-156 0,0 0-76 16,0-3-40-16,-4-7-21 0,-3-3 16 15</inkml:trace>
  <inkml:trace contextRef="#ctx0" brushRef="#br0" timeOffset="131964.5514">8611 3776 18 0,'6'-13'185'0,"-3"-2"-8"15,1 0-26-15,-3-2-45 0,-1-3-79 0,-5 2-105 16,1-2-63-16,-5 0-32 0,2 3-15 15</inkml:trace>
  <inkml:trace contextRef="#ctx0" brushRef="#br0" timeOffset="145418.2212">28035 4359 16 0,'-6'-2'249'0,"3"1"20"0,2-2 10 0,-3 1-67 16,3-1-82-16,-2 2-48 0,1-1-25 15,-1-1-15-15,-1 2-4 0,1-1-2 0,-3 1-3 16,2-2-2-16,-3 3-4 15,-1-2-3-15,-1 2-5 0,-1 0-2 0,-3 0-3 16,0 2 0-16,0 0-4 0,-3-1 1 16,2 2 0-16,-4-1-2 0,1 2 1 0,0-1 1 15,0 0 0-15,0 0 0 0,-1 1-1 0,0-1 1 16,-1 0 3-16,0 2-1 0,-2-2 0 16,-1 1-5-16,-1-1-3 0,-1 2-2 15,-3-3-2-15,0 2 1 0,-1 0 0 0,-2 0 8 16,-4-1 2-16,0-1 4 0,-4-2 2 15,2 3-3-15,-4-1 0 0,-1 1 5 0,-3-2 5 16,1 2-1-16,-4 0-3 0,-4 0 1 16,3-1-1-16,0 1-8 0,0 0-5 15,2-2-1-15,0 2-9 0,4 0-7 0,1 0-1 16,-2-1-2-16,0 4 0 0,2-4 1 16,-3 3 7-16,1-2 6 0,-2 4 11 0,-3-3 4 15,-2 1 4-15,-1 0 0 0,-5-2-2 16,0 2-1-16,-1-2-8 0,-2-1-3 0,2 2-2 15,1-1-9-15,-1 0-3 0,-2-2-2 16,3 1 3-16,-2-1 6 0,0 1 2 0,-1-1 11 16,-2 0 8-16,-3-1-1 0,-2 0-1 15,-3 2-7-15,-3 0-2 0,3-2-10 0,-4 0-5 16,3 0 0-16,-1-2 1 0,-1 0 8 16,0 1 1-16,-3 0 10 0,-1-2 2 0,-6 0 1 15,2 1-1-15,-2-1-15 0,2 0-8 16,0 0-2-16,-2-1 2 0,2 1-3 0,1 0 7 15,-3-1 11-15,0 1 4 0,1 1 3 16,0-1-9-16,1 0-5 0,4 2-10 0,2-2-7 16,-1-1 3-16,3 1 0 0,2 0 7 15,2 0 3-15,1 2 3 0,1-2 1 16,-2 3-2-16,4-3 0 0,0 3 0 16,4-2-1-16,2 2-1 0,1 0 1 0,3-1-1 0,0 1 2 15,2-2 0-15,-1 0 0 0,3 1 4 16,-2 0-2-16,3-1 1 0,0 1 1 15,0-1-3-15,-1 1-1 0,2-2 0 16,-1 1 0-16,3 2-2 0,1-3 1 0,3 0 0 16,3 2 0-16,0-1 0 0,4 1 1 15,1 0 2-15,3-1-1 0,2-1-1 0,1 1 1 16,3 2 1-16,2 0-1 0,0-2-1 16,2 2 2-16,-1-3 0 0,3 3-2 0,0 0 0 15,-1 0 0-15,2 0 2 0,-1-2-2 16,3 2-1-16,-2-2 1 0,3 2-1 15,0 0 0-15,2 0 1 0,-3 0 1 0,6 0-1 16,-2 0 0-16,2 0 1 0,-1 0-1 0,1 0 0 16,-2 0-1-16,3 0 1 0,-1 0 0 15,-1 0 0-15,3 0 1 0,0 0 0 16,-3-1 0-16,3 1 0 0,-1 0 2 0,-2-2-2 16,0 2-1-16,-2-1 0 0,1 1-1 15,-1-1 1-15,-3-2 0 0,2 3 0 0,-2 0 3 16,2-2-2-16,-4 0 3 0,4-1-4 15,-2 1 1-15,0 1 1 0,1-2 0 0,-1 2-1 16,0-2 0-16,2 0-1 0,-4 0 0 16,1-1-1-16,4 2 0 0,-2-1 1 0,2 0 0 15,0 1-1-15,2-1 4 0,3 0 0 16,-1 1-1-16,1-2 2 0,0 2-3 0,2-3 5 16,-1 1-2-16,1-1 1 0,-2-1 4 15,4-2 0-15,-1 0-1 0,0 0-2 16,0 0 2-16,-1-2-3 0,5-1-2 0,-4 2 0 15,2-5-2-15,-1 1 2 0,1-2-3 16,2 0 3-16,-3-1-2 0,3 0 1 16,-1-4 2-16,0 3-1 0,1-2 1 0,-2 0-2 15,3-4 2-15,0 2-2 0,0-1 0 16,4-3-1-16,-2 0 0 0,1 0-1 0,1-1-1 16,0-3 0-16,1 1 0 0,2-2-1 0,0 0 1 15,1-1 1-15,3 0 1 0,0 2 2 16,-1-3-3-16,3 3 4 0,1-1-2 0,-2 0 2 15,6 2-2-15,-4-1 1 0,3 2 0 16,-1 0 7-16,0-1 2 0,3 2 2 0,-5-4 2 16,3 3-1-16,-1-1 0 0,2-1-9 15,-6 1-1-15,2-1-2 0,-1 1-2 16,-1-1-1-16,0 0 1 0,-3 3-1 0,1 1 0 16,-1-1 0-16,-2 2-6 0,-1 0-3 15,-1 1-3-15,-2 1-1 0,0 1-1 16,2 2 2-16,-4-1 6 0,1 2 4 0,-1 0 9 15,-1-1 6-15,0 4 1 0,0-1 2 0,0 1-2 16,0 0 1-16,-1 1-9 0,1-1-3 16,-2 3-2-16,2 1 0 0,0-1-1 0,0-1 0 15,0 1 0-15,2 2 0 0,-1-2 0 0,1 0 0 16,0 2 0-16,1-1 0 0,0 0 0 16,0-1-3-16,2 3 2 0,1-3-1 15,-1 1-2-15,0 0 3 0,1-1 1 0,1 4-1 16,0-4 1-16,0 3-1 0,1-3 1 0,0 4-3 15,1-2 3-15,0 3-2 0,-1 0-1 16,3 0 1-16,-1-1-3 0,-1 1 3 0,4-2-2 16,-2 4 2-16,0-3 0 0,2 1 1 15,-2-1 0-15,0 1 1 0,1 1 0 0,-2 1 0 16,1-2 0-16,-2 2-1 0,1 0-1 0,2-2-1 16,-2 2 2-16,1 0 0 0,3 0-2 15,-1-1 3-15,1 2-2 0,1-1 1 16,-1 0-1-16,2 3 0 0,-1-3 0 0,3 2 0 0,1 0 0 15,0 0 4-15,1 0-2 0,2 2 1 16,0 0-1-16,1-1 1 0,2 2 0 0,0 0-1 16,2 0-1-16,0 2-1 0,0-2 2 15,3 2-2-15,-3 1 0 0,1-1 0 0,3-1 2 16,-1 1-2-16,1 1 2 0,-1-2 0 0,4 2 0 16,-2-1 0-16,0-1-3 0,1 0 1 15,0 3 0-15,4-3-1 0,-1 1 1 16,2 1-1-16,1 0 5 0,-1-1 1 0,2 1 1 15,2 2 2-15,-2-1 0 0,6 1-4 0,-3 0-2 16,4 0-2-16,1 0-2 0,2 2 2 16,1-2-3-16,-1 0 4 0,1-1 1 0,-4 2 0 15,4 0 0-15,-2-1 0 0,-2 2 0 0,4-2 0 16,-2 0 3-16,3 2 0 0,0-2-1 16,2 0-2-16,1 2 0 0,2-3-2 0,3 2 1 15,2-2-3-15,0 2 3 0,-2-2-1 16,-2 1 0-16,2 0 1 0,-1-1-1 0,-2-1 2 15,-1 2 2-15,1-2 2 0,-2 2-3 16,1 0 2-16,1-1 2 0,1 1-7 16,3 2 1-16,-1-3-4 0,1 0 5 0,-2 2-2 0,1-1-1 15,-2 0 2-15,1 0 1 0,1 0 1 16,0-1-1-16,0 0 1 0,1 1-1 0,1-1 0 16,1 3-1-16,2-2-1 0,0-2-1 0,-2 2 1 15,-1 2 0-15,-3-2 0 0,-3-2 0 16,0 2 2-16,-4-2 3 0,-3 0-2 15,0-1 4-15,-1 2 0 0,0-1-1 0,1 0-3 16,-1 0-2-16,1-2 1 0,3 2-2 0,-2 0-3 16,2 0 3-16,0-1-1 0,0 0 1 15,-2 1 1-15,0 1 0 0,2-1-1 0,-2-1 1 16,0 1 4-16,-1-1-1 0,0 1-2 16,-2-1 2-16,-1 0-2 0,0 1 0 0,-2-1-3 15,-2 1-1-15,-2-1 3 0,0 1 0 0,-2-2 1 16,0 1 0-16,-3-1 0 0,-1 1-2 15,0-1 2-15,-3 1-1 0,3-1 0 0,-3-1 1 16,-1 1 1-16,2 1-1 0,-2 0 0 16,0-2 0-16,-2 1 1 0,1 1 1 0,-1-2 0 15,-3 1 2-15,1 1-3 0,-4-2 4 0,2 0-3 16,-4 1-4-16,-1-1 1 0,2 0 1 16,-4 2-2-16,-1-2 2 0,0 1-2 15,-4-1 2-15,1 0 0 0,-5 1-1 0,1-1 0 16,-2 0 1-16,0 0 0 0,-2 0 1 0,-2 0-1 15,1 0 0-15,-3 0 0 0,1 0 1 16,0 0-1-16,-2 0 0 0,0 0 0 0,0 0 0 16,-2 0-7-16,2 0-6 0,-2-1-9 15,2 1-18-15,0 0-13 0,0 0-15 0,-1 1-18 16,1-1-36-16,-4 3-112 0,1 1-81 0,-2-1-36 16,4-1-15-16,-3 0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2:58:51.7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22322 14461 227 0,'-5'-3'378'0,"2"0"25"0,-1 0 15 0,1 2-98 15,3-2-128-15,-1 3-88 0,1 0-49 0,1 0-26 16,2 3-16-16,-1 0-4 0,1 0-4 15,2 1-3-15,-2 1-1 0,2-1 1 0,-4-1 5 16,1 2 3-16,-1-3 6 16,-1 3 3-16,0-2 6 0,0 1 2 0,0-1 0 15,-1-1 0-15,1 1-4 0,-2-3-3 0,2 0-6 16,0 0 0-16,0 0-5 0,0 0-3 16,0 0-2-16,2 0-1 0,-2 0-1 15,0 0-2-15,0 0 0 0,1 0 0 0,-1 0 3 16,-1 0-2-16,-1 0-1 0,2-3 1 15,-4 1 1-15,1 2-2 0,-1-3-1 0,0 1 3 16,-3-1 0-16,2-1-2 0,-2 1 0 16,0 1 2-16,1 0 1 0,0-1-2 15,1 1 0-15,-3 2-1 0,3-1 1 0,2 2 3 16,-2-1-4-16,2 2 0 0,2 0 2 16,-3 1-1-16,3-1 0 0,-3 3-1 0,0 0 1 15,3 0-1-15,-3 0 0 0,1 0 0 16,0-1 0-16,0 1 0 0,-1 1 0 0,-2-2 0 15,-1 1 3-15,0 0-2 0,1-1-1 16,-2-1 1-16,-1 1-1 0,1-1-1 0,3-1 0 16,-2-1 1-16,2 1 2 0,0-2-2 15,1-2 1-15,-1 2 1 0,2-1 0 0,0-3-2 16,0 1-1-16,0 1 0 0,-1-1 0 16,0-1 0-16,3 0 0 0,-4 0 0 15,-2-2 0-15,-1 1 1 0,-1-1 0 0,-2 2 0 16,0-1 0-16,-3 0 0 0,1-2 0 15,-1 2-3-15,3 1 3 0,-1 0 0 0,2-1 0 16,2 1 0-16,-1 1 1 0,3-1 3 16,0 2-3-16,1 0 0 0,2-1 0 15,0 0 1-15,1 0-2 0,1 0 0 0,-3 0 0 16,1 0 0-16,2-1 0 0,-5-1 0 16,3 2-1-16,-2-2 1 0,-2-2 0 0,2 2-2 15,2-2 1-15,-3 2 1 0,3 2 2 16,1 1-2-16,1-1 0 0,-1 1 2 0,2 0-2 15,2 2 0-15,-1 0 0 0,3 2 0 16,3 0 0-16,0-1 0 0,-1 1-1 16,2 0-1-16,1 0 0 0,1 1 1 0,0 0 1 15,0 0 0-15,2 1 0 0,-1-2 0 16,-1 1 0-16,0 2 1 0,0-1-1 16,-1-1 0-16,-3 2 0 0,-1-2 1 0,-2 1 0 15,1-1-2-15,-3 0 1 0,2 0 0 16,-1-1-1-16,1 1 0 0,-6 0 0 0,1 0-1 15,-1-1 1-15,0 2 0 0,-2-1 0 16,-1 1 0-16,-1 1-1 0,0-1 2 16,0 0 0-16,3 1 2 0,-5 2-1 0,0-2-1 15,3 3 2-15,-2-1 1 0,0 1-1 16,-3 1-2-16,1 0 0 0,1 0-1 0,-2 2 0 16,1-2-2-16,2-1 1 0,4 0 1 15,-4-1-1-15,3 1 2 0,5-2 2 0,-1 0-1 16,2-1-1-16,2 0 0 0,-1 1 0 15,6-2 0-15,-4 0-3 0,1-1 3 0,2-1 0 16,-2-2 2-16,-1 0-1 0,1-2-1 16,-4 0 1-16,2 1-1 0,-1-3 1 0,0 0-1 15,-2 0 1-15,0-1 1 0,-4 1 0 16,3-1-2-16,-1-1 0 0,-4 3 0 0,3-1-1 16,0-1 0-16,-2 2-1 0,0 2 2 15,2-1-1-15,-2 2 1 0,2 0 0 16,-3 0 0-16,1 3 0 0,-1-1 0 15,-1-1 0-15,-1 1 0 0,-1 1 0 0,0-2-1 16,-3 2 0-16,2-1 1 0,-3-1 0 0,-1 2 0 16,-1-2 2-16,0 1 2 0,0 0 1 15,0-2-3-15,2 0 4 0,3 0-3 0,0-2 0 16,1 0-3-16,3 0 0 0,1 0-2 16,1-1 2-16,1 0-3 0,1 0 2 0,0-1-1 15,2-1 2-15,0 2 0 0,2 0 0 16,0 0 0-16,-1 2 2 0,4-1-2 0,-4-3 0 15,4 5 0-15,1-3 0 0,-1 1 0 16,3 0 0-16,1 1-2 0,-2 1 2 16,-1 0 0-16,-1 0 0 0,0 1 2 0,-1 1-2 15,1 0 0-15,-2 1 1 0,-1-3-1 16,-1 5 2-16,1-2-1 0,-2 2-1 0,0-1 0 16,-2 1-1-16,-1 1-2 0,2 0 3 15,-6-1-2-15,1 2 1 0,0 2 0 16,-2-1-1-16,-2 1 2 0,-2-1 0 0,-1 1 2 15,-1-1 2-15,0 1 0 0,0-2 4 16,-1-1 3-16,1 0 1 0,3-1-3 16,1-2-1-16,0 2-2 0,3-5-1 0,1 3-3 15,1-2-2-15,2 0 0 0,-1-1-2 16,0 0-3-16,3 0-5 0,-3 0-2 0,1-1-1 16,0 0 0-16,-2-5-6 0,0 2-12 15,0-1-25-15,0 0-33 0,1-2-36 0,1 2-67 16,2-1-96-16,-1 0-72 0,0 0-15 0,6-2 8 15,-3 0 27-15</inkml:trace>
  <inkml:trace contextRef="#ctx0" brushRef="#br0" timeOffset="411.8586">21602 14404 245 0,'0'-11'342'15,"2"2"30"-15,-2 1-5 0,0 2-100 16,1 0-78-16,-1 1-52 0,0 2-33 15,2 2-19-15,0-2-11 0,-2 3-10 0,0 0-8 16,0 1-13-16,0 2-9 0,-4 2-7 16,3 0-7-16,-3 5-2 0,-1-3-7 0,0 3-3 15,-2 1-4-15,2 2-4 0,-1 0 2 16,0-2-4-16,1 3 2 0,1 1 0 0,0-2 0 16,1-1 0-16,1 1 0 0,-1-1 0 15,3 0 2-15,-1-3-2 0,-3 0 0 0,4-1 0 16,-4 1 0-16,3-1 1 0,-1-3-2 15,-1 2-1-15,0-2 2 0,-1 1-2 0,-1-2 1 16,1-1 1-16,-4 1 0 0,3 0 0 16,-3-1 1-16,-1-1-1 0,0 1 0 0,-1-1 0 15,0 1 0-15,-1-3 0 0,3 2 0 16,0-2 0-16,0 1 2 0,-1-1-2 0,3 0 0 16,-1 0 2-16,3-1-1 0,-1 1-1 15,0 0 0-15,4 0 0 0,1 0-1 16,1-2-1-16,2 2 4 0,0-3-4 0,2 1-10 15,3-3-22-15,0 0-33 0,0-1-40 16,-2 0-39-16,1 0-89 0,-3 0-88 16,1 0-51-16,-2 0 0 0,0-1 19 0,2-3 29 15</inkml:trace>
  <inkml:trace contextRef="#ctx0" brushRef="#br0" timeOffset="652.153">21495 14446 77 0,'3'-7'302'0,"0"-1"29"0,-1 4 23 0,0-3-54 16,-1 4-93-16,-1-1-51 0,0 1-25 15,-1 1-13-15,1-1-9 0,-2 3-13 0,0-1-11 16,-1 2-16-16,-2 2-23 0,0 1-11 16,1 2-14-16,-5 1-9 0,0 1-5 15,1 0-2-15,0 3-3 0,-1 0-2 0,3 1 0 16,-1 0 1-16,3 1 0 0,-3-2-1 16,1-1-2-16,3 1 0 0,-2-2 2 0,4 0-2 15,-3-4-1-15,3 2 3 0,-1-2 2 16,2-2-2-16,0-3 1 0,0 0-5 0,3 0-16 15,1-5-36-15,-3 1-46 0,-1-4-88 16,-1 3-138-16,-3 0-68 0,1 0-22 0,2-3 14 16,-3-1 34-16</inkml:trace>
  <inkml:trace contextRef="#ctx0" brushRef="#br0" timeOffset="1062.2511">21609 14166 226 0,'0'-3'319'0,"0"-1"27"0,-4 3-6 15,1-1-97-15,-4 2-65 0,0 2-34 0,-1 1-25 16,-2 0-12-16,1 1-8 0,1-1-10 16,0 2-14-16,-1-1-16 0,4-1-18 0,1 2-15 15,-1-1-12-15,1-1-6 16,3-1-4-16,-1 1-4 0,2-3-4 0,0 2-8 0,2-1-9 15,-1 1-20-15,-1-4-17 0,2-1-24 16,0 0-20-16,-2-2-15 0,1 0-8 0,1-2-4 16,0-2-32-16,-1 1-33 0,1-1-28 15,-1-2-24-15,3-1-11 0,1 1 7 16,-1-1 67-16,-1 4 124 0,2-1 130 0,0 2 101 16,-4 0 73-16,1 3 47 0,-2-1 11 15,-2 3-46-15,1 1-63 0,-3 0-36 0,-2 2-29 16,-1 0-18-16,-2 1-19 0,1 0-15 15,2 1-14-15,-1 0-14 0,3 1-15 0,-1-1-13 16,2 0-8-16,1 2-7 0,2 0-6 16,-1 0-16-16,2-1-36 0,1 1-56 15,-2-2-143-15,0-3-109 0,-5 2-55 0,5-2-14 16,-1 5 16-16,-4 0 45 0</inkml:trace>
  <inkml:trace contextRef="#ctx0" brushRef="#br0" timeOffset="1589.3055">21128 14480 119 0,'-2'-1'331'0,"1"0"34"16,-1-1 21-16,2 1-63 0,-1-1-97 16,1 4-63-16,-2-1-36 0,0 1-26 0,1-1-16 15,-1 3-16-15,1 0-19 0,-4 1-16 16,4 0-15-16,-1 1-7 0,1 0-4 0,-1 0-3 16,0-1-3-16,-1 1-1 0,3-2 0 15,-2 0-1-15,1 0-4 0,-1-1 4 16,1-1 0-16,-3 1 2 0,0-1-1 0,-1 0 0 15,1-1 0-15,-1-1-1 0,-2 0 0 16,2 2-3-16,1-2 1 0,-4 0 0 0,3 0 2 16,0-2 0-16,1 2 0 0,-3-1 0 15,4-1 0-15,-1-1 0 0,0 1 0 0,0 0-1 16,0-1 1-16,0-1 0 0,-3 2-1 16,1-1 1-16,1 0 1 0,1 3 0 15,-3-2 4-15,-1 2-3 0,1 2 3 0,-1-1-1 16,-2 4-2-16,2-1 1 0,-1 3-4 15,1 0 1-15,1 1-3 0,2-1 2 0,0 0 1 16,1 1-1-16,1-1 1 0,3 1-1 16,0-2-1-16,0 0 1 0,3 0-3 15,1-3 4-15,1 1-5 0,0-3-10 0,2-2-39 16,-1-3-48-16,-4 2-113 0,-2 2-123 16,-2-5-65-16,2 1-18 0,3-3 14 15,-3-1 44-15</inkml:trace>
  <inkml:trace contextRef="#ctx0" brushRef="#br0" timeOffset="1774.1875">21106 14329 5 0,'3'-6'367'16,"-1"-1"56"-16,-4 0 28 0,2 2 17 0,-3-1-151 16,-2-2-122-16,0 2-79 0,2 2-49 15,0-1-27-15,1 0-14 0,1 5-8 0,-1-3-4 16,2 3-11-16,0 0-6 0,3 1-7 15,2 1-59-15,-5 3-132 0,0-2-136 0,0 2-69 16,3-2-38-16,-1 0-15 0,0-1 49 16</inkml:trace>
  <inkml:trace contextRef="#ctx0" brushRef="#br0" timeOffset="2628.0542">19302 14289 32 0,'4'-5'316'0,"-3"2"44"0,2 0 30 15,-3 2-21-15,0-1-99 0,0 2-68 0,-1 0-50 16,-1 2-40-16,-1 2-26 0,-2 2-26 16,4 3-21-16,-3 2-14 0,0 2-10 15,2 2 1-15,-1 0 5 0,2 1 7 0,-3 2 12 16,3 1 8-16,-2 0 2 0,1-1 5 15,-1-1-4-15,0-1-7 0,-2 3-6 0,0-5-9 16,1 3-4-16,-3-6-4 0,4 3-4 16,-2-4-3-16,3 0-5 0,-1-1 1 15,2-3-3-15,1-2-4 0,-2 1-2 0,2-1 2 16,2-1-2-16,-2 0-2 0,1-1-1 0,1-1 2 16,1 1 3-16,2-1-1 0,1 0-1 15,1-1 0-15,4 0-1 0,0 0 0 16,0 0-2-16,5 0 0 0,-2 0-2 0,5 0 3 15,-2 0 1-15,-1 0-2 0,3 0 2 16,-1-1 0-16,-1 1 0 0,-3 0 2 0,3 0-1 16,-5 0 0-16,2-1 2 0,-5 1-2 15,-1-2-5-15,-2 2 2 0,-1 0-5 0,-2 0-7 16,-1 0-8-16,-1 2-16 0,-1-2-14 16,0-2-14-16,0 2-3 0,0-3 2 15,0 2 6-15,2-4-4 0,0 1-20 0,-1-1-34 16,2-1-59-16,-1 2-140 0,1-1-73 15,-1 0-25-15,5-1 16 0,1-2 35 0</inkml:trace>
  <inkml:trace contextRef="#ctx0" brushRef="#br0" timeOffset="2908.9127">19654 14431 6 0,'7'-9'282'0,"0"0"38"16,-1 4 21-16,-3-2-32 0,-1-1-83 15,-1 4-57-15,-1 1-26 0,-1 0-17 16,-1 3-13-16,1-1-7 0,-4 2-15 0,0 2-18 15,0 2-17-15,-2 2-17 0,-1 3-14 0,1 0-8 16,1 2-8-16,-1-1-2 0,0 5-1 16,0-2 1-16,2 2 5 0,1-1 1 15,-1 0 4-15,1 1 1 0,0-3 1 0,1 2-3 16,0-1 0-16,1-5-5 0,-1 2-3 16,1-4-4-16,2-1-2 0,-1-1-2 0,1 0-4 15,-2-2 2-15,2-1-6 0,0 0-6 16,0-2-7-16,0-2 0 0,0 0-3 15,2-3-14-15,-1 2-26 0,1-5-31 0,0 1-33 16,-1-1-65-16,1-1-93 0,0 0-74 16,-1 2-22-16,1-3 15 0,3 1 23 0</inkml:trace>
  <inkml:trace contextRef="#ctx0" brushRef="#br0" timeOffset="3242.1577">19672 14391 84 0,'4'-12'298'0,"-3"1"34"16,-1 2 13-16,2 0-39 0,-4 1-72 15,2-1-46-15,-1 2-31 0,-1 1-24 16,0 0-22-16,1 0-22 0,1 2-22 0,0 1-20 16,1-2-17-16,3 4-13 0,0-3-3 15,1 3-7-15,6 0-3 0,-3-1-3 0,2 4-1 16,0-1 0-16,0 0 0 0,1 3 0 16,0-1 1-16,-1 1 1 0,-1 1-2 0,0 1 0 15,-1-1 3-15,-3 2-2 0,2 1-1 16,-1-1 2-16,0 3-2 0,-3-4 1 15,0 2 0-15,-1-1-1 0,-2 1-1 0,-2-1 0 16,-2 0 2-16,-4 1-1 0,-5-1-1 16,2 2 1-16,-5-1 0 0,0-3 0 15,-1 1-2-15,1-2 2 0,-1 1 0 0,2-1 0 16,2-1 0-16,1 0 0 0,2-1 0 16,0-1 0-16,5 0 0 0,0-1-7 0,4 0-26 15,1-1-52-15,1-2-69 0,-1 3-154 16,5 3-82-16,0-2-40 0,5-1 7 0,-1 2 37 15</inkml:trace>
  <inkml:trace contextRef="#ctx0" brushRef="#br0" timeOffset="3636.3913">20066 14412 44 0,'11'-4'340'0,"1"0"43"0,-3 1 25 15,-1 0-15-15,-4 0-115 0,1 1-87 16,-2 0-59-16,0-3-37 0,-3 2-24 0,0 2-19 16,0-2-18-16,-1 1-17 0,-4 1-7 0,-1-1-6 15,-1 2-1-15,-2 0-2 0,1 2 2 16,-5-1-1-16,0 4 4 0,1-1-2 0,-1 3 3 16,-2 1 0-16,0 1-1 0,2 3 3 15,-1 0-1-15,3 0 2 0,0 1-3 16,7 1 0-16,2 1-2 0,2-1 2 0,3-2-4 15,2 0 1-15,4-2 0 0,1 0-1 16,4-1 1-16,0-1 1 0,3-1 1 16,1-2 3-16,2-2 0 0,0 0 5 0,0-1 0 15,-3-1 2-15,-1-1 0 0,2 0-2 0,-6 0-2 16,2 0 0-16,-1-1-5 0,-1 1-3 16,-2-2-4-16,-2 2-6 0,-3-1-5 15,0 1-12-15,-3-2-12 0,0 1-3 0,-4-1-12 16,-2 2-32-16,-1-3-46 0,-4 3-55 15,-3 3-140-15,-3 0-72 0,-4 0-28 16,2 2 15-16,-4-1 37 0</inkml:trace>
  <inkml:trace contextRef="#ctx0" brushRef="#br0" timeOffset="4858.5663">19051 14398 49 0,'-6'-3'299'0,"1"-1"36"15,-1 2 25-15,1-1-45 0,-2 1-84 16,2 2-54-16,0 0-37 0,2 0-28 0,-1 2-14 16,3 0-18-16,-1 1-15 0,0-1-15 15,2 1-11-15,0 2-10 0,0-1-7 0,0 3-6 16,-1 1-5-16,-1-3-4 0,2 3-3 15,-3-1 0-15,1 1-2 0,-3-1-1 16,1 1 1-16,0-3-1 0,-3 3-1 0,4-4-1 16,-2 3 1-16,0-2 1 0,-2-2-2 15,2 2 1-15,0-3-1 0,-1-1 0 0,-1 1 1 16,0-1 1-16,0 1-1 0,-1-2 0 16,0 1 0-16,1-1 2 0,0 0-2 15,-1-1 0-15,2 1 0 0,-2-2 0 0,2 1 2 16,-1-1-2-16,-1 1 0 0,1-1 0 15,-3 2 0-15,2 0-2 0,0 0 1 0,-1 2 0 16,3-1-1-16,-1 2 1 0,4 0 0 16,0 0 1-16,-1 2 0 0,4-1 0 0,0 1 0 15,0-1-1-15,2 2 1 0,1-1 1 16,0 0-1-16,2 2 0 0,2-2 0 0,-1 0 2 16,3 0-1-16,-1-1-1 0,2 1 1 15,-1-2-1-15,-1 0 0 0,0 0-2 16,0 0 1-16,1 0 1 0,-4 0 0 0,2 0 0 15,-3 0 0-15,0-2 0 0,-1 2 0 0,1 0 0 16,-1 0-1-16,-1-1 1 0,1 1 1 16,-1 1 1-16,-1-3-1 0,-1 4-1 0,0-2 0 15,0 1-1-15,-3 0 0 0,0 1-2 16,-2-2-1-16,-4 2-1 0,3-2 1 16,-2 0 2-16,-5 0-2 0,4 2 2 0,-3-2 1 15,-2-2 0-15,3 1 1 0,-3 1-1 16,1-3 0-16,0 1-1 0,1 1 2 15,-1-2 0-15,1 0 0 0,2-2 0 0,1 2 0 16,0-1 0-16,0-1-1 0,3 1 1 16,1-1 0-16,0 1 0 0,1-2-1 0,3 0 1 15,1 0 0-15,-2-3 2 0,4 1 1 16,-2 0 0-16,1-4 3 0,2 4-4 0,0-3 4 16,0 1-3-16,0-2-2 0,4 0 1 15,-1 1 0-15,2-1 0 0,0 3-2 0,-2-1 0 16,2 3 0-16,0-2 0 0,-2 2 1 15,1 3-1-15,-1-1 1 0,1 0 0 16,-2 2 0-16,-1 0-1 0,0 2 0 0,-2 1 0 16,1-1 0-16,1 3-1 0,-3-1 0 15,-1 1-2-15,2-2 2 0,-2 4 0 0,0-1 0 16,-2 0-2-16,1 1 2 0,-3-1 0 16,3 0 0-16,-3 2 1 0,1-3 0 0,2 2 0 15,-3 1-3-15,-1-2 0 0,0 2 2 16,0-3-4-16,-2-1 3 0,1 4-1 15,-1-4 2-15,-3 1 0 0,0-1 1 0,1 0-1 16,-1 0 0-16,-1-1 0 0,-1-3-1 16,1 2 2-16,-1-2 0 0,2 0 0 15,0-2 0-15,0 2 0 0,0-3 0 0,2-1 0 16,-1 3-1-16,0-3 1 0,1 1 0 16,0-2 0-16,0 1 3 0,-1-1-1 0,3-1 4 15,-1 0 1-15,2 1 1 0,1-3-1 0,2 0-1 16,-1-1-2-16,2 0-1 0,2-1 0 15,4-1-3-15,-2 1 0 0,0-2-3 0,3 2 0 16,1-3-1-16,-1 1-1 0,3 0 3 16,-2 0-3-16,-1 0 3 0,2 2 0 15,-2-2 4-15,-1 1-2 0,2 1-2 0,-6 1 2 16,2 0 0-16,-1 1 3 0,0 0-6 16,-4 1-10-16,0 2-43 0,1 0-54 15,-6 0-105-15,1 3-124 0,1 1-65 0,5 1-20 16,0-4 22-16,3 1 45 0</inkml:trace>
  <inkml:trace contextRef="#ctx0" brushRef="#br0" timeOffset="5052.4706">18759 14185 325 0,'-4'-5'393'0,"1"1"29"0,2 1 19 16,-1 0-135-16,0 1-109 0,2 0-69 15,0 2-46-15,2-2-28 0,1 1-17 0,2 1-16 16,2 1-13-16,-1-1-29 0,1 2-46 16,1-4-61-16,-4 4-162 0,-4-2-86 15,0 0-43-15,0 0-4 0,5 0 29 0</inkml:trace>
  <inkml:trace contextRef="#ctx0" brushRef="#br0" timeOffset="5243.3529">18914 14125 217 0,'6'0'361'16,"2"-3"26"-16,0 1 27 0,1 2-86 16,4-3-104-16,-1-2-70 0,3 1-39 15,2 1-28-15,2-1-22 0,-1 1-26 0,0 1-19 16,-3-3-10-16,-1 5-3 0,-5-2-6 0,-1 2 2 16,0 0-2-16,-5 2-1 0,2-2-31 15,-3 2-49-15,-6 1-116 0,0-3-131 0,-6 0-73 16,6 4-34-16,-3 1 8 0,-1 0 41 15</inkml:trace>
  <inkml:trace contextRef="#ctx0" brushRef="#br0" timeOffset="5985.7964">18174 14621 187 0,'1'2'373'0,"-1"-2"36"0,0 2 21 0,0-2-69 16,0 1-115-16,-1-1-83 0,-1 0-57 15,0-1-35-15,2 1-22 0,0-2-17 16,0 0-16-16,0 1-10 0,0-1 0 0,2 0-5 16,0 2 2-16,1-3-3 0,0-2 2 15,4 2-2-15,-3 0 2 0,1 0-1 0,3 0-1 16,-3 2 0-16,-2-1 0 0,-2 1 1 16,3 1-1-16,-3 0 0 0,1 0-1 0,-1 1 1 15,3 2 0-15,-1-1 0 0,1 2 0 16,-2 2-1-16,-1 0-3 0,1 1 1 15,-4 2 0-15,-1-1-2 0,-1 4-2 0,-3-4 3 16,-2 1 2-16,-3 0-2 0,0-1 2 16,-2-1 2-16,-2 2 4 0,3-4-4 0,-1 1 2 15,3-2-2-15,0 1 0 0,0-5 1 16,3 5-1-16,3-5 2 0,-1 0-3 0,2-3-13 16,0 1-36-16,3-1-56 0,-4-1-121 15,0 3-119-15,-1 0-60 0,2-2-21 0,0-1 19 16,1 1 45-16</inkml:trace>
  <inkml:trace contextRef="#ctx0" brushRef="#br0" timeOffset="6418.556">17980 14555 126 0,'0'-2'345'0,"-2"0"38"16,0-1 22-16,2 3-59 0,-3-2-104 0,3 4-75 15,-1-2-50-15,-3 3-29 0,1 0-21 16,1 1-14-16,-1 1-14 0,0 2-14 16,0-2-7-16,-1 1-4 0,0 0-7 0,1 2-3 15,2-2-1-15,-3-2-1 0,1 2-1 16,0-1-1-16,1-1 1 0,1-1 1 0,-4 2-1 16,2-4 1-16,2 0-1 0,-3 2-1 0,3-3-3 15,-1 0 5-15,-1 0-2 0,-2-3 1 16,2 2 1-16,-2-2 0 0,-1 0-1 15,1 0-2-15,-1-1-1 0,-1 1 0 0,1-2 1 16,-1 2-1-16,-2-1 2 0,1 1 3 16,2 0-1-16,-3 0 1 0,2 1-3 15,-1 1 0-15,0 1 0 0,1 0 0 0,0 3-3 16,3 0 3-16,-3 0 2 0,1 1-2 16,1 2-4-16,2 2 3 0,0-1-1 0,0 3-1 15,1-1-2-15,1 1 0 0,1-1 0 16,0 0 0-16,1 0 1 0,1-2 3 15,3 0-1-15,-2-2 3 0,3-2-1 0,0-1-9 16,2-4-40-16,2-1-63 0,-5 1-150 0,1-1-101 16,-5 1-54-16,4-5-18 0,1 3 24 15,-1-5 54-15</inkml:trace>
  <inkml:trace contextRef="#ctx0" brushRef="#br0" timeOffset="6593.4452">18028 14373 60 0,'2'-7'374'0,"0"0"49"0,-2 3 30 16,-2-1-5-16,0 0-153 0,1 0-115 0,-1 0-75 15,1 0-50-15,1 3-27 0,0-3-12 16,0 3-9-16,1-1-9 0,1 1-57 16,-4-1-112-16,-1 1-147 0,-5 4-78 0,5-1-39 15,-3 3-16-15,-4 3 43 0</inkml:trace>
  <inkml:trace contextRef="#ctx0" brushRef="#br0" timeOffset="7360.2076">17542 14520 110 0,'1'0'345'0,"-1"-2"37"16,0 2 25-16,-1-1-46 0,-4 1-106 16,0 0-83-16,-1 0-50 0,1-2-35 0,0 1-21 15,0-1-20-15,1 1-18 0,0-1-11 16,3 1-7-16,-2-1-7 0,3-1-3 16,0 0 0-16,0 0 0 0,4 1-1 0,-2-3 1 15,1 0 1-15,0 0-1 0,2 3 0 16,-1-3 0-16,-1 0 0 0,0 3 0 0,0-1 0 15,3-1-2-15,1 2 3 0,-3 0 0 16,1 2-1-16,0 0 0 0,1 0 0 0,-1 3 2 16,0-2-2-16,-4 4-2 0,2-1 2 15,-1 1 0-15,-4 2 0 0,2 0 0 0,-3 1 0 16,0 0 3-16,-2 1-2 0,3 0-1 16,1-1 0-16,-2-1 0 0,2 0 0 0,-1 0-1 15,2-2 0-15,2 1-1 0,-2-2 1 16,1 1 0-16,-1-3 0 0,3 1 1 15,-3-3 0-15,1 2-2 0,-2-1 4 0,-2-1-2 16,2 2 1-16,-3-2-1 0,0 0 0 16,-4 1 1-16,-1-1 0 0,0 0 1 0,0 2 0 15,-1-1 0-15,-2 1 2 0,0-1 2 16,3 2-4-16,-2 0 2 0,1 0-1 16,2-1 0-16,-2 1-1 0,3 0-2 0,1 1 0 15,1 1-2-15,0-2 2 0,3 2 0 16,-2 2 2-16,1-2-2 0,1 2-3 0,1-2 0 15,-2 3-3-15,-1 0 2 0,0 1-1 16,-3 0 2-16,-2 0 3 0,-1-1 2 0,-4 1 2 16,2-1 1-16,-1 1 3 0,-3-3-1 15,3 2 2-15,-1-4-2 0,1 2-1 16,-2-1 0-16,2-2-6 0,3-2-4 0,-2 1-4 16,4-1-2-16,0-2-8 0,0-1-54 15,5-4-60-15,2 2-163 0,-1 1-81 16,2 3-47-16,3-5-16 0,2 1 41 0</inkml:trace>
  <inkml:trace contextRef="#ctx0" brushRef="#br0" timeOffset="7534.0527">17624 14309 230 0,'0'-7'372'16,"-5"0"22"-16,4-1 15 0,-1 1-102 0,2 2-127 15,0 0-86-15,0 2-60 0,0-1-54 16,2 1-59-16,-2 3-148 0,-5 2-93 16,-2 3-43-16,3-2-11 0,-1 5 12 0</inkml:trace>
  <inkml:trace contextRef="#ctx0" brushRef="#br0" timeOffset="8377.7223">17314 14524 15 0,'-5'0'327'0,"-3"0"45"0,3-1 32 0,-4 1-5 16,3-3-116-16,0 1-79 0,-1 1-59 15,4-1-44-15,0-1-28 0,3 0-23 0,0-1-17 16,0 1-13-16,1-2-10 0,2 1-3 16,-1 1-4-16,5 0-1 0,-3-1-2 0,1 0 1 15,4 1-1-15,-2 2-1 0,-1-1 0 16,2 2 1-16,1 0-1 0,-2 2 1 0,-1-1 0 15,-1 1 0-15,0 0 0 0,-1 3 0 16,-1 0 0-16,1 0 1 0,-4 0-1 0,-2 1 0 16,-1 0 0-16,-2 0 0 0,-3 2 0 15,0-1 0-15,0 1 0 0,-2-1 0 0,0 0 0 16,-1 1 0-16,-2-1 0 0,0 0 0 16,1-3-2-16,1 2 0 0,0-1 2 15,0-2-4-15,1 0 3 0,2-2 0 16,-1-1 1-16,1 2 0 0,2-4 0 0,-2 1 1 15,-2 1 0-15,4-2 1 0,1 1 0 16,-1-1-2-16,3 1 0 0,-1-1-1 0,0 1 0 16,2-1-1-16,1-1 1 0,-1 3 1 0,2-1 0 15,0 1 0-15,0 0 0 0,0 0 0 16,0 1 0-16,-1 1 0 0,1-1 3 16,-4 2-1-16,3 0-2 0,-2 0 0 0,-1 2 0 15,1-2 0-15,0 1-4 0,-5 1 1 16,4-2 3-16,-3 2 0 0,1 0 0 0,-2-1 0 15,0 2 0-15,0-4 1 0,2 0-2 16,1-2 2-16,-3 2 0 0,4-2 0 0,-1-2 2 16,1 0-2-16,0 1 0 0,0-3-1 15,1 1 0-15,0-1 0 0,-1-1 0 16,2 0 0-16,1 0-1 0,-3-1 0 0,1 2-2 16,3-2 2-16,-2 1-1 0,2-1 2 15,0 2 2-15,0 1-1 0,2-2 2 16,0 3-2-16,-1-1-1 0,3 1 1 0,-1 0 0 15,3 1 0-15,-5 1-1 0,2 0 0 16,1 0 0-16,-3 1 0 0,-1 1-1 0,0 1 0 16,-1-1 1-16,-3 3-1 0,1-2 2 15,0 2-2-15,-3-1 0 0,1 1 0 16,-1-1-1-16,-1 1 1 0,-2-1 1 0,1 0 0 16,-1 3 0-16,-4-3 1 0,2 2 3 0,-2-2-1 15,-1 3-3-15,-2-1 1 0,-1 1 1 16,-2-1-3-16,1 0-2 0,-2 0 1 15,1-1 2-15,-2-1 0 0,-1-1-2 0,0-1-1 16,2-1 1-16,-4-1-1 0,0-1 3 16,3-1-1-16,-1-1 1 0,2 0 0 0,6-1 0 15,-2-1-1-15,6-1-2 0,1 2 3 16,3-4 4-16,4-1-1 0,2 1 0 0,4-2 3 16,1-1-1-16,3 1-1 0,0-2-9 15,2 2-28-15,-1-4-53 0,2-1-60 16,-2 1-157-16,-2 0-86 0,-1 2-33 0,-1-1 0 15,2-2 39-15</inkml:trace>
  <inkml:trace contextRef="#ctx0" brushRef="#br0" timeOffset="8546.6256">17180 14164 328 0,'4'-5'389'16,"-2"1"28"-16,-2 0 13 0,-2-1-143 15,-1 2-114-15,2 0-72 0,-4 0-45 0,2 2-38 16,1-1-44-16,0-1-50 0,1 3-113 16,-4 0-121-16,-1 0-63 0,0 3-23 0,-1 0 11 15,-4 0 32-15</inkml:trace>
  <inkml:trace contextRef="#ctx0" brushRef="#br0" timeOffset="8746.4954">16792 14251 18 0,'-9'2'319'0,"-1"-1"38"16,3 0 30-16,2-1-5 0,2-1-110 16,1 1-76-16,2-1-50 0,3-1-32 15,0 1-25-15,6-1-24 0,1-1-22 0,3 1-17 16,3 0-12-16,-2-1-1 0,6-1-8 16,-2 1-2-16,3 1-3 0,-6-1-1 0,0 1-12 15,-2-1-37-15,-3 2-55 0,-3 2-145 0,-3 1-110 16,-4-2-53-16,0 0-19 0,-6 3 16 15,-4 0 49-15</inkml:trace>
  <inkml:trace contextRef="#ctx0" brushRef="#br0" timeOffset="9659.3661">16298 14483 304 0,'3'-5'368'0,"0"2"24"0,0 1 20 15,2 0-129-15,1 1-92 0,0 1-57 16,4 0-32-16,1 0-17 0,3 3-18 0,5 0-21 16,0 1-19-16,0-1-10 0,0 2-8 15,2 2-4-15,-4-2-3 0,-4-2 0 0,-2 2-1 16,-2 1 0-16,-2-2-1 0,-3 2 0 16,-2 0 0-16,-2-2-1 0,0 1 1 0,-2-1 0 15,-1 3 1-15,-2-3 0 0,1 3-1 16,-6-1 0-16,2-1 0 0,-1 3 0 0,-4-2 0 15,1 1 0-15,-4-1 0 0,1 0 0 16,-2 0 0-16,0-1-1 0,0-1 1 0,-1 1 0 16,-1-2 1-16,5-1-1 0,-4-2 4 15,1 3-4-15,3-6 2 0,1 2-1 16,2-2-1-16,3-2 2 0,0 0-1 0,3 0-1 16,3-2 0-16,2-2 0 0,2 0 2 15,0-2-2-15,1-1 2 0,4 2-1 0,-3 0-1 16,3 1 0-16,-1 2 0 0,3 0 0 15,1 1 1-15,0 0 1 0,0 1-2 0,0 2 2 16,0 3-2-16,-1 0 0 0,-3 0 0 16,-1 0-4-16,0 3 4 0,-2 0-1 0,0 3 1 15,-3-1 0-15,0 4 0 0,-1-2-3 16,-3 1 1-16,1 2 2 0,-2 0-3 16,1-1 3-16,-4 2 0 0,-2-2 0 0,2 2 0 15,-3-1 0-15,-1-1 0 0,1 0-3 16,-5 0-1-16,2-2 1 0,-5-2 0 0,1 1 1 15,1-3-3-15,-1 0 2 0,1 0 1 16,3-3-1-16,-2-1-2 0,6-1 2 16,0-2 2-16,3-1 2 0,2-1 0 0,2-3 1 15,3 1 3-15,0-2 0 0,0-1-2 0,3 1-1 16,1-2-2-16,0 2 4 0,1-2-4 16,1 0 1-16,-1 0-1 0,0-2 0 15,-2 4 1-15,3-2 0 0,-2 2 3 0,2 0 0 16,-3 3-4-16,2-1 3 0,-4 4-4 15,2-3-19-15,-1 5-49 0,0-1-56 0,-9 3-127 16,-1 1-107-16,-3 2-56 0,7-3-12 16,-3 1 30-16,-1-1 48 0</inkml:trace>
  <inkml:trace contextRef="#ctx0" brushRef="#br0" timeOffset="10076.473">16100 14425 181 0,'-3'0'363'0,"-2"-3"38"16,-1 1 26-16,-4 2-69 0,-1 0-114 0,-1 0-79 16,-2 2-51-16,1 1-38 0,1 0-24 15,0 2-18-15,1-1-16 0,0 4-10 0,3-2-6 16,2 1-1-16,1 1-1 0,2 2-1 16,1-1-1-16,0 3 0 0,2-1 2 15,2 1-1-15,0 0 0 0,-1-1 0 0,1 0 1 16,-1 2-1-16,-1-2-1 0,-3 1 2 15,3-1 0-15,-5 1 2 0,0-4-2 0,-2 4 0 16,-1-3-2-16,0-1 0 0,-3 0-1 16,0-1 0-16,-3 1-1 0,1-4 3 0,0 2 0 15,-1-3 1-15,1 0 0 0,-4-1 0 16,1 0 0-16,-1-2 0 0,1 0-1 16,-1-2 0-16,0 0 0 0,2-3 0 0,1 1 0 15,1-2 0-15,5-1-1 0,2-1 4 0,2-1 0 16,2 1 2-16,2-1 0 0,3-3 1 15,3 0-4-15,2 1 2 0,0 0-2 0,5 1-1 16,-4-2 3-16,3 1-3 0,0 2 2 16,-3 0 3-16,1 0-5 0,-1 2-5 15,-2 1-16-15,-1-2-42 0,-3 2-59 0,-3 6-140 16,-3-3-100-16,-5 1-52 0,0-5-10 16,-4 2 25-16,-1 1 49 0</inkml:trace>
  <inkml:trace contextRef="#ctx0" brushRef="#br0" timeOffset="10987.5452">15566 14420 122 0,'-2'-2'349'16,"0"1"32"-16,-1-1 17 0,2 2-59 0,-2 2-124 16,0-1-88-16,0 1-54 0,1 3-31 15,-1-3-15-15,1 2-9 0,0 2-4 0,-1-2-6 16,3 3 0-16,-3 0-2 0,1-1-1 15,-1 1-2-15,2 1-3 0,-5-1 0 16,1-2 1-16,0 2-1 0,0-2-1 0,0-2 1 16,1 0 1-16,-2-1 2 0,-1-1 1 15,2-1-3-15,1 0-1 0,-3-1-3 16,1-1 3-16,0-1-3 0,-1 0 0 0,-1 0 0 16,1 1 3-16,-1-1 0 0,0-1-1 15,0 1-1-15,0 1-1 0,0 2 3 0,0 0-2 16,0 0 2-16,-3 0 1 0,0 5 5 15,1-1 7-15,-2 1 9 0,1 0 5 0,0 1 3 16,3 1 2-16,3-1-4 0,0 2-6 16,4-1-7-16,2 0-8 0,1 1-2 0,3-1-3 15,1 0-1-15,3-2-3 0,1 0 1 0,3 0 0 16,-1-1-1-16,-2-1-1 0,-2 0 0 16,1 2 2-16,-3-2-4 0,-1 1 1 15,-1 1 0-15,-3 1-2 0,-2-1 3 0,-1 2 0 16,-1 1 2-16,-2-1 0 0,0 0 1 15,-2-1 0-15,0 0-1 0,-3 0-1 16,2 0 2-16,-2 0 1 0,0-1 1 0,0-3 1 16,0 2 0-16,0-1 1 0,-1-1 0 15,0-2-4-15,0 2 2 0,0-4-4 0,0 2 2 16,0-2 0-16,-2-1-2 0,5-1 2 16,-2 0-2-16,1 0 4 0,1-2-2 0,4 0 0 15,0-2 2-15,1 2 0 0,1 1 1 16,2-3-2-16,2 0-1 0,1 0 0 0,2 3 0 15,0-2 0-15,1 2 0 0,3-1-1 16,-2 3 1-16,-1-2 0 0,2 2-1 0,-2 0-1 16,-1 2 2-16,0-1 0 0,0 1 0 15,-2 1-2-15,0 0 0 0,-1 0 2 16,-1 1 0-16,1 1 0 0,-2 1 0 0,0 0 0 16,0 1 0-16,0 1-4 0,0 1 3 15,0-1 0-15,-2 2 1 0,2 0 0 0,0 0 1 16,-1 1 0-16,-1-1-1 0,-1 1 0 15,1-2 0-15,-1 2 0 0,-2-2 0 0,1 1 0 16,-3-3 0-16,0 3 0 0,0-2 0 0,-1 0 0 16,0 2 2-16,-3-3 0 0,0 1 0 15,0-2 3-15,-1 2-2 0,0 0 0 16,2-4 0-16,-3 2 0 0,0-3-2 0,2 0-1 16,-2 0 0-16,2-3 0 0,0 2 0 15,2-4 0-15,-2 0 0 0,3 0 2 16,1-2 4-16,3-1 2 0,0-1 2 0,2 1 3 15,4-2 0-15,3-2 4 0,2 1-2 16,-1-3-3-16,4-2 1 0,0 1-4 0,-2 0-2 16,2 0-3-16,-1 1-2 0,-2-2-1 15,-1 1 1-15,1 2-2 0,-3-1 0 0,1 3 0 16,-2-2 0-16,0 4 0 0,-3 0 0 16,2 2-2-16,-1-1-19 0,-1-1-38 15,0 2-58-15,0 2-94 0,0-3-126 16,0 1-67-16,3 0-19 0,-1-1 21 0,1-3 48 15</inkml:trace>
  <inkml:trace contextRef="#ctx0" brushRef="#br0" timeOffset="11153.4434">15292 14183 342 0,'-1'-3'386'0,"-1"1"28"0,0-3 15 15,-2 3-150-15,3-1-108 0,-1 1-67 16,0 0-40-16,2 1-26 0,2-1-15 0,1 0-16 15,3 1-27-15,0-2-37 0,1 2-54 16,1-1-132-16,3 1-96 0,-2-1-46 0,4 1-10 16,-1-2 18-16</inkml:trace>
  <inkml:trace contextRef="#ctx0" brushRef="#br0" timeOffset="11311.3465">15493 14122 304 0,'13'-2'375'0,"-1"0"30"0,2-1 24 0,1-2-130 16,2 0-95-16,1 1-64 0,1-1-40 15,-3 0-24-15,-1-2-25 0,-2 3-19 16,1 0-15-16,-6 2-8 0,0-1-6 0,0 2-3 16,-4-1-2-16,1 0-20 0,-2 2-57 15,-6 2-124-15,0 0-131 0,-2-1-67 0,5-1-35 16,-1 2 0-16,-4-1 46 0</inkml:trace>
  <inkml:trace contextRef="#ctx0" brushRef="#br0" timeOffset="11995.8679">14477 14604 175 0,'0'-2'356'0,"-2"-1"36"0,0 2 27 0,1-1-78 15,-1 1-99-15,-1-1-72 16,-1-1-52-16,1 0-33 0,3 2-25 0,-4-4-23 0,4 4-16 16,0-2-11-16,0 1-3 0,4 2-4 15,-3-3-3-15,2 1 1 0,3 2 0 16,-1 0-1-16,0 0 0 0,0 0-1 0,1 0 0 15,0 0 1-15,-1 2-1 0,-2 1-2 16,0 0 0-16,-1 2 2 0,-2 2 0 0,-2 1-1 16,-3 1 0-16,-1 0 2 0,-3 3-2 15,-1 0 2-15,-1 0-1 0,0-2 0 0,-2 1 1 16,0-1-3-16,1-2 2 0,3-3-1 16,-2 2 2-16,3-5 0 0,1 1-7 0,1-3-24 15,0 0-41-15,1-5-56 0,-3 3-163 16,-2 1-88-16,-2 1-38 0,4-2 1 15,0 0 27-15</inkml:trace>
  <inkml:trace contextRef="#ctx0" brushRef="#br0" timeOffset="12380.6277">14183 14523 117 0,'-3'-2'345'0,"-1"1"26"16,1 2 18-16,-2 1-57 0,0 1-121 15,-2 1-85-15,2 0-45 0,0 3-23 0,1-2-11 16,-3 3-3-16,1 0-11 0,3 0-8 16,-2-1-6-16,0 0-5 0,2 1-6 0,-2-2-2 15,2 0-2-15,-4-2-2 0,2 1-1 16,0-2 0-16,-2 1 2 0,3-3-1 16,-4 1-2-16,3-2 1 0,1 0-1 0,-3 0-1 15,2-2 0-15,0-1 1 0,-2 1 1 16,2 0 0-16,-1-1 3 0,-1 0-2 0,1 0 2 15,-2 0-4-15,0 0 5 0,-3 2 7 16,0-1 4-16,2 2 6 0,-3 2 4 0,0-1 2 16,2 2 0-16,-1 2-9 0,2 1-5 15,3 1-6-15,2 1-3 0,1 1-3 16,3 1-4-16,0 1 0 0,5 1-2 16,0-2-2-16,3-1 5 0,3 0-2 0,-3 1 2 15,1-3 0-15,2-2-12 0,-3-3-35 16,0-2-62-16,-1 3-158 0,-2-3-96 0,-5 0-51 15,0 0-16-15,0-5 19 0</inkml:trace>
  <inkml:trace contextRef="#ctx0" brushRef="#br0" timeOffset="12566.5135">14121 14307 29 0,'3'-6'383'0,"-1"0"45"15,-2-2 24-15,-2 2 14 0,1 0-162 0,-2 1-128 16,-1 2-81-16,1-2-44 0,0 1-25 16,1 1-13-16,1 1-8 0,1 2-12 0,0-2-59 15,-5 5-133-15,-3 1-131 0,4 1-72 16,2 2-33-16,-3-2-12 0,0 1 48 0</inkml:trace>
  <inkml:trace contextRef="#ctx0" brushRef="#br0" timeOffset="13191.1955">11783 14478 1 0,'2'-2'358'0,"-2"2"40"0,-2 0 24 16,1 4 12-16,-1 3-148 0,-1 3-117 16,-2 2-68-16,3 2-35 0,-1 1-15 15,0 1-11-15,0 2-5 0,2 2-4 0,-1-1-9 16,2 0-8-16,0 1-4 0,0-2-4 16,0-2-4-16,2 1-3 0,-1-5 0 15,-1 0 0-15,3-1 1 0,-3-2-1 0,2-3 1 16,-1 0 1-16,1-2 2 0,-1-1-3 15,-1-1 1-15,0 0-5 0,0 0-11 0,0-4-22 16,-1 0-30-16,-1-1-27 0,1-2-28 16,-1 1-20-16,-1-2-6 0,3-3-25 15,0 0-23-15,-1-1-20 0,1-2-24 0,-2-3-21 16,2 2-14-16,-1-2 27 0,1 0 49 0</inkml:trace>
  <inkml:trace contextRef="#ctx0" brushRef="#br0" timeOffset="13459.0314">11758 14598 7 0,'2'-15'217'15,"-1"-1"56"-15,4 0 28 0,-2 3-7 0,0 1-50 16,0 0-68-16,-1 3-45 0,1-1-23 15,2 2-12-15,-2-1-5 0,0 1-6 0,3 1-11 16,-1 1-11-16,0 1-13 0,3-1-14 16,-2 1-10-16,2 1-7 0,0 3-7 15,0-2-6-15,0 1 0 0,3 1-4 0,-2 1 2 16,-2 1-2-16,2 2 1 0,-1 0 2 16,2 1-1-16,0 1 3 0,-2 1-3 15,1 0-1-15,-3 2-2 0,1-1 1 0,-2 0-2 16,-3 3 6-16,-1-3 2 0,-2 1 2 0,-4-1 4 15,-1 2-1-15,0 0 2 0,-4 0-5 16,0 0-3-16,-4-2-3 0,3 1 1 16,-3-1-2-16,5 0-1 0,-1-4 1 0,1 1-3 15,2-2-3-15,1-1-13 0,1-2-32 16,2-1-56-16,-3-1-108 0,1 3-129 0,0 0-60 16,5 0-23-16,0 0 11 0,2-4 43 15</inkml:trace>
  <inkml:trace contextRef="#ctx0" brushRef="#br0" timeOffset="13711.8812">12082 14495 7 0,'3'-2'356'0,"0"2"46"0,-3 0 22 16,2 2 14-16,-2-2-143 0,-2 5-109 15,2-2-68-15,0 3-41 0,0 3-21 0,0 2-17 16,2 1-11-16,1 0-16 0,-1 2-8 0,2-1-5 15,-1 0-3-15,2-1 0 0,-2-1-1 16,-1 1 0-16,1-2 2 0,1-3-2 0,-3 0 1 16,1-3 1-16,-1-1 0 0,-1-1 0 15,0-1 3-15,0-2 0 0,0-2-2 0,0-3-24 16,-1-1-45-16,-1-2-73 0,-3 1-154 16,2 0-83-16,-2 1-40 0,4-5-1 0,-3 0 36 15</inkml:trace>
  <inkml:trace contextRef="#ctx0" brushRef="#br0" timeOffset="13861.7837">12153 14380 308 0,'2'-7'380'0,"-2"0"29"0,0 0 18 0,0 3-141 16,-2-1-105-16,1 0-71 0,-1 2-42 16,2-1-38-16,0 1-39 0,-1 1-46 0,2 2-62 15,-1 0-138-15,0 5-89 0,0 4-41 16,2-1-5-16,-1 2 25 0</inkml:trace>
  <inkml:trace contextRef="#ctx0" brushRef="#br0" timeOffset="14077.4794">12237 14476 69 0,'8'2'302'16,"3"-2"31"-16,-2 0 24 0,-1 0-49 0,3-2-89 16,-1 2-57-16,1-1-37 0,1-1-26 15,1 0-18-15,3 1-17 0,-2-1-20 0,3 0-16 16,-4 0-10-16,1 1-7 0,-1 1-4 15,-3-2-1-15,-1 0-1 0,-3 1-3 0,-1 1 1 16,0 0-1-16,-2-1-1 0,0-1-1 16,-1 2-2-16,2-3-9 0,-2 3-15 15,0-1-25-15,-2-2-34 0,0 1-33 0,0 1-72 16,-4 1-73-16,-2 0-67 0,0 1-16 16,-4 1 8-16,2 1 25 0</inkml:trace>
  <inkml:trace contextRef="#ctx0" brushRef="#br0" timeOffset="14302.3404">12374 14443 220 0,'-1'-3'298'0,"-1"-1"26"16,-1-1-26-16,2 2-62 0,-1 0-52 0,-1 0-30 16,1 1-13-16,2 2-12 0,-3 2-10 15,3 1-18-15,-2-1-20 0,-1 2-23 0,0 2-20 16,1 3-14-16,-1 0-8 0,0 0-9 16,-1 3 0-16,1 0-1 0,1 2-1 15,-1 1 0-15,-1 1-1 0,3-1-3 0,-1 0 2 16,-1 0-3-16,1-1 0 0,2-1 0 15,-1 0-3-15,1-2 0 0,0-2-5 0,0 0-1 16,0-4 1-16,1-2-10 0,1-2-46 16,1-4-62-16,-3 3-134 0,0 0-102 15,3 2-52-15,6-4-15 0,-2 1 28 0,1-1 55 16</inkml:trace>
  <inkml:trace contextRef="#ctx0" brushRef="#br0" timeOffset="15019.4212">12622 14548 77 0,'7'-7'350'0,"-4"-1"44"0,-1 2 28 0,-2 0-30 15,-3 2-117-15,-1-1-92 0,-1 2-61 16,-1 2-38-16,0-1-29 0,1 1-17 0,-1 1-15 16,1 0-10-16,0 0-5 0,0 3-8 15,-4-2 0-15,5 4 0 0,-5-2-3 0,1 3 1 16,1-2-1-16,0 3 1 0,-1 0-1 15,2 3 1-15,0-3 2 0,1 3 0 0,2-1 2 16,3 1-2-16,2-1 0 0,3 2 0 16,0-2 0-16,2 1-2 0,2 1-1 0,1-3 1 15,4 0 1-15,-1 0-3 0,2-2 2 16,0 0-1-16,0-3 2 0,-2 0-1 16,1-3 1-16,-1-2 0 0,-2 1-2 0,2-2 3 15,-2-3 0-15,3 0 2 0,-3-2 1 16,-1 0 2-16,-1 0 0 0,1-4-5 0,-1 0-12 15,0-2-21-15,-1-1-42 0,1 1-39 16,-5-2-57-16,2 3-68 0,-1-2-45 0,-2 1-12 16,2 2 15-16,-2-5 39 0,1 4 94 15,0 0 135-15,2-3 104 0,-1 0 70 0,2 1 47 16,-3-2 16-16,0 4-16 0,-1-1-48 16,0 1-28-16,-3 3-15 0,2 0-5 0,-4 2-6 15,2 1-5-15,-3 2-12 0,1 1-14 16,-1 3-19-16,1 1-16 0,-2 5-14 15,-3 2-14-15,0 6-7 0,0 4-5 0,-1-1 0 16,0 7-3-16,3 0-1 0,-1 2 4 0,2-3 0 16,0 2-1-16,1 1 0 0,3-3 1 15,0-1-1-15,0-2 0 0,3 0 0 16,-1-4 1-16,0-3-1 0,1-3 1 16,-2-1-1-16,3-3-2 0,0-1 0 0,-1-4 3 15,0 0 0-15,2-2 0 0,0-2 3 16,1-3 1-16,3-1-4 0,0 0 2 0,0 0-1 15,2-2-1-15,0-1-2 0,0 2 4 16,3 1 1-16,-4-1-1 0,1 4 3 0,0 3 0 16,-3-1-1-16,0 1-2 0,0 2 0 15,-2 2-1-15,0 3-1 0,-1 0 0 0,-1 5 0 16,0 0 2-16,1 2 5 0,-2 2 6 16,0 0 2-16,3 1 3 0,-2-1 3 0,-1 1-4 15,2-1-2-15,1-4-7 0,-2 0-2 16,1-1-12-16,-1-1-9 0,0-3-20 0,-2-3-78 15,0 3-131-15,-4-2-118 0,-3-1-58 16,0-7-27-16,-4-3 1 0,-2-1 70 16</inkml:trace>
  <inkml:trace contextRef="#ctx0" brushRef="#br0" timeOffset="16259.291">11258 14511 139 0,'4'-3'353'0,"-3"0"32"0,-1 1 18 16,3 1-69-16,-3 2-119 0,2 2-81 0,-2 0-52 15,2 2-23-15,-1 1-14 0,1 0-10 16,1 1-4-16,1 1-6 0,-2 2-6 0,1-3-7 15,0 2 0-15,-1-4-3 0,1 1-2 16,-1 0-1-16,0-1 0 0,-2 1 0 16,0-3 0-16,-2 1-2 0,0-1 3 15,1 1 0-15,-3 0-2 0,1-3 1 0,-2 1-4 16,0-2 1-16,-2 2-1 0,2-2-2 0,-3 0 0 16,-1 0 0-16,-1 0 0 0,2-2 0 15,-3 2 0-15,0 0 0 0,-1-3 0 0,-1 3 2 16,0-2 3-16,-1 0 2 0,0 2 1 15,3 2 4-15,-3 0 3 0,2 1-4 0,3-3-2 16,1 4-4-16,4 1 0 0,0-1-4 16,1 0-1-16,3 1-1 0,3 2-1 0,1-2 1 15,0-2-3-15,4 3-1 0,0-1 0 16,0 1 5-16,0-2-2 0,1 1 2 16,-1 0 0-16,0 0 0 0,0-1 1 0,0 1 0 15,-2 0-1-15,-1 0-1 0,0 0 1 16,-2-1-2-16,2-1 1 0,-4-1 1 0,2 1-1 15,-1 0 1-15,-2 0-1 0,-2 0 3 16,-4 2-2-16,1-1 0 0,-1-1 2 16,0 2-2-16,-4-1 2 0,2-1-2 0,-3-2 0 15,0 3 0-15,0-3-1 0,-2 1-1 16,-2 0 1-16,0 0 1 0,0-2 0 16,2 0-1-16,1-2-2 0,3 0 1 0,1-1-1 15,0-1 0-15,2 0 0 0,2 1 2 16,0-3 1-16,3 2 1 0,-1-1 0 0,2-1 1 15,3 2-1-15,-1-1-1 0,1 1 0 16,0-2 2-16,1 2-2 0,0-1 1 0,-1 3-1 16,0-1 0-16,-1 1 0 0,1 1-1 15,2-1 1-15,-2 0-2 0,2 2 2 0,-1 0 0 16,-2 0 2-16,1 2-1 0,-1-2 0 16,1 2-1-16,-1 1-1 0,-1 0 1 0,2-1-1 15,-1 0 1-15,1 4 1 0,-1-2 0 16,0 1-1-16,-1 0 0 0,-1 0 0 15,0-1-1-15,0 1 0 0,-1-1 1 0,-1 1 0 16,-3 1 0-16,2-2 0 0,-2 1 0 16,-1-2 1-16,-2 1 1 0,3-1 1 0,-1 2-2 15,-1-3-1-15,-1 1 1 0,-1 1-1 16,1-1-1-16,-1-1-1 0,-1 1 0 0,1-1 2 16,-1 1 0-16,-1-3 0 0,2 2 0 15,-1 1 2-15,-1-3-1 0,3 1-1 0,0-1 1 16,2-1-1-16,-2-1 0 0,2-1-4 15,-1 0 4-15,1-1 0 0,1-1-1 16,1-3 0-16,1 3 0 0,0-4 2 0,1 1-2 16,2-2-1-16,0-1-2 0,2 1 4 15,1-2 0-15,0 0-1 0,1 0 1 0,1 1 0 16,1-2 5-16,-1 2-2 0,0-2 2 16,0 0-2-16,2 1 1 0,-3 2 0 15,1 0-3-15,-2 1-1 0,0 0 0 0,-1 1-9 16,1 3-50-16,0-1-59 0,1 3-169 15,-4 3-88-15,-4-4-48 0,2-2-17 0,1 1 37 16</inkml:trace>
  <inkml:trace contextRef="#ctx0" brushRef="#br0" timeOffset="16433.1829">11073 14318 200 0,'-3'-5'395'0,"-3"-1"33"15,3 1 21-15,0-1-60 0,1 1-153 16,2 1-100-16,-1-2-62 0,2 2-37 0,1-1-46 16,4 0-69-16,-3 3-162 0,-3 2-110 15,0 0-55-15,0-3-26 0,3 1 8 0,2 0 50 16</inkml:trace>
  <inkml:trace contextRef="#ctx0" brushRef="#br0" timeOffset="16617.0701">11249 14248 308 0,'13'-3'389'16,"-2"-1"38"-16,3 1 26 0,-3-4-130 16,5 2-108-16,-2-3-71 0,5 2-39 0,-3-1-28 15,3-1-19-15,-1 1-11 0,-1 0-8 16,-2 0-6-16,-2 2-13 0,-2 2-13 0,0 1-21 16,-5-1-6-16,1 1-17 0,-4 2-46 15,0 0-63-15,-6 5-154 0,-3 0-87 16,-7 4-45-16,-3-1-17 0,0 4 34 0,-6 2 59 15</inkml:trace>
  <inkml:trace contextRef="#ctx0" brushRef="#br0" timeOffset="16985.4743">10677 14524 268 0,'0'-1'369'0,"0"-1"26"0,1 1 19 0,-1 1-124 15,0 0-92-15,0 3-61 0,0 0-34 0,0 0-25 16,0 1-14-16,-1 4-16 0,1-1-16 16,-2 3-13-16,2-1-11 0,0 1-3 0,-2 0-5 15,2 1 0-15,0-2 3 0,-4 0-1 16,4 1 1-16,-1-3-3 0,-1 3 0 15,0-3 0-15,1-1-3 0,-2 0-2 0,1 0 0 16,-1-1 3-16,-1-1-2 0,-2 1 1 16,0-3 0-16,0 2 2 0,-2-1 1 15,0-1 1-15,-3-2-1 0,1 2 0 0,-1-1-8 16,-3 1-6-16,1-2-14 0,1 0-18 16,-1 0-28-16,0 0-26 0,-2 0-20 0,0 0-55 15,1 2-55-15,1-1-50 0,-1-1-44 16,1 3-9-16,0 1 10 0,1-1 50 0</inkml:trace>
  <inkml:trace contextRef="#ctx0" brushRef="#br0" timeOffset="17683.7998">10454 14580 80 0,'3'-5'333'16,"2"-3"40"-16,-4 2 30 0,-1 0-41 15,-3 2-100-15,0 1-73 0,0-2-53 0,0 3-34 16,-2-1-27-16,0-1-21 0,2 2-18 16,1-3-14-16,-1 2-10 0,2 0-5 0,1-1-4 15,0-1 0-15,1 1-2 0,1-1-1 16,1 2 0-16,2-5 0 0,1 1 0 16,-1 0-1-16,1 0 1 0,2 2 0 0,0-2-3 15,-3 5 1-15,1-1-2 0,0 1-1 16,-1 2 0-16,0 0 3 0,-2 2-1 0,0 1 3 15,-1-1-1-15,1 5 1 0,-3-2 1 16,0 3-1-16,0 1 0 0,-1 0 0 0,-1 2 0 16,-1-1 1-16,0 2 1 0,-2-1 0 15,0 1 1-15,0 0 2 0,-2-2-1 16,2-1 0-16,-2-1 0 0,2-1 1 0,-4 1-4 16,3-2 1-16,-2-1 0 0,1 2-1 15,-1-3-1-15,-1 0 0 0,0-1 0 0,-1-2 0 16,1 0 0-16,1-1 0 0,-2-1 1 15,1-3-1-15,1 1 0 0,2 1 2 0,-1-5-2 16,4 2 0-16,-3 0 0 0,4-1 0 16,1 0-2-16,-1 0 1 0,4 0 1 15,-1 0 0-15,-1 3 0 0,2 0 0 0,1-2 1 16,-2 5-1-16,1-2 2 0,1 2-2 0,-3 0 0 16,2 2 2-16,-1-2-2 0,-1 2 0 15,0 1 0-15,-1 2 0 0,-1-1-2 16,-1 1 0-16,0 1 1 0,-2-2-4 15,-1 2 4-15,1-2-1 0,0 3 1 0,-3-2-1 16,-2 3 2-16,0-1-2 0,0-1-3 16,-4 2 1-16,1-3-1 0,-2 2 1 0,-1-2-1 15,-3 2 5-15,0-2 0 0,-2 0 4 16,-1-1 0-16,-1-1 2 0,-1 1 1 0,2-3-1 16,0 1-2-16,1-2 1 0,2-2-4 15,0 1 1-15,3-1-2 0,2 0-2 16,1-1 2-16,3-1 0 0,2 3 0 0,1-2 0 15,4 0 0-15,0 2 2 0,1-2-2 16,-1 0-3-16,3 0-2 0,0 0 1 0,0-2-4 16,3-1-25-16,0-2-58 0,-1 3-49 15,0 2-159-15,-4-1-83 0,-3 0-42 0,-1-4-1 16,0 3 45-16</inkml:trace>
  <inkml:trace contextRef="#ctx0" brushRef="#br0" timeOffset="17881.6753">9964 14380 78 0,'5'-4'351'15,"2"1"33"-15,-2 0 18 0,3-2-31 16,2 2-138-16,-1-1-97 0,2-1-60 0,-1 2-32 16,2-2-18-16,0 2-8 0,1-2-10 15,0 1-6-15,0 1-18 0,1 1-24 0,-3-3-38 16,0 2-59-16,-1 1-109 0,-2 0-82 15,-2-1-30-15,3-1-1 0,1 0 21 0</inkml:trace>
  <inkml:trace contextRef="#ctx0" brushRef="#br0" timeOffset="18057.5708">10340 14227 276 0,'14'-4'322'16,"-2"-1"25"-16,0 2-14 0,-2 0-95 0,0 2-60 15,-2-2-37-15,-1 1-19 0,-1 1-11 16,-1-1-14-16,3-1-16 0,-2 3-13 0,1-5-15 15,1 0-15-15,2 0-15 0,0 0-9 16,-2 3-8-16,3 0-6 0,-2-1-2 0,1 3 1 16,2-2-12-16,-4 2-50 0,-3 0-88 15,-5 0-154-15,3 4-80 0,-3-1-45 0,-3 2-12 16,0 2 37-16</inkml:trace>
  <inkml:trace contextRef="#ctx0" brushRef="#br0" timeOffset="18983.3154">9596 14565 7 0,'6'-2'324'0,"-3"1"51"0,2 1 32 16,-4-1-1-16,-1 1-112 0,0 0-84 0,-1 0-64 15,1 0-44-15,-3 0-34 0,1-3-26 16,2 3-15-16,-3-3-16 0,3 1-7 16,0-1-2-16,3-2-2 0,-1-1 1 0,2 0-1 15,1-1 0-15,2-1 1 0,1-1 0 16,2 2-1-16,-2-2 0 0,2 1 3 0,-2 1 1 16,4 0-1-16,-2 2 0 0,-2 2-1 15,3-1 1-15,-3 2 0 0,0 0-3 0,1 2 4 16,-1 0-2-16,-2 0-1 0,3 2 1 15,-4 0-2-15,2 2 0 0,-4-1-2 16,0 2 1-16,-1 2-1 0,-1 0 1 0,-1 1 0 16,0 1-1-16,-1 0-1 0,-1 1 3 15,-1 1 0-15,1 0-1 0,-1 0 1 0,-2 2 1 16,0-5 0-16,0 1-1 0,0 0-1 16,-2-1 0-16,1-2-1 0,-3 0 1 15,1-3-3-15,-2 1 3 0,-2-1-3 0,-1 0 3 16,-1-1 1-16,1-1-1 0,0-1-1 0,-4 0 4 15,0-1 0-15,1-1 1 0,0-1-3 16,2 0 0-16,-2-1 0 0,3-3-1 16,2 2-1-16,-1-3-2 0,4-1 3 0,0 0 2 15,0 1 3-15,3-1-1 0,2-1-1 16,0 2-1-16,1-1-1 0,-1 5-1 16,3 0 1-16,0 1-1 0,-1 1 1 0,1 1 1 15,0 1 0-15,-2 1 1 0,2 2-2 16,0 0 0-16,-2 3-2 0,2 0 1 0,-1 0-1 15,-1 2 2-15,-1 1 0 0,0 1-3 16,0 1 3-16,0-1 0 0,-2 2-2 0,-1-1 0 16,-1 2 1-16,-4 0-1 0,3-2-1 15,-1 0 1-15,-2-2 2 0,3 0 0 16,0-3 0-16,1-1 0 0,0 0 0 0,2-2 0 16,2 0-11-16,1-2-40 0,1-1-58 15,-3 6-83-15,3-4-132 0,-1 5-70 0,5-2-29 16,1 3 20-16,1-1 48 0</inkml:trace>
  <inkml:trace contextRef="#ctx0" brushRef="#br0" timeOffset="19149.2085">9496 14858 171 0,'6'4'374'16,"-4"-3"38"-16,1 1 27 0,-1 0-67 0,-2-2-123 16,0 0-89-16,0 0-62 0,-2 0-34 15,2-2-28-15,-1 0-16 0,-1 1-7 0,0 0-6 16,1-2-4-16,-1 0-4 0,2-1-23 15,0-1-54-15,-1 0-99 0,-3 2-141 16,-2-1-73-16,0 2-38 0,1-4 1 0,0 0 43 16</inkml:trace>
  <inkml:trace contextRef="#ctx0" brushRef="#br0" timeOffset="19411.6064">9356 14408 95 0,'-2'-5'325'0,"2"3"35"15,-2 1 22-15,1 1-59 0,-1 1-103 0,0 2-71 16,-1 3-46-16,-2 4-23 0,2 0-14 0,-1 0-7 16,1 4-8-16,1-2-4 0,-1 2-10 15,3 1-8-15,0 1-9 0,0-1-5 16,0-3-8-16,0 1-3 0,0-2-3 0,-2-3-2 15,2 2-12-15,-3-3-22 0,0-1-30 16,-2-1-39-16,-1-1-65 0,-2 2-96 0,0-1-82 16,-2 2-31-16,1-2 7 0,3-2 22 15</inkml:trace>
  <inkml:trace contextRef="#ctx0" brushRef="#br0" timeOffset="19737.4001">9224 14620 38 0,'-1'-4'295'15,"-1"2"39"-15,-1 1 30 0,1-3-43 16,-2 3-91-16,1 0-59 0,-1 1-43 0,0 1-32 15,0 0-20-15,-2 1-16 0,1 0-7 16,-4 1-4-16,1 2-3 0,-2 2-5 16,0-2-4-16,0 2-7 0,-3-2-6 0,1 2-12 15,-1 0-6-15,-3-1-6 0,3-1-2 16,-2 1 1-16,0-2 1 0,-2-1-2 0,-2-2 2 16,-1 3-1-16,-2-3 1 0,1-1-2 15,-3 0 5-15,2-1 1 0,2-3 1 0,0 2-2 16,0-4 0-16,2 1-1 0,3-1 0 15,2-1-1-15,1-1 1 0,2 0 3 16,3-1 0-16,0-1 1 0,5 0-1 16,1 1-1-16,2-3-1 0,-1 0 0 0,6-1-1 15,-1-1 1-15,0 2 0 0,1-2 0 0,2 2-2 16,-2 2-1-16,2 2 0 0,-3 1-2 16,-2 0-2-16,1 4 3 0,-3 3-20 15,-1 3-49-15,0 2-57 0,-3 7-147 0,-2 0-98 16,0 3-53-16,2-3-6 0,-2 0 32 15</inkml:trace>
  <inkml:trace contextRef="#ctx0" brushRef="#br0" timeOffset="19955.9805">8715 14695 73 0,'0'1'354'0,"0"1"44"0,0-2 31 15,0 2-27-15,-1-1-121 0,-1-1-93 0,-1 2-67 16,-2 0-44-16,0 1-26 0,-1 1-15 15,-2 1-11-15,0-2-5 0,0 2-1 16,-1 0 0-16,1-1 1 0,0 1-2 0,-1-2-5 16,2 1-5-16,-1-1-5 0,0 0-11 15,1 0-5-15,0-3-8 0,1 0-18 0,0-1-54 16,-1-2-64-16,0 0-155 0,0 0-75 0,-1 1-45 16,5-4-1-16,-2 0 40 0</inkml:trace>
  <inkml:trace contextRef="#ctx0" brushRef="#br0" timeOffset="20114.0885">8695 14445 221 0,'4'-6'392'15,"-2"1"34"-15,-1 1 19 0,-1 1-87 16,0-2-129-16,0 3-91 0,0-1-62 0,0-2-35 16,0 1-19-16,0 1-24 0,0 1-41 15,0 0-54-15,-3 2-105 0,-1 3-124 0,-4 1-66 16,1 3-21-16,-1 0 16 0,-2 4 37 15</inkml:trace>
  <inkml:trace contextRef="#ctx0" brushRef="#br0" timeOffset="20577.2981">8542 14518 7 0,'-2'-6'284'0,"0"2"40"0,-1-2 31 0,0 4-29 15,0-3-83-15,-2 2-49 16,0-1-33-16,-1 4-27 0,1-1-23 0,-3 2-17 16,2-1-20-16,-5 4-20 0,1-1-14 0,2 2-14 15,-4 3-10-15,4-1-4 0,0 1-6 16,2 1 0-16,1 0-4 0,0 1 0 0,4 1-2 16,1-1 0-16,3-1 0 0,1 2-2 15,0-1 2-15,-1 1 0 0,0-1-2 0,2 0 2 16,0 2-2-16,-2-2 0 0,0-1-2 0,1 1 0 15,-2-1 0-15,1-1 1 0,-3 1 2 16,0-1 1-16,0-3 0 0,-3 2 1 16,-4-2 0-16,0 1-1 0,-1-1 0 0,0-1 0 15,-3 1-1-15,-2-2-2 0,-1 0 2 16,2-2 1-16,-3 1 0 0,1-1 0 16,1-1 0-16,-1 0 0 0,1-3-1 0,0 2 1 15,1-2-1-15,3-2-2 0,-2-1 2 16,3 0-1-16,1 0-1 0,1-4 1 0,0 0-1 15,3 0 3-15,1-2 0 0,4-1 7 16,-1-1 0-16,4-2 2 0,3 1-1 0,0-2 0 16,0 1 0-16,4 1-5 0,1 0-3 15,-2 1-1-15,2 0-17 0,-4 3-65 0,-1-1-67 16,0 3-157-16,-5 4-82 0,-3 5-46 16,0 0-7-16,-6 3 52 0</inkml:trace>
  <inkml:trace contextRef="#ctx0" brushRef="#br0" timeOffset="21592.2464">7975 14558 242 0,'12'-8'358'16,"-3"-1"28"-16,2 2 13 0,0 0-122 16,2 1-85-16,-2 0-66 0,0 0-37 15,0 2-17-15,-3-1-9 0,2 2-8 0,-1 1-11 16,-3-1-9-16,-1 3-10 0,1 0-9 16,-1 0-2-16,0 3-5 0,-1-3 2 0,1 5-3 15,0-3-1-15,0 2-2 0,1 1-1 0,1-1-2 16,0 1 1-16,1 1-2 0,0-2-1 15,3 0 0-15,-1 1 0 0,-1-1 0 0,2 1 0 16,-1-2-1-16,-2 1 2 0,0-1-1 16,-1 0-1-16,-2-2 0 0,-2-1-2 0,0 1 1 15,1-1-5-15,-3-1 4 0,1 1-2 16,-2-1-1-16,3-2 2 0,-3-1-1 0,-1 1 2 16,-1 2 1-16,0-3 2 0,1 1 0 15,-3 1 0-15,1 2 1 0,-2 0 0 16,-1 0 4-16,0 0 0 0,-2 2 0 15,0 3 0-15,-2 0 1 0,1 0 0 0,-2 4-3 16,1-4-3-16,0 3 0 0,0 1 0 0,2-2 0 16,-3 2 0-16,3-1 0 15,-2-3 4-15,0 2-3 0,0-2-1 0,-1 3 0 16,-3-1-5-16,1-2 3 0,-1 0-3 0,0 1 2 16,1-2-2-16,0-1 3 0,4 0-1 15,1-1 1-15,3-2 0 0,-1 0-1 0,6-3 3 16,-2 0 0-16,4 0 4 0,1-3-2 0,2 1 2 15,0 2-2-15,2-4 2 0,-2 2-3 16,2 0-1-16,-4 2 0 0,0 2 0 16,2-2 0-16,-2 3 0 0,0-1 0 0,-2 1 3 15,1 1-2-15,0-1 2 0,-1 2-3 16,2 0-2-16,-1 1 2 0,-2 1 0 0,2-1-1 16,-1 2-3-16,-1 0 2 0,2 1 1 15,-2 2-1-15,-2 1 0 0,-1 1 1 16,0 0 1-16,-2 2 1 0,-1 1 1 15,-4-1 0-15,2 0-4 0,-1 1 2 0,-2-2 0 16,1-1 0-16,1 0 0 0,-2-3-2 16,1 0 2-16,-1-2-1 0,2-2 1 15,1 0 0-15,3-2-1 0,0 1 1 0,0-2 0 16,1-2-2-16,3-1-23 0,-1-1-58 0,2-1-52 16,-2-2-161-16,-1 1-84 0,0-1-42 15,1 3-3-15,2-1 45 0</inkml:trace>
  <inkml:trace contextRef="#ctx0" brushRef="#br0" timeOffset="21774.589">8053 14413 326 0,'0'-5'395'0,"-3"0"26"0,1 2 17 15,2-2-144-15,-1 3-113 0,-1 0-79 16,2 2-47-16,0-2-27 0,0 1-23 0,0 1-30 15,-2 0-42-15,1 0-68 16,-4 1-141-16,-1 1-81 0,-2 2-35 0,2 2-1 16,1-2 26-16</inkml:trace>
  <inkml:trace contextRef="#ctx0" brushRef="#br0" timeOffset="22308.703">7875 14463 203 0,'-5'1'351'0,"0"1"36"16,0 0 22-16,0 0-97 0,2 1-90 15,-3 0-65-15,3 0-43 0,1 1-31 0,-1 0-21 16,1 1-18-16,1 0-15 0,-1 0-13 16,2 1-7-16,0 1-5 0,0-2-1 15,0 1-2-15,0 1 2 0,0-2-1 0,0 0 1 16,-1 3-2-16,1-1-1 0,-2-2 0 16,0 2 0-16,1-2 0 0,-1 1-1 0,-1-1 1 15,1-1-1-15,-5 2 1 0,4-1 0 16,-2-1-2-16,-2 0 2 0,1 0 0 0,-2-1 3 15,0 1-2-15,2-1 1 0,-4 2 0 16,3-3 0-16,0 1-2 0,-1 1 0 16,4-1 0-16,-1 0-1 0,0 1-3 0,2-1 2 15,0 2-3-15,1-1 2 0,1 2 2 16,2 2-2-16,-1-4 3 0,2 3-1 0,1 0 0 16,0-2 1-16,0 2-2 0,0-2 2 15,-1 2 2-15,-2-2-2 0,0 2 0 0,0-1 1 16,0 1-1-16,-2 1 1 0,-1 1-1 15,-3 0-1-15,1-2 0 0,-3 3-1 0,0-1 0 16,-1-1 1-16,-2-2 2 0,0 0 1 16,-2-1 2-16,0-1-3 0,0 1 1 0,-2-4-1 15,-2 2-1-15,-1-1 0 0,1-2-1 16,-1 0-1-16,1-2 1 0,0-1-1 16,3 0 0-16,-2-3 2 0,5 0 3 0,1-3-2 15,1 1 3-15,3-7 0 0,2 3-3 16,4-4 1-16,2-2-2 0,4-1-2 0,3-1 2 15,-1 1 3-15,2-1-1 0,4 1 2 16,-3 2 2-16,3 2-3 0,-1 2-3 16,-2 2-10-16,3 2-26 0,-4 4-50 0,-2 0-62 15,-2 4-155-15,-3 2-77 0,-3 7-36 16,-1 2 0-16,-3 2 38 0</inkml:trace>
  <inkml:trace contextRef="#ctx0" brushRef="#br0" timeOffset="22491.3101">7683 15020 294 0,'5'8'389'0,"-2"0"31"0,-1-4 26 15,-1-1-130-15,2-1-102 0,-3-1-74 16,0 1-56-16,0-2-28 0,0 0-27 16,0-2-15-16,0 2-6 0,0-1-9 0,0-2-24 15,-3-1-52-15,0 0-109 0,-2 3-135 16,-4-1-73-16,-1 2-32 0,-1-3-2 0,0 2 43 15</inkml:trace>
  <inkml:trace contextRef="#ctx0" brushRef="#br0" timeOffset="23235.1825">7359 14517 78 0,'6'-9'302'16,"-3"1"41"-16,-1 0 32 0,1 1-52 16,-3 2-83-16,0 1-50 0,0 1-35 15,-3 1-31-15,1 1-27 0,-2 1-23 0,-4 1-21 16,3 3-14-16,-3 0-16 0,0 2-11 15,1 1-3-15,0 1-5 0,2 1-1 0,2 2-4 16,0-1 1-16,1 1 0 0,2-1-1 16,0 1 1-16,0-3-1 0,4 0 2 0,-1 0-1 15,2-2 1-15,-1-2-1 0,4 1 0 16,0-4 0-16,0-1-2 0,0-1-3 0,1-1-8 16,-2-1-7-16,-3 2-5 0,1-2-7 15,-3 1 1-15,1-1 3 0,-3 0 7 16,-3 0 5-16,1 2 9 0,-3-2 3 0,-1 1 3 15,-2 2 1-15,-3-3 2 0,2 1 4 16,-1 2 7-16,-4 0-1 0,4 0 3 0,-2 0 4 16,-1 2-1-16,-1 1 2 0,3 0-4 15,-2 3-2-15,-1 2-3 0,3-1-3 0,0 2-5 16,0 1 2-16,4 2-4 0,3 0-1 16,0-2 0-16,4 0-3 0,0-1 0 15,2 2 1-15,0-2 1 0,2 0 0 0,0-1-1 16,0-1 2-16,3 0 0 0,-4-1 0 15,3 0 0-15,-3 0-1 0,-1 0 0 16,-2 0 1-16,0-1 0 0,-2 1 0 0,-1-3 0 16,1 4 1-16,-3-2 0 0,-2 0 0 15,2-1-1-15,-3 1 1 0,0-2 0 0,-1 2 0 16,-1-2 1-16,2 2 1 0,-4-2-1 16,2 0-1-16,-1-2 0 0,-1 1 0 0,1-2 1 15,-2 0-2-15,2-2 0 0,1-1 0 16,-2 0 1-16,2-1 1 0,-1-1-2 0,0-3 0 15,3-1-2-15,0 2 2 0,1-3 0 16,0-1 0-16,2 1 4 0,2-1 1 0,0-1 1 16,3 2 1-16,0-1 1 0,5-1-6 15,0 0 1-15,3 2-1 0,2-4 2 16,0 3-2-16,2-2 2 0,-2 0-1 0,1 2-1 16,0-2-21-16,-1-1-45 0,-1 1-62 15,-5 2-139-15,-1 2-103 0,1 0-50 0,-1-4-11 16,1-2 26-16,0-1 55 0</inkml:trace>
  <inkml:trace contextRef="#ctx0" brushRef="#br0" timeOffset="23411.0766">7258 14216 231 0,'-2'-1'377'15,"2"-3"36"-15,-1 1 22 0,-1 1-104 0,2 2-102 16,0-1-84-16,0 1-56 0,0 0-36 15,0 1-21-15,0 2-21 0,0 2-30 0,-3 1-42 16,1 0-57-16,-7 2-150 0,1 1-93 16,-3 2-45-16,0 2-6 0,-2-2 26 0</inkml:trace>
  <inkml:trace contextRef="#ctx0" brushRef="#br0" timeOffset="23652.9264">6938 14454 69 0,'-4'4'307'16,"2"1"27"-16,1-2 14 0,1 2-56 0,1 0-117 16,1-1-75-16,2 4-44 0,-2-1-23 15,1 1-7-15,-1 1-3 0,-1 0 1 16,1 3 4-16,0-2 4 0,-2 2 5 0,-2 3-2 16,0-2 1-16,-1 0-4 0,-2 0-3 15,-2 1-7-15,0 0-5 0,-1-1-5 0,-4-2-3 16,2-1-2-16,-1-1-1 0,-1 0-4 0,-1-3-11 15,2 0-23-15,-3-4-27 0,1 0-51 16,-3 1-125-16,0 0-85 0,-4-2-39 16,4-1-3-16,2-4 15 0</inkml:trace>
  <inkml:trace contextRef="#ctx0" brushRef="#br0" timeOffset="24565.2383">6627 14602 51 0,'2'-7'303'0,"4"-1"37"16,-1 1 23-16,0-1-48 0,1 3-105 15,0-4-61-15,2 4-48 0,-2-2-28 16,2 2-21-16,-1 0-12 0,-1 2-7 0,3 0-8 16,-2 0-10-16,-1 3-6 0,-1 0 2 15,1 2 2-15,-3-1 1 0,0 3 7 0,-1 1 6 16,-2 1 6-16,0 0 1 0,0 4-5 16,-2-3-3-16,1 2-6 0,-1 0-5 0,1 0-6 15,-1 0-5-15,-2 0 0 0,-1-1-2 16,0 1-3-16,0 1 1 0,-1-3 0 15,-2 1 1-15,0-2 0 0,0 0 2 0,-3-2 2 16,2-1 2-16,-1-1 0 0,2-1-2 16,-1-1 2-16,1-1 0 0,1-2-3 0,3-3-4 15,0 0 4-15,1-3-2 0,1 0 1 16,0-4-1-16,4 1 1 0,0-1-2 0,-2-2-2 16,3 2-5-16,-1-2 1 0,1 3 0 15,0 1-1-15,1 2 0 0,-1 2 6 16,0 1-2-16,0 3 0 0,-1 0 2 0,4 1-1 15,-3 1-1-15,0 2 0 0,2 1 1 16,0 1-1-16,-2 1 0 0,2 2 2 16,-2 0 0-16,1 2 0 0,0 0 0 0,-1 1 0 15,-3 3 0-15,2-1 0 0,-2 1 2 16,-2 0 3-16,0 2 2 0,-3 0-1 16,0-1 0-16,0 0 2 0,-2-1-3 0,1 0-2 15,-2-1-3-15,0-1 1 0,0 0-1 0,-1-4 0 16,0-1 1-16,1 0-1 0,-1-2 2 15,1-2-2-15,-1-1 1 0,1 0 1 16,2-1-1-16,-2-2 1 0,-1-2-2 0,1 3 2 16,-2-5-2-16,4 2-2 0,-2 0 2 15,0-2 0-15,3 2-2 0,0-2 1 0,-2 3 1 16,4 0 0-16,1 1-2 0,0 1 2 16,-1 1-3-16,3-1 2 0,0 1 0 0,0 2-2 15,3 1 3-15,-1 1-2 0,0 1 4 16,1 1 1-16,-2-1-2 0,2 3-1 15,-3-2 1-15,0 2 2 0,0 0-4 0,0 1 1 16,-4-1 0-16,2 0 0 0,-3 1 0 16,1-1 1-16,-1 1 1 0,0-2-2 0,-3-1 1 15,2 0 0-15,1 0 0 0,0-3-2 16,-1 1 1-16,1-3 3 0,-1 0-3 0,1-3-2 16,-1 1 4-16,1-5-2 0,0 0 0 15,0-2-2-15,1 0 2 0,-1 0 0 16,-1-1-1-16,1 0 1 0,0-3 0 0,0 2 0 15,1 0-1-15,-1 0 1 0,2 2 5 16,3 2-1-16,-3-1-1 0,3 3 2 0,1 0 0 16,1 1 0-16,1 1-4 0,-1 2 0 15,0 1 2-15,-1 1-2 0,1 2 0 16,0 4-3-16,-2 0-1 0,0 4-2 16,-4 1 0-16,1 1 0 0,-2 0 2 0,0 3 1 15,0-1 2-15,-3 0 1 0,-1 0 1 0,1-2 0 16,-1 0 1-16,-1-1-1 0,1-1 1 15,2-2-1-15,1-1-2 0,-3-2 0 16,4-1 2-16,0-1-5 0,0-3 0 0,2-1-9 16,-2-1-50-16,-1-3-63 0,2 4-136 15,-1 0-100-15,-5-2-54 0,-1-9-19 0,0-1 34 16,0-2 55-16</inkml:trace>
  <inkml:trace contextRef="#ctx0" brushRef="#br0" timeOffset="24727.1419">6321 14380 144 0,'6'-6'403'0,"0"2"36"16,-3 0 23-16,0 2-22 0,-3 0-183 15,-1 1-117-15,-1-1-64 0,-1 1-35 0,0-1-22 16,-1 1-5-16,2 1-8 0,0 0-4 16,1 1-36-16,-4-1-85 0,-2 2-169 15,-1 4-90-15,4 1-47 0,2 1-26 0,1-4 20 16</inkml:trace>
  <inkml:trace contextRef="#ctx0" brushRef="#br0" timeOffset="26876.3778">20426 15267 11 0,'2'0'272'15,"-2"1"24"-15,-2 1 17 0,2-2-45 16,0 0-98-16,0 1-53 0,-1-1-38 0,1 0-15 16,0 0-10-16,-2 0-6 0,0 2-4 15,-1-2-2-15,0 1 0 0,-3 1 5 0,1-2 3 16,-3 1 2-16,0 2 4 0,-3-1 4 16,0 1 0-16,-3-2-5 0,0 1-5 15,-3 1-7-15,-3 0-9 0,0-2-7 0,-5 0-6 16,-2 1-6-16,-1 1-3 0,-6-3 0 15,1 0-3-15,-2 2-3 0,2-2 1 16,-2 0-1-16,0 0-5 0,0 0-2 0,-1 1-3 16,0-1 2-16,-2 0-1 0,-2 1 2 15,1 2 0-15,-1-3 1 0,-1 3 1 0,-3-2 0 16,3 0-1-16,0 1 0 0,-3-1-1 16,-1-1-2-16,1 2 2 0,4 0 0 15,-2-2-3-15,4 0 2 0,2 3 2 0,-1-1 0 16,1-2 0-16,-3 3 2 0,0-1 2 15,0 1 0-15,-4 0 3 0,4-1 0 0,-1 2 1 16,-1-1 4-16,2 0 0 0,-1 0 0 16,3-2 0-16,0 1 0 0,4-1-1 0,1-1-4 15,5 0-2-15,0 0 0 0,3 0-1 16,2-1-2-16,2-1 2 0,1 2 0 0,-3-1-1 16,1 1 1-16,-1 0 2 0,0 0-2 15,0 1 0-15,-2 2 1 0,3 0-1 16,-1 2 2-16,-3-2-1 0,3 2 4 0,0 0 4 15,1 2 1-15,4-4 4 0,4-1-1 16,1 1-2-16,2 1-3 0,4-4 0 0,1 3-6 16,0-1-2-16,1-2 0 0,1 0-1 15,1 0 0-15,0 0-2 0,2 0-1 0,0 0 0 16,0 0-1-16,0 0-3 0,0 0-3 16,2 0-7-16,-2 2-8 0,0-1-10 0,0 1-4 15,2 1-3-15,-1-2-26 0,-1 3-49 16,-1-2-56-16,1-2-148 0,0 0-77 15,0 0-39-15,0 0 2 0,0 0 49 0</inkml:trace>
  <inkml:trace contextRef="#ctx0" brushRef="#br0" timeOffset="28051.7691">17641 15262 15 0,'7'1'264'15,"0"-1"22"-15,-2 0 14 0,0 0-56 16,1-1-89-16,-2 1-54 0,0 0-28 0,2-1-13 15,-3 1-7-15,-1-2 0 0,1 2-1 16,-3 0-3-16,2 0 3 0,-2 0 4 0,-2 0 6 16,2 0 7-16,-3 0 4 0,1 0 3 15,-5 0-6-15,1 0-4 0,-3 0-14 16,0 0-10-16,-2 0-11 0,-2 0-6 0,-1-1-9 16,0-1-5-16,-5 1-4 0,1-2-2 15,-4 1-2-15,-3 2-3 0,-2-3 2 0,-3 1-2 16,-1 2 0-16,-3-4 0 0,0 4 0 15,-5-3 0-15,0 2 0 0,-2 0 0 0,1-2 0 16,-2 3-2-16,2-3-1 0,-3 2 0 16,0 0 2-16,0-2 2 0,-3 1 1 0,3-1 2 15,-2 2 3-15,0-2-2 0,0 0 0 16,-2 3-1-16,-1-4-4 0,0 3 0 0,-3 1-1 16,1-1 1-16,4 1-3 0,-3 0 3 15,3 0-2-15,2 1-2 0,1 0 1 16,-1 1 2-16,6 0 0 0,0-2-1 0,2 0 0 15,2 0 2-15,1 3 0 0,3-3-2 16,2-3 2-16,-1 3 0 0,2 0 0 0,2 0-1 16,0-2 0-16,6 2 1 0,-2-2 0 15,4 2-1-15,1-1 1 0,2 1 0 16,5 0 1-16,0 0 1 0,0 0-2 0,5 0 2 16,0 0-2-16,1 0 3 0,0 0-2 15,1 0-2-15,1 1 0 0,-1-1 1 0,0 2 0 16,1 0 0-16,-1-2 0 0,-1 0 0 15,-1 0 0-15,1 3 0 0,-1-3-2 16,3 0 2-16,-1 3-2 0,0-2 1 0,4 0-4 16,3 3-29-16,1-1-66 0,2 2-165 15,0 2-100-15,-2-6-51 0,-2-2-26 0,0-2 17 16</inkml:trace>
  <inkml:trace contextRef="#ctx0" brushRef="#br0" timeOffset="29067.4214">13566 15190 113 0,'11'0'283'0,"-1"0"21"16,-4 0 3-16,0 0-81 0,-1-2-78 16,-1 2-44-16,-3 0-24 0,2 0-8 0,-3 0-1 15,2 0-1-15,-2 0-2 0,0 2-2 16,0-2-1-16,0 0 1 0,0 0 0 15,0 0-2-15,-3 0-3 0,0 0-6 0,-4 0-9 16,-1 0-10-16,-3 0-14 0,-2 0-6 16,-5 0-6-16,-2 0-2 0,-2 0-2 0,-6 0-3 15,0-2-1-15,-6 1 2 0,-4-2-3 16,-1 0-1-16,-4 0 0 0,0 0 1 0,-2-2-2 16,0-2 0-16,0 2 1 0,-2 1-4 15,0 0 2-15,-2-1-1 0,0 1 6 0,-3 1 0 16,1 3 3-16,-1-4 1 0,-1 4 0 0,-1-1-2 15,1 1 0-15,-2 0-3 0,5 0 0 16,1 0 0-16,5 0-2 0,2 0 1 16,2 0 0-16,3 0-1 0,4 0 0 0,1-1 0 15,1 1 0-15,2-2 0 0,2 1 1 16,1-1 1-16,0 1 1 0,2-1 0 16,1-1 2-16,-1 0 1 0,0 2 0 0,3-3 0 15,-1 2 5-15,2 0 2 0,4 1 1 16,2-1 6-16,3 2-4 0,4 0 0 15,0 0-2-15,4 0-6 0,1 3-3 0,4 0-5 16,-1 0-5-16,1 2-3 0,5-2-6 16,-3 1-8-16,0 1-5 0,0-3-1 0,0 5-17 15,-2-4-47-15,1 1-52 0,-3 2-158 16,0-2-81-16,-3-1-45 0,-2-2-4 0,0-1 37 16</inkml:trace>
  <inkml:trace contextRef="#ctx0" brushRef="#br0" timeOffset="35604.2927">21927 16255 242 0,'0'-3'381'0,"0"0"29"0,0 2 19 0,1-1-95 16,-1 1-130-16,0 1-72 0,0 0-45 0,0 0-27 15,0 0-16-15,0 0-9 0,0 0-12 0,0 0-9 16,2 0-7-16,-1 1-3 0,-1-1-2 15,0 2-4-15,0-2 2 0,5 0 0 0,-4 1 0 16,4 2 0-16,1 0 2 0,3 2 0 0,1-1 1 16,3 1 0-16,3-1-2 0,-3 2 1 15,2-2 0-15,0 3-2 0,-1-2 0 0,0 0 0 16,-1-2-2-16,-1 2 0 0,-1-1 0 16,-1-1 2-16,-1 0 0 0,-1 0 0 15,-3-1 1-15,-2 1 1 0,1-2-1 0,-3 1-2 16,2-1 1-16,-3 0 0 0,-3 1 0 0,3 0 0 15,-1-1 0-15,-3 1 1 0,-1 1-1 16,1 0 1-16,0-1 0 0,-2 0-2 0,0 1 1 16,0 0-1-16,-2 1 0 0,0-1 0 0,-5-3-1 15,0 4 2-15,-2-1-1 0,-1-1 1 16,0 3-1-16,-2-3 1 0,1-1 0 0,0 1 1 16,-1 0-2-16,1-2 1 0,3 0-2 15,1-2 2-15,-1 0-1 0,4 1-1 16,0-3 2-16,2 1 0 0,0-2 1 0,1-2 0 15,0 3-1-15,3-2 1 0,1-1-1 0,2 2 0 16,-1-1 3-16,4 0-2 0,-1-1 0 16,2 1 1-16,5 0 0 0,-2-1-1 0,2 0-1 15,2-1 0-15,-1 4 0 0,-1-2-2 16,0 2-2-16,-1 1 2 0,0 0 0 0,-2 1 1 16,0 2 0-16,-2 0 0 0,-1 0-1 0,-1 2-1 15,3-1 2-15,-3 1 0 0,-1 2 1 0,3-1 0 16,-3 2 1-16,0 0-1 0,0-2-1 15,0 2 1-15,0-1 0 0,0 1-1 16,0 0-1-16,0 0 4 0,0 0-1 0,0 0-1 16,0 1 0-16,0-2 0 0,-1 2 1 15,-1 2-1-15,1-4-1 0,-3 4 1 0,1-3 0 16,-2 4 0-16,-1-4 0 0,-2 3 0 0,-1-1 1 16,-3 3 3-16,-2-2-4 0,0 0 0 15,-3 4 0-15,-1-2 0 0,-1 1 3 0,-1 0-1 16,1 0 2-16,-2 1 1 0,4-1 1 15,-2-1-4-15,0-1 5 0,5 1-4 0,-4-3 2 16,4 1-3-16,2-1 1 0,0-1-2 16,4-2-1-16,2-1 0 0,2 2 0 0,-1-4 0 15,3 1 0-15,1-2 0 0,1 0 0 0,-2 0 0 16,2 0-1-16,0 0-3 0,0 0-12 16,0 0-19-16,0-2-42 0,0-1-56 0,-2 0-104 15,-1 1-113-15,-2-2-47 0,0 1-11 0,-2-1 22 16,-1-1 46-16</inkml:trace>
  <inkml:trace contextRef="#ctx0" brushRef="#br0" timeOffset="36090.1974">21492 16461 285 0,'-2'-9'317'0,"0"2"23"0,-1-2-25 0,3-1-102 16,-1 0-67-16,1 2-34 0,0 1-20 16,0-2-7-16,1 0-7 0,-1-1-4 0,2 0-8 15,-1 1-11-15,1 0-9 0,0 0-10 16,2 0-10-16,0 3-9 0,1 0-5 0,4-1-5 15,-1 1-3-15,0 2-3 0,2-3-1 0,0 2 0 16,-2 2 0-16,4 1 0 0,-4 0-1 16,1 1-2-16,-5 1 3 0,4 0-1 15,-2 1-1-15,-1 1 1 0,0 0 1 0,-2 1-1 16,0 1 1-16,1-1-1 0,-3 2 0 0,3-1-1 16,-4 2-1-16,0-2 3 0,0 2-2 15,0 2 2-15,-4-1 0 0,3 1 0 0,-4-1 2 16,0 1-2-16,0 1 3 0,0-1-2 15,-1-1 0-15,-2 1-1 0,2-1 0 0,-1-1 0 16,-1-1 1-16,-1 0 3 0,0 0-2 0,-3-1 1 16,-3 0 0-16,0 0 0 0,-2-3 0 15,0 1-1-15,1-2 0 0,-3-2 4 16,3 1 2-16,-1-4 0 0,1 2 0 0,0-1 1 16,3-1-2-16,0 0 0 0,1 1-6 0,1 0 1 15,0 1 1-15,2 0-3 0,1-1 0 16,-1 3 0-16,0 0 0 0,3 0 2 0,-2 2-2 15,-1 0 0-15,-1 2 0 0,2 0-2 0,-3 2 2 16,3 2-2-16,0-1 1 0,0 2 1 16,1 1 3-16,0-1-3 0,3 1 0 0,0 1 0 15,1-2 0-15,3 2-2 0,0 0-4 16,0 1-21-16,2-2-33 0,-1-1-48 0,1 1-85 16,-4 3-128-16,-1-1-66 0,-2 1-15 15,-1-1 12-15,3 2 36 0</inkml:trace>
  <inkml:trace contextRef="#ctx0" brushRef="#br0" timeOffset="36372.8039">21144 16776 114 0,'1'7'309'0,"2"-1"28"0,2-1 21 0,2-1-71 15,-1-1-89-15,5 0-59 0,-1-1-28 16,-1 0-23-16,0-2-14 0,3 3-12 0,-4-3-13 16,0 0-10-16,2 0-12 0,-3 0-5 0,-1 0-9 15,-1 0-5-15,4 0-3 0,-2-3-4 16,-1 1 1-16,1-1-1 0,-3-2 1 15,4 1-1-15,-3-2 1 0,-1 1-2 0,-2-1-2 16,-4 2 1-16,-1-1-2 0,-2 2-1 0,-5-1 3 16,-2 3-2-16,0-2 1 0,-6 1 4 15,2 2 3-15,-1 2 2 0,2-1 1 16,0 1 1-16,2 0-2 0,3 1-1 0,2 0-2 16,1 2-4-16,2-2 0 0,5-2-1 0,-1 2-8 15,2 0-18-15,1-1-39 0,3-4-57 16,-5 2-133-16,0 0-91 0,-4-2-41 0,1 0-7 15,-3-3 22-15</inkml:trace>
  <inkml:trace contextRef="#ctx0" brushRef="#br0" timeOffset="36805.9145">21000 16433 21 0,'-3'-7'285'0,"-1"2"30"0,-1 0 21 0,1 2-39 16,0-2-84-16,0 2-62 0,1 2-35 15,-2-1-23-15,0 1-14 0,1-2-11 0,-2 3-11 16,1-3-7-16,-1 1-8 0,-1 1-4 0,0 1-4 16,-1 0-2-16,1-2-3 0,1 2-5 15,-2 0-4-15,2 0-4 0,-1 2-5 0,1-2-3 16,-2 3 0-16,0-2-2 0,0 3-1 0,3-2-2 15,-1 2-2-15,1 3-1 0,-1-1 0 16,1-1-3-16,1 2 1 0,-1 0 1 0,2 0-1 16,1 1 2-16,-1 1 0 0,1-1-1 15,0 1 0-15,-2 0 1 0,4 1 1 0,-1-2 0 16,-3 1-1-16,3 0 0 0,-1 0 2 16,-1-2-1-16,-2 1-1 0,-1-2 0 0,-2 1 2 15,-1-2 2-15,-3 2 0 0,0 1-1 16,-3-3 0-16,0 0 1 0,0-1-2 0,-2 1-1 15,1 0 2-15,-1 0-3 0,3-2 0 0,0 2 0 16,-1 0-6-16,4-1-13 0,3 2-32 16,4-1-54-16,-3 1-119 0,2-1-113 0,-1 2-58 15,6-2-19-15,2 4 14 0,2-2 46 16</inkml:trace>
  <inkml:trace contextRef="#ctx0" brushRef="#br0" timeOffset="36992.7998">20700 16818 206 0,'3'5'390'0,"-1"2"32"0,-1-4 18 16,-1-1-67-16,0-1-144 0,0 0-93 0,0-1-53 16,0-1-31-16,0 1-17 0,0-1-12 0,0 1-10 15,0 0-6-15,0-2-14 0,0 1-26 16,3-4-59-16,-4 1-132 0,-1-3-117 16,-1-1-62-16,-2-2-26 0,0-2 8 0,-4 2 49 0</inkml:trace>
  <inkml:trace contextRef="#ctx0" brushRef="#br0" timeOffset="37290.2962">20504 16349 129 0,'-2'-5'331'0,"-1"0"30"0,2 2 18 16,-1 0-67-16,0 1-119 0,2 2-66 15,2 0-37-15,0 2-18 0,-1 1-11 0,1 2-3 16,1-1-8-16,3 5-6 0,-3 0-6 0,0 3-8 16,2 0-7-16,-2 1-4 0,-1 0-3 15,0 3-3-15,-1 0-1 0,-1-1-4 0,0 1-1 16,0-1-1-16,-1-2-2 0,-4 1 0 16,2-2-3-16,-4-2 0 0,1 1 1 0,-2-4-3 15,0 1-1-15,2-1 1 0,-1-2 1 16,-2-2 0-16,4-1-3 0,-3 1 0 0,2-3 3 15,-2 0-2-15,4 0-6 0,-3-3-18 0,2 1-29 16,-1-5-43-16,-2 2-78 0,2-3-104 16,-2 1-78-16,1-2-34 0,-2-1 8 0,4-2 26 15</inkml:trace>
  <inkml:trace contextRef="#ctx0" brushRef="#br0" timeOffset="37511.3604">20434 16302 273 0,'0'-4'347'15,"0"-3"23"-15,-1 6-18 0,-1-1-101 0,2 0-86 16,-2 4-57-16,-1 0-30 0,2 3-17 0,-4 0-8 16,2 3 0-16,-2 1-2 0,2 3-5 0,0 0-10 15,0 3-5-15,-1 2-3 0,0-2-7 16,0 3-3-16,1 2-6 0,-3-1 0 16,3-1-5-16,0 2-2 0,0-4-2 0,-1 1 1 15,-2-3-6-15,0-1-10 0,0-2-21 0,-2-4-34 16,0 1-50-16,1-4-100 0,-4-1-115 15,0 0-54-15,3-1-13 0,-1-2 16 0,1 0 39 16</inkml:trace>
  <inkml:trace contextRef="#ctx0" brushRef="#br0" timeOffset="37703.2502">20229 16583 187 0,'-3'0'342'0,"1"3"27"0,0-3 21 16,2 2-86-16,0 0-92 0,-3-1-56 0,3 1-35 15,-3 0-21-15,-2 1-17 0,0-2-20 0,0 2-19 16,-4 2-19-16,0-1-8 15,-1 2-9-15,-1 0-1 0,0 1 0 0,3-1-5 16,-1-1 4-16,3 0-5 0,-2 2-1 0,1-4 0 16,1 2-3-16,1-1-7 0,-1-1-19 0,-1-1-23 15,1 1-41-15,-1-2-51 0,0-1-101 16,-1 0-102-16,2 1-40 0,-2-1-5 0,2-1 21 16,-1-3 44-16</inkml:trace>
  <inkml:trace contextRef="#ctx0" brushRef="#br0" timeOffset="38022.7983">19961 16558 129 0,'-1'-7'327'0,"2"-2"36"0,-1 0 21 16,2 1-71-16,0-1-103 0,-1 1-63 0,4-1-35 16,-2 1-24-16,2 0-15 0,0 1-12 15,1 1-12-15,-1-1-13 0,1 4-13 0,-1 0-7 16,1 1-4-16,-2 0-2 0,-1 2-2 15,1 0 0-15,-2 2-2 0,-1 1 0 0,2 0-2 16,-1 1-4-16,0 1 2 0,-1 2 1 0,1 1-1 16,-2-2-2-16,0 2 0 0,-2 1 0 15,1 1-1-15,-3-1 0 0,-2 1 1 16,-5-1 0-16,2 1 0 0,-3 0 0 0,-3 0 2 16,0 0-1-16,1-3 1 0,0 0 1 0,0-2 1 15,1 0 0-15,2-3-2 0,3 1 1 16,4-1-3-16,-3-1-3 0,4-1-15 0,1-1-31 15,1-1-59-15,-4 0-124 0,1 1-116 0,-3-1-53 16,2-1-21-16,0-2 15 0,5 2 50 16</inkml:trace>
  <inkml:trace contextRef="#ctx0" brushRef="#br0" timeOffset="38329.1632">19895 16483 31 0,'0'-6'311'16,"-3"2"35"-16,2-2 23 0,-4 1-30 0,-2 1-113 15,-1-1-71-15,-1 2-44 0,0 1-23 16,-3-1-13-16,2 3-5 0,-2 0-9 0,3 0-8 16,-2 3-11-16,1-1-10 0,2 3-6 0,-1 0-7 15,1 2-1-15,2-1-5 0,-1 1-5 16,1 1 0-16,3 0-1 0,-2 2-2 0,4 0-2 16,-4 1 1-16,2-1-1 0,-1 1 2 15,0-3 0-15,-2 2-2 0,1 2 0 0,-2-4 0 16,1 4-2-16,-1-5-1 0,-3 1 0 15,0 0 0-15,0-2 1 0,-3 2 1 0,1-4-2 16,-2 1 0-16,0-1 0 0,0 1 0 16,-1-2-1-16,4-1 0 0,-3 1 2 0,5-3 1 15,-4 4-1-15,5-3-6 0,3 3-15 16,1-4-37-16,0 4-66 0,-2 2-159 0,2-3-93 16,-3 1-44-16,10-1-11 0,2 2 23 0</inkml:trace>
  <inkml:trace contextRef="#ctx0" brushRef="#br0" timeOffset="38534.0402">19788 16823 278 0,'1'4'405'0,"-2"-1"25"0,-6-1 17 0,0-1-90 16,-1 1-153-16,-5-1-84 0,-3 0-50 0,0-1-22 16,-1 0-16-16,-2 1-12 0,3-1-6 15,1 2-8-15,-2 0-4 0,4-1 1 0,0 1-1 16,1-2 2-16,0 1-2 0,2 1-3 0,4-2-19 15,0-3-51-15,-2 0-124 0,2-2-133 0,-2 0-72 16,0-4-36-16,0-3-1 0,3 0 43 16</inkml:trace>
  <inkml:trace contextRef="#ctx0" brushRef="#br0" timeOffset="38779.2322">19837 16254 32 0,'7'-14'362'16,"-5"2"47"-16,1 4 28 0,-3-1 17 0,-1 6-167 15,-1-1-106-15,-1 3-68 0,-3-1-43 16,0 0-28-16,-4 1-14 0,-1 2-12 16,-2-1-8-16,0 2-3 0,1 0-2 0,-1-1-1 15,4 1-2-15,-1-2 0 0,2 2 0 0,2-2 0 16,1 0-1-16,-1 0-4 0,1-2-12 15,2-1-30-15,2-1-57 0,-3-1-118 0,1 2-122 16,-3-2-60-16,2-1-20 0,0-3 9 0,3 1 51 16</inkml:trace>
  <inkml:trace contextRef="#ctx0" brushRef="#br0" timeOffset="38981.2011">19702 16068 279 0,'2'-6'395'16,"0"-2"31"-16,-2 3 21 0,0 2-106 15,0 1-126-15,0 2-80 0,0-3-51 16,0 3-31-16,1 0-17 0,1 0-12 0,1 0-12 0,0 3-12 15,3-3-32-15,-3 1-76 0,-3 3-175 16,-4 3-95-16,-6-1-47 0,2-2-22 16,0 3 16-16</inkml:trace>
  <inkml:trace contextRef="#ctx0" brushRef="#br0" timeOffset="39497.2184">19522 16177 100 0,'-1'3'326'15,"-1"-2"24"-15,0 3 18 0,2-3-45 0,2 4-123 16,0-1-71-16,-1 0-37 0,1 3-20 0,-1-2-14 16,1 2-12-16,1 0-13 0,2 0-9 15,-4-1-12-15,1 2-1 0,-1 0-4 0,1-1-2 16,-2 1-3-16,0-1-1 0,0 0 1 0,-2 1-1 16,2-1-2-16,-1-2 1 0,-1 2 1 15,-2-2 0-15,1 3 1 0,-2-4-1 0,-2 4 1 16,1-2-1-16,-5 1-1 0,3-1 0 15,-1 1 0-15,-5-3 0 0,2 1 0 0,-1 2 2 16,1-2-2-16,1-1 3 0,-1 0 1 16,4 1 1-16,1-2 3 0,1-1 0 0,2 0-1 15,0 2-1-15,4 1-4 0,3 0 1 16,0 0-3-16,0 2 1 0,2-2 0 0,3 3-1 16,-1-1 0-16,2 0 0 0,-1 0 0 0,0 1-1 15,-2-1 1-15,3 1 1 0,-4-2-2 16,2 1 1-16,-4 1 0 0,0-1-1 0,-1 0 1 15,-2 0 0-15,-2 1 2 0,0-1-2 0,-1-1 0 16,-2 2 1-16,0 0-1 0,-3 1 0 16,-1-1 2-16,0-1 3 0,-3 3 2 15,0-3 4-15,-1 1 3 0,-1 0 4 0,-2-2 5 16,1 2 0-16,0-2 0 0,-2-2-1 0,3 0-5 16,-4 0-4-16,4-3-3 0,-2-1-3 15,3 0-5-15,1-3-2 0,3 0 2 0,-3 0-2 16,3-1 1-16,1-1-1 0,2-1 1 15,2-1-1-15,0-1 0 0,2 1 2 0,-1-2-2 16,6 0 0-16,-1 0 0 0,-1-2 0 16,2 1 0-16,1-1 0 0,2-1-2 0,1-1 2 15,0 0 0-15,1-3 0 0,0 1 0 16,0 0 0-16,3 0 0 0,-1 1 0 0,1 2 0 16,0 1-1-16,1 2 1 0,1 0-2 0,1 0-2 15,-1 0-15-15,3 0-26 0,-3-1-64 0,-4 3-121 16,-5-3-115-16,1 2-57 0,3-4-21 15,1 1 12-15,1 1 55 0</inkml:trace>
  <inkml:trace contextRef="#ctx0" brushRef="#br0" timeOffset="39898.4821">19857 15763 265 0,'-11'7'345'16,"-1"0"22"-16,-3 3 14 0,0 4-135 15,-1 1-90-15,-2 2-51 0,4 0-28 16,-2-2-17-16,4 0-12 0,-2 0-7 0,4 1-15 16,0-2-7-16,0-3-7 0,3-2-4 15,2 0-4-15,1-3-1 0,0-3-3 0,4 0-2 16,0-3-8-16,0 0-14 0,4-3-15 15,-1 0-18-15,2-5-13 0,1-2-7 0,1-2-3 16,3-2 4-16,1-3 14 0,2-1 12 16,0-1 14-16,-1 2 16 0,-2 0 21 0,-2 2 28 15,-2 6 24-15,-3 1 18 0,-3 5 13 16,0 2 6-16,-3 2-3 0,-2 4-5 16,-3 3-12-16,-1 2-6 0,-5 3-9 15,2-1-9-15,0 2-11 0,2-2-9 0,4-2-10 16,-1 1-6-16,2 0-4 0,1 1-10 15,3-3-48-15,-6 1-148 0,1 0-128 0,-4 1-67 16,1-8-37-16,-4-3-11 0,-1-2 38 16</inkml:trace>
  <inkml:trace contextRef="#ctx0" brushRef="#br0" timeOffset="41458.3727">19099 16279 328 0,'-5'-5'385'0,"-2"2"21"16,3 1 14-16,-2-1-146 0,2 3-115 0,0 0-73 15,0 3-36-15,1-1-23 0,2 1-11 16,1 2-4-16,-2-1-4 0,2 4-2 16,2-1-4-16,-2-2 0 0,1 2-2 0,2-2 0 15,-1 0-6-15,0-1-4 0,1-1-8 0,-2-1-10 16,3-1-8-16,-3-1-7 0,4 0-2 16,-2-3 3-16,2 2 2 0,-4-4 11 0,2 1 6 15,1-1 9-15,-3 1 5 0,-1 1 6 0,-1-2 3 16,-1 5 6-16,0-5-1 0,-2 3 4 15,-3 0 0-15,0 2 1 0,-1-1 3 0,-4 2-1 16,2-1 4-16,-5 4 1 0,0 1 3 16,0-3-3-16,0 4-1 0,0 1-1 0,2 1-7 15,-1 2 0-15,-2-2-3 0,1 4-3 0,0-2-1 16,-2 2 0-16,0-1 1 0,2-2 0 16,-2-2 3-16,1 2 3 0,1-4 3 15,-2 2 4-15,0-2 2 0,4-2-2 0,-2-1-4 16,2 1-1-16,2-3-4 0,-2 0-2 0,2 0-2 15,1-3 1-15,0 1 0 0,0-1 1 16,-1-2-2-16,0 1 1 0,3-1-2 0,-3 2 1 16,0-3-2-16,1 3 0 0,-2-1 2 15,1-1 1-15,-2 2 4 0,-3 0-1 0,4 2 2 16,-6 0 5-16,0 1 0 0,2 0 1 0,-3 1 1 16,4 0-1-16,1 2 1 0,2-1-2 15,0 1-4-15,3 0-1 0,4 1-4 0,1 0-2 16,2 3-1-16,2-1 0 0,2 1 1 0,-1 0-1 15,4 1-1-15,0 1-1 0,2 1 0 16,0-2 0-16,-1 1-1 0,2 0 1 0,-3 0 1 16,-1 2 0-16,0-2-1 0,-4 0 1 15,0 2 0-15,-4-4 0 0,0 2-1 0,-2 0 1 16,-1-3 0-16,-1 1 1 0,-3 1-1 0,2-3 1 16,-1-3 1-16,-4 1 0 0,5 1 1 15,-4-4-3-15,-3 3 2 0,-1-2 2 0,-1 0 4 16,-1 1 4-16,-1 1 1 0,-2-1 0 0,0-1 3 15,-2-1-2-15,3 0-1 0,-1 0-3 16,3-1-4-16,2-1-2 0,-1-1-1 16,6 0-1-16,-1-1 1 0,5 0-2 0,2 1 0 15,3-2-1-15,-1 0 0 0,4 0 0 16,4-2-3-16,-1 2-1 0,3-4 2 0,4 2 0 16,2-2 0-16,1 0 1 0,1-2-2 0,-1 1 3 15,2-1 0-15,-2 2-2 0,0 0 2 16,1 2-1-16,-3-1-1 0,0 4-1 0,-3-2 3 15,-1 4-1-15,-1 1 0 0,-1 1 0 16,-1 1-1-16,1 1 2 0,-3 1 0 0,-1 2 3 16,-1 0-3-16,-1 3 1 0,-3-1 0 15,1 4 1-15,-3-1-2 0,0 0 0 0,-1 3 1 16,-1-1-1-16,-1 0 0 0,1-2-1 0,-1-2 1 16,0 2 0-16,-1 0-3 0,0-5 3 15,-1 2 0-15,-1-3 0 0,0-1 3 0,-2 0-2 16,1-1 2-16,0-2-1 0,-2 0 0 0,0-2 0 15,2 1 1-15,-2-3-1 0,0 1-1 16,0 1-1-16,3-1 2 0,0-2-2 16,0 1 0-16,3-1 0 0,0 0 0 0,3 0 0 15,-1 0 0-15,2 2 0 0,2 0 0 16,-1-1 2-16,3 2-2 0,1-1 0 0,0 0 1 16,1 1-1-16,1 1 0 0,0-2-1 0,-1 3-1 15,1-2 0-15,-1 4 1 0,-1-2-1 16,0 3 2-16,0 0 0 0,-1 0 0 0,-1 1 2 15,-1 2-1-15,0-1-1 0,-1 2 0 0,0-1 2 16,-4 1 2-16,3 0-3 0,-3-1 2 16,2 2 2-16,-1-3-3 0,-2 0-1 0,1 1-1 15,0-2 2-15,-3 0-2 0,5 0-2 16,0-3 1-16,-2 1 1 0,2-1 3 0,-1-1-2 16,2-1-1-16,1-1 0 0,0-1 1 15,1-3 0-15,0 0 0 0,0 0 0 0,0-1-1 16,1-2 0-16,2-2 0 0,0 1 1 15,-1-2-1-15,1 0-1 0,1 0 1 0,-1 0-1 16,5 0 1-16,-2 0-1 0,2 0 0 0,0-2 1 16,1 2 1-16,0 1 0 0,2-1-2 15,0 0 0-15,0 2-4 0,2 1-10 0,0 0-32 16,-2 2-50-16,1-1-49 0,-4 3-155 16,0 0-82-16,-5 0-31 0,3-4 7 0,2 1 37 15</inkml:trace>
  <inkml:trace contextRef="#ctx0" brushRef="#br0" timeOffset="41643.117">18093 16171 249 0,'3'-6'388'0,"-1"-1"32"0,0-1 21 16,-1 3-93-16,1 0-126 0,-2-2-82 16,2 3-52-16,-2-1-30 0,1 2-21 0,2 1-12 15,2-1-12-15,-1 0-5 0,1 3-9 0,3-2-21 16,1-1-43-16,-1 0-70 0,-3 4-154 15,-5-1-89-15,4 2-42 0,0-2-7 16,4 0 27-16</inkml:trace>
  <inkml:trace contextRef="#ctx0" brushRef="#br0" timeOffset="41928.3926">18510 15963 14 0,'15'-11'347'0,"-1"1"40"0,-3-2 25 0,-3 2 14 16,1 2-151-16,-4-1-102 0,2 0-54 15,-3-2-35-15,0 2-18 0,-1-2-15 0,-2 3-13 16,2-2-14-16,-3-2-12 0,0 2-3 16,0-2-8-16,-3 2-1 0,0-1-1 0,2 1 0 15,-6 0 1-15,4 3 0 0,-4 0 1 16,3 2 3-16,-4-1-1 0,3 2-1 16,-3 4 1-16,3-3 1 0,-1 3-1 15,-3 3-3-15,2 1 2 0,3 2-1 0,-3 1-1 16,4 3 0-16,-1 0 0 0,4 0 0 0,1 3 0 15,4-1-1-15,1 1-1 0,2 1 1 16,0-2-5-16,1 1-22 0,-4-2-64 16,-5-2-124-16,-5 1-123 0,-2 1-66 15,-3-2-34-15,-3 1 8 0,-6 1 51 0</inkml:trace>
  <inkml:trace contextRef="#ctx0" brushRef="#br0" timeOffset="42367.1805">17717 16286 111 0,'-3'0'294'0,"-2"0"29"15,4 0-8-15,1 0-51 0,1 0-91 16,-1 2-50-16,5-2-27 0,-2 3-14 0,0-3-2 15,0 4-3-15,1-4-2 0,0 3-9 0,0-1-10 16,-3 0-13-16,1 1-11 0,-1 0-7 16,-1-1-6-16,-1 1-2 0,-1 1 1 15,1 0 0-15,-3 2-2 0,0-2 0 0,-3 3-3 16,2-1-4-16,-4-1-2 0,1 0-2 0,0 2 3 16,-4-3 0-16,-1 1-2 0,-3 2 1 15,2-2-1-15,-3-1-3 0,-1 0 0 0,-1 2-2 16,0-1 3-16,-3-1-2 0,0 2-2 0,-2-1 2 15,-1-1 1-15,3-1-2 0,-5 2-2 16,0 0 1-16,0-2 0 0,0-1 0 0,1 0-3 16,3-1 3-16,-1 1 0 0,4-2 0 15,4 0 0-15,0-2-2 0,4 2 2 0,-1-3-1 16,5 1 1-16,0-1-1 0,3-1 1 0,-1-1 0 16,3 0-4-16,2-1-13 0,-1-3-35 15,0-2-54-15,1 1-117 0,-2 2-118 0,-2-4-60 16,2 2-20-16,3-5 17 0,-2 1 45 15</inkml:trace>
  <inkml:trace contextRef="#ctx0" brushRef="#br0" timeOffset="42549.8442">17278 16120 175 0,'12'-7'366'0,"1"4"33"0,-2-2 19 16,3 1-62-16,-1-1-129 0,-1 2-75 15,-2 0-47-15,0 0-32 0,0-1-15 16,0 1-18-16,-2 0-13 0,4 1-10 0,0-3-9 15,-1 5-6-15,3-2 2 0,-1 0-4 16,1 1-8-16,0-1-21 0,2 1-52 0,-7 1-138 16,-1 0-124-16,1 0-60 0,1 0-31 15,0 0 6-15,-1 1 43 0</inkml:trace>
  <inkml:trace contextRef="#ctx0" brushRef="#br0" timeOffset="43547.9943">16931 16283 317 0,'0'0'367'0,"-1"-2"27"0,-1 0 8 0,0 2-129 15,-3 2-92-15,1 0-57 0,-4 1-33 0,2 2-20 16,-2 4-16-16,-1-4-15 0,1 3-14 16,1 0-8-16,-2 1-5 0,4 0-7 15,-1 0-5-15,1-1 1 0,0-3 0 0,0 4-2 16,2-4 1-16,-3-2 0 0,2 2-1 0,-1-2 0 16,-2-2 2-16,2 0-2 0,-2 1 0 15,0-2 0-15,1-2 0 0,0 1 0 0,-1-1 0 16,0-1 0-16,0-2 0 0,1 1 0 15,-1-3 1-15,0 2 0 0,0-3 1 0,3 1 0 16,-1 2-2-16,0 0 2 0,3-1-1 0,-1 3-1 16,0 0-1-16,2 2 1 0,1-1 0 15,0 1-2-15,1 1 2 0,2 0 0 0,0 1 2 16,1 1-4-16,-1 1 1 0,2 0-1 16,-4 1-1-16,2 1 0 0,-1 1 2 0,-2-1 2 15,0 2 2-15,-2 0-2 0,-1 0 0 16,-2 3 3-16,-1-2-4 0,-3 2 0 0,-1-2 0 15,-3 2 0-15,-2 0 2 0,-1 0 1 0,-3 3-3 16,-3-2 2-16,-1-1-2 0,-3 1 0 16,-3 2-2-16,2-3 0 0,-3-1 2 0,2 1-1 15,-1-3 1-15,4 0 3 0,-1-2-1 16,3-2-1-16,-1-2-1 0,-1-2 1 0,3-1-1 16,-1-1 1-16,3-1 1 0,2 0 1 15,0-3 0-15,2 2 1 0,3-4 0 0,1 2-2 16,2 1 0-16,4-1-2 0,1 2 2 0,-1 0-4 15,3 3 2-15,3 0-2 0,-2 1 2 16,2-1 2-16,-1 2-2 0,-1 2 0 0,-1-1 0 16,1 5 0-16,-2 0 0 0,-3 3 0 15,1 1 0-15,-2 2 2 0,0 0-2 0,-2 1-2 16,-3 0 2-16,-2 2 0 0,1-2 0 16,-2 3 0-16,1-3 0 0,-2 1 2 0,2-2-1 15,0 1 0-15,1-4-1 0,5 1 1 16,-2-3-1-16,5-1 0 0,1-2 0 0,0-1 0 15,3-1 0-15,-1 1-2 0,3-3-5 0,2-2-22 16,-1 1-44-16,4-2-52 0,-3-2-123 0,-1-2-108 16,-1 0-52-16,4-5-6 0,2-1 26 15,2-2 45-15</inkml:trace>
  <inkml:trace contextRef="#ctx0" brushRef="#br0" timeOffset="43899.2629">15988 16486 7 0,'4'-16'323'15,"0"1"40"-15,-3 1 28 0,-1 2-5 16,0 2-116-16,-3 2-85 0,0-1-48 0,-2 5-32 15,-2-2-23-15,0 1-17 0,1 3-20 16,-2-1-13-16,-1 1-15 0,-1 4-10 0,-1 1-3 16,-2 0-3-16,0 4 0 0,-1 2-1 0,3 1 0 15,2 4 0-15,1-1 0 0,0 3-2 16,3 0 2-16,0 0 0 0,2 1-2 16,1-3 1-16,-1 2 1 0,-1-3 0 0,2 1-1 0,1-4 1 15,-1 0 0-15,-1 0 0 0,-2-1-2 16,2-1 2-16,-2-3-2 0,0 1 0 15,-4-1 1-15,1-1 1 0,0 1 1 0,-3-2 0 16,2 0 0-16,-1-3 1 0,-2 0-2 0,0 0 0 16,0-3 0-16,-2 0-2 0,2-2 2 15,0 1 0-15,2-2 2 0,2-1-1 0,3 1-1 16,0-3 1-16,3-1-1 0,2 0 0 16,4-2 1-16,1-2-1 0,2 2 2 0,-1-3-1 15,2 1 1-15,1-1-2 0,2 2 0 0,-1 0 0 16,1 1-1-16,-2-1 0 0,0 1-4 15,1-1-16-15,0 3-34 0,0-2-65 16,-6 0-150-16,2 1-96 0,-6 1-47 0,2-2-11 16,-1 0 22-16</inkml:trace>
  <inkml:trace contextRef="#ctx0" brushRef="#br0" timeOffset="44088.1464">15939 16168 15 0,'10'-5'328'0,"-1"0"36"16,-3 0 21-16,0 2 7 0,1-2-139 15,0 0-84-15,-2 1-45 0,0-1-25 0,2 0-18 16,-3 0-16-16,1 0-16 0,3 2-12 0,-2-2-13 16,1 1-11-16,-1-1-2 0,3 2-6 15,1-1-11-15,-1 0-26 0,5 1-48 16,-1-2-103-16,-5 5-137 0,5-3-71 0,-4 1-32 16,7-5 3-16,-2 0 36 0</inkml:trace>
  <inkml:trace contextRef="#ctx0" brushRef="#br0" timeOffset="44420.9332">16371 15857 308 0,'4'-5'345'0,"4"1"23"0,-5 1-1 15,0 1-122-15,-1 0-74 0,-1 2-38 16,-1 0-25-16,2 0-15 0,-2 0-14 0,0 4-17 16,3-1-17-16,-3 1-11 0,4 2-13 15,-3 3 1-15,-1 0-6 0,2 3-5 16,-1-1-3-16,-1 3-3 0,-1 0-3 0,-1-3-2 15,1 2-1-15,-3-1 1 0,-1-2 1 16,-1 0 0-16,1-3-1 0,-4-2 1 0,1 0 0 16,0 0-2-16,-3-3 1 0,0-2 1 15,1-2-1-15,-2-1 2 0,2 1-1 16,-1-5-1-16,2 1 0 0,3-2 2 0,-1-1-1 16,4-1-1-16,1-4 3 0,6 0-2 15,0-3 1-15,4-2-1 0,3 0-1 0,0 1 2 16,2 2-2-16,1 1 2 0,-1 0-2 15,3 6-2-15,-2 1 2 0,0 5-8 0,-1 3-20 16,-1 3-45-16,-9 3-92 0,-3 5-149 16,-6 5-79-16,-5 5-34 0,-2 5-5 0,-4 1 35 15</inkml:trace>
  <inkml:trace contextRef="#ctx0" brushRef="#br0" timeOffset="44673.77">16284 16767 100 0,'14'13'340'0,"-3"-4"39"16,1-3 27-16,1 0-35 0,4-1-121 0,-2-3-74 15,3-2-50-15,-1 0-34 0,-2 0-25 16,1-4-21-16,0 3-18 0,-2-3-14 16,0 1-7-16,-1 1-3 0,3-1-4 0,-4-2-5 15,2 2-15-15,-1-1-20 0,0 1-40 0,1-2-58 16,-3 1-95-16,2 0-110 0,-4 1-46 15,3-2-8-15,1-1 23 0,0 2 47 0</inkml:trace>
  <inkml:trace contextRef="#ctx0" brushRef="#br0" timeOffset="44862.6549">16853 16741 342 0,'9'4'418'16,"-3"-4"28"-16,0 0 16 0,-2 0-131 0,-1 0-127 15,-1 0-68-15,-2 0-11 0,-4 0 10 16,3 0 9-16,-3 0 5 0,0 0-1 0,0-2-24 15,-1 0-43-15,1 1-51 0,0 1-74 0,-1-2-52 16,0 2-59-16,-5 3-165 0,0 1-140 16,-3-1-65-16,0-2 6 0,0-1 21 0,-4 0 41 15</inkml:trace>
  <inkml:trace contextRef="#ctx0" brushRef="#br0" timeOffset="45227.202">15319 16315 85 0,'0'-4'363'0,"-2"3"38"0,-2 1 17 0,-1 1-24 16,0 5-143-16,-6 1-96 0,1 4-59 16,-5 2-29-16,1 2-17 0,0 2-9 0,1 1-10 15,-1 0-10-15,2-1-9 0,-1 0-6 0,1 0-5 16,4-4-2-16,-1-2 0 0,3-3-6 0,1-1-13 16,2-5-29-16,1-2-45 0,0-2-73 15,1-1-99-15,-1-2-90 0,-1-2-38 0,0-1 3 16,3-5 30-16</inkml:trace>
  <inkml:trace contextRef="#ctx0" brushRef="#br0" timeOffset="45448.1409">15142 16173 122 0,'-5'-3'363'0,"2"1"38"15,-1 1 22-15,1 2-31 0,1 1-147 0,-1 4-85 16,-1-1-54-16,1 5-33 0,-2 2-20 15,1 0-16-15,-1 3-10 0,1 0-11 0,0 3-6 16,-1 0-5-16,2 1 0 0,2-2-4 16,-3 1-1-16,1-2-1 0,-3-1-1 0,1-1-13 15,1-2-27-15,-3-3-43 0,2-2-77 16,-5-1-115-16,-2 0-93 0,1-2-37 0,-1 0-2 16,2-3 30-16</inkml:trace>
  <inkml:trace contextRef="#ctx0" brushRef="#br0" timeOffset="45790.9302">14902 16390 223 0,'-5'-4'361'0,"3"1"34"0,-1 0 25 0,2 0-92 16,-2 1-102-16,1 0-68 0,-1-1-45 15,2 3-30-15,-3 0-24 0,1 0-23 0,-2 3-15 16,0-1-8-16,-2 1-7 0,-1 2-3 0,-2 0-2 16,1 2-1-16,-4-1 0 0,0 1 0 15,-2-1 0-15,-3 0-1 0,1 0 1 0,-3 1 0 16,0-4-1-16,-3 2 0 0,-1-1 0 0,-3 0-3 15,0-3 2-15,-3 1 1 0,0-2-2 16,-1 0-1-16,-1 0 2 0,2-2-1 0,4 0 1 16,1-3 2-16,3 0-1 0,3 0 0 15,3-4 0-15,2 1 0 0,5-3 0 16,1-1 0-16,3 1 1 0,2-3-1 0,0 0-2 16,3-1 3-16,4 2 0 0,-1-3 0 0,2 1 0 15,0 3 0-15,2-1 0 0,-1 1 0 16,3 2-1-16,-2-1-1 0,-1 2 0 0,2 1 1 15,0-1 1-15,-2 4-3 0,2-2-18 16,-2 2-38-16,4-1-56 0,-7 4-126 0,-3 2-109 16,0 0-54-16,3-6-15 0,3 2 24 0,-1-4 45 15</inkml:trace>
  <inkml:trace contextRef="#ctx0" brushRef="#br0" timeOffset="46065.6312">14533 16119 261 0,'10'-6'349'15,"1"-2"30"-15,0 2 26 0,0-1-120 16,0 1-82-16,2 0-48 0,0-4-33 0,-1 3-24 15,1 0-23-15,1-3-22 0,-3 2-17 16,2 0-11-16,1-1-12 0,-3 0-7 0,2-3 0 16,-4 2-6-16,1-2 0 0,1-3 0 15,-5 3 0-15,1-2 2 0,-3 0-2 0,-2-1 1 16,-2 1 0-16,-2 1-2 0,-4 3 1 16,-2 1-1-16,-6 5 1 0,1-1 1 0,-6 4-1 15,0 1-1-15,-1 3-1 0,-1 1 2 16,2 4-1-16,0-1-2 0,6 2 3 15,1 2 0-15,2 1 0 0,6 2-2 0,0-1 2 16,4 2-1-16,4-2 1 0,0 2-1 16,1 0-3-16,2-1-12 0,0-2-44 15,1-2-68-15,-6 4-167 0,-5-1-87 0,-10-1-45 16,2-3-12-16,-2-4 29 0</inkml:trace>
  <inkml:trace contextRef="#ctx0" brushRef="#br0" timeOffset="46711.8877">14308 16174 258 0,'-10'2'358'0,"4"-2"26"0,-1 0 20 16,1-2-118-16,3 1-94 0,2-1-58 0,-1-1-35 15,2 2-22-15,0-3-17 0,2 1-19 0,-1 1-15 16,2-3-10-16,3 2-8 0,-1-2-6 16,0 0-2-16,1 1-1 0,-2-1-2 15,0 2 0-15,1-2 3 0,-4 2 0 0,2 2 2 16,-1-2 1-16,-2 3 0 0,0-3-1 0,0 3-2 15,0 0 1-15,0 0-2 0,0 3-1 0,0-3 1 16,-2 3-1-16,-1-2 2 0,2 3 0 16,-4 1-1-16,4-1 0 0,-2-1 1 15,-1-1-1-15,1 1 1 0,-2 1 1 0,0 1 0 16,1-3 0-16,-4-1-1 0,2 1 2 0,-1-2-1 16,-2 0-1-16,0-2 0 0,-1 1 0 15,0-1 0-15,1 2 3 0,1-5 0 0,0 1-1 16,2-1 3-16,-2 0-3 0,3-2 6 15,2-1-2-15,1 0 3 0,2-2-1 0,2-2-2 16,3 1 2-16,-2-2-3 0,5 2 1 16,-4 1-3-16,1 2-2 0,0 1 5 0,-2 2-4 15,0 2 2-15,-1 2-2 0,0 1-1 16,-1 1 1-16,-1 2-2 0,-1 3 0 0,-1 2 0 16,0 5 1-16,-2 1 1 0,-3 4-4 15,2 0 1-15,1 0 0 0,-1-1-3 0,2 2 2 16,1 0-1-16,2-2 2 0,0 3 0 15,0-1 2-15,0-1-1 0,0 1 0 0,0 0 1 16,-1 0-1-16,-1-1 0 0,1 0 0 16,-1 0 0-16,-1 1 0 0,-2-2 0 0,-2-1-1 15,-2 0 0-15,-2 1 1 0,-3-1 0 16,1-3 0-16,-4 2 1 0,-1-4 0 0,-2 1-1 16,1 0 0-16,-3-4 0 0,-2 0-1 0,1-2 0 15,0-2 0-15,0-1-1 0,-3-1 2 16,4-1-2-16,1-2 1 0,1-1-2 0,1-1 2 15,3-1 0-15,2-2 1 0,3-2 0 16,3 0 2-16,2-4 0 0,1-1-2 0,5-2 0 16,3-3 0-16,3 1 1 0,1-2-1 15,2 1-1-15,0 0 1 0,1 3 0 0,0-2-2 16,0 3-19-16,-1 1-51 0,2 2-52 16,0 2-166-16,1 1-86 0,-2 3-45 0,-2 0-8 0,3 2 39 15</inkml:trace>
  <inkml:trace contextRef="#ctx0" brushRef="#br0" timeOffset="47363.3009">13851 16186 139 0,'7'-6'354'0,"-2"0"42"0,-3 0 28 16,-1 3-56-16,-2 1-118 0,-2 2-81 0,-3 2-57 15,-1 0-41-15,-1 4-23 0,-3-2-22 0,0 4-11 16,-2 1-6-16,0-2-1 0,-2 3-2 16,-2-1-3-16,1 1 1 0,-3 0 4 0,-3-1 0 15,3 0-1-15,-5-1 0 0,2 2-1 0,-3-3-1 16,1 1-2-16,-1-1-1 0,-1-3-1 15,1-1-1-15,0 0 0 0,4-3 0 0,-1 0-2 16,5-3-1-16,1 0 2 0,0-1-1 16,5-3 2-16,0 2-2 0,0-5 1 0,5 3 0 15,-1-2 0-15,2 0 0 0,2 1-1 0,2 1 0 16,-4 1-1-16,5 1 3 0,0 3 0 16,5-1 0-16,-4-1 0 0,4 3 0 0,1-1 0 15,2 4 0-15,-1-1 0 0,2 3-1 16,-3 1 2-16,-1 0-1 0,2 2 0 0,-4 4 3 15,-1-1-1-15,-4 3 1 0,0 2-2 16,-3-1 0-16,-3 3 2 0,0-1-2 0,-4-1-1 16,-1 2 0-16,-4-2 0 0,3 1-1 15,-2-2 1-15,3-3 0 0,-2 1 0 0,2-4 0 16,-1 0 0-16,3-2 0 0,-2-1 0 0,0-3-2 16,4 1-4-16,-1-3-21 0,-1-2-45 15,0 0-64-15,1 1-161 0,-4-1-84 0,3 2-41 16,5-6-1-16,1-1 28 0</inkml:trace>
  <inkml:trace contextRef="#ctx0" brushRef="#br0" timeOffset="47727.397">13669 15978 41 0,'11'-15'372'0,"-5"6"45"0,-2 0 29 16,-3 1 20-16,-1 3-171 0,-1 0-113 0,-4 3-74 15,-2-3-42-15,-5 5-31 0,1 0-15 16,-5 0-13-16,2 0-3 0,-2 0-2 0,2 5 0 16,0-5-2-16,2 2-2 0,3 1 0 15,-2-3 1-15,5 3 1 0,-2-3-3 0,1 0-16 16,1 0-30-16,1-3-46 0,-1 1-65 16,3-1-89-16,0-2-80 0,-2 0-43 15,3-2-1-15,0 0 56 0,1 0 162 16,1-2 171-16,1 0 142 0,1 0 106 0,-2 1 71 15,0 1 18-15,2 0-77 0,-2 3-68 16,0 0-47-16,0 0-40 0,0 2-34 16,0-1-29-16,0 1-17 0,0 2-18 0,0-2-9 15,1 2-7-15,-1 2-5 0,0 0 1 0,0 1-3 16,-1 3-5-16,-1-2-11 0,-4 5-32 16,1-2-51-16,-4 1-110 0,-4 3-128 15,-3 1-65-15,0 3-24 0,-3-2 14 0,-1 3 38 16</inkml:trace>
  <inkml:trace contextRef="#ctx0" brushRef="#br0" timeOffset="47974.8981">13117 16120 33 0,'-6'8'283'0,"1"-3"26"0,0 0 15 0,4 0-48 16,-2 0-96-16,3-3-56 0,3 3-29 16,0 0-16-16,0 0-2 0,0 1 1 0,2 2-2 15,0-1-5-15,1 1-8 0,0 1-10 0,-1-1-5 16,0 1-13-16,-2 1-9 0,-1 0-6 15,-1-1-7-15,-1 2-5 0,-3-1-2 0,0 1-2 16,-2 1 0-16,-1 0-3 0,-2-2 2 16,0 1 1-16,2-2-2 0,-1 0-1 0,-2-4 1 15,1 2-2-15,2-2 1 0,-2 0-1 16,0-1-7-16,0-1-15 0,0-1-25 0,2-2-35 16,-2 2-57-16,0-2-100 0,-3 0-97 15,-3 0-37-15,4-2-5 0,2 0 24 0,-1-5 46 16</inkml:trace>
  <inkml:trace contextRef="#ctx0" brushRef="#br0" timeOffset="48646.3945">12959 16273 114 0,'5'-7'343'0,"-3"2"40"0,-1 2 28 15,1 0-46-15,-2 3-114 0,-2 0-73 0,1 3-50 16,-1 0-35-16,-3 2-28 0,0 3-18 0,-1 4-19 16,-2 2-13-16,0 3-5 0,2 2-4 15,-2 1-5-15,-1-1-1 0,2 2-2 0,1-1 1 16,1 0-5-16,-2-3 3 0,3 0 2 0,0-1 1 15,0-6 0-15,1 2 0 0,2-5 1 16,-1-2-1-16,2-1-1 0,0-1-3 16,0-2 3-16,2-2-4 0,-1-1-2 0,2-3-8 15,2-2-4-15,-2-2-9 0,-1-1-9 0,1-3-9 16,0-1-4-16,-1-1 2 0,-2-1 6 16,0 3 9-16,0-2 11 0,-2 3 11 0,-1-1 7 15,0 0 9-15,1 4 4 0,-1-1 6 16,-2 3 4-16,1 1 5 0,0 1 2 0,-1 1 6 15,1 2 0-15,1 1-1 0,0 1-2 0,1 0-2 16,-1 0-6-16,1 1-5 0,-1 3-3 16,2 1-6-16,-3-2-2 0,1 2-2 15,1 0-1-15,-3 0 1 0,1 2-2 0,1-3 1 16,0 1 2-16,-2 0-2 0,0 0 4 0,2 0-1 16,-2-2-1-16,1 1 2 0,-1-1-3 15,4-2 1-15,-3 1 0 0,1-2-2 0,1 0-2 16,-1 0 1-16,2 0 2 0,-1-2-2 15,0 1-1-15,-1-2 1 0,1-1-1 0,-2 2 2 16,1-1-2-16,0 0 0 0,-2-2 3 0,0 3-2 16,0-1-1-16,-2-1 0 0,2 3 0 15,-1-3-1-15,-1 4 0 0,1-3-1 16,-2 3 2-16,2-2 0 0,-1 2 3 0,-1 0-2 16,-1 0-1-16,0 0 1 0,1 2-1 0,-5 1 0 15,2 2 0-15,0 2 0 0,-3-2 0 16,1 3 0-16,-1 1 0 0,1 0-1 0,3 0 0 15,-2 1 0-15,2 0-1 0,1 2 2 0,-2-2 0 16,3 3 0-16,0-1 2 0,0 2-2 16,0 0 1-16,-1-2-1 0,-2 3-3 0,1-2 1 15,-1 0 2-15,-1-1-2 0,-1 1 1 16,0-1-1-16,-1 0 2 0,0-4 0 0,-2 1 0 16,3-1-1-16,-2-2 0 0,3-1 0 15,0 0-1-15,2-2 2 0,2-1 0 0,2 0 0 16,-2-2 2-16,5 0-2 0,-2 0-13 15,4-2-48-15,1 0-54 0,0 2-171 0,-2-5-87 16,1 0-48-16,1-6-13 0,0 1 35 0</inkml:trace>
  <inkml:trace contextRef="#ctx0" brushRef="#br0" timeOffset="48856.6755">12515 16062 127 0,'13'-11'349'0,"-4"-2"27"16,1 5 14-16,-1-1-43 0,1 1-154 16,-1 3-84-16,0-3-47 0,-1 3-26 15,2-2-15-15,0 2-8 0,0-2-7 0,2 2-19 16,-2 3-31-16,0-1-78 0,-2 7-136 16,-3 2-70-16,-2 1-39 0,3 1-8 0,-1 6 21 15</inkml:trace>
  <inkml:trace contextRef="#ctx0" brushRef="#br0" timeOffset="49083.363">12790 16767 60 0,'6'13'391'0,"-3"-4"39"16,-1-3 20-16,-2-2 14 0,2 0-175 15,-1-3-134-15,-1-1-74 0,0 2-38 0,0-2-19 16,0-2-13-16,0 2-6 0,-1 0-2 0,1 0-9 15,-2-3-46-15,-3 0-93 0,-4 0-155 16,-2-1-81-16,-3-1-43 0,1-2-16 0,0-2 31 16</inkml:trace>
  <inkml:trace contextRef="#ctx0" brushRef="#br0" timeOffset="49319.5316">12351 16138 172 0,'-2'-2'362'0,"0"-1"29"0,2 3 14 16,0 3-65-16,0 2-120 0,2 4-78 0,1 3-43 16,0 3-24-16,1 3-14 0,-1 5-10 15,0 1-17-15,0 0-13 0,-3 3-7 0,3-2-8 16,-1 2 1-16,-1-2-6 0,-1 1-1 15,0-1-1-15,-1-1-12 0,-4-2-22 0,-1-3-37 16,-1-4-43-16,-1-5-77 0,-4-1-102 0,-1-1-70 16,-1-3-24-16,1-3 11 0,-1-5 33 15</inkml:trace>
  <inkml:trace contextRef="#ctx0" brushRef="#br0" timeOffset="49799.2726">12201 16329 337 0,'1'-3'388'0,"-1"0"29"0,2 3 19 0,-1 0-150 16,-1 0-101-16,0 1-66 0,0 2-47 16,0 3-26-16,-1 2-21 0,-1 0-9 0,1 4-5 15,-3 0-4-15,-1 0-2 0,0 1-1 16,-2 0-1-16,2-1-1 0,-3 3 3 0,0-1 0 16,-1-1 0-16,1-2 2 0,0-2-1 0,-3 0 0 15,3-4-1-15,-1 0 2 0,1-1-2 0,-2-4 0 16,1 0-1-16,-1 0-2 0,-1-2-2 15,0-1-2-15,-1-2 0 0,1 1 0 16,1-4 1-16,-1-1-2 0,2 2 2 0,1-2 1 16,1 3 0-16,-2-1 1 0,1 0 1 15,3 2 0-15,-1 2 0 0,1 1-1 0,-1-1-1 16,4 1-1-16,1-1 2 0,1 3 0 0,-2 0 1 16,2 0-2-16,0 1 0 0,-1 1 0 15,1 1 0-15,-4 1 0 0,3 1 0 0,-4 2 2 16,0 1 2-16,-4 0 0 0,1 1 1 15,-3 1-3-15,-2 1 3 0,-1 2-3 0,-2-1-2 16,0 0-1-16,-4-2 0 0,-1 3 1 16,-1-3 1-16,-3 0 4 0,-2 0 5 0,-2-1 6 15,1-1 2-15,-2-3 2 0,2 2 2 0,-1-5-2 16,-1 1-1-16,0-1-7 0,2-1-1 16,-1-1 0-16,1-1-3 0,0-1-3 0,0-2 1 15,3 0-2-15,0-3 1 0,1 2-2 16,2-4-3-16,4 2-1 0,1-1-4 0,3 0 0 15,0 0-4-15,1-1-3 0,3 0-4 16,0 0-7-16,2 1-4 0,1-1-2 0,1-1-22 16,1 0-58-16,-1 0-61 0,-2-1-144 15,-2-1-76-15,1 2-38 0,1 0-1 0,3 3 51 16</inkml:trace>
  <inkml:trace contextRef="#ctx0" brushRef="#br0" timeOffset="50010.1373">11227 16274 60 0,'18'-10'375'0,"0"1"44"16,1 0 24-16,0 1 17 0,0 3-186 0,-3-1-105 16,3-1-67-16,-2 2-41 0,-1 1-26 15,0 1-13-15,0-1-10 0,1 1-6 0,1 1-1 16,2 1-5-16,0 1-1 0,3 0-13 0,5 0-56 16,-6 5-161-16,4 0-116 0,-6 0-62 15,2-2-32-15,-6 1-5 0,-5-1 46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02:43.5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22310 7899 95 0,'0'0'244'0,"4"1"19"0,-3 1-26 0,-1-2-53 16,2 1-55-16,-1-1-34 0,-1 0-16 0,2 0-13 15,-2 0-9-15,0 0-5 0,0 0-6 16,0 0-11-16,0 0-4 0,0 0-3 16,0 0-4-16,0 0-3 0,0 0-2 0,0 0 1 15,0 0-3-15,0 0-2 0,0 0-3 16,0 0-1-16,0 0-4 0,0 0-2 0,0 0-4 15,0 0-1-15,2 0 3 0,-2 0-1 16,0 0 0-16,0 0 2 0,0 0 4 16,0 0 4-16,0-1 6 0,0 1 5 0,0 0 7 15,0-2 0-15,0 1 2 0,0-1-5 16,0 1-5-16,0 1-4 0,0-2-2 16,0 1-3-16,0 1 0 0,-2 0 2 0,2 0 4 15,-2 0 0-15,2 0 1 0,-1 0 1 16,-1 0-2-16,-1 1-2 0,0 1-3 0,0 1-4 15,-4 0 0-15,1-2-5 0,3 2 0 16,0 2-2-16,0-2 0 0,1 1-3 0,0-1 3 16,-1 0 0-16,3 1 1 0,0-1 2 15,0-1 1-15,2 1-1 0,-1 1 2 0,3-4 0 16,-3 5-1-16,2-5-2 0,2 2-1 16,0-1 2-16,-1 1-1 0,1-1-3 0,0 1 0 15,-2-1-1-15,2-1 2 0,-3 0-2 16,-1 0 1-16,1 0 2 0,1 0 3 15,-3-1 1-15,1 1-1 0,-1-3 4 0,0 1-1 16,0 1 1-16,0-1-5 0,0 0 2 16,0-1-4-16,0-1-1 0,0 1-1 0,0 1-1 15,0-1 2-15,0-1-2 0,0 1 0 16,0 1-1-16,-1-1 0 0,1 1 1 16,0-1 1-16,-3 3-1 0,1 0 0 0,2-3-1 15,-1 3 0-15,1 0 2 0,-2 0-2 16,0 0 0-16,1 0 0 0,-1 0 0 0,2 0 0 15,-1 3 2-15,-1-3-1 0,0 3 0 16,1-2 0-16,-1 2-1 0,1-2 0 0,1 3-1 16,-2-2 1-16,4 1-2 0,-2 1 0 15,1-1 0-15,2 0 2 0,1-1 0 0,-3 3 0 16,2-3 0-16,1 1 0 0,-3-2 0 16,4-1 0-16,-4 0 0 0,2 0 2 15,1-1-2-15,-3-1 0 0,2-1 2 0,1 1-1 16,-3-1-1-16,2-2 0 0,-1 2 0 15,-2-1-1-15,2 0 1 0,-1-1-2 0,-1 2 4 16,0-2-2-16,0 2 0 0,-1 1-2 16,-1-1 2-16,2 0 0 0,-2 2-2 15,1-2 2-15,-1 0 0 0,1 3-1 0,-1-2-1 16,0 1 1-16,1-1-1 0,-1 2-2 16,2 0 3-16,0 0 2 0,0 0-1 15,-1 0 0-15,1 0 0 0,0 2 2 0,-2-1-2 16,0 1-2-16,2 1 2 0,0 0 2 15,-1 0-1-15,1-2 0 0,0 2-1 0,1-1 1 16,-1 1-1-16,0-3-1 0,4 3 1 16,-4-2 0-16,1 0 0 0,2 2-1 0,1-3 0 15,0 2 1-15,0 0-2 0,2-1 2 16,-5-1 2-16,2 1-1 0,-1-1 0 0,0 0-1 16,-2-1 1-16,0 1-1 0,0-3 1 15,-2 1 1-15,-1 2 0 0,0-3-2 0,-2 1 0 16,2-1 0-16,0 3 0 0,0-3 0 15,1 3 0-15,0 0-3 0,2 0-17 16,0 0-34-16,2 3-68 0,-2-3-168 0,0 0-86 16,-2 3-43-16,2-3-10 0,4 2 23 15</inkml:trace>
  <inkml:trace contextRef="#ctx0" brushRef="#br0" timeOffset="857.6491">22477 7950 63 0,'0'1'263'16,"0"1"27"-16,0-2-17 0,0 0-37 15,1 1-57-15,-1-1-48 0,0 0-33 0,0 0-18 16,0 0-8-16,0 0-10 0,0 0-9 16,-1 2-7-16,1-2-6 0,0 0-8 0,0 0-6 15,0 0-6-15,0 0-3 0,0 1-6 16,0 0-1-16,0 1-4 0,0-2 1 0,0 2-4 15,0-1 3-15,-2 1 0 0,2-2-1 16,0 1-3-16,2-1 1 0,-2 2 3 16,0-2-1-16,1 0 2 0,-1 0 1 0,0 0 5 15,0 0 1-15,5 1-1 0,-5-1 0 16,0 0 0-16,1 0-1 0,1-1-3 0,-1 1 0 16,-1-2-2-16,2 2-3 0,0-1 2 15,-2-1-2-15,1 1 6 0,-1-1 1 16,2 0 7-16,-2 1 0 0,0 0-1 0,0-1 1 15,-2 1 2-15,2-2-4 0,0 1 0 16,0 2 2-16,-1-1-2 0,1 1-1 16,-2-2-1-16,0 2-3 0,1 0-3 0,-1 0-2 15,1 0-1-15,-4 0-4 0,2 0 1 16,0 0-2-16,0 2-2 0,-1 1 2 0,1 0 0 16,0 0-2-16,1-1 2 0,1 2 0 15,1 0 0-15,1 1-1 0,-1-2 2 0,4 1 0 16,-1-1 0-16,2 2-1 0,-2-2 0 15,2-1 0-15,1 1 0 0,-2 1 0 0,3-3-1 16,-2-1 0-16,-1 1 1 0,1-1 0 16,1-1 0-16,-3 0 1 0,1-3 0 15,-3 1 1-15,-1 1-2 0,0-4 0 0,-1 1 0 16,-1 1 0-16,0-1-2 0,-1 1 1 16,-3-1 0-16,5 2 1 0,-3 0 0 0,1 2-1 15,2-1 1-15,-1 1 2 0,0 2-1 16,2 1-2-16,2-1-13 0,0 1-24 0,2 0-41 15,0 2-83-15,-3-1-146 0,4-2-77 16,-4 2-31-16,6-1 4 0,1 1 29 16</inkml:trace>
  <inkml:trace contextRef="#ctx0" brushRef="#br0" timeOffset="1326.8871">22644 7966 77 0,'2'-1'294'16,"-1"-1"24"-16,-1 1 14 0,2-1-63 16,-1 0-92-16,-1 2-58 0,0-1-35 0,0 1-14 15,0-1-6-15,0 1-5 0,0 0 0 16,-1 0-4-16,-1 0-2 0,1 0-4 16,-3 0-2-16,-1 0-8 0,2 1-6 0,0-1-4 15,-1 1-4-15,1 1-7 0,-1 0-5 16,0-1 0-16,0 1-6 0,3-1-3 0,-3 1-2 15,3-1-2-15,-1 1 2 0,2 1-2 16,0-2 3-16,-1 1 0 0,2-1 2 16,-1 2-1-16,3-1-3 0,1-2 3 0,1 3-2 15,1 0-1-15,0-2-1 0,3 0 0 0,-2-1 1 16,-1 2-1-16,-1-2 2 0,0-2-1 16,-1 1 2-16,-1 0 1 0,-1-2 0 15,1 0 1-15,-3 1 5 0,2-1 0 0,-2-1 3 16,-2 1-2-16,2 0 2 0,-3 0-3 15,1 0-3-15,1-1-2 0,-2 2 0 0,-2 2-1 16,2-3-2-16,2 1-1 0,-3 1-1 16,0 1-1-16,0 0 1 0,1 1-1 15,0 1 1-15,1-1 0 0,1 1 0 0,-4 0 0 16,5 2 0-16,0-1-2 0,0 0-6 16,3 1-4-16,-1-1-18 0,-1 0-23 15,2 0-36-15,1-1-60 0,-3 1-119 0,-1-3-88 16,0 0-36-16,4 4-2 0,0-1 19 15</inkml:trace>
  <inkml:trace contextRef="#ctx0" brushRef="#br0" timeOffset="2017.5179">22772 8020 97 0,'0'-2'303'0,"0"-1"28"15,-2 3 8-15,2-2-60 0,0 2-91 16,2-2-61-16,0 1-40 0,-2 1-19 0,0-2-12 16,1 2-6-16,-1 0-6 0,0-1-5 15,0 1 1-15,0 0-3 0,0-1 1 16,0 1-3-16,0 0-2 0,0-3 0 0,0 3-5 16,-1 0-5-16,1 0-1 0,0 0-3 15,0 0-4-15,-2 0-4 0,2 0-4 0,0 3-2 16,0-2 0-16,0 0-5 0,0 1 2 15,2-1 0-15,-2 1-1 0,0 0-1 0,1 1 0 16,1-1-1-16,0 0 1 0,-1-1 0 16,3 1 1-16,0 0-1 0,-3-1 0 0,-1-1 0 15,2 1 0-15,-1-1 0 0,-1 0 0 16,0-1 2-16,2 1 1 0,0-1-3 0,-2 1 2 16,1-2 0-16,1 0-2 0,-1-1 1 15,1 3 0-15,1-2 0 0,-3-1 1 0,4-1-1 16,-4 1 4-16,1 1 0 0,-1-1 1 15,0 0 4-15,0 2 0 0,-1-2-4 0,1 1 1 16,-4 1 0-16,1-1-5 0,0 1-1 16,0 0 0-16,-2-2 2 0,2 3-2 15,-2 0-1-15,-1 0 0 0,3 0 0 0,-2 0-1 16,2 0 0-16,-1 3 1 0,1-2 0 16,2 2 0-16,1 0-2 0,-2 0 5 15,2-2-2-15,0 5-1 0,2-4-1 0,-1 1 1 16,1 1 1-16,1-1-2 0,0-1 1 15,0-2 1-15,2 3 0 0,0-1 0 0,-1-2 0 16,0 0 0-16,0 0-1 0,0 0 0 16,-3-2 0-16,1 2-1 0,-1-3 0 15,1 3 0-15,0-5 1 0,-1 3 0 0,-1-1 1 16,0 0-1-16,0-1-1 0,-1 0 1 16,-1 1-1-16,2 1 1 0,-2-1-2 0,1 2 0 15,-1 0 2-15,2-2 0 0,-1 3-1 16,1-3-1-16,-2 3 2 0,0 0 0 15,1 3-1-15,-1-3-1 0,1 3 2 0,1-2 3 16,0 2-2-16,1 0-5 0,1 1-16 16,1 2-29-16,0-4-38 0,0 0-67 0,1 1-116 15,-3-1-93-15,-1-2-35 0,5 3-1 16,3-3 23-16</inkml:trace>
  <inkml:trace contextRef="#ctx0" brushRef="#br0" timeOffset="2646.1943">23016 7993 160 0,'1'-2'269'16,"2"0"15"-16,-1-1-30 0,0 0-54 15,0 1-62-15,-2-2-40 0,2 1-23 16,-1 0-13-16,-1 0-9 0,0 1-6 0,0 1-8 16,-1 1-4-16,1-2-5 0,-2 2 0 15,2-1-3-15,-2 1 4 0,0 0 1 0,0-2 3 16,-1 2 2-16,2 0-1 0,-4 0 0 15,1 0-2-15,0 2-1 0,-1-2-3 0,-3 1 0 16,3-1 0-16,1 0 0 0,-3 2-5 16,2-2-1-16,1 1-5 0,-2 1-3 15,1-1-5-15,2 1-4 0,-1 1-1 0,3-2 0 16,1 2 2-16,0 0-2 0,1 2 2 16,1-2-1-16,0-1 0 0,1 3-3 0,0-2 0 15,2 1 0-15,-1-1-2 0,1-2 3 16,0 2-2-16,0-2 1 0,1 1-2 0,-3 0-1 15,3-2 0-15,-1 0 0 0,-2 0 1 16,-1 0-1-16,-1 0-1 0,3 0 4 0,-4-2 0 16,1-1 2-16,-1 0-1 0,0 2 3 15,0-5 0-15,0 4-1 0,0-2 0 16,0 1 0-16,-1 1-1 0,-1-4-2 0,0 4-1 16,-1 1-2-16,0-2-1 0,0 1 0 15,-1 1-2-15,-1-1 0 0,1 2 1 0,0 0 0 16,0 2 1-16,0-2 0 0,0 3 0 15,0-2 0-15,-2 2 0 0,2-1 0 16,1 4 1-16,3-4-2 0,0 5-10 0,3-2-20 16,1 0-33-16,2 0-53 0,-2 0-123 0,0 0-111 15,-3-1-52-15,2 0-10 0,2 0 18 16,0 1 40-16</inkml:trace>
  <inkml:trace contextRef="#ctx0" brushRef="#br0" timeOffset="3259.2793">23175 8023 230 0,'0'-3'303'15,"-1"1"25"-15,1-1-26 0,0 1-76 0,-2-1-61 16,0 1-38-16,2 0-21 0,-1-1-13 15,-1 3-9-15,2-3-8 0,-1 2-7 16,-1 1-9-16,0-1-6 0,-1 1-10 0,2-2-8 16,-3 2-7-16,1 2-7 0,-3-2-4 15,3 1-5-15,-2-1-3 0,0 1-2 0,1 2-1 16,-1 0-2-16,1-2-1 0,-1 0-3 16,1 1 0-16,1 3 3 0,2-2-1 0,-1-1-3 15,0 1 0-15,2 1 1 0,0 0-1 16,4-2-1-16,-3 2 1 0,2-1 0 0,2 0 0 15,3-2 0-15,-2 1 0 0,2-1 0 16,0-1 0-16,1 0 0 0,-2 0 0 0,-1-1 0 16,1-1-1-16,-1 1 0 0,-2-2 1 15,0 0 0-15,-1-1 0 0,-2 2 0 16,-1-2 1-16,0 0 3 0,-1-1 0 0,-2 2-2 16,-1-2 0-16,0 2 2 0,-2-1-2 15,-1 1-1-15,2 2-1 0,2 0 2 16,-2-1-1-16,1 2-1 0,-1 0 0 0,2 0 0 15,-2 0-1-15,4 2-1 0,-3-1-1 16,3-1-4-16,-1 1-20 0,2 2-38 0,2-3-76 16,-2 0-159-16,1 4-84 0,1-3-38 15,1 1-4-15,4 1 25 0</inkml:trace>
  <inkml:trace contextRef="#ctx0" brushRef="#br0" timeOffset="3865.9212">23336 8068 12 0,'0'-2'311'15,"0"2"38"-15,0-2 18 0,0 2-14 16,0-3-115-16,0 3-76 0,0 0-48 16,0 0-23-16,0 0-15 0,0 0-14 0,0 0-14 15,0 0-11-15,0 0-12 0,0 0-9 16,-1 0-2-16,-1 0-3 0,0 3 0 0,1-2-1 15,-4 0 0-15,2 1-3 0,0-1 1 16,1 1-3-16,-1 0 0 0,2 0-1 0,-1 1-1 16,0 0-3-16,2 1 1 0,0-1 1 15,2-1-4-15,0 3 1 0,-1-2 0 16,4 1-1-16,0-2-2 0,1 1 0 0,0 0-1 16,1 0 1-16,1-1-1 0,-4 1 4 15,4-2 1-15,-3-1 0 0,0 0 0 0,-1 0 4 16,0-1 0-16,-1-2 0 0,0 1 0 0,1-1 3 15,0-1-1-15,-3 1 1 0,2 0 0 16,-1 0 1-16,0 1 5 0,-2-3-2 16,-2 1-1-16,0 0 0 0,1 0-2 0,-1 0-1 15,-3 1-2-15,1 0 2 0,-1 0-1 16,0-1-2-16,-1 1 0 0,0 3-4 0,-2-2 0 16,3 1-4-16,0 1 0 0,1 0-2 15,0 1 3-15,1 4 2 0,2-2 3 16,1 1-2-16,0 1-2 0,4 0-16 15,0 0-26-15,2 0-35 0,2 0-52 0,0-3-110 16,0 1-107-16,-4-1-46 0,3 0-6 0,0-1 19 16,1 2 39-16</inkml:trace>
  <inkml:trace contextRef="#ctx0" brushRef="#br0" timeOffset="4447.5551">23526 8124 255 0,'2'-2'312'0,"-2"1"25"16,1 1-35-16,-1-2-66 0,0 1-65 15,0-1-38-15,0 1-24 0,0 1-12 0,-1-2-12 16,1 1-9-16,-2-1-10 0,0 2-13 16,2-2-16-16,0 2-11 0,0 0-12 0,0 0-7 15,0 0-5-15,0 0-2 0,0 2 0 16,-3-2 0-16,3 2 2 0,-1-1 1 15,-1 1-2-15,0-1 2 0,2 1-3 0,0 1 2 16,0-2 0-16,0 1-2 0,2 0 0 16,0 0 1-16,-2 1 2 0,1-3-1 0,1 2 1 15,-1-2 2-15,3 0 0 0,-3 0 0 16,4 0 1-16,-2 0-1 0,5 0 0 0,-3 0-3 16,-2 0 0-16,2-2 2 0,-4 2-2 15,2 0 2-15,1-1 0 0,-3-1 0 0,-1 0 3 16,2 0-2-16,-1-1 1 0,-1 0 0 15,-3 0 0-15,3 0 0 0,-3-2 0 0,0 2-3 16,0-1 2-16,-2 1-5 0,-2-1 0 16,1 1 0-16,2 1-1 0,-1 0 1 0,-2 1-3 15,3-1 2-15,-1 2-1 0,0 2 2 16,2-2 0-16,2 3 0 0,1-1-1 16,1 3-21-16,2-2-45 0,2 3-130 0,0-3-131 15,-1 2-72-15,6-2-35 0,1 0 1 16,2 0 33-16</inkml:trace>
  <inkml:trace contextRef="#ctx0" brushRef="#br0" timeOffset="5131.7596">23711 8200 223 0,'0'0'319'15,"-2"-1"28"-15,2 1-19 0,0 0-75 16,0 0-78-16,-1 0-52 0,1-2-33 16,0 2-20-16,-4 0-12 0,4 0-13 0,-1 0-8 15,-2 0-9-15,1 0-3 0,-1 0-5 0,-1-1-1 16,-1 1-1-16,2 0-4 0,-1 0 1 15,-1 0-5-15,2 0-1 0,2 1-3 0,-3-1-3 16,4 2 0-16,-3-2-3 0,3 2 0 16,-2 0-3-16,2-2 1 0,2 2-1 0,-2-1 0 15,3 1 3-15,-3-2 3 0,4 0 0 16,-3 3 2-16,2-3 1 0,-1 0 0 0,0 0-1 16,-1-3 1-16,3 3 0 0,-3 0-1 15,2-2 4-15,1-1 6 0,-3 1-4 0,3 0 2 16,-2-1 2-16,0 0 0 0,-1 0-1 15,1 0 0-15,-2-1 1 0,1 2 0 0,-1 0-3 16,0 0-1-16,0 0-4 0,0 0-2 16,0-1-3-16,-1 3-1 0,1-2 0 15,-2-1-2-15,2 3 1 0,-1-2-1 0,1 2 0 16,-2 0 0-16,2 0-1 0,-2 0-1 16,2 0 2-16,0 0 0 0,-1 0 1 15,-2 2 0-15,3-2 0 0,-1 3 0 0,1-1 5 16,0 0-3-16,1 1-2 0,2 0-7 15,2 0-16-15,-1 1-24 0,3-1-33 0,-1 2-25 16,3-2-34-16,-2 0-48 0,-1-1-50 16,1 0-42-16,-1 1-44 0,2-1-8 15,-3-2 15-15,3 3 44 0</inkml:trace>
  <inkml:trace contextRef="#ctx0" brushRef="#br0" timeOffset="5611.4658">23872 8247 78 0,'6'1'267'0,"-3"-1"28"0,1 2-18 0,-3-2-45 16,-1 0-62-16,2 0-51 0,-1 0-31 15,-1 0-12-15,0 0-5 0,0 0-2 0,-1-2-1 16,-1 2-3-16,2-1-3 0,-1-1-4 15,-3 2-3-15,1-2-1 0,2-1-7 0,-4 1-3 16,2-1-5-16,-2 1-4 0,2 0-4 16,-2-1-7-16,2 3-3 0,-2-4-3 0,4 3-2 15,-4-1-5-15,4 2-3 0,-1 0-1 16,1-2-1-16,1 2 0 0,-2 0-2 16,2 2-4-16,-2-2 6 0,2 2-5 0,0-1-1 15,2 1 0-15,-2 0 0 0,2-2 0 16,-2 4 0-16,1-3 0 0,1 2 0 15,-1-1 0-15,1 0 1 0,2 1-1 0,-4-1 0 16,3 0 3-16,1-1-3 0,-1 1 0 0,2-2 1 16,0 2 1-16,-1-1-1 0,2 0-1 15,2 1 0-15,-3-2 1 0,2 0-1 0,-6 0 0 16,2 0 0-16,2 0-1 0,-4-2 1 16,-1 1 0-16,0-2 0 0,0 1-1 15,-1-1 1-15,-4 1 1 0,4-1-1 0,-2 1 2 16,1-1-1-16,0 1-2 0,1 1-22 15,-1 1-48-15,-1-1-137 0,-2-2-128 0,-1 1-67 16,1 0-34-16,1 2 3 0,0-1 39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03:44.3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8380 13462 15 0,'3'-1'265'0,"2"-1"30"0,-3 1 24 16,2-1-50-16,-2 2-80 0,-1 0-51 16,-1-1-29-16,0 1-19 0,2 0-11 0,-2 0-12 15,0 0-8-15,0 0-9 0,0 0-10 16,2 0-7-16,-2 0-8 0,0 0-7 15,0 0-5-15,0 0-1 0,0 1-4 0,0-1-2 16,0 0-2-16,0 2 0 0,0-1 0 0,0 1 1 16,0-1 0-16,-2 2 3 0,2-2-1 15,-3 4 3-15,-2 0 0 0,2 2-1 0,-3 1 1 16,-1-1-2-16,1 0 0 0,-2 3-1 16,0-2-2-16,0 2 0 0,0-2-1 0,-1 0 2 15,3-1-4-15,-1 1 0 0,-1-1-2 16,2-2 2-16,0-1-3 0,-1 3 0 15,1-2-1-15,1-1 2 0,-1-2 0 0,0 5 0 16,-1-3 0-16,1 2 0 0,-5-1 2 16,3 1-1-16,-1 1 0 0,-1 1-1 15,-2-1 0-15,0 0 2 0,0 1-2 0,1 0 3 16,-2-1-2-16,1 1-1 0,0 1 0 16,0-3 0-16,1 1 0 0,-1-2-3 0,2 0 2 15,0 0-1-15,0 0 4 0,1 0-2 16,0-1 1-16,-1 1 2 0,-1 0 0 15,2 0-3-15,-3-1 0 0,0 1 0 0,1-1 0 16,-1 1 1-16,0-1 0 0,1 1 3 16,-1-1 1-16,0 2-3 0,1-2 2 0,-3 1-4 15,1 0 0-15,-1 0 3 0,1-1-1 16,-4 1 4-16,1-1 0 0,-3 2 4 0,0-2 2 16,-3 2-3-16,0-2 0 0,-3 3-1 0,4-1-1 15,-4-1-2-15,1 2 1 0,2-2-1 16,1 2-3-16,-1-2 2 0,2 2-2 15,-2 0 2-15,4-2 0 0,-4 1 1 0,2 0 2 16,1 0-1-16,-2-2-4 0,-1 3 3 16,1-2-5-16,-1 0 0 0,-1 0 0 15,-1 0 0-15,2-1 5 0,-2-1-4 0,2 1 2 16,-1-3 1-16,3 3-1 0,-2-1 0 16,0-2-1-16,3 0-1 0,-3 2 0 0,0-1-1 15,1 1 0-15,-1-2-1 0,-1 1 1 16,-1-1 0-16,3-1 0 0,-3 0 0 15,-1 2 1-15,0-2 0 0,0 0-1 0,-2 0-1 16,1 1 1-16,1-1-1 0,0 2 0 16,-2-1-3-16,2 0 4 0,0 1-1 0,2 0 1 15,-2 1-2-15,3-2 2 0,2 2 0 16,-1-1 0-16,0-1 0 0,-1 0 0 0,3 1 0 16,-3-1 0-16,0 1 0 0,3 0-1 15,-3-2 1-15,1 0 1 0,-2 0-2 0,2-2 1 16,-1 0-1-16,-2 1 1 0,3-2-1 15,-2 2 1-15,-1-2 1 0,-1 0-1 0,0 0 2 16,-2 1-2-16,1-1-2 0,1 0 0 16,-2 2 0-16,0-1 2 0,2-1-3 0,0 2 3 15,-2-1 0-15,3 1 0 0,0-1 0 16,-1 2-3-16,2-3 5 0,-1 2-4 16,-2 0 2-16,1-1 0 0,-2 1 0 0,-1-3 0 15,0 3 0-15,-1-3-2 0,1-1 2 16,1 0 0-16,0 0 0 0,3 0 6 0,0 0-3 15,2-1 2-15,-1 0 0 0,0 0-5 16,0 0 0-16,-3 0-3 0,0 0 1 0,-3-1 1 16,1 0-1-16,1 2 2 0,-1-2 0 15,0 2 0-15,0-3 2 0,1 2-3 0,0-1 1 16,0-1 0-16,2 1 2 0,-3 2-2 16,1-3 0-16,3-1 0 0,-1 2 0 0,1-1 0 15,0-1 0-15,1 2 0 0,2 0 0 16,-1-1 0-16,-2 1 2 0,1-2-1 15,2 0-1-15,-3 0 0 0,2-1 2 0,-1 1-2 16,2-1-3-16,-3 2 1 0,4 0 0 16,-1 0 0-16,2 1 0 0,-1-1 0 0,2 1 2 15,1 0 0-15,-1 2 0 0,1-3 0 16,-2 2 2-16,2 2-1 0,-2-4 0 16,1 2-1-16,-1-1 0 0,2 1-2 0,0-2 0 15,-1 0 1-15,2 1 0 0,-1-2 1 16,1 0 0-16,-1 2 1 0,2-4 0 15,-2 2 1-15,3 1 1 0,-2-2-1 0,0 1-1 16,1-1 1-16,0 2 1 0,0-1-3 16,0 0 2-16,-2 0-1 0,0-1 0 0,2 1-1 15,-2-2 0-15,4-1 0 0,0 2 1 16,-1-3 2-16,3 3-3 0,-1-1 2 0,1-4-1 16,-1 1 1-16,2-1-2 0,-2 0 0 15,0 0-1-15,2-1 2 0,-1 4-1 0,-1-2-1 16,-1 0 0-16,3 1 1 0,-2-1 1 15,-1 2 4-15,1-1 1 0,-1-1 5 0,-1 1-1 16,1-1-1-16,-1 0-1 0,0-1-3 16,-1-2-4-16,1 2 1 0,1-1 1 15,1 1-3-15,-1-2 0 0,2 2 1 0,0-2-1 16,1 1-2-16,2-1 0 0,1 0 0 16,1 1 2-16,2-3-1 0,-1 1-2 0,4-1 5 15,-2 1-4-15,1 0 2 0,0 3 0 16,1-2-2-16,-2 0 2 0,2 1-3 15,1 1 3-15,-2-2 0 0,2 0-1 0,2 1 1 16,-1 0 0-16,2-3 0 0,-3 0 1 16,3 0 2-16,-1-1-3 0,1 0 0 0,0-2 0 15,0 3 0-15,1 0 0 0,0 0-1 16,0 1-1-16,0 1 2 0,2 1 0 0,-1 1-1 16,0-2-1-16,3 0 1 0,1 3 0 15,-1-2-2-15,0 0 1 0,0 2 0 0,3-4 1 16,-3 3 0-16,2-1-2 0,0-1 3 15,0-2 3-15,1 0-2 0,2 0-1 0,-2-2 0 16,1-3 1-16,1 4-3 0,-2 0-2 16,3-2 1-16,-2 0 1 0,1 2-2 0,0-1 2 15,0 2-2-15,0-1 2 0,-1 4 2 16,2-1-3-16,1-1 1 0,0 1 1 16,3 1 1-16,-1-1-2 0,4 0 2 15,-2-1 1-15,3 3 0 0,0-1-1 0,-1 0 0 16,2-1 0-16,1 3 0 0,1-1-1 15,0 1 0-15,-2 1 1 0,2-1 0 0,-1 1 0 16,-2 2 2-16,0-1 0 0,0 2 2 16,-1 0 2-16,-2 0 0 0,1 1-1 0,-1 0-4 15,0 2 1-15,0-2-1 0,3 0 0 16,-1-2-3-16,4 2 0 0,0-1 2 0,4-1 2 16,-1 1 0-16,-1-1 2 0,0 2 0 0,1 2 0 15,-1-2 0-15,-4 1-2 0,0 3 0 16,-2-2-4-16,-2 2 2 0,1 0-2 0,-3 0 1 15,-1-2-1-15,0 4 2 0,-3 0 0 16,2-3 0-16,-3 3 0 0,-1-2 0 16,3 2 0-16,0-2 0 0,5 3-1 15,-1-3-1-15,2 1 2 0,5 0-2 0,-1-1 0 16,1 2 2-16,-1-1-1 0,0 1 1 16,1-1 0-16,0 3 0 0,-1-1 1 0,-2 1-1 15,2-1 0-15,-2 0 0 0,2 1 0 16,0 1 0-16,1-1 0 0,0 1 0 15,2 0 0-15,0 0 0 0,0 0 0 0,-1 0-3 16,0 0 2-16,1 0 0 0,1 0 0 0,2 0-1 16,0 0 3-16,2-3 0 0,0 3-2 15,-1 0 0-15,-1 0-2 0,-1 0 2 16,-1 0 0-16,-1 0 0 0,1 0-1 0,-2 0 2 16,-3 3 0-16,1-3 0 0,-2 0 0 15,2 1 0-15,-2-1 0 0,0 0 0 0,2 1 0 16,1 1 0-16,0 0 0 0,-1-1-1 15,3 1 1-15,-1-1 0 0,2 3-1 16,-3-4 3-16,2 3 3 0,0-1 1 0,-2 0-2 16,0-1-3-16,-1 1 5 0,0 0-5 15,-1-2-1-15,1 3-1 0,-3-3 1 0,1 2 1 16,0-2-1-16,0 0 0 0,-3 0 0 16,2 0 0-16,-1 0 0 0,-1 0 0 0,3 0 0 15,2 2 0-15,-2-1-1 0,2 1 1 16,1-1 0-16,-1 2-2 0,-1 0 2 15,-2 0-1-15,1 0 0 0,0 0-1 0,-2 0 2 16,0 2 0-16,0-2 0 0,-2 0 0 0,2 0 0 16,1 0 0-16,-4 1 0 0,5-1 0 15,-1 0 2-15,0 0 0 0,2 1-2 0,1-1 0 16,1 1 0-16,-1-1-2 0,1-1 0 16,-1 3-1-16,0-2 0 0,-1 0 2 0,-2 0-2 15,3 1 2-15,-4 1-1 0,1 0 1 16,-1-1-1-16,-1 2 1 0,-1-1 1 15,1-2 0-15,-1 4 1 0,-2-4-1 0,2 1 2 16,-4 2-2-16,3-2-2 0,-1 1 2 16,1 0 0-16,1 0 0 0,-1-1 2 0,-1 2-1 15,3 0-1-15,-2 0 0 0,-1 0 0 16,2-1 0-16,-4 3 0 0,2-1 1 16,-2 1 0-16,0-3-2 0,-1 4 0 0,-2-4-2 15,3 1-1-15,1 1 2 0,0 1-4 16,0-1 4-16,0-2 0 0,1 5 0 15,0-3 2-15,-2 1 0 0,3-1 0 0,-4 3 0 16,1-2 2-16,-1 2 1 0,1-1 0 16,-3 0 2-16,2-1-1 0,-4 1 0 0,1 1-3 15,2-1 0-15,0 0-1 0,0 1 1 16,2 2 1-16,-1 0-2 0,1 4 0 0,1 0-3 16,0 0-7-16,1 4-12 0,-2 0-18 15,2 6-33-15,1 1-49 0,-4 5-146 0,1 1-91 16,-6-1-41-16,0-3-8 0,-3 0 17 15</inkml:trace>
  <inkml:trace contextRef="#ctx0" brushRef="#br0" timeOffset="3382.5862">9983 12392 78 0,'0'0'261'0,"-2"1"20"0,2-1-12 16,-1-1-51-16,-1 1-72 0,2-2-45 0,0 0-26 15,-2 2-14-15,2-1-11 0,0-1-4 16,0 2-8-16,0-2-5 0,0-1 2 15,2 3 0-15,-2 0 3 0,0-2-2 0,0 2 4 16,0-2-3-16,0-1 0 0,2 1-5 16,-2 2-2-16,0-3-3 0,0 3-6 0,0 0-4 15,0-2-4-15,0 2-6 0,0-2 0 16,0 2-5-16,0 0 0 0,0 0-4 0,0 0 2 16,1 0 0-16,-1 0-2 0,3 2-7 15,-1-2-10-15,1 2-20 0,1-2-32 0,-1 0-86 16,-3 0-123-16,0 0-58 0,3 0-21 15,-3 0 0-15,0 0 23 0</inkml:trace>
  <inkml:trace contextRef="#ctx0" brushRef="#br0" timeOffset="4153.8733">11415 13477 90 0,'3'0'323'0,"-1"-1"25"0,-1 1 14 15,-1-2-46-15,2 2-142 0,-2 0-80 0,0 0-38 16,0 0-12-16,0 0-5 0,0 0 2 16,-2 0 0-16,2 0-2 0,0-1-4 15,-1 1-10-15,1 0-11 0,-2-2-6 0,2 2-8 16,-1-1-12-16,1 1-21 0,-2-2-25 15,0-1-40-15,-2 0-99 0,-3 0-96 0,-2 0-47 16,1 0-9-16,-5-2 6 0,-4 0 35 16</inkml:trace>
  <inkml:trace contextRef="#ctx0" brushRef="#br0" timeOffset="4591.9976">10351 13393 223 0,'-1'0'314'15,"-1"-2"16"-15,2 2 7 0,0 2-133 16,0 0-96-16,0-2-53 0,2 0-30 0,-2 1-11 16,1-1-8-16,-1 0-1 0,2-1-4 15,-1 1-1-15,1 0-4 0,0-2-10 16,-1 0-16-16,2 0-39 0,-1-1-102 0,2 0-80 16,0-2-39-16,2-2-13 0,0-1 3 15</inkml:trace>
  <inkml:trace contextRef="#ctx0" brushRef="#br0" timeOffset="4931.7989">11395 12772 87 0,'1'1'303'16,"-1"-1"24"-16,0-1 11 0,0 1-63 0,0 0-116 15,0 0-70-15,0 0-34 0,0 0-17 16,0 0-4-16,0 0-4 0,0 0 1 15,0 0-1-15,0 0-3 0,0 0-6 0,-1 0-7 16,-1 1-8-16,0 1-15 0,-1 1-23 16,-3 0-45-16,-6 2-136 0,-3-1-83 0,0 1-38 15,0-5-10-15,0 0 6 0</inkml:trace>
  <inkml:trace contextRef="#ctx0" brushRef="#br0" timeOffset="8267.7765">3521 12561 29 0,'3'-5'307'0,"1"1"28"0,-3-2 23 15,-1 3-28-15,0-2-109 0,0 4-66 0,0-1-35 16,0-3-20-16,0 3-12 0,0 0-8 16,0 2-12-16,0-1-16 0,0-1-12 0,0 2-6 15,0 0-10-15,-1 0-4 0,1 2-2 16,0-1-2-16,-2 1-3 0,2 0-3 0,-2 3-3 15,2-2-4-15,-1 1 1 0,1 1-3 16,0 0-1-16,1-1 2 0,-1 1-2 0,2-1 1 16,0 1-1-16,-1-2 0 0,-1 0 0 15,2 0 0-15,-2-1-1 0,3 0-1 0,-3-1 2 16,3-1 0-16,-2 2-1 0,-1-2-2 16,0-2 2-16,2 2 0 0,-2-1-1 0,2-1 0 15,-1 0 2-15,-1-1-2 0,0 1 4 16,0 1-4-16,0-2 2 0,0-1 2 15,-1 3-2-15,-1-2 0 0,0 0 2 0,-2 0-1 16,1 2 0-16,1-1 0 0,-1 1-1 16,0-1 1-16,1 2 2 0,-1-2-2 0,1 2-1 15,-1 2 0-15,0 0 0 0,0-1 0 16,-2 1 2-16,2-1-1 0,-3 4-1 16,-1-1 0-16,1 1-1 0,-2-1 1 0,0 3-2 15,0 0 2-15,0-2 0 0,-1 2 0 16,1-2 0-16,0 2 3 0,2-2-3 0,-2-1 0 15,2-2 0-15,-1 2 2 0,1-1-2 16,0-2 1-16,0-1-1 0,1 0 2 16,-2 0-1-16,2-1-2 0,1-1-1 0,-2 1 1 15,1-3 0-15,0 2 0 0,-1-2 1 16,-1 0 0-16,1 0 1 0,0-2 0 16,-1 1 0-16,1 0 2 0,1 1-2 0,-1-1-2 15,3 2 1-15,0 1 0 0,1-1 0 0,2 1 0 16,-1-1 0-16,1 2 0 0,0-3 0 15,1 3-1-15,-1 0-1 0,0-1 2 16,0 2-1-16,0 0 2 0,0 0-1 16,0 0 3-16,2 0-2 0,-2 0 0 0,-2 0-1 15,2 0-1-15,-1 2 1 0,-1-1 0 16,0 2-1-16,1 0 1 0,-1 0 0 0,1 3 0 16,-1-3 0-16,-1 2 0 0,-1-2 0 15,0 2-1-15,-1-1 1 0,2 1 0 0,-3-1 1 16,-1 0-1-16,-2 1-3 0,3-2 2 0,-4 1 1 15,2-1-2-15,-3 0 2 0,3-1 0 16,-1-1-3-16,-2 1 3 0,1-2-1 16,2 0-2-16,-4 0 2 0,4-2-4 0,-2-1 3 15,1 2 2-15,-2-2 0 0,3-1 0 0,1 1 0 16,0 0 0-16,-1-2 0 0,3-2 0 16,0 3-1-16,0-1-3 0,2 0 3 0,-3 2-1 15,5-2 0-15,-1 1 1 0,0-1 1 16,2 2-1-16,0-2 0 0,0 4-1 0,2-3-3 15,0 1 2-15,-1 0 0 0,1-2 0 0,2 2 0 16,-2 1 1-16,1-1 2 0,-1 1 0 16,-1 0 0-16,2-1-2 0,1 3 2 0,-1-2 0 15,-2-1 0-15,3 3-1 0,-1 0 1 16,1 0 1-16,-1 3 1 0,2-1-2 0,-3 0 0 16,3-1 0-16,-2 3-2 0,-2-1 1 15,3-2-2-15,-3 1 3 0,1 3-2 0,1-2 2 16,-2 0-1-16,1 2-3 0,-1-3 3 15,-1 3-3-15,-1-2 2 0,-1 2 1 0,-2-1-1 16,2-1 2-16,-1 2 0 0,0-3 2 0,1 3-2 16,-3-2 0-16,2 1 1 0,0 0 1 15,-2-1-2-15,1 0 0 0,1-1 2 0,-2 1-1 16,2-2 0-16,-2 0 1 0,0 0-2 0,0-1 3 16,-1 0-3-16,0 0 0 0,1 0 0 15,-1 0-3-15,-1 0 4 0,-2 0 1 0,1 0-2 16,-2 0 0-16,1 0-2 0,1-1 1 15,0 0 1-15,-2 1 0 0,1-1 1 0,1-1 1 16,0 1-1-16,-1-1-1 0,1-1-1 16,2 1-1-16,-2 1 1 0,0-3 2 0,2 4-1 15,-1-2-2-15,1 0 1 0,1-1 1 16,2 1-1-16,-2 2 0 0,4-3 1 0,-1 3 2 16,2-2 0-16,0 0 2 0,0-1-2 0,0 0 2 15,2 0-1-15,-1-1 0 0,1 1-1 16,2-4 0-16,-2 2 1 0,3-1-1 15,-2-2 0-15,0-1 2 0,0 1 0 0,2 1 1 16,-3 0 1-16,4-1 0 0,-3 1-4 0,0-1 2 16,2 1 0-16,-2-2-3 0,2 2-2 15,-2-3-3-15,1 3 0 0,-3-3 1 0,3 3-2 16,-2 1 2-16,0-1 1 0,-1 0 2 16,1 3-1-16,-1-2-3 0,1 2-6 0,1-1-12 15,0 3-22-15,1-3-29 0,-1 2-32 0,2-1-38 16,-1-1-112-16,1 0-87 0,0 3-29 15,1-3 0-15,-1-2 18 0,4 3 35 0</inkml:trace>
  <inkml:trace contextRef="#ctx0" brushRef="#br0" timeOffset="8489.6389">3039 12288 44 0,'2'0'318'15,"-1"0"30"-15,1 0 18 0,0-2-34 0,-1 2-122 16,1-2-77-16,2 2-41 0,1-1-17 16,-2 1-9-16,2 0-1 0,0 0-3 0,1-2-7 15,0 2-11-15,1 0-11 0,-1 0-9 0,2 0-10 16,1 0-6-16,-1 0-4 0,-1 0-8 16,1 0-19-16,1 0-39 0,2-1-42 15,-6 1-125-15,0-1-106 0,-5 1-52 0,7 0-11 0,0 0 23 16,-1-3 34-16</inkml:trace>
  <inkml:trace contextRef="#ctx0" brushRef="#br0" timeOffset="8688.5642">3358 12255 123 0,'5'0'343'0,"-2"0"32"0,0-2 23 15,-1 2-56-15,1-1-114 0,1 1-70 16,0 0-43-16,2-2-26 0,2 0-17 15,-1 2-15-15,-1-1-14 0,3 1-15 0,-1 0-12 16,-1 0-5-16,-1 0-8 0,3 0-12 16,-4 1-26-16,2-1-41 0,-3 0-49 0,-4 0-149 15,0 0-92-15,-4 4-41 0,-1-1 0 16,-2-2 25-16</inkml:trace>
  <inkml:trace contextRef="#ctx0" brushRef="#br0" timeOffset="9065.4499">2736 12441 243 0,'0'-2'346'15,"0"1"24"-15,0-1 12 0,0 0-118 0,-2 2-92 16,-1 0-54-16,1 0-30 0,-4 2-13 16,1 0-8-16,-4 1-9 0,1-1-7 0,0 3-10 15,-1 0-7-15,1 2-10 0,0-2-4 0,0 0-4 16,0 0-4-16,2 0-5 0,-1 1 0 15,2-3-2-15,0-1-3 0,1 2-2 0,-2-1 0 16,4 0 0-16,-3 0-7 0,2-1-10 0,0 1-17 16,0 1-25-16,-2-3-34 0,3 1-50 15,-4-2-126-15,2-2-82 0,-1 1-34 0,2-1-1 16,3 2 22-16</inkml:trace>
  <inkml:trace contextRef="#ctx0" brushRef="#br0" timeOffset="9644.3974">2552 12273 256 0,'-5'-2'316'0,"2"-1"16"16,0 1-19-16,1 1-113 0,1 1-84 0,-1-1-46 15,2 1-24-15,0 1-8 0,0 0 0 16,0 3 0-16,-2-1 3 0,2 5-1 0,-2-1-3 15,2 1-5-15,-2-1-6 0,-1 2 0 16,3 0-4-16,-3 1 2 0,1 0-1 0,-1 0-4 16,1 0-3-16,-1 0-1 0,2 2-4 0,-3-3-3 15,3-1-3-15,-2 1-2 0,0 0-1 16,0-1 4-16,-1 0-4 0,1 1 0 0,-2-2 1 16,1 1 3-16,-1-1 1 0,-3-1 0 15,2 0 0-15,-1 0 2 0,-1-2-2 0,-1 0-1 16,1 1-3-16,0-2-1 0,-2 2 1 15,-2-3 0-15,1 1 0 0,-3 1-2 0,1-3 0 16,-2 3-1-16,0-4 0 0,-2 3 0 0,2-3 0 16,-2 0-1-16,3 0-1 0,-2 0 2 15,2 0-1-15,0 0 1 0,3-3-1 0,-1 3 1 16,3-2 2-16,0 0 1 0,0-1-1 0,3 0 6 16,0 0 1-16,0-1 0 0,3-1 2 15,-1 0 2-15,1 1 0 0,0 0-2 0,0-2 2 16,-2 1-1-16,2 1-2 0,2-1-1 0,-3 2 1 15,3-4 1-15,-1 2-1 0,2 0-2 16,-1 0 1-16,1 0-1 0,1-2-2 0,-1 4 0 16,2-5 0-16,-1 2 2 0,1-1-3 15,1 1-1-15,0-2 2 0,3 0 1 0,-4 1-1 16,3 2-1-16,-2-4-2 0,0 1 1 16,2 2-4-16,-2-2 0 0,3 1 0 15,-3 0-2-15,2 2-6 0,0-1-7 0,3-1-24 16,0 2-32-16,1 1-44 0,-1-1-71 0,0 0-132 15,-3 2-61-15,1 3-20 0,0 0 16 16,-1 0 30-16</inkml:trace>
  <inkml:trace contextRef="#ctx0" brushRef="#br0" timeOffset="9840.2783">2352 12351 278 0,'2'3'369'0,"0"-2"26"16,1 0 17-16,-3-1-124 0,0 0-92 15,2 0-55-15,-2 0-39 0,0-1-21 0,0 1-16 16,1-1-18-16,-1-2-13 0,2 3-17 16,-2 0-7-16,0 0-7 0,0 0-2 0,0 0 1 15,0 0-2-15,0 0-13 0,0 3-30 16,2-2-52-16,-1-1-111 0,-1 0-131 0,0 0-66 16,0 0-23-16,-3 4 12 0,-5 0 39 15</inkml:trace>
  <inkml:trace contextRef="#ctx0" brushRef="#br0" timeOffset="17206.8211">14197 13241 85 0,'-3'2'291'0,"-2"-2"17"0,0 2 8 16,1-1-70-16,-1 1-110 0,-2 1-66 16,-2 0-33-16,1-2-20 0,0 0-6 0,-2 1-7 15,1-2 3-15,-2-2 1 0,1 1 4 16,-3 0 5-16,-2-2 4 0,0 1 3 16,-2-1-1-16,0 2 1 0,-1-4-3 0,-3 2-5 15,0-1-3-15,-2-1-6 0,0 0 0 16,1 2 0-16,0-4 5 0,2-1-1 0,2 3 3 15,-2-2 2-15,2-2 3 0,-2 1-1 16,1 2-3-16,1-2-1 0,-1 1 0 0,2-1-2 16,0-1 2-16,-1 1-2 0,2-1 2 15,-1 1 4-15,3-1 3 0,-2-2 1 0,3-1-2 16,-1 2 0-16,3-3 0 0,-2 1-1 16,2-1-4-16,-1-2-4 0,-1 0 0 0,2 0-5 15,-2-2-2-15,-2-3-3 0,0 3 4 16,-2-4-1-16,1 1 2 0,-1 0 2 15,-2-3 0-15,4 1 1 0,-2-2-1 0,4 1-1 16,1 0-1-16,-4-2 0 0,6 0 1 16,1 1 0-16,3-2 2 0,1 2 1 0,3-1-3 15,2-1-3-15,4-1-1 0,0 1 0 16,3-3-2-16,4 3-2 0,-3-3 1 16,1 1 2-16,5 0-2 0,-3 1-1 0,5-2 2 15,-2 5 2-15,5-5-2 0,-1 4-1 16,2-1 0-16,2 2 2 0,-1 1-4 0,1 0 2 15,2 1-1-15,-1 0 0 0,-2 3 1 16,1 2 0-16,0 0 0 0,0 2 0 16,-1 1-2-16,0 1 1 0,0 2 1 0,0 1 0 15,1 1 1-15,0 1 2 0,4 1 0 16,0 4-2-16,4 1-1 0,2 2 0 0,5 2 0 16,1 1 0-16,1 4-1 0,4 1 1 15,0 2 0-15,-4 1 0 0,2-1 0 16,-6 2 0-16,-2 2 0 0,-5 1-4 0,-4 2 2 15,-5-1 2-15,0 0 0 0,-3 2 0 16,-3 2 0-16,-2-2 0 0,1 1 2 16,-4 2-4-16,0 1 1 0,1-4 1 0,-2 5 0 15,-1-1-2-15,-1 0 2 0,-2 2 0 16,1 0 2-16,-3 1-2 0,-1 1 1 0,-1-1 3 16,-1 3-2-16,0-4-1 0,-3 3 1 15,2 0-1-15,-2-1-1 0,1 1 0 0,-2 0-1 16,2-1-1-16,1 1 1 0,0-2 1 0,3 2 1 15,-2-2 2-15,2 0 0 0,-1-4-1 16,-1-1 2-16,-1-1-3 0,1-4-8 16,1-4-7-16,-2-1-9 0,1-2-10 0,-1-1-24 15,0-5-31-15,0 1-109 0,-2-3-105 16,0 0-53-16,4-3-22 0,2-1 8 0,2-2 21 16</inkml:trace>
  <inkml:trace contextRef="#ctx0" brushRef="#br0" timeOffset="18227.9101">15364 13675 8 0,'-4'2'282'0,"1"-4"22"0,1 0 12 0,-1 2-37 16,2-1-114-16,-1 1-74 0,2-1-40 16,-2 0-21-16,2 1-8 0,-1-2-6 0,1 1-2 15,-3 1-1-15,3-2-2 0,0 2-5 16,0-2-12-16,0 2-16 0,0 0-44 16,0 0-125-16,4 4-69 0,-2-3-38 0,4-2-12 15,1-3 5-15</inkml:trace>
  <inkml:trace contextRef="#ctx0" brushRef="#br0" timeOffset="18537.2666">15664 12317 70 0,'1'1'252'0,"1"2"13"0,-2-1 8 0,3 2-94 0,-3 0-80 16,3 1-44-16,-3 0-23 0,-3 0-13 15,0 0-8-15,-2-1-9 0,-3 0-13 16,-1-2-62-16,-4 1-98 0,2-1-55 0,-5 0-25 16,3-2-14-16</inkml:trace>
  <inkml:trace contextRef="#ctx0" brushRef="#br0" timeOffset="18800.1303">15063 13742 84 0,'-1'0'247'0,"-1"0"-3"16,2 0-64-16,0 0-174 0,-5 0-130 0,0 1-73 15,5-1-34-15</inkml:trace>
  <inkml:trace contextRef="#ctx0" brushRef="#br0" timeOffset="22558.6048">6085 12475 268 0,'0'0'328'16,"-3"-2"16"-16,3 1-9 0,0 1-126 15,-2-1-94-15,2 1-56 0,0 0-28 0,0 0-15 16,0 0-9-16,0 0-5 0,0 0-1 16,2 0 4-16,-2 0-4 0,0 0 4 0,0 0 1 15,0 0 2-15,0 1 2 0,-2 0 0 16,2-1 2-16,-1 2 0 0,1 0 3 0,0-2-2 16,0 0-2-16,-2 1 1 0,2-1 0 15,0 2 1-15,2-2-5 0,-2 0 1 16,0 0-2-16,0 0-1 0,0 0-5 0,0 0-1 15,0 1-1-15,0-1-9 0,0 2-9 16,0-1-13-16,0 1-13 0,0-1-18 0,0 1-34 16,0-2-70-16,0 0-90 0,0 0-42 15,0 0-12-15,0 0 3 0,0 0 27 16</inkml:trace>
  <inkml:trace contextRef="#ctx0" brushRef="#br0" timeOffset="42822.8847">18653 12586 51 0,'0'2'245'16,"0"-1"11"-16,0 1 7 0,3-2-87 0,-2 2-80 15,1-2-45-15,0 3-24 0,-1-3-8 16,2 2-5-16,-1-2 1 0,0 0 2 0,-1 2-1 15,2-2 2-15,1 0-1 0,-1 1-2 16,0-1-1-16,0 0-3 0,-2 0-1 16,3 2 1-16,-4-2-3 0,1 0-3 0,-1 0-1 15,0 0 1-15,0 0-1 0,0 0-1 16,0 0 0-16,-1 2 2 0,1-2-2 16,0 0-1-16,-2 3-1 0,2-2-1 0,-2-1 0 15,2 1 2-15,0 1-2 0,-1-2 1 16,-2 1 0-16,3 1 2 0,-1 0 1 0,1 1-1 15,-4-2 4-15,3 1-2 0,-1 2-1 16,-1-1-2-16,0 0 0 0,-2 0 0 0,0 1 1 16,-3 1 2-16,2-2 1 0,-2 0-1 15,0 1 3-15,-3-1 0 0,3 2-1 16,0-4-1-16,-3 3 2 0,3-4-1 0,-1 3-1 16,-1-3 0-16,-1 2-2 0,0 0-1 0,0-1-1 15,0 1 2-15,1 0-3 0,-2-2 1 16,2 3-2-16,-1-2 2 0,-3 2-2 15,5-2 2-15,-5 3-1 0,2-3 0 0,-1 2-1 16,0-2 0-16,1 0 0 0,-2 1 0 16,2 0 0-16,-1-1 0 0,-1 1 1 0,-1-1-1 15,1-1 0-15,0 2 0 0,-2-2 0 16,3-2 0-16,-2 2-1 0,0-1 1 0,0-1 1 16,-1 1 1-16,-1-3-1 0,-1 3 1 15,-3-1 0-15,1-1-2 0,-2-1 2 16,4 3-1-16,-4-2 0 0,2-1-1 0,1 0 0 15,0-1 0-15,1 2 0 0,0-2 0 16,0 0 0-16,2 1 0 0,1-2 1 0,0 1 0 16,4 1-1-16,-1-1 1 0,2 1-1 15,2 1 1-15,-1-2-1 0,2 3 3 0,-1-1-1 16,2-2-2-16,-2 2 0 0,0-3 1 16,0 3-1-16,0-4-1 0,-2 3 1 15,2-1 0-15,-1 1 1 0,-1-2 0 0,2-2 2 16,0 3 0-16,1-1-1 0,-2-3 3 15,4 1-2-15,-3 0 0 0,3-1 1 0,1 1-3 16,-4 0 1-16,2 1-1 0,1-2-1 16,0 0-1-16,0 0-1 0,-1 0 2 0,2-2 3 15,-1 1-2-15,1-1 3 0,1-1-2 16,2 0 3-16,-1 2-3 0,2-1 1 16,2-3-3-16,-1 2 0 0,2 1 5 0,2-1 5 15,0-2 3-15,3 2 4 0,-2-2 4 0,2 1-2 16,0-2-3-16,3 0-5 0,0 0-5 15,0 0-1-15,2 0-1 0,-2-2-2 16,3 3 3-16,-3-1-1 0,2 1 1 0,-1-1 1 16,1 2 0-16,0-2-2 0,-1 2 2 15,0-3-3-15,3 3-1 0,-2-2 0 0,4 1 0 16,-1 1 2-16,2 2-4 0,-1-2 3 16,0 0 2-16,2 5-4 0,3-2 1 0,-1 3-2 15,1 0 0-15,3 1 0 0,0 0 1 16,1 1 1-16,1 0-1 0,0 1-1 15,0 1 0-15,-1 1-1 0,0 2 1 0,-3-3 0 16,0 6-2-16,-1-3 2 0,0 1 0 16,0 2 2-16,-3 0-2 0,1-1 0 0,2 3 0 15,-1-2 0-15,-2 2 0 0,-1-2 0 16,0 3 3-16,0-2 1 0,-2 1-3 0,-1-1 3 16,1 2-1-16,-2-1 1 0,2 2-2 15,0 1-2-15,-2-1 1 0,0 0 0 16,1 3-1-16,-1-2 0 0,-3 2 0 15,0-2 0-15,2 2 0 0,-4 0 0 0,1 1 1 16,1 0-1-16,-2-1 0 0,3 2 1 0,-3-2-2 16,-1 1-4-16,-2 2-14 0,1-2-19 15,-2-1-31-15,-3 2-124 0,1-1-85 0,1 1-38 16,0-3-13-16,4 3 9 0</inkml:trace>
  <inkml:trace contextRef="#ctx0" brushRef="#br0" timeOffset="44155.4764">18575 13477 33 0,'0'2'255'16,"0"-1"17"-16,-1-1 5 0,1 0-71 0,-2 0-91 16,2 1-48-16,-2-1-28 0,-1 0-9 15,-3-1-7-15,2 1-2 0,-3-1 0 0,2-1-2 16,-1 1-2-16,-2 1-4 0,0-2 0 15,2 2-4-15,-1 0-1 0,-3 0 0 0,0 0-2 16,0 0 1-16,-4 0 0 0,2 0 1 16,-4 0 1-16,0-1-1 0,-1-1 4 15,-1-1-1-15,-1 0 3 0,-1 0-2 0,-1 0 0 16,-1 0-3-16,-2-1 1 0,-2-2-3 16,-1 2-3-16,-1-3 0 0,-2 0 0 15,2 0-2-15,0 2-2 0,-1-3 0 0,1 1 0 16,-1 1 0-16,3-3 1 0,-1 0 2 15,2 2-3-15,-2-5 0 0,4 4 3 0,0-3-3 16,2-2 1-16,2 3 2 0,0 0-2 16,0 0 0-16,3-3 1 0,1 3 1 15,0-2 0-15,1 0-2 0,3-1 1 0,1 0 3 16,1 0 0-16,5-1 4 0,0 1 5 16,1 0 1-16,3-1 3 0,2 1 2 0,-1 0 4 15,4-3-8-15,3 1-1 0,-2-1-6 16,2 0 0-16,0-1-4 0,4 0-1 0,-2-1-1 15,3-1-3-15,3 1 4 0,-4-1-2 16,6 3 4-16,-4 0-3 0,5-2 3 0,1 2-1 16,0-3 1-16,2 1-2 0,-1 2-4 15,3-1 3-15,2 2-3 0,2 0 0 0,2 2 0 16,4 1 0-16,1 2-3 0,3 2 1 16,2 1 0-16,0 3 0 0,1 3-2 15,-3 2 4-15,-2 1-3 0,3 3 2 0,-4 2-1 16,2 2 1-16,-1 2 1 0,-1 2 3 15,-2 2 1-15,0 2 1 0,-3-1 0 16,0 3-2-16,-3 1 0 0,0 0 0 0,0-1 0 16,-2 2-1-16,0 0 2 0,-1 0-1 15,-5 1 0-15,3-1-2 0,-6 2 1 0,-2-2 1 16,-1 0-2-16,-4 0 0 0,-2-2 0 16,-4 1 4-16,-2 1-2 0,-1-2 0 15,-3 1 2-15,2-1-2 0,-3 0 3 0,1 1-4 16,-3-1-1-16,1-3 1 0,2-1-11 0,0-2-17 15,0-3-27-15,0 2-79 0,-1-7-119 16,3 2-64-16,2-2-24 0,3 2-3 16,0-4 20-16</inkml:trace>
  <inkml:trace contextRef="#ctx0" brushRef="#br0" timeOffset="48263.569">21419 13133 70 0,'-2'-3'242'0,"2"-1"17"16,0 1-20-16,0 1-56 0,0 2-76 15,2-3-38-15,-2 1-26 0,1 0-11 0,-1 1-6 16,0 1-2-16,2-2 0 0,-2 0-1 16,2 2 1-16,-2-1-2 0,0 1-1 15,0 0 1-15,0-2-4 0,0 2-4 0,0 0-4 16,0 0-4-16,0 0-1 0,0 2-4 16,0-2 0-16,0 0-1 0,0 1 0 0,0-1 0 15,0 0-1-15,0 0 1 0,0 2 0 16,0 0 1-16,-2-2 1 0,0 1 0 15,1 1 0-15,-4 0-2 0,2 1 3 0,0 2 1 16,-2-1 3-16,-3 1 0 0,2 2 0 16,-3-2 0-16,-1 4 0 0,0 0-1 15,0 0 2-15,2 0-3 0,-4 1 2 0,2 0-2 16,-2-1-1-16,3 1 0 0,-4 1-2 0,2-1 1 16,-3 1-2-16,3-1 1 0,-2 2 0 15,-1 0 0-15,1-2 0 0,-1 3 1 0,1-3-2 16,-1 2 1-16,2-2-2 0,-1 0 1 15,-3 0 2-15,5 0-3 0,-3 0 2 16,3-2 2-16,-3 2-3 0,2-2 1 0,0 1 1 16,1-1 0-16,1 1 0 0,1 1-1 15,-4-2-2-15,5 0 2 0,-2 1-2 0,1-2 3 16,1 0-2-16,2 0 2 0,-1-2 0 16,2 2-1-16,-2-2 3 0,2-1-3 15,2 1-2-15,-2-2 1 0,2 0 2 0,0 1-2 16,-1-1-1-16,-3 1 0 0,4-2 0 15,0 1 1-15,-1-2 1 0,1 0-1 0,2 3-1 16,-3-4 3-16,3 1-3 0,-2 1 0 16,2-2 0-16,-1 0 2 0,0 0-1 0,2 0 1 15,-1 0 1-15,1 0 0 0,-2 0 0 16,2 0-1-16,0 0-2 0,0 0 0 16,0-2 1-16,0 2-1 0,0 0 1 0,0-1 2 15,0 1 0-15,0 0-1 0,0-2-1 16,0 0 2-16,2 1-3 0,-2-2 2 15,1 2 0-15,-1-2-2 0,2 0 0 0,-2 0 0 16,2-2 0-16,-2 3 0 0,0-1-1 16,1-2 1-16,-1 1-1 0,3 1-1 0,-2-1 2 15,1-1 0-15,0 0 0 0,-1 2 2 16,1-2-1-16,-1 2-1 0,1-1 0 0,1 1 0 16,1-2 0-16,-3 2-1 0,1 0 1 15,-1 2-2-15,3-2 2 0,-3 1 0 0,3 1 2 16,0-2-2-16,-3 1 1 0,1 0 0 15,0 1 1-15,-1 0-2 0,1-2 1 16,-1 2 3-16,-1-1 4 0,0 0 1 0,0 1 2 16,2 1-1-16,-2 0 2 0,0-2-2 15,0 2-3-15,0 0-5 0,0 0-1 0,0 0-1 16,0 2 0-16,0-2-1 0,0 0-1 16,0 0 2-16,0 0-2 0,-2 1 0 0,2 1 2 15,-1 0 0-15,-1-1 0 0,2 1 0 16,-1 0 2-16,-3-1-2 0,4 3 0 0,-1-1 0 15,-3-2 0-15,0 2 0 0,3 2 0 16,-3-3 0-16,1 2 0 0,0 0 2 16,-2-1 0-16,3 1 1 0,-2 1-2 0,0 0 2 15,0 0-1-15,1-3-2 0,0 3 1 16,0-3 1-16,-1 3-2 0,3-2 1 0,-3 4-1 16,1-5 2-16,2 3-1 0,-3-1 1 15,0 2-2-15,3-2 1 0,-3 0 2 16,4 0-2-16,-1-1 1 0,-1 0-2 0,2 0 1 15,0-2 1-15,0 3-2 0,2-4 2 16,-1 3 0-16,-1-3 8 0,4 2 9 0,-4 1 7 16,1-3 5-16,3 0 2 0,-2 0 4 15,0 0-7-15,-1 2-5 0,1-2-3 16,1 0-4-16,-1-2-2 0,1 2-3 16,0 0 1-16,2 0-4 0,-2 0-2 0,5-3-1 15,-4 3-1-15,1-2-1 0,2 2-1 0,-1-2 3 16,3 1-3-16,-1 1 1 0,0-2 2 15,1 0 0-15,0 1 0 0,-1 1-3 0,1 0 1 16,0-2 1-16,-1 2 0 0,-1 2 0 16,-1-2 0-16,0 0 2 0,-1 0 1 15,-2 0-1-15,2 0 2 0,-2 0 0 0,-1 1-4 16,-1-1 0-16,1 0-1 0,-2 0-1 16,0 0-3-16,0 0-1 0,0 0 2 0,0 0-2 15,0 0-5-15,0 0-21 0,3 0-34 16,2 0-53-16,-5 4-134 0,1-1-94 0,4-3-47 15,3-3-6-15,2-1 20 0</inkml:trace>
  <inkml:trace contextRef="#ctx0" brushRef="#br0" timeOffset="54758.6275">22202 16494 15 0,'-2'-3'249'0,"0"1"18"0,2-1-7 0,0 3-48 16,-1-3-69-16,-1 3-63 0,2-2-32 15,-1 1-17-15,-1 1-6 0,0 0-3 0,2-1 2 16,-1-1-1-16,1 1 2 0,-2-1-1 16,2 1 5-16,-2-2-1 0,2 1 3 0,0-1 1 15,0 1 0-15,-1 1 1 0,1 1-4 0,0-1-4 16,0 1-4-16,0 0-3 0,-2 0-7 16,1 0-2-16,-3 1-2 0,0 0 0 0,-1 1 1 15,1 0 1-15,-3-1-2 0,2 2 2 16,-1 2 0-16,-2-2-1 0,2 1 0 0,-1 1 0 15,-1 1 1-15,-1 1 2 0,1 0 1 16,-1 0 1-16,-2 1 3 0,1 2 0 0,-1-1 0 16,-1 3 2-16,-3 0 2 0,1 1 4 15,0 3-3-15,-2 0-1 0,-2 0-5 0,1 2-1 16,0 2-1-16,-2-2-4 0,0 1-1 0,1 0 5 16,0 1 4-16,0-1 1 0,-1 1 2 15,0-2-2-15,2 2 2 0,-4-1 0 0,4-1-4 16,-4 0-4-16,4 0 0 0,-1 1-2 15,1-2-2-15,1 0-2 0,1-3 0 0,0 1-2 16,3-1 1-16,1-2-2 0,2-1-2 16,0-2 1-16,1-2-1 0,3 0 0 0,1-4 0 15,0 1-1-15,0-3 0 0,3 3 1 0,1-4-1 16,-2 3 1-16,2-3 1 0,-2 0 2 16,2 0-2-16,2 0 2 0,-2-3-2 0,2 3 2 15,-2-4-3-15,0 1 0 0,1-2-1 0,-1 1 0 16,3-1 2-16,-2 1 1 15,-1 0-1-15,0-1 3 0,0 0-2 0,0 1 0 0,0 0 0 16,0-1-1-16,0 0 2 0,-4 0-2 16,4 0 2-16,-1 0 0 0,-1 0 1 15,-1-2-3-15,0 2 1 0,-1-2-1 0,-1 2 1 16,1-1 0-16,-4 1-2 0,0-1 0 16,2 2 1-16,-1-1 1 0,-2 0-3 0,1 2 0 15,-2 0 0-15,2-2 0 0,-2 1 0 0,2 1 0 16,-4 1 0-16,3-1 2 0,1 1 0 15,0 0 0-15,3-1 0 0,-1 3-2 0,3-2 1 16,3 2 0-16,-1 0-1 0,1 0 1 0,0 0-1 16,0 0 0-16,0 2-1 0,0-2 0 15,1 3 0-15,-1-3 1 0,2 2-2 0,-2 0 2 16,0-2 0-16,0 1-1 0,0-1 0 16,-2 0-1-16,1-1 0 0,-3 1-9 0,0-2-16 15,-3 0-25-15,1 2-41 0,0-3-39 16,-2 1-148-16,1 0-80 0,2-3-29 0,5 1-2 15,5 0 29-15</inkml:trace>
  <inkml:trace contextRef="#ctx0" brushRef="#br0" timeOffset="62898.3054">16916 9008 68 0,'3'0'257'0,"0"-1"31"0,1 0 4 15,0 0-63-15,-3-1-66 0,1-1-36 16,0 1-21-16,-2 1-20 0,1-1-13 0,-1 1-11 16,-1 0-9-16,1-2-12 0,-2 3-12 15,0 0-9-15,1 0-8 0,-1 0-6 0,0 0-3 16,-2 0-3-16,3 0 0 0,-1 0 0 15,-1 3 0-15,0-2 0 0,-1 0 0 0,0 1 2 16,-1-1-1-16,0-1 0 0,-3 2 5 16,2-2 0-16,-1 2 2 0,-2-2 1 15,-2 0 3-15,3-2 1 0,-2 2 0 0,1 0 1 16,1-2-3-16,2 2 2 0,-1-3 0 0,2 3-1 16,1-1-4-16,3 0-1 0,-1 1 0 15,2 0 1-15,-2-3-2 0,2 3 0 16,0 0-2-16,0 0 0 0,2 0-3 15,-2 0 0-15,0 0-2 0,0 0 1 0,0 0 0 16,0 0 0-16,0 3 0 0,0-3 0 0,0 0 1 16,0 0 1-16,0 0-1 0,0 0 0 15,-2 0 1-15,2 1-2 0,0 0 1 16,-1 2 2-16,-1-1-1 0,2 1 1 0,0 0 0 16,-1 1-1-16,-1 1 2 0,2-1-2 15,-2 1 3-15,1 2-2 0,-1 1 1 16,1 1 0-16,-3-1 2 0,1 4-1 0,-1 1 6 15,1 0 2-15,-1 1 2 0,0 1 2 16,0 2-1-16,0-1-1 0,-3 0-6 16,1 2 1-16,0-2-3 0,-1 1 1 0,3 0 0 15,-3-1-1-15,1-1 1 0,1 0-1 16,1-1-3-16,-1-1 1 0,2 0-2 0,-2 1 0 16,0-1 0-16,2-1-3 0,2 1 4 15,-3-3-2-15,3 2 0 0,-1-3-1 0,2 1 1 16,-1-1-1-16,1-1 1 0,0-1-2 15,0 0 1-15,0 0-1 0,0-2 1 16,0-1 0-16,0 1 0 0,1-2 1 0,-1-1-1 16,0 0 0-16,2 1 0 0,-1-1 3 15,1-1 1-15,0 1 3 0,-1-2-2 0,2 3 3 16,0-3-2-16,0 1-2 0,2 0-2 16,0-1 2-16,1 0-1 0,-1 2 2 0,3-2-1 15,-2 1-1-15,2-1-1 0,0 0-2 16,0 2 1-16,0-2-2 0,1 2 0 0,0-2 0 15,0 1 0-15,-3 1 0 0,2-2 0 16,1 2-2-16,-1-2 2 0,-3 3 0 16,2-3 0-16,-3 0 0 0,0 2 2 0,1 0 0 15,-3-2 1-15,1 0-3 0,0 1 3 16,-1-1-1-16,1 2 0 0,1-2 0 0,-3 0-1 16,2 0-1-16,1 0 0 0,-3 0 0 15,3 0 0-15,-2 0-1 0,1 0-3 0,2 0 0 16,-3 0-19-16,-1 0-56 0,-4-2-107 15,-2-1-136-15,-1 1-71 0,0-3-40 0,0 2 1 16,-4-4 44-16</inkml:trace>
  <inkml:trace contextRef="#ctx0" brushRef="#br0" timeOffset="64662.2213">17164 9255 74 0,'-3'1'141'0,"-2"-1"7"0,3 0 3 15,-1 0-15-15,0 0-21 0,0 0-38 16,0-1-52-16,1 1-45 0,0-2-32 0,2 2-25 16,-1 0-14-16,1 0-2 0,0 0 12 0,0 0 17 15,-3 0 18-15,3 0 18 0,0 0 15 16,0 0 13-16,0 0 6 0,-2-2 2 16,1 2 2-16,-1-1 7 0,1 1 8 0,1-1 13 15,-4-1 18-15,1 1 21 0,0-1 14 16,1 1 7-16,-3-1-1 0,2-1-12 0,-1 2-15 15,2-3-21-15,-1 2-17 0,3-1-12 16,-1 0-8-16,-1-2-3 0,0 3-1 16,2-3 1-16,0 2 4 0,0-1 0 0,2 1 2 15,-2-1 0-15,0 1 1 0,0 0-1 16,0 0-4-16,0-1 2 0,0 4-3 0,0-3 3 16,0 1-2-16,0-1 4 0,0 1 0 15,0 0 1-15,0-1-3 0,0 1 0 16,0-1 1-16,0 0 7 0,0 0 3 0,0 1 5 15,0 1 4-15,0 0 6 0,0 1 4 16,2-1 3-16,-2 1 2 0,0-2 6 0,0 2 5 16,0 0 1-16,0-1-3 0,0 1-2 15,0 0-4-15,0 0-4 0,0 0-8 0,0 0-3 16,0 0-6-16,0 0-8 0,0 0-5 16,0 1-6-16,0-1-5 0,0 0-5 0,0 2-1 15,0-1-1-15,0-1 1 0,0 2-2 16,0 0 2-16,0 1-2 0,-2 0 2 0,2 2-1 15,-2 0 1-15,2 0 0 0,-1 3 0 16,-1-3 0-16,1 4 0 0,1-2 0 0,-2 1-3 16,0-1 3-16,1 1 0 0,-1 2 0 15,2-2 0-15,-2 0 3 0,2 1 0 16,-3 1 1-16,3-3-1 0,-1-2 2 0,-2 3-1 16,3 0 1-16,0-4 0 0,-2 2 1 15,2 0 2-15,-1-2 4 0,-1 3 1 0,1-4 1 16,1 2-1-16,0-2 0 0,0 2-4 15,-2-1-2-15,0-1-3 0,2-1-1 16,0 0-1-16,0 1 0 0,0-1 0 0,0-2-2 16,0 3 0-16,0-3 0 0,0 0 0 15,0 2 2-15,0-2 1 0,0 2 0 16,0-2 2-16,0 0-4 0,0 0 7 0,0-2-1 16,0 2 1-16,0 0 4 0,0-2-2 15,0 2 3-15,0 0-1 0,0 0-3 0,0 0-2 16,0 0-1-16,0-3-2 0,0 3-2 15,2-2 2-15,0 0-3 0,-2 1-1 0,0-3 0 16,0 1-1-16,0 1 1 0,1-1-4 16,-1-1 4-16,2 0-1 0,-1 0-1 15,-1-1 0-15,2-1 1 0,-2 2 1 0,4-2 0 16,-2-1 0-16,-1 1 0 0,1-1 1 16,0 2-1-16,1-4 0 0,-1 2-1 0,-1-1 2 15,1 3-2-15,-1-3 1 0,3 1 0 16,-3 1 2-16,-1-1 0 0,3 2-1 15,-3 0 0-15,0 0 1 0,2 0 3 0,-2-2-5 16,0 4 3-16,0-1-2 0,3-1-1 16,-3 1 0-16,0 0-1 0,0 1 1 0,0 0 0 15,0-1 0-15,0 3 1 0,0 0 0 16,0 1-1-16,0-2 0 0,0 1 0 0,0 1 2 16,0 0-2-16,0 0 0 0,0 0 0 0,0 0 0 15,0 0 0-15,0 0 0 0,0 0-2 16,0 0 1-16,-3 0-3 0,3 0 4 15,-2 1-2-15,-1 1-16 0,2-1-55 0,-3 0-61 16,1 1-161-16,0 0-85 0,-4 1-44 16,4 0-8-16,-1 2 40 0</inkml:trace>
  <inkml:trace contextRef="#ctx0" brushRef="#br0" timeOffset="67790.0805">17883 9183 127 0,'0'-2'264'0,"-2"1"24"0,2-1-16 15,0 0-61-15,0 0-60 0,0 2-34 16,0-2-17-16,0 2-9 0,0-1-10 0,0 1-6 16,0 0-10-16,0 0-12 0,2 0-10 15,-2 0-8-15,0 0-9 0,0 0-4 0,0 0-2 16,0 0 1-16,0 0-4 0,2 0-1 16,-2 1-2-16,1-1-4 0,-1 0 1 0,2 0-2 15,0 0 0-15,-1 2-3 0,2-2 0 16,3 0-1-16,-3 0-3 0,2 1 0 15,0 0-2-15,2 1 2 0,0 0-2 0,-1-1 2 16,3 1 6-16,-3-1 2 0,0 1 0 0,3-2 4 16,-4 0 4-16,0 3 1 0,-2-3-4 15,1 0-1-15,-3 0 2 0,1 0 0 16,-2 0 0-16,0 0 0 0,0 0-4 0,0 0-1 16,0 0-3-16,0 0-3 0,0 0-1 15,1 0-2-15,-1-3-2 0,0 3 0 16,0 0 0-16,0 0-2 0,0 0-9 0,3 0-13 15,-3 0-35-15,3 0-53 0,-3 3-115 16,0-3-114-16,0 0-53 0,0 0-16 0,0 0 19 16,4 0 43-16</inkml:trace>
  <inkml:trace contextRef="#ctx0" brushRef="#br0" timeOffset="68620.982">18295 9171 225 0,'5'-2'260'0,"0"-1"9"0,0 0-43 0,0-2-73 16,1 3-46-16,-3-1-17 0,-2-2-10 16,1 2-5-16,1-2 0 0,-3 0 0 0,2 1 4 15,-2-1 5-15,-2 0 1 0,1 0-2 16,-1 0-1-16,-1 2-9 0,0-2-8 16,-5 3-16-16,5 0-9 0,-4-1-10 15,3 1-8-15,-3-1-3 0,-2 3-6 0,3 0-5 16,-2 0-6-16,1 3 0 0,-2-1-2 0,-1 2 0 15,2 1 0-15,-1 1 0 0,1-1 1 16,-1 3 0-16,2-1-1 0,0 2 0 0,2-1 0 16,0 1 0-16,2-1 0 0,1-1 0 15,1 1 1-15,1-2 0 0,0 1-1 16,1 1 0-16,2-3 0 0,1 0-2 16,-1-1 2-16,2 1-1 0,2 0 2 0,1-2-1 15,0 1 0-15,-1-1 0 0,2 0 0 16,0 0 1-16,-1 0-2 0,2-3 1 0,-2 2-2 15,-2-2 0-15,0-2 1 0,1 2 1 16,-1-1 1-16,-1-2-1 0,-1-2 3 0,0 2-1 16,1-1 2-16,-1-2-3 0,1-1 1 15,-1 2-2-15,0-4 3 0,2-1-3 16,-1 2-1-16,1-3-1 0,2 1 2 0,-2-2 0 16,1 2 0-16,-1 1 0 0,-1 1 2 15,-1 0-1-15,-1 2 2 0,-1 0-1 0,1 3 2 16,-1-1 1-16,0 2-1 0,-2-1 2 15,1 2-1-15,-1-1-2 0,0 1 0 0,0-1-1 16,0 2 2-16,0 0-2 0,0 0-2 16,0 0 1-16,-1 0-1 0,1 0 0 0,-2 2 0 15,0-1 0-15,-1 4 0 0,1-2 0 16,-1 2 1-16,-3 3 2 0,3-1-3 0,-2 3 1 16,2-1 1-16,0 1-1 0,0 0-1 15,-1-2 1-15,4 3 0 0,-3-4-1 16,3 2-1-16,0-1 0 0,0 0 1 0,3-4 0 15,-3 4 1-15,2-4-1 0,1 1 0 16,-1-1-2-16,1 0-1 0,0-1 0 0,2 0 2 16,-2-1 0-16,3-1 1 0,-3 2 0 15,-1-1 1-15,1-1 0 0,-1-1 3 0,0 1 0 16,-1-1-3-16,2 0 0 0,-1 2-2 16,1-2-10-16,0 0-20 0,3 0-33 15,-3 0-48-15,2 0-59 0,-5 0-143 0,5 0-66 16,-2 0-24-16,4-2 12 0,-2 2 36 15</inkml:trace>
  <inkml:trace contextRef="#ctx0" brushRef="#br0" timeOffset="68962.7714">18570 9235 7 0,'0'0'280'0,"0"2"32"16,2-1 19-16,-2-1-36 0,0 2-84 0,0-2-55 16,-2 1-34-16,2 1-19 0,0-1-17 15,-1-1-12-15,-1 2-16 0,1 2-14 0,-4-1-8 16,2 3-3-16,2 0 0 0,-3 0 3 16,1 4 1-16,1-3-2 0,2 3 0 15,-3-1-2-15,2 2-9 0,-1-1-3 16,0 1-6-16,2-2-4 0,-1-1-6 0,1 1-2 15,0-1-3-15,0-3 0 0,0 0 2 0,0-1-1 16,0-1-1-16,0 0 2 0,1-2-1 16,-1-1 0-16,0 0-2 0,0-1-3 15,0 1 4-15,0-2-1 0,0 1-21 0,0-1-62 16,0 2-158-16,-3-1-111 0,-3-1-60 16,5 0-29-16,-1 1 1 0,-1 0 57 0</inkml:trace>
  <inkml:trace contextRef="#ctx0" brushRef="#br0" timeOffset="69760.6253">19331 9176 229 0,'0'0'284'0,"0"0"16"0,0 0-36 0,1 0-94 16,-1 0-58-16,0 0-40 0,2 0-19 16,-2-1-12-16,2 1-9 0,-2 0 0 0,0 0-7 15,0 1-1-15,0-1-1 0,0 0-5 16,0 0 3-16,1 2-3 0,1-2 0 16,-1 0 6-16,3 0 1 0,1 2 3 0,0-2-3 15,0 1 1-15,2-1 1 0,-1 0-5 16,1 2 1-16,2-2-2 0,-3 0-2 15,2 1 2-15,0-1 0 0,1 2 0 0,-2-2-2 16,-1 3 2-16,1-2-3 0,-2 0 1 16,0-1-4-16,0 2-3 0,-2-2 1 0,1 1 0 15,-3-1 5-15,2 0-2 0,-1 0 3 16,0 0 0-16,-1-1-1 0,1 1-7 0,2-2-4 16,-1 2-3-16,1-1-4 0,-1 0-1 15,2 1-12-15,-1-3-19 0,1 1-34 16,1 1-50-16,-3-1-108 0,-3 2-107 0,0 0-48 15,2-1-6-15,1-3 14 0,4 4 44 16</inkml:trace>
  <inkml:trace contextRef="#ctx0" brushRef="#br0" timeOffset="70439.5462">19796 9189 14 0,'5'-3'273'16,"-2"1"29"-16,-2-1 23 0,4 0-41 15,-5 0-86-15,0-1-55 0,0-1-29 0,0 1-17 16,0-1-14-16,-2 1-6 0,-1-1-10 16,2 2-7-16,-1-2-6 0,1 3-7 15,-1-3-5-15,0 3-7 0,-1-1-4 16,1-2-2-16,-1 3-2 0,2-1-5 0,-6 1-3 15,1 0-7-15,0-1-1 0,-1 3-5 0,-2 0-5 16,-2 0-1-16,1 4 0 0,-1-1 0 16,0 2 0-16,3 0 2 0,-1 2-2 15,0 1 0-15,2 1 0 0,1-1 0 0,1 1 3 16,3 0-3-16,-1-1 1 0,3 4-1 0,3-4 0 16,-1 1 0-16,1-1-4 0,4 0 3 15,1-1 0-15,1-1 1 0,0 0 0 16,1-1 2-16,2-1-1 0,1-2-1 0,1 1 3 15,-3-2-3-15,-1 0 2 0,-1-1 0 16,1-1-1-16,-4 0 0 0,-1-2-1 0,1 3 0 16,-3-3 2-16,0 0-2 0,1-1 2 15,-3 0-1-15,1 1 1 0,-1-3-1 16,1 1-1-16,0 0 0 0,-1-1 2 16,1-1-2-16,0 2 3 0,-1-2-3 0,2 2 0 15,-3-2 0-15,5 2 2 0,-4 0-1 16,-1 0-1-16,2 3 1 0,-1-1 0 0,-1 1 2 15,0 2-1-15,0-1-2 0,0 1 1 16,0 1 0-16,-1-1-1 0,1 2 1 0,-2-1-1 16,2 2 0-16,-1 2 0 0,-2-1 2 15,1 3-1-15,-1 3-1 0,2-1 0 16,-1-1 0-16,0 2 0 0,-1 0 0 0,3 1 0 16,0-1 0-16,0 0 1 0,2 2-1 15,-1-3 2-15,1-1-1 0,1 0 0 0,0-1 1 16,-1-1-2-16,2-1 0 0,1-1 2 15,-2 1 0-15,2-2-2 0,-2 0-4 0,2-2-2 16,-2 0-14-16,-1-1-23 0,1 0-26 0,-2 0-34 16,-1 0-45-16,0-1-91 0,0 1-95 15,-1-1-34-15,1 1-6 0,0 0 18 16,1-3 39-16</inkml:trace>
  <inkml:trace contextRef="#ctx0" brushRef="#br0" timeOffset="70928.5454">19999 9356 85 0,'-1'0'295'15,"-1"0"27"-15,1-3 11 0,1 1-58 0,0 0-87 16,0 1-54-16,0-3-32 0,0 3-15 16,0-1-11-16,0 1-8 0,0 0-13 0,1-2-11 15,1 3-11-15,-1-2-9 0,3 1-9 16,-3 1-6-16,1-2-3 0,1 2-1 0,-1 0-1 15,-1-1-1-15,3 1-1 0,-3 0 0 16,1 0 0-16,0 0-2 0,2 0 0 16,-3 1 0-16,4 1 0 0,-2-1 0 0,2 1 2 15,-2 1-2-15,1-1-2 0,-1 1 2 16,-1 1-1-16,2-3 1 0,-3 3-1 16,1-1 0-16,-1 1 2 0,-1-1 0 0,2-1-1 15,-2 3-1-15,0 0 0 0,-2 0-2 16,1 0 3-16,-2 4-1 0,-1 0-1 0,0-1 2 15,-1 4-1-15,-1-2 1 0,-1 0-2 16,1 2 1-16,-1-4 1 0,0 3-3 0,1-4 3 16,1 1 1-16,2-3-1 0,-1 2 2 15,0-2 0-15,3-5 0 0,1 4-1 16,0-3 1-16,0 1-2 0,1 0 0 0,7-2 3 16,-4 3 0-16,3-3 0 0,3 2-2 15,0 0 1-15,2-1-2 0,1 3 0 0,-3-3-1 16,3 1 2-16,-2-1-1 0,-2 1 2 0,-1 0-2 15,-1-2 0-15,-1 0-2 0,-1 0-4 16,-4-2-22-16,2 0-55 0,-3 2-132 0,-1-4-103 16,-6-5-54-16,1 1-26 0,2-1 6 15,-3-1 50-15</inkml:trace>
  <inkml:trace contextRef="#ctx0" brushRef="#br0" timeOffset="71660.19">20568 9114 198 0,'4'-3'292'16,"-3"-2"11"-16,2 2 2 0,1 1-115 15,-1 1-66-15,-2 0-31 0,3 1-16 0,-3-2-2 16,1 2-9-16,-1-1-9 0,1 1-11 0,2 0-12 15,0 0-10-15,2 0-9 0,0 0-4 16,3 1-2-16,1 1-3 0,0-1-1 0,1 0-4 16,1 1-1-16,-2-2 3 0,-2 2-1 15,1-1-1-15,-2 1 0 0,-2-1 2 0,-1-1-2 16,0 2-1-16,-3-2 2 0,2 0-2 16,-3 3 0-16,0-1 3 0,0 1 5 15,-1 2 4-15,-1 2 5 0,-3-2 7 0,1 4 5 16,-3 2 1-16,2-1 2 0,-4 2 0 15,3 1-2-15,-1 2-5 0,-1 2-5 0,1-2-2 16,0 3-4-16,2 0-5 0,1 1 1 16,-1-2-4-16,2 3-2 0,1-2-2 15,0 2 0-15,2-3 2 0,-2 3-2 0,2-1 1 16,0 0 2-16,0 0-1 0,-2 0-1 16,2-1-1-16,-1-2 0 0,1 1 0 15,-4-3 0-15,3-1 0 0,-1-1-1 0,-1-2-1 16,0 2 2-16,1-5 0 0,-1-1 0 15,1-2-2-15,-1 2 2 0,-3-3-2 0,3-1 6 16,-2-1 0-16,-1 1 0 0,-1-1 3 16,-2 0-1-16,-1-1 4 0,1 0-2 0,-2-1-2 15,-2 1-3-15,3-1 4 0,-3 1-1 16,0 0-1-16,0-2-2 0,2 2 0 16,5 0 1-16,-2 0-4 0,2 0 1 0,4 0-1 15,-1 2-2-15,1-2 0 0,1 1 0 16,1 0 0-16,-2 1-1 0,2 1-3 0,0-1-13 15,-2-1-37-15,2 1-68 0,-4-1-167 16,-4 1-85-16,-2-2-47 0,2-2-12 16,0-1 24-16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14T13:05:10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22831 3675 237 0,'0'0'283'0,"1"-2"16"0,2 1-45 15,-1-1-88-15,1-1-50 0,-1 2-22 16,0-1-4-16,2-1 6 0,-3 0 6 15,-1 2 7-15,2-1-2 0,-2 2-9 16,0-3-10-16,0 3-15 0,-2 0-18 0,2-2-11 0,0 2-12 16,0 0-11-16,0 0-7 0,-1 0-5 15,1 0-4-15,0 0-2 0,0 2 3 0,-4-2-5 16,4 3 6-16,-4 0 0 0,3 2 2 16,-1-1-1-16,0 2-2 0,-1 2 2 0,2-2-4 15,1 3 1-15,-4-2-2 0,3 3-1 16,-3 0 2-16,1 2-2 0,2-2 1 0,-3 2-3 15,0-1 0-15,3 2 1 0,-3 1-1 16,3-4 0-16,-1 2 0 0,0-1 0 16,2-1-1-16,-1 1-2 0,1-4 3 15,0 0-2-15,0-3 2 0,-2 0 0 0,2 0-1 16,0-1 1-16,0-1 0 0,0-2 0 16,0 2 0-16,0-2 0 0,2 0 0 0,-2 0 0 15,0 0 0-15,0 0 0 0,0 0 0 16,0 0 0-16,0-2 1 0,0 2-1 15,0 0 0-15,1-5 0 0,-1 1-1 0,0 0 1 16,2 0 0-16,-2-4-1 0,0-1-1 16,3 3 2-16,-3-3 0 0,0 0 0 0,4 0-2 15,-4 1 4-15,1-4-2 0,3 0-2 16,0 2 2-16,-3-1 0 0,6 1 0 0,-2-1 0 16,-1 2 0-16,1-1 0 0,4-1 0 0,-2 1 2 15,2 0-2-15,0 0-2 0,0-1-1 16,0 3 2-16,-1-2-2 0,1 2 0 15,-2 1-1-15,-2 3 2 0,-1-1 2 0,0 3-1 16,-3-4 1-16,1 6-1 0,1-2 1 16,-2 0 0-16,-1 1 1 0,0 1 0 0,0 0-1 15,0 0 0-15,-1 1 0 0,1 3 0 16,-3-1-1-16,1 1-2 0,1 2 2 16,1 1-1-16,0 1 2 0,0 1 1 0,1 0 1 15,4 0 4-15,-4 0-2 0,2 0 2 16,1-1-3-16,-1 1-2 0,2 0 1 15,-2 1-2-15,2-1 2 0,1 0-1 0,-3 0-1 16,0 0 0-16,0-1 0 0,0-1-1 16,1 0 1-16,-4 0-2 0,1-3 2 0,1 0 0 15,-1 1 3-15,-1-3-2 0,0 1-1 16,2 0 0-16,-2-2 0 0,2 1 0 0,-2-1 0 16,0 0 0-16,0 1 0 0,1-2 0 15,-1 0 2-15,0 0 1 0,2 0 0 0,-2 0 2 16,2-2 1-16,0 1 0 0,1-2-3 15,1 0 3-15,0-1-4 0,1-1 0 0,2-1 0 16,0 2-1-16,-2-3-1 0,0 3 1 16,1-2-1-16,-1-1 2 0,2-1-1 0,0 1 1 15,0-1-2-15,-3-1 0 0,3 0 0 16,-1 0-2-16,0 0 1 0,1-1 1 16,-1 0-1-16,0 2 0 0,3-3 1 0,0 1-1 15,-1 0 1-15,1-2-1 0,0 2-1 16,1 0 2-16,0-1-2 0,-3 2 1 15,1 0 0-15,-1 3-1 0,-1 0 2 0,0 2-1 16,-3-1 0-16,0 4-1 0,-1-3 2 16,0 4 0-16,-2 0 0 0,0-3 0 0,0 3 0 15,0 3-2-15,-2 0 0 0,0 1 1 16,1 1-1-16,-1 2 1 0,2 2 1 16,-1 0 0-16,1-2 0 0,0 2 0 0,-2 0-1 15,2 0 0-15,0 0 0 0,0 0 1 0,2-1 1 16,-2-1 1-16,0 1 2 0,0-1 0 15,-2 0 3-15,-1 0-1 0,3 0 0 0,0 0-1 16,0 0-2-16,0 1 2 0,-1-3 2 16,-1 1-2-16,2 0 3 0,0 0-3 15,0 0 1-15,0 0 0 0,0 0-1 0,2-1-2 16,-1 0 0-16,-1-1 0 0,0-1-1 16,0-1 0-16,0 1-2 0,0-3 1 0,0 0 0 15,0 0 0-15,0 0 1 0,0 0-1 16,0 0 3-16,0 0-1 0,0 3 0 0,0-3-2 15,-1 0-1-15,-1 0-6 0,2 0-9 16,0 0-4-16,0 0-9 0,-1 0-40 16,-1 1-60-16,-1 0-98 0,-4 1-121 0,7-2-63 15,5-4-28-15,0-2 22 0,1 4 51 16</inkml:trace>
  <inkml:trace contextRef="#ctx0" brushRef="#br0" timeOffset="370.7732">23442 3753 192 0,'0'1'333'16,"0"1"23"-16,2-2 16 0,-2 0-96 0,2 0-85 15,-2 0-55-15,1 0-26 0,-1 0-14 16,0 0-11-16,0 0-18 0,4 0-16 0,-4 0-14 16,5 0-8-16,0 1-6 0,2-1-2 15,1 2-1-15,1-1-1 0,-3-1-7 0,2 2-5 16,3-1-3-16,0 0-2 0,0 1 1 16,3 0-2-16,1-2-1 0,-1 3 1 0,-1-3-1 15,-4 3 0-15,0-2 0 0,-2-1 0 16,-2 1-1-16,-4-1 1 0,2 0 1 0,-3 0-1 15,0 0 0-15,0 2-6 0,0-2-9 16,-1 2-21-16,-2 1-28 0,-1-1-26 16,0 1-33-16,-3-3-69 0,1 4-85 0,0-3-68 15,-1 1-21-15,3-2 7 0,-1 0 17 16</inkml:trace>
  <inkml:trace contextRef="#ctx0" brushRef="#br0" timeOffset="617.9137">23476 3838 193 0,'0'2'292'16,"0"-1"28"-16,0 1-25 0,1-2-47 0,1 0-59 16,4 0-32-16,-3 0-19 0,2 0-15 15,0 0-12-15,1 3-19 0,0-3-18 0,4 0-17 16,-4 0-14-16,0 0-9 0,-1 0-8 16,3 0-8-16,-3 3-5 0,-1-3-5 15,1 0-2-15,0 0-2 0,0 1-2 0,1-1 1 16,-1 0-3-16,-1 1 1 0,0-1-1 15,2 2 1-15,-1-2-1 0,2 2 0 0,1-1-5 16,-1 1-10-16,1-2-23 0,-1 0-49 16,1-2-49-16,-1 1-151 0,-1-1-88 15,-2 0-38-15,5 0 1 0,-3-1 33 0</inkml:trace>
  <inkml:trace contextRef="#ctx0" brushRef="#br0" timeOffset="1253.6181">23953 3713 80 0,'3'-4'296'0,"0"3"26"0,0-1 16 16,-1-1-66-16,1 1-97 0,-2 1-59 15,1 0-36-15,0-2-17 0,1 0-9 0,-2 1-8 16,1 0-4-16,1 0-5 0,0-1-9 16,1 1-5-16,-1 1-6 0,3-1-1 0,-1 1-5 15,-1 1-3-15,0-2 2 0,0 2-1 16,1 2-1-16,0-2 5 0,1 0 2 16,-3 1 3-16,2 1 2 0,0-1-2 0,0 1 0 15,0 1-3-15,0-1-2 0,2 2-1 0,-2 2-1 16,-2-4 0-16,0 3-2 0,0-1 0 15,1 2-2-15,-3-2-1 0,1 1 0 0,0 0-1 16,-2 0-1-16,0 1-1 0,0-2 0 16,0 2 1-16,0-1-1 0,-2 1-2 15,0 0 1-15,2-3 1 0,0 4-3 0,-1-2 0 16,1 0 3-16,0-2-3 0,0 1 2 16,-2-3-1-16,0 3 3 0,1-2 0 0,-1 1-1 15,-1-3 2-15,0 3 2 0,-4 0-2 16,2 0 2-16,0 0-1 0,-4 0 4 15,5-1-2-15,-3 1 0 0,0 0 0 0,0 0 0 16,2-2-1-16,1 2 2 0,-3 2-1 16,2-2 0-16,-1 0-1 0,2 0 0 0,-3-1-1 15,4 2-1-15,0-1-3 0,-2-2 3 16,2 3-3-16,-2-4-1 0,2 4 1 16,2-1-1-16,-3 0-1 0,1-1 0 0,2 1 0 15,1-1 0-15,-4 1 0 0,3 0 2 16,1 2-1-16,-2-3 0 0,0 3-1 15,1 0 0-15,-1 1-5 0,2-2-5 0,-1 1-15 16,1 1-19-16,-3-2-23 0,1 1-27 16,2 0-21-16,-1 0-18 0,1 2-45 0,-2-2-72 15,2 3-61-15,-1 1-21 0,-3-2-1 16,4-1 11-16</inkml:trace>
  <inkml:trace contextRef="#ctx0" brushRef="#br0" timeOffset="1616.403">23889 4117 152 0,'0'1'270'0,"0"-1"21"16,2 2-27-16,-2-2-28 0,2 0-43 0,-2 0-34 15,0 0-24-15,0 2-20 0,0-2-13 16,0 0-14-16,0 0-10 0,0 0-13 0,-2 0-12 15,2 0-7-15,-2 1-7 0,2-1-6 16,0 0-7-16,0 0-7 0,0 0-7 0,-1 2-1 16,1-2-5-16,0 0-1 0,0 0-2 15,0 0-2-15,0 1 3 0,0 1 1 0,1 1-1 16,-1-2 0-16,0 2 2 0,0 0-2 16,2-1 0-16,0-1-2 0,-2-1 0 0,1 2-1 15,1-2 0-15,-2 3 2 0,2-3-2 16,-2 0 0-16,0 0-1 0,0 0 0 0,0 0 0 15,0 0 0-15,0 0 1 0,0 0 0 16,0 0-2-16,0-3-21 0,1 1-72 16,-1 2-182-16,-1 0-95 0,-8-3-52 0,0-3-25 15,-2 0 6-15</inkml:trace>
  <inkml:trace contextRef="#ctx0" brushRef="#br0" timeOffset="551638.6878">2105 11215 46 0,'-1'2'266'0,"-1"-2"22"0,-1-2 10 15,1 2-69-15,0-1-93 0,1 1-53 16,-1 0-29-16,2 0-14 0,0 0-6 16,0 0-3-16,0 0 0 0,0 0-4 0,0 0-4 15,0 0-5-15,0 0-2 0,0 0-6 0,2 0-3 16,-2 0-6-16,1 0-1 0,1 0-1 15,0 0 1-15,-1 1-2 0,1 1 2 0,1-2 0 16,3 1 2-16,-3 0-2 0,2 1 1 16,0-2 2-16,0 2 1 0,1-2 0 0,2 0 1 15,-2 0 3-15,2 0 1 0,0 0 1 0,3-2 1 16,0 2-2-16,-1-2-2 0,2 2 0 16,-1 0-1-16,3 0-2 0,-4 0-2 15,3 0-1-15,1 0 1 0,-1 0-1 0,1 0 1 16,-2 0 0-16,4 0 3 0,0 0-2 0,1 0 0 15,1 0 1-15,2 0 3 0,2 0-2 0,-2-1-2 16,0 1 0-16,2-1 1 0,-1 1 1 16,1 0-5-16,-2 1 1 0,2-1 1 15,-2 1-1-15,0 1-1 0,2 0 0 0,-3-2 0 16,3 0 0-16,-3 3 0 0,0 0 0 0,2-2 1 16,-1 0-1-16,-1 1 2 0,2-2-2 15,-2 2 0-15,1-2 0 0,2 0 0 0,-1 0 0 16,-2 0 1-16,3 0 1 0,0 0-2 15,-3-2 2-15,3 2-2 0,-1 0 3 16,-4 0-3-16,4 0 0 0,-5 0 0 0,3 0-1 16,-4 0 1-16,1 0 0 0,-2 0 1 0,1 0 2 15,-2 0 0-15,-1 0-2 0,1 0 0 16,-1 0 0-16,1 0 0 0,-2-2-1 0,3 2 0 16,-1-1 0-16,3 1 0 0,-2-1 0 15,3-2 0-15,-1 3-2 0,1-3 2 0,2 3 0 16,-3 0 0-16,3-2-1 0,-1 0-2 0,-1 1 3 15,2 1 0-15,-2-1 0 0,-1 1 0 16,2-2 3-16,-3 1-2 0,1 1 1 0,1-2-2 16,-1-1 0-16,2 2 0 0,0-1 0 15,0 1-1-15,2 1 1 0,0-3-1 16,3 3 1-16,1-2 0 0,0 0 1 0,-1 1 2 16,1 1-3-16,0-1 2 0,1 1-1 15,-1 0-1-15,-2 0 0 0,0 0 0 0,0 0 0 16,-2 0 0-16,0 0 0 15,0 0 2-15,-1 0 0 0,0 1 0 0,0-1 0 16,0 0 2-16,0-1-2 0,0 1 0 0,0 0-2 16,2 0 1-16,-1 0-1 0,-1 0 0 15,2 0-1-15,-1 0-1 0,-1 0 1 0,2-2 0 16,-4 2 1-16,2 0 0 0,0 0 0 16,-3 0 0-16,-1 0 0 0,0 0 0 15,-1 0 1-15,-1 0 2 0,2 0-2 16,-2 0 1-16,-1-1-2 0,1 1 0 0,0 0 0 15,1-2 0-15,1 2-2 0,0 0 2 0,0-1-1 16,0 1 1-16,1-2 0 0,0 2-3 16,-2 0 2-16,2 0 1 0,0 0 0 15,-2 0 1-15,0-1 0 0,0 1 1 0,-1 0 1 16,3-2-3-16,-3 2 3 0,1 0-1 16,-2 0-2-16,1 0 1 0,1 0-2 0,-1 0 1 15,-1 0 0-15,3-3-2 0,-1 3 5 16,2-2-3-16,0 2 1 0,0 0 1 0,1 0-2 15,-3-2 0-15,3 2-2 0,-2 0 2 16,2 0-1-16,-1 0 1 0,0 0 0 0,-2 0 0 16,0 0 0-16,-1 0 0 0,1 0-1 15,-1 0-1-15,2 2-1 0,-3-2 3 0,-1 0 0 16,3 0 0-16,-3 2 0 0,1 1 0 16,1-3 0-16,-1 0 0 0,0 0 0 0,2 2 0 15,0-2 0-15,-1 0-2 0,1 0 1 16,-1 0-2-16,4 0 2 0,-2 0 1 15,0 1 0-15,1-1 1 0,0 0 0 16,-2 0 1-16,3 0-2 0,-4 0 0 0,3 0 0 16,-3 0 0-16,-2 2-2 0,3-2 2 15,-3 1 0-15,0-1 0 0,-1 0-1 0,-1 2 0 16,0-2 1-16,-1 1 0 0,0-1 0 16,2 2 0-16,-1-2 0 0,-1 0 2 0,0 1 1 15,3-1-1-15,-3 1-2 0,2-1 0 16,-1 0 0-16,2 2 0 0,-3 0 0 0,3-2 0 15,-2 1 0-15,1 1 0 0,0-2 1 16,-1 0-1-16,2 1 2 0,-1 1-5 16,0-1 3-16,2-1 0 0,-1 2 0 0,3-1 0 15,-1 1 1-15,2-2 3 0,0 1 0 16,2 1-2-16,-1-2 2 0,1 1-3 16,2 0 1-16,-1 3-2 0,-1-4-1 0,-1 3-1 15,1-3 2-15,-1 4 0 0,0-3 0 16,-2 1 0-16,0 0-2 0,1 1 1 0,0-2 0 15,-2 0-1-15,4 2 2 0,-2 0-2 16,0-2 2-16,1 0 0 0,0 1 0 16,0-1 2-16,1 1-2 0,-1 0-2 0,1-2 2 15,1 2 0-15,-1 1 0 0,0-3 0 16,-2 0 0-16,2 2 0 0,-2-1 2 0,0 1-2 16,1-1 0-16,1-1 0 0,-1 0 2 0,0 2-2 15,0-2 1-15,0 1-1 0,-2-1 0 16,3 0-1-16,0 2-1 0,-2-2 2 15,2 1 0-15,-1 0 0 0,1-1 2 0,-1 2-2 16,1-2 1-16,0 2 0 0,0-1 1 16,-3 1-2-16,3-2 0 0,-2 1 0 0,0 1 0 15,0-1 0-15,0-1 0 0,-2 2 0 16,1-1 0-16,-1-1-2 0,-1 0 2 16,1 2 0-16,1-2-1 0,-4 0 1 0,4 0 0 15,-1 0 0-15,-2 0 0 0,3 1 0 16,0-1-3-16,-1 0 1 0,1 2 1 0,1-2 0 15,0 0-1-15,-2 0 2 0,3 1 0 16,-2-1 2-16,2 0-1 0,-2 1-1 16,0-1 1-16,-1 0-1 0,1 0 0 0,-1 2-1 15,1-2 1-15,-1 0-1 0,-1 2 1 16,2-2-2-16,-1 0 2 0,1 0 0 0,1 0 0 16,-1 0 0-16,0 0 0 0,0 0 0 15,2 0 2-15,-2 0-1 0,2 0 0 0,0 3 1 16,-2-3 0-16,3 0 0 0,-1 0-2 15,0 0 3-15,-3 0-1 0,2 0 0 0,0 3-1 16,0-2-1-16,-2-1 0 0,0 0 0 16,1 0 0-16,-1 0-1 0,1 0 2 15,0 0 0-15,0 0 2 0,1 0 0 0,0 0-2 16,1 1-1-16,2-1 0 0,-1 2 0 0,0-2-2 16,2 2 0-16,-1-1 1 0,-1-1 1 15,1 2-2-15,-1 0 2 0,2-2-1 16,-2 3 1-16,-1-3 0 0,2 3 0 15,-3-2 0-15,1 0 0 0,1 1 0 0,-2-1 0 16,2 1 0-16,-1-2 0 0,1 2 0 0,-1-2 0 16,3 0 0-16,1 0-1 0,-2 2 0 15,1 1-1-15,-2-3 1 0,2 0 0 0,0 0 1 16,-3 2 0-16,3-1 0 0,0-1 0 16,-3 2 0-16,3-1 0 0,-2-1 0 15,-1 2 0-15,-2-1 2 0,2-1-2 0,-3 2 0 16,2-2 0-16,-2 1 1 0,1-1 1 15,-1 1-1-15,3-1 0 0,-4 0 1 0,1 0-2 16,1 0 1-16,-1 0-2 0,-1 0 2 16,1-1-1-16,1 1 0 0,-2 0 0 0,0 0 0 15,-1 0 0-15,2 0-1 0,-1 0 1 16,0 1 1-16,-1-1 1 0,1 0-2 16,-2 2 0-16,-1 0 0 0,2-2 0 0,-3 0-3 15,2 1 0-15,-1-1 2 0,1 2 1 16,-1-2 1-16,2 0-1 0,-3 0 0 0,3 0 3 15,-3 0-3-15,3 0 0 0,-1 0-3 16,-1 0 2-16,0 0 0 0,0 0-2 16,-1 0 3-16,-1 0 0 0,1 0 0 0,-1 0 0 15,-1-2 1-15,-1 2 0 0,2 0-2 0,0-1 1 16,-2 1-1-16,-1 0 1 0,1-2 0 16,0 2 0-16,1-2 1 0,-3 2-1 15,2 0 0-15,0 0-1 0,-2-1 1 0,2 1-1 16,-2 0-1-16,3 0 2 0,-3 0 0 15,0 1 0-15,2-1 0 0,-3 0 2 16,3 0-2-16,-2 0 1 0,0 0 1 0,1 0 0 16,-2 0-2-16,1 0 1 0,0 0 0 15,2 0 1-15,-1 0-1 0,0 0-1 0,4 0 2 16,-3 0 0-16,1 0-2 0,1 0 0 16,-1 0 1-16,1 0 1 0,0 2 0 15,-1-2-1-15,-1 2-1 0,2-2 0 0,-2 0 3 16,2 1-3-16,-1 1 0 0,-1-2 0 15,3 1 0-15,-2-1 0 0,2 2 0 0,-1-1 0 16,1-1 0-16,2 2 0 0,-2-1 0 16,2 1 0-16,1-2-3 0,-2 1-3 15,1 1-8-15,-1-1-28 0,-2-1-82 0,-3-1-120 16,1-2-63-16,0 1-34 0,-2-1-7 0,-3-3 18 16</inkml:trace>
  <inkml:trace contextRef="#ctx0" brushRef="#br0" timeOffset="562368.0297">5130 12255 102 0,'0'1'281'0,"-1"-2"19"0,1 1-1 0,-2-2-75 16,2 2-88-16,0-1-51 0,0 1-25 16,0-2-15-16,-2 2-5 0,2-2-2 0,0 2-2 15,0 0 0-15,0 0-6 0,2 0-3 16,-2 0-7-16,0-1-5 0,2 1-2 16,-1 0-4-16,4 0-1 0,0-1-1 0,1 1 0 15,4-1-1-15,-1-1-1 0,3 1 1 16,1 1 0-16,0-2 0 0,1 0 5 15,1 2 2-15,0-1 4 0,1-1 3 0,1 2 3 16,1-2 1-16,-1-1-2 0,0 3 1 16,1-2-3-16,1 0-3 0,-1 1-4 0,0-1 1 15,0 1-1-15,-1 0-5 16,0-2 1-16,-2 3-2 0,0-2-2 0,-2 2-3 16,-2 0-2-16,-3 0 0 0,-2 0 0 0,-1 0 0 15,0 0 1-15,-3 0-1 0,-1-2 1 16,2 2 0-16,-1 0-2 0,-1 0-2 0,1 0-4 15,-2-1-6-15,0 1-14 0,0 0-17 16,0-2-28-16,3 0-46 0,-3 2-124 16,0 0-75-16,-3-1-33 0,1-3-3 0,-1 1 15 15</inkml:trace>
  <inkml:trace contextRef="#ctx0" brushRef="#br0" timeOffset="563304.9158">2429 12279 236 0,'0'1'288'0,"-2"-1"14"0,1 0-42 0,1 0-81 15,0 0-68-15,0 0-40 0,1 0-24 0,1 0-9 16,-2 0-6-16,0 0-1 0,0 0 0 0,0 0 0 15,0 0-5-15,2 0-1 0,-1 0-7 0,-1 0-1 16,0 0-3-16,0 0-5 0,2 0-1 16,-2 0 0-16,1 0 5 0,1 0 0 0,1 0 2 15,3 0 6-15,1 0 3 0,-1 1 4 16,2-1 0-16,3 2 1 0,0-2-1 0,2 1-3 16,2 1 0-16,2 0-1 0,1-1 0 15,4 1-3-15,0 0 0 0,-1 1-1 0,4 1 2 16,1-3-2-16,-1 3-2 0,3-4 1 15,2 5-4-15,0-5 0 0,-1 0-2 0,-2 2-1 16,0-2-6-16,-2 0 2 0,-3 0-6 16,-2 0 0-16,-2 0 0 0,-1 0-2 0,-4-2 0 15,-1 2 0-15,-2 0 0 0,-2-2-4 16,-1-1-4-16,-4 3 0 0,1 0-5 0,-1 0-8 16,-3 0-6-16,2 0-16 0,-2 0-25 0,2 0-33 15,-1-2-43-15,-1 2-112 0,0 0-76 16,0 0-26-16,3-3 5 0,1 1 20 0</inkml:trace>
  <inkml:trace contextRef="#ctx0" brushRef="#br0" timeOffset="569462.1906">8524 11407 150 0,'3'-4'282'0,"-1"1"14"0,-1-1 8 16,1-2-123-16,-2 5-75 0,3-2-46 15,-3 2-24-15,2-1-8 0,-1 0-1 0,-1 1 3 16,2-3 6-16,-2 4 3 0,0 0 4 16,0 0-4-16,0 0-6 0,0 0-8 15,0 0-7-15,0 0-9 0,-2 0-2 0,2 4-5 16,0-3-2-16,0 3 4 0,2 1-2 15,-2 1 3-15,0-1-1 0,2 4 1 0,-1-3-2 16,-1 1 3-16,3 1-1 0,-2 0-1 16,1-1 0-16,0 1 1 0,-1 1-1 15,1-1 2-15,-2 1-1 0,1-1 3 0,1 1 4 16,0 0 0-16,-1 2-1 0,-1 1 4 16,0-1 0-16,0 4 2 0,0 1-2 0,0 0 1 15,0 2 0-15,-3 2 0 0,1-1-2 16,1 1-2-16,1 0 1 0,-2 1 0 15,2 1 0-15,-1-1-3 0,-1-1 0 0,2 0 2 16,-2 0-4-16,2-2 0 0,0 4 3 0,-1-2-2 16,-2-1-1-16,3 3 0 0,-3-1 1 15,1 4 2-15,1-1-2 0,-1 2 2 0,1 0 1 16,-1-1-2-16,0 2 2 0,2-2-2 16,0 0 1-16,0-3-2 0,0 1-2 0,2 0 0 15,0-3-2-15,-1 1-3 0,1-2-1 16,-1-1 4-16,3-1-1 0,-3 2 0 15,3-3-1-15,-4 1 1 0,2-2-1 0,1 2 0 16,-1-2-3-16,-2-1 0 0,3 1 0 16,-3-1 3-16,3 1 1 0,-3 0-1 15,2 0 3-15,-2 0 0 0,2 0 0 0,-1-2-4 16,1 3 3-16,-1-2-4 0,-1 0 1 16,2-1 0-16,0 2-2 0,-1-3 2 0,3 1 2 15,-2-2-1-15,1 0-1 0,-1-1 1 16,0-2-1-16,-1 0-2 0,1 1 0 15,-1-2 0-15,-1-1 0 0,2-2 0 0,-2 2 0 16,0 0 3-16,2 0-3 0,-1-1 1 16,-1 1 1-16,0 1-2 0,0-2 2 0,2 0-2 15,-1 0 2-15,-1 0 0 0,0 1-2 16,0-3 3-16,0-2-3 0,0 3 0 16,0-3 1-16,2 1 0 0,-2-2 1 0,0 0-2 15,0 1 1-15,0-1-1 0,0 0 2 16,0 0-2-16,0-1 1 0,0 1 2 0,0 0-2 15,0 0 2-15,0 0-2 0,-2-2-1 16,2 2 0-16,0-1 0 0,0 1 0 0,0-2 0 16,-1 0 0-16,-1 1 0 0,2-1 0 15,0 1 0-15,0 1-1 0,-3-4 0 0,3 4-1 16,-2-4 2-16,-1 1-1 0,0 1 0 16,0-3-1-16,-1 0 2 0,-3 0 0 15,2 0 0-15,0 2 0 0,-1-4-1 0,1 2 1 16,2-1 0-16,-3-1 0 0,3 4 0 15,-2-4 0-15,3-1 0 0,-3 4-2 0,2-1 2 16,0-3 0-16,-3 1 1 0,3 2-1 16,-2-1 0-16,0 1 0 0,2 1 1 0,0-1-1 15,0 2 0-15,-1 0 0 0,4 1 0 16,-4 0 0-16,4 1-1 0,0 1 1 0,0-2 0 16,0 2-2-16,0 0 0 0,0 0 0 15,0 0-1-15,0 0 1 0,3 0 1 16,-2 2 2-16,1-2-1 0,0 1 0 0,-1-1 0 15,4 1 0-15,-2 0 0 0,1 1 1 16,0 0 0-16,1-2 2 0,3 0-3 0,-2 0 1 16,1 1-1-16,-1-1-1 0,1 0 1 15,0 0 0-15,-1 0 0 0,-1 0-1 16,0-1-1-16,2 1 2 0,0-2 2 0,-1 0-1 16,2 1 0-16,-3 0 1 0,3 0 0 15,-2 1-2-15,-1-2-2 0,1 1 1 16,-1-1-1-16,1 0-1 0,-1 2 3 0,0-1 0 15,-2-1 0-15,0 2 0 0,0-1 0 16,1 1 3-16,-1 0-2 0,1 0-2 0,-1-1 1 16,1 1-3-16,0-3 3 0,-2 3-1 15,1 0 1-15,-1 0 1 0,1 0-1 16,-3 0 3-16,3 0-3 0,-3 0 0 0,0 0-3 16,0 0 5-16,0 0-1 0,0 0-1 15,0 0 0-15,0 0 1 0,0 0 1 0,0 3-1 16,-1-3-1-16,-1 0 0 0,2 1-1 15,0-1 0-15,0 0 0 0,0 1 0 0,-3 2 1 16,1 1 1-16,-1 0 1 0,1 2 1 16,-1-2 1-16,-2 1 3 0,2 0 4 0,-3 2-3 15,3-4 2-15,0 4-1 0,0-2 0 16,-1 0-5-16,3 0-1 0,-2 0-1 0,1-3 2 16,0 2-4-16,2-1 1 0,0-2 0 15,-1 3 0-15,1-3-2 0,-2 1-5 0,2-1-10 16,0 0-24-16,-1 0-40 0,-2-1-70 15,1-1-152-15,-1 0-77 0,0 0-32 16,-2 1-1-16,0 0 30 0</inkml:trace>
  <inkml:trace contextRef="#ctx0" brushRef="#br0" timeOffset="571536.6453">8854 13527 216 0,'-1'1'266'0,"1"-1"13"0,1 0-46 16,-1 0-90-16,0 0-55 0,2 0-33 15,-2 0-16-15,0-1-6 0,0 1-3 16,0 0-1-16,-2 0-1 0,2 0 0 0,0 1-4 16,0-1-2-16,0 0-6 0,0 0-5 15,0 0-3-15,2 0-2 0,-2 0-3 0,1 0 0 16,1 0 2-16,-2 0 3 0,5 0 1 15,0 0 5-15,1 0 0 0,3 0 0 16,-1 0-3-16,2 0-1 0,2 0-4 0,1 0 0 16,1 0-1-16,-1 0 0 0,4 2 3 15,-1-2 2-15,1 1 2 0,1 1 3 16,2-1 0-16,2 1 1 0,-1 1 1 0,3-1-2 16,-1 2-1-16,3-1 1 0,-2 0-2 15,3 0-3-15,-1 1 1 0,1-1-1 16,-2 0-2-16,1-1 0 0,-3 3-4 0,-2-5 1 15,-1 4-1-15,2-1-1 0,-4-1 0 16,1 1-2-16,-1-3 3 0,0 4-2 0,1-3-1 16,2-1 3-16,1 4-3 0,0-3 0 15,2 1-1-15,0-1 0 0,-1 0 2 0,3 0 0 16,-3 1-2-16,1 0-1 0,-2-1 1 16,0 1 0-16,0-1 1 0,-4 1-2 0,2-1 0 15,-3 1 1-15,0-1 0 0,0 1 0 16,-3-1 0-16,3-1 1 0,-2 1 2 0,0-1 0 15,0 0 1-15,0 2-2 0,1-2 3 16,0 0-1-16,2-2-1 0,0 2-2 0,0 2 2 16,1-2 0-16,3 2 2 0,3-1-3 15,-1 1 4-15,3-2-3 0,-2 1 3 0,0-1-2 16,1 3-1-16,-4-1-2 0,-3-1 1 16,1-1 0-16,-2 1-1 0,-1 1 2 15,0-2-2-15,-4 0 3 0,0 0 1 0,3 0-3 16,-3 0 2-16,2 0-2 0,-2 0 0 15,2-2 0-15,0 2-2 0,2-1 4 0,-1 1-4 16,1 0 5-16,-1-1-3 0,2-1-2 16,-1 2 2-16,0 0-2 0,-1-1 0 0,-2 1-2 15,2-2 2-15,-3 2-1 0,-2 0 0 16,1 0 0-16,-2 0-1 0,-2 0 0 16,1 0 2-16,-2-1 0 0,-1 1 0 15,-1 0 0-15,2-2 0 0,-2 2 0 0,-1-1 0 16,0 1-1-16,-2 0-1 0,3-2 2 15,-2 2 0-15,0-2 2 0,3 2-2 0,-3 0 1 16,2 0-1-16,-2 0-1 0,2 0-2 16,-2 0 3-16,1 0 0 0,0 0-2 0,-1 0 2 15,-3 0-4-15,0-1-7 0,2 1-16 16,-4 0-28-16,2-1-46 0,-6 1-143 0,1-2-72 16,-3 2-31-16,0-6-7 0,-2 2 16 15</inkml:trace>
  <inkml:trace contextRef="#ctx0" brushRef="#br0" timeOffset="574183.6958">5149 13517 74 0,'0'0'261'16,"0"-2"16"-16,2 0 7 0,-1 1-85 0,-1-1-77 15,2 0-45-15,0 2-25 0,-1-3-13 16,1 1-5-16,-1 0-4 0,-1 2 1 0,2-1-1 15,-2 1-1-15,2 0 0 0,-2-2-2 16,1 2-4-16,1 0-1 0,-2 0-4 16,3 0 0-16,2 0-1 0,2 2-2 0,0-2-2 15,1 1-4-15,4-1-3 0,1 2 1 16,3-2 1-16,-2 2-1 0,3-2 0 0,-1 0 2 16,3 0 1-16,0 3 2 0,0-3 1 15,3 0-1-15,-1 0 2 0,1 0-1 0,0 0 0 16,0 0 1-16,2 2-1 0,-2-2-5 15,3 2 1-15,-1-1-4 0,1 1-2 0,1 1 1 16,1-1-2-16,1 0 0 0,0-1 1 16,2 3-2-16,1-3 5 0,0 2-5 0,2-1 1 15,2 1-1-15,0-2 0 0,-1 2 0 16,1-2-1-16,0 1 0 0,0 0 1 16,-2-1 0-16,-1-1 1 0,-1 2-4 0,0-2 2 15,-3-2-1-15,0 1 1 0,-2 1 0 16,-1-4-1-16,0 3 1 0,-3-2 0 15,2 0 0-15,1 0 0 0,-1 2 0 0,1-2 1 16,1-1-1-16,-1 3 1 0,3-1-1 16,-2 2 2-16,0-3-1 0,1 1 1 15,-2 0 0-15,0 1-1 0,-2-1 2 0,2 0 0 16,-3 2-1-16,2-3 0 0,-3 3-2 0,1 0 0 16,0-2 2-16,-1 2-4 0,1-2 2 15,1 2-2-15,1 0 2 0,-2 2 0 16,4-2 0-16,-3 0 0 0,2 0 0 0,1 0 0 15,-4 0 0-15,3 0 0 0,-3 0 0 16,2 0 0-16,-3 0 2 0,2 0-2 16,-1 0 0-16,2 0 3 0,-3 0-2 0,2-2 3 15,1 2 0-15,0-1 1 0,-2-1 2 0,-1 2-1 16,-1-2 1-16,-1 2 0 0,0-3-2 16,0 3 2-16,-5-2-3 0,2 2 1 15,-2 0-2-15,0-2 1 0,-1 2-2 16,0-1 1-16,1 1 0 0,2 1 0 0,1-1 0 15,0 2 2-15,-1-2-2 0,3 0 4 0,-3 0-3 16,1 2 1-16,-1 1-1 0,2-3 2 16,-4 2-2-16,2 1 0 0,-3-3 0 0,-1 2-2 15,-1 0 3-15,0-2-1 0,0 0-1 16,-3 0 1-16,0 3 0 0,0-3 2 16,-2 0 0-16,2 0 1 0,-1 0 1 0,0 0 1 15,1 0-2-15,0 0 0 0,0 0-1 16,-2 0-2-16,1 0-2 0,-3 0-1 0,1 0 0 15,-2 0-1-15,1 0 3 0,-3 2-1 16,1-2-1-16,0 0-1 0,-1 0 0 16,-1 0 0-16,0 0-1 0,0 0 0 0,3 0-1 15,-2 0 2-15,-1 0 0 0,0 0-2 0,2 2 1 16,0-2 1-16,-1 0 1 0,1 0-1 16,-1 0-1-16,-1 0-5 0,0 0-16 15,0-2-39-15,-1 0-57 0,-4-5-148 16,-1 2-77-16,-4-2-38 0,-1 1-6 0,-3-3 23 15</inkml:trace>
  <inkml:trace contextRef="#ctx0" brushRef="#br0" timeOffset="576228.0052">6856 13537 235 0,'-6'-1'262'0,"-2"-1"7"16,0-1-52-16,4 2-82 0,-3-2-47 0,4 1-27 15,0 0-16-15,0 1-7 0,1 1-7 16,-1-1-6-16,3 1-5 0,0 0-7 0,-1 0-4 15,-1 0-7-15,2 0 0 0,0 1-2 16,0-1-2-16,0 1 2 0,0-1 2 0,0 4 0 16,3-4 0-16,-3 3 2 0,3-2 3 15,-1 1 4-15,2-1 4 0,-1 1 4 16,2-1 3-16,0 2 5 0,0-2 3 0,1-1-5 16,2 2 2-16,0 0-4 0,0-2-3 15,3 1-5-15,0 1-4 0,0-1-2 0,0 1 0 16,2-1-3-16,-2-1-2 0,1 2-1 15,1-1 0-15,0-1 1 0,-1 1-3 16,2-1-1-16,-1 0 2 0,0 0-2 0,1 2 0 16,-1-2-2-16,1 0 4 0,-3 0-2 15,3 1 2-15,-3-1 0 0,-3 2 1 0,3-2 2 16,-3 2 1-16,2-2-2 0,-2 0 3 16,3 0 2-16,-3 0-1 0,1 0 1 15,2 1 0-15,-3-1 0 0,3 0 0 0,0 0 2 16,0 2-1-16,-1-2 2 0,2 0 4 15,1 0 0-15,1 0 3 0,-3 0-1 0,2 2 2 16,0-2-3-16,-1 3 0 0,-1-3-3 16,0 0 1-16,-1 2 0 0,2-2-1 15,-2 0 1-15,-2 2 0 0,3-2-1 0,-3 1 0 16,0-1-2-16,-2 0-4 0,3 2 1 16,-2-2-2-16,-1 2-1 0,1-2-1 15,0 0-1-15,-2 0-1 0,0 3-1 0,-2-3-2 16,0 0 0-16,1 2-1 0,-1 0-6 0,-2-2-9 15,4 1-12-15,-4-1-25 0,1 2-31 16,-2-2-69-16,0 0-124 0,0 0-64 0,-6 0-21 16,1-3 3-16,0-1 23 0</inkml:trace>
  <inkml:trace contextRef="#ctx0" brushRef="#br0" timeOffset="580402.4583">10304 14711 26 0,'9'-3'261'16,"-1"0"19"-16,0 1 13 0,0 0-58 0,-2-1-99 16,1 1-49-16,-3 1-28 0,1-1-12 15,0 2-4-15,-3 0 3 0,0-2 5 16,-2 2 3-16,0 0 7 0,0 0 2 0,0 0 1 16,0 0-6-16,0 2-4 0,-4-2-11 15,2 0-12-15,-1 2-7 0,-2 1-10 0,-1-1-4 16,1-1-1-16,-4 1-3 0,1-1 1 15,-2 0-1-15,2 2-1 0,-4-3-1 0,-1 0 2 16,-2 0-1-16,-2 0 0 0,-3 0 2 16,-2 0-1-16,0 3-1 0,-5-3-1 15,-3 0 2-15,-2 1-2 0,0 0 0 0,-3 1 0 16,1 0 1-16,1-1 0 0,-2 1-2 16,0-2-1-16,1 0-2 0,-5 2-1 0,0-2 1 15,1 3 2-15,0-3 0 0,2 0 3 0,0 0 0 16,3 0 1-16,1 0-4 0,0-3-2 15,2 3 3-15,2-2 0 0,-1 2 0 16,1-3 0-16,4-1 2 0,-1 3 0 0,-1 0 3 16,3-2-1-16,1 0 1 0,3 1 1 15,-2 0 0-15,-1-1-1 0,5 1 1 0,-2 1-1 16,1-1 2-16,1 0-2 0,2 2 0 16,-3 0 2-16,1 0-1 0,0 2-2 0,0-2-1 15,1 2-3-15,-1 1 2 0,4 0-2 16,-2-1 0-16,3 0 3 0,0 1-2 15,1-3 0-15,1 3-2 0,2-2 1 16,-1 0-2-16,1 1-2 0,1 0 2 0,3-1 0 16,-4 1-1-16,3-2 0 0,0 0 0 15,1 0-2-15,-1 0-3 0,-3-2-9 0,0 1-22 16,0 1-37-16,-1-4-68 0,-2 4-149 0,-2-1-78 16,-1 1-35-16,-2-1 1 0,0-5 23 15</inkml:trace>
  <inkml:trace contextRef="#ctx0" brushRef="#br0" timeOffset="582516.4352">2861 14668 148 0,'3'0'260'0,"3"0"14"0,-1 2-35 0,-1-2-74 16,3 0-67-16,1 0-43 0,3 0-21 15,0 0-17-15,3 0-5 0,0-2-2 0,3 2-2 16,1-1 0-16,1 1 0 0,-1 0 3 16,2 0 1-16,0-2 6 0,0 2 2 0,0 0 4 15,2 0 3-15,1-1-1 0,-1 1-4 16,1 0-4-16,-1-2-4 0,-1 2-4 0,4 0-4 15,-1-1-2-15,1-1 0 0,0 2-2 16,-1-1 1-16,2 1-1 0,0 0-1 0,1-2-1 16,0 2 0-16,1 0 0 0,1 2 0 15,1-2 0-15,0 1 3 0,0-1-1 0,1 3 1 16,-1-1 2-16,1-1-1 0,-3 1 0 16,0 1 3-16,1-3-2 0,-3 1 4 15,-1-1-1-15,-2 0 2 0,-1 0 0 0,-1 2 2 16,-2-2 0-16,1 0 0 0,1 0 1 15,0-2-3-15,-1 1 1 0,-1 1-3 0,3 0-1 16,0-2 1-16,3 1-3 0,1 1 2 16,-2-2-2-16,4 2-3 0,-1 0-2 15,0 0 0-15,1 2 0 0,-1-2 0 0,0 0 0 16,0 0 0-16,-3 1 0 0,1 1 0 16,0-2 0-16,-1 1 0 0,1-1 0 0,-1 2 0 15,0-2 0-15,1 0 1 0,0 1 2 16,0-1 1-16,-2 2-3 0,5-2 3 0,-2 0-1 15,0 1 1-15,0-1-1 0,0 0-2 16,1 2 1-16,0-2 1 0,-3 0-2 0,-2 1 2 16,2-1-1-16,-4 0 2 0,1 2-1 15,-2-1 0-15,-2-1 2 0,2 0-1 0,-2 1 0 16,-1-1 2-16,0 0 0 0,2 0 1 16,-1 0 0-16,1 0-1 0,2 0-1 0,0 0 0 15,1 0-1-15,1 0-3 0,0 0 2 16,0 0-2-16,-1 0 2 0,-1 0-2 15,2 0 2-15,-6 0 0 0,3 0 0 16,-4 0-3-16,-1 2 2 0,-3-2 0 0,1 0-2 16,-1 0 0-16,1 0 3 0,-2 0-1 15,0 0-1-15,0 0-1 0,0 0 1 0,0 0-1 16,0 0 2-16,-1 2-2 0,2-2 1 16,-3 0-1-16,3 1 0 0,-1-1 3 0,-1 2-2 15,-1-2 0-15,1 0-1 0,-2 0 0 16,-1 0 0-16,-1 0 0 0,1 0 0 0,-3 0 1 15,0 0 3-15,1 0-1 0,-1 0 1 16,2 0-2-16,0 0 1 0,-1 0 0 16,4 0 0-16,-3 0-1 0,1 0 0 0,-1 0-2 15,1 0 2-15,2 0-2 0,-2 0 1 0,1 0 1 16,-1 0 0-16,2 0-1 0,-2 0 0 16,1 0 2-16,-3 0-1 0,1 0 0 0,0 0 3 15,1 0 2-15,0 0 1 0,-1 0-1 16,-2 0 3-16,2 0 0 0,0 0-2 15,1 0 0-15,0 0 4 0,1 0-5 0,-1 0 2 16,3 0-1-16,-2 0 1 0,1 2-1 16,0-2-1-16,-1 0 1 0,1 0-2 15,-1 0 1-15,1 0 0 0,1 0 1 0,-3 0-2 16,1 0 0-16,-1 0-2 0,-1 0 2 16,1 0 0-16,-1 0-2 0,0 0 0 0,-2 0 4 15,0 0-2-15,0 0 0 0,1 0 2 16,-1 0-1-16,1 0 0 0,-4 0-2 0,3 0-1 15,-3 0-2-15,2 0 1 0,-2 0-2 16,0 0 0-16,2 2 1 0,-2-2 0 16,1 0 1-16,-1 0-1 0,0 0 1 0,2 0-2 15,-2 0 0-15,0 0 2 0,1 0 0 16,-1 0-1-16,0 0 1 0,0 0 1 0,0 0-2 16,0 0 0-16,0 0 0 0,0 0 1 15,0 0 0-15,0 0 0 0,0 0 0 0,0 0 0 16,0 0 0-16,0 0-1 0,0 0 2 15,0 0-1-15,0 0 2 0,0 0-4 0,0 0 4 16,0 0-3-16,0 0-1 0,0 0 0 16,-1 0-1-16,1 0 1 0,0 0 2 15,0 0-2-15,0 0 0 0,0 0 1 0,0 0 1 16,0 0 1-16,1 0-1 0,-1 0-2 16,0 0 4-16,0 0-4 0,-1 0 1 0,1 0-2 15,0 1 3-15,0-1-3 0,0 0 3 16,0 0 1-16,0 0-1 0,0 0 0 0,0 0 1 15,0 0 0-15,0 0-2 0,0 0-2 16,0 0 0-16,0 0 0 0,0 0 0 16,0-1-2-16,0 1-2 0,0-2-10 0,-2 2-29 15,1-2-47-15,-4 0-61 0,-3-1-142 16,3 1-75-16,-3 0-31 0,-3-4 10 0,-4-5 36 16</inkml:trace>
  <inkml:trace contextRef="#ctx0" brushRef="#br0" timeOffset="595196.767">10743 6253 245 0,'0'-4'316'0,"0"1"14"0,0 0 7 0,3 1-146 15,-1 1-84-15,3-1-38 0,-2-2-22 16,5 1-7-16,-4-3 2 0,3 1 3 0,-1-2 5 15,-1-1 0-15,0-1 3 0,2 1-1 16,-3 1-3-16,-1 0-5 0,0-1-4 0,0-1-8 16,0 2-2-16,-1-1-8 0,3-1-1 15,-1 1-6-15,1-1-2 0,1-3-6 0,1 4 2 16,1-3-3-16,1 2-1 0,-1 0-1 16,0 2-1-16,1 0 0 0,-1 0-1 15,-1 2 0-15,-1 2 0 0,2 1 1 0,-2 2-2 16,-1 0 1-16,1 0-2 0,-1 2-2 15,3 1 0-15,-2 2 2 0,-1 2 0 0,0-2 0 16,0 4 1-16,1 0 0 0,-2 1 1 16,1 1-1-16,0 1 1 0,-2 0-2 15,0 0 1-15,1 0 0 0,0-3 0 0,-2 0-1 16,2 0-1-16,0-3 1 0,-3 0 0 16,2-2 1-16,-1 3-1 0,0-4 0 0,-1-1 0 15,1 1 0-15,-1-3-1 0,-1 2-1 16,0-2 1-16,0 0-4 0,0 0 0 0,0-2-1 15,0 2-3-15,-1-3-3 0,-1-1-2 16,1 1-2-16,-3-2-4 0,1 1 2 16,0-2-1-16,-3 0 1 0,1 0 4 0,0-1 0 15,1 1 6-15,0 0 1 0,0 0 2 16,0 2 3-16,0-1 0 0,4 3 2 0,-2 0-1 16,2-1-1-16,-1 3-1 0,1 0 0 15,0 0-2-15,0 0 1 0,0 3 2 16,1-1-2-16,-1 3 4 0,0 0 0 0,0 2 0 15,-1 2 2-15,1 1-2 0,-2 2 1 16,2 3 0-16,0 2 1 0,0 1 2 16,0 1-2-16,0 2 0 0,-1 1 1 0,1 1 0 15,-2 0 0-15,0 4 1 0,1 1 3 0,-1 1-1 16,-1 2 2-16,1 2 2 0,-1 5 3 16,1 1-1-16,-1 0-1 0,-3 2-3 0,3 2 0 15,-2 1 0-15,1 2-3 0,0 0-3 16,-1 2 0-16,2 0 1 0,3 1 0 15,-4-3-1-15,4-1 2 0,3-1-2 0,-2 2 3 16,-1-2-4-16,2 2 5 0,-1-1-2 16,3-2 1-16,-3 1-2 0,4-2-1 15,-2 0 1-15,2 1-1 0,-2 1-1 0,3-1-1 16,-1 3 0-16,-2-2 1 0,2 2 2 0,0-3-3 16,0 4 3-16,0-2-2 0,1-2-1 15,-2-1 1-15,0-2 3 0,-1-3 2 16,0-1-1-16,-1 1 2 0,-1-3 1 0,-1 0 0 15,0-5-2-15,0 2-2 0,0-2 0 16,-3-2-2-16,1-3 0 0,-1 0 0 0,0-3 2 16,1-4 2-16,-2-1 0 0,0-2 2 15,2-2 0-15,0-4-1 0,0 0-1 0,-1-2-3 16,3-3 0-16,-1 0-1 0,-1-1-2 16,2-1 0-16,0-1 0 0,0 0-7 15,0 0-17-15,0 0-28 0,0 0-44 0,0-3-52 16,0 3-149-16,-2-2-74 0,-1 1-26 15,-2-3 6-15,0-1 33 0</inkml:trace>
  <inkml:trace contextRef="#ctx0" brushRef="#br0" timeOffset="595893.347">9771 8168 225 0,'11'0'265'0,"0"2"11"16,2-2-42-16,2 0-101 0,2 0-60 16,3 0-30-16,5-2-16 0,2-1-3 15,6 3-1-15,5-2 6 0,5 0 9 0,9 1-2 16,3-1 0-16,5 1-4 0,7 0-5 15,7-2-9-15,4 3-5 0,5-2-1 0,6 2-2 16,7 0-3-16,6 2 1 0,5 1-1 0,1-1-5 16,2 3 0-16,2 0 2 0,1-1 2 15,2 1 0-15,5 1 0 0,0 2 2 16,0 0-1-16,0-1 5 0,2-2 7 0,1 3 6 16,4 1 2-16,4-1 0 0,2 1 0 15,-5-1-2-15,-3 2-4 0,0-1 0 0,1 2-4 16,0-1 0-16,-1 3-1 0,-5-4-4 15,1 3-2-15,-9-2 1 0,2-1-4 0,-4 0 0 16,-2 0 1-16,-6-2 1 0,-5 3 0 16,-7-5 0-16,-3 2 4 0,-8-3 6 0,-2 2 1 15,-4-1 1-15,-3 0-3 0,-1 1-3 16,-4-1-3-16,-2-1-8 0,-1 1-3 16,-3-2-2-16,-6 2-1 0,-2-2 0 0,-2 1 0 15,-5-1-2-15,-3-1 3 0,-4 2 1 16,-6-3 1-16,-4-1 1 0,-5 2 2 0,-6-2 2 15,-2 0-2-15,-6 0 4 0,-5 0 2 16,1-2-2-16,-4 1 1 0,-4 0 0 0,1-2-3 16,-2 1-8-16,-4 0-12 0,0-1-24 15,-1 1-37-15,-2-1-72 0,-1 2-132 0,-4-3-66 16,-4 1-29-16,-6-6 2 0,-5 1 26 16</inkml:trace>
  <inkml:trace contextRef="#ctx0" brushRef="#br0" timeOffset="598358.8169">10930 7536 229 0,'1'-3'284'0,"1"1"13"16,1-1-32-16,2-1-101 0,2-2-67 15,0 1-37-15,1-2-20 0,4-1-9 0,-2 0-4 16,3-1 0-16,-1-1-1 0,1 0 1 15,1 2-1-15,-3-1 0 0,2 0-4 0,-1 0-4 16,0 0-3-16,0 2-6 0,-1-3-2 16,2 1-4-16,1 1-3 0,-1-1-1 15,1-2-1-15,-1 2-1 0,1 0-2 0,-3-3 3 16,2 3 1-16,-1-2-2 0,-1 2 3 16,-1 1 0-16,-1 2 0 0,-1-1 0 0,0 2 0 15,1 0-2-15,-2 2 0 0,-2 3-2 16,1 0 2-16,-3 0 0 0,2 3 1 15,-1 0-3-15,-2 3 3 0,1 0 0 0,-1 2-1 16,1 0 1-16,0 1 1 0,1 1 3 0,0-2-1 16,1-1-1-16,3 0 2 0,-2 1 0 0,-1-4-1 15,1 1-2-15,3-2 1 0,-2-2 1 16,4 1-1-16,1-4-1 0,-2-1 0 16,3 0-1-16,-1-1 1 0,-2-2 0 0,1-2 0 15,0-1 1-15,-1-1-1 0,-1-2 0 16,2 0 0-16,-1-4 2 0,-1 3-2 0,0-1 1 15,0-4 0-15,-3 2-1 0,2 1 0 16,1 0 0-16,-1 1 0 0,0-3-1 0,1 5-2 16,-1-3 3-16,0 1-3 0,2 1 2 15,-1 1 1-15,2-2 0 0,-1-1 0 16,2 2 0-16,1 0 0 0,1-3 0 16,2 1 0-16,0-1 0 0,-2-1 0 0,3 1 0 15,-4 1 0-15,4-1 0 0,-4 3 0 16,1 1-2-16,-1 3 2 0,0-1 0 0,-1 3-3 15,-2 4 3-15,1 1-2 0,-2 2 2 16,-1 1-2-16,2 3 2 0,-1 1-2 16,-1 2-1-16,0 1 2 0,1 1-2 0,-1 2 3 15,1 2 1-15,0 1 2 0,0 1 1 16,1 1-3-16,0 2 0 0,4-1 2 0,-5 3-2 16,3-3 1-16,1 1-2 0,-1-1 0 15,0-1 1-15,-1 0-1 0,3-2 0 0,-3-2 1 16,2-1 0-16,1-2 2 0,-1-4 0 15,1 2-2-15,-1-2 3 0,-1-5-2 0,-1 3-1 16,-1-3 3-16,1-3 0 0,-1-1-1 16,-1 0-2-16,3-3 2 0,-3 0 0 0,-1-2-3 15,-2 0-1-15,2-1 2 0,-5-3-1 16,0 1 0-16,2-1 0 0,0 0 0 16,-1-4 0-16,4 2 0 0,0-2 0 0,2 0 0 15,2-1 0-15,2 0 0 0,2 0 0 16,0-1 0-16,4 3 0 0,-3 0-1 0,3 0-1 15,-1 1 2-15,-2 3-2 0,1 1 2 16,-2 0 0-16,-1 1 0 0,-2 2 2 0,-2 0 1 16,-3 3 3-16,-2 2 1 0,-1-1-1 15,0 1 0-15,-2 2 1 0,3 1-5 16,-1 1 0-16,0 2 0 0,1-1-1 0,1 3 2 16,0 2-2-16,3 1 3 0,-1 2-1 15,2 4-1-15,2-2 1 0,-2 5-3 16,3 0 3-16,-1 1-3 0,1 3 0 0,0 1 2 15,0-3-1-15,-2 3 1 0,-1-1-1 0,1 1 1 16,-4-2 1-16,2 1 0 0,-1 1-1 16,-1-2 0-16,-1 0-2 0,-3-2 0 15,2 4 0-15,-3-2 0 0,1-1 0 0,0 0-3 16,0 3 2-16,-1-3-1 0,3 1 4 16,0-1 0-16,1 0 0 0,-1-2 3 15,2 0-1-15,-1-2-1 0,0-1-3 0,1-2 2 16,-1-1-2-16,-1 0 0 0,2-4 1 15,-2 1-1-15,2-4 0 0,0 1 0 0,1-5 1 16,1 3-1-16,-1-3 0 0,2 0 1 16,0-3-1-16,-1 0 0 0,2-3 0 0,1 0-1 15,1 0-1-15,-1-2 0 0,0 1-1 16,3-3 3-16,-2 1 0 0,0-2 2 0,0-1-1 16,0 3-1-16,1-2 0 0,0 1 2 15,-2-1-4-15,3 4 2 0,-3 0-1 0,1-1-1 16,-3 4 2-16,-3-1-1 0,3 5-2 15,-3 0 1-15,-2 0 2 0,-1 0-2 16,2 0 1-16,-2 0 1 0,0 4 3 0,2-1-1 16,-1 2 2-16,0 0 3 0,4 2 3 15,-1 0 1-15,-1 2 3 0,1 2 4 0,1-1-2 16,0-1 5-16,0 3-1 0,2 2 5 16,-1-1 3-16,1 0 0 0,1 0-2 15,1 2-3-15,-3-1-1 0,3 1-7 0,-3 1-2 16,1 0 1-16,0 1 3 0,-2 0 1 15,-1-1 2-15,2 0-4 0,-3 2 0 0,0 0-1 16,3 1-4-16,-3-2-4 0,3 1-1 16,0-1-1-16,-1-1 1 0,-1-1-2 15,4 0-2-15,-4 0 5 0,1-2-2 0,-2-1 2 16,3 0-1-16,-2-1 1 0,-1 0 0 16,1-2 0-16,0 0 0 0,-1 1-4 0,-2 0 1 15,3-3 2-15,-2 3-1 0,-1-4-2 16,0 1-2-16,0 1 0 0,-1-2-1 0,0 0 0 15,0 2-1-15,-2-3 0 0,3 2 1 0,0-2 1 16,-1 2-1-16,2-2 1 0,-1 3-1 16,2-2 0-16,0 0 1 0,-2 2 2 15,2-2-3-15,0 1 2 0,1 1 0 0,-2-1-2 16,1 0 0-16,-2-2 0 0,3 2 1 16,-2 0 0-16,-1-1 1 0,2-1 0 15,1 3 0-15,-1-3 1 0,-1 2 0 0,-1-2 1 16,3 2 1-16,-1-1 0 0,0 1-3 15,0 0 1-15,2-2-1 0,-4 3-1 16,0 0-1-16,2-2 1 0,0 0-2 0,-2 0 2 16,2 1 2-16,-3-2-1 0,4 0 3 0,-4 2-4 15,3-2 5-15,-1 2-4 0,2-2 1 16,-3 0-2-16,2 2-1 0,0-3 2 16,1 0-2-16,-1 2 0 0,1 0 0 0,-3 0 2 15,3-1-1-15,-1 1 1 0,0-2-2 16,0 2 2-16,1-2-1 0,-1 3 0 0,0-2-1 15,1 0 0-15,-2 0 0 0,1 1 1 16,0-2-1-16,1 1-1 0,-2 1 1 16,1-2 1-16,-2 1-1 0,3-2 0 15,-1 3 0-15,-3-2 2 0,3 1-1 0,0 0 1 16,-2-1-1-16,2-1 1 0,0 2-2 16,1 0 4-16,2 0-1 0,-1 1-1 0,2-2-1 15,1 1 1-15,0-1 1 0,0 2-2 16,-4-1-1-16,3 1 1 0,1-2-1 0,-3 0 1 15,2 3-1-15,1-1 0 0,0 0-4 16,1 1-25-16,5 3-60 0,-1-2-64 0,3-2-153 16,-2 1-79-16,-3 0-38 0,3-1-1 0,-3-4 50 15</inkml:trace>
  <inkml:trace contextRef="#ctx0" brushRef="#br0" timeOffset="600047.0319">14445 8506 167 0,'2'-6'249'0,"-1"0"2"0,1-1-32 0,-1 1-63 15,1-2-58-15,-2 3-35 0,2-3-16 0,-1 1-11 16,-1 0-3-16,4 0 2 0,-4-1 0 15,1 1 0-15,-1-2 3 0,3 1-2 0,0 1 0 16,-3 2 2-16,2-2 0 0,-1 2 0 16,-1 0-3-16,0 3 1 0,0-1-2 0,0-1 0 15,0 3-1-15,-1-1 2 0,-1 1-2 16,2 1 1-16,2 0-6 0,-2 0-4 16,0 1-7-16,0 2-6 0,0-1-2 15,-2 3-3-15,2 0-2 0,0-1-2 0,0 4-1 16,-3-3 0-16,2 3 3 0,-1 1-3 0,1 0 1 15,-1 0 1-15,0 2 1 0,-1 1 0 16,3 0-2-16,-2-2-2 0,2 2 3 16,0-1-2-16,0-1-1 0,0 2 1 0,0-4 2 15,2 1-1-15,-2-1 0 0,0 0-1 16,0-4-1-16,2 1 2 0,-1-2-2 0,-1 0 0 16,0 0 0-16,0-3 0 0,0 1 2 15,0 0 7-15,-1-1 11 0,-1 0 4 0,2-2 0 16,0 0 5-16,0-1 2 0,-2-1-6 15,1-1-8-15,1 1-3 0,-2-2-2 0,2 1 1 16,0-2-4-16,2 0-2 0,-1-1 0 16,-1-1 1-16,2 1 3 0,-2-2 1 15,3 1 2-15,-3 0-1 0,2 1 2 0,0-2 0 16,-2 3-3-16,0-2-1 0,1 1-4 16,1 2 0-16,-2-2-4 0,1 1 2 0,-1 0-2 15,0 2 1-15,0-1-1 0,0 2-1 16,0-1-1-16,0 0-1 0,0 3 0 15,0-1 0-15,0 3 0 0,0-2 0 16,0 2 0-16,0 0 0 0,0 0 3 0,0 0-3 16,-1 0-1-16,1 2-1 0,0-2 2 0,0 3-1 15,0-2 0-15,0 3 0 0,0 0 1 16,0 3-3-16,0-1-14 0,0 1-36 16,0-1-53-16,-5 2-84 0,-2-4-136 0,1 1-67 15,3 1-27-15,0-1 16 0,-1 4 42 16</inkml:trace>
  <inkml:trace contextRef="#ctx0" brushRef="#br0" timeOffset="600676.754">14456 8951 6 0,'4'-2'262'0,"-4"-1"28"16,0 1 17-16,1-1-43 0,-1 3-89 0,0-1-50 15,0 1-28-15,0 1-18 0,0 1-9 16,0-1-5-16,0 1 1 0,-1 2 0 16,-1 1-3-16,0 1-3 0,-1 2 0 0,0 1-8 15,0-1-11-15,-1 3-9 0,1 0-4 16,-2 2-6-16,1-1 1 0,-1 3-4 0,0-2-2 16,2 1-3-16,-2-1 0 0,2 2-5 15,0-3-1-15,-1 1-3 0,0-3 0 0,1 0-3 16,3-2 1-16,-3-1 0 0,1-1-1 15,2-1 2-15,-1-1-3 0,1 1-1 0,-2-2 2 16,2-3-4-16,0 3 2 0,0-1 0 16,0-2 0-16,0 2 0 0,2-2 0 15,-2 0 0-15,1 0-6 0,-1 0-5 0,0-2-14 16,2 1-17-16,0-3-24 0,-1 1-30 16,2-2-26-16,-1 1-26 0,0-4-49 0,0 0-67 15,-4 2-49-15,0-2-14 0,2-1 13 16,0 0 19-16</inkml:trace>
  <inkml:trace contextRef="#ctx0" brushRef="#br0" timeOffset="601407.918">14405 9019 153 0,'2'-4'270'0,"0"-1"17"0,1 1-30 0,-2 0-70 16,3 0-74-16,-1-1-40 0,0 0-26 0,0 0-13 15,1 0-8-15,1-2-3 0,-1 2-2 16,0 0 7-16,0 0 1 0,0 0 3 15,0 1 1-15,1 1 0 0,-1 0-3 0,2 2-5 16,-1-1-8-16,1 1-4 0,-1-1-2 16,0 2-3-16,1 0-3 0,-1 0-2 0,-2 0-1 15,0 2-2-15,2-1 0 0,-2 1 0 16,1-1-1-16,0 2 0 0,-1-1 0 16,0 2-1-16,0-1 2 0,-1 3 0 0,-2-1-2 15,2 0 2-15,-2 0 0 0,1 2 0 16,-1 0 2-16,2 0 0 0,0 0-2 15,1-2 0-15,0 1 0 0,0 0 1 0,0-1 0 16,3-3-1-16,-1 3 1 0,-2-2 2 0,-1-1-3 16,0 1 0-16,-2-1 3 0,0 0-3 15,-4 3 2-15,0-2-2 0,-3 2 3 0,-2-1 0 16,1 1 3-16,-2-2 7 0,1 1 5 16,0-1 6-16,-1 0 4 0,-1 0 5 0,3-1 1 15,0 0-4-15,0 0-5 0,1-1-2 16,0 1-7-16,2-1-3 0,2-1-5 15,1 0-2-15,1 0-2 0,1 0-2 0,1 0-4 16,-1 0 0-16,4 0-1 0,0 0 1 16,3 0-1-16,-1 2 1 0,3-1 0 15,1-1 1-15,-2 2 1 0,4-1 1 0,-3 1-1 16,-1 0 0-16,2 0 2 0,-2 0-2 0,2 1 0 16,-1-2 0-16,-1 1 0 0,0 1 0 15,0-1 0-15,1 0 0 0,1 1 0 0,-2 0-1 16,-2 1 1-16,4 1 1 0,-6 0 1 15,1 0 1-15,-2-1-1 0,-1 1 1 0,0-1 1 16,-1 2-1-16,1-2 0 0,-2 4 3 16,-2-4-2-16,2 2 0 0,0 1 2 15,-1 0 0-15,-1-2 2 0,2-2 1 0,-3 2 6 16,0-1 5-16,-1 1 5 0,0-2 1 16,-3 1 2-16,0-3-2 0,-3 2-3 15,4-1-3-15,-7 0-4 0,4 0-3 0,-1-1 0 16,-2-1-3-16,0 0-2 0,1 0-3 15,0 0 0-15,0 0-1 0,0 0-4 0,3-1 1 16,0-1-1-16,2 0 3 0,1 1-4 16,1 0-2-16,2 1-1 0,2-1 0 15,0-1-3-15,2 2-10 0,2-1-13 0,1-3-26 16,1 1-38-16,1 1-40 0,-1-1-94 16,0 1-101-16,-3-3-40 0,2 0-7 0,2 1 24 15,-1-2 33-15</inkml:trace>
  <inkml:trace contextRef="#ctx0" brushRef="#br0" timeOffset="602241.4098">14718 9075 91 0,'2'-2'288'0,"0"-1"29"15,-1 1 15-15,-1-1-67 0,0 3-80 0,0-2-47 16,0 0-24-16,0 1-12 0,0-1-9 16,0 0-8-16,0 2-8 0,0 0-11 0,0 0-11 15,0 0-10-15,0 0-12 0,0 0-10 16,0 0-8-16,0 0-2 0,0 0-7 16,0 2-4-16,0 0-1 0,2 1 3 0,0-1-2 15,-2 1-1-15,0 1 0 0,0 1-1 16,0-1 0-16,0 2 1 0,0 1 1 0,-2 0 0 15,0 1 0-15,2 1 0 0,-1 1-2 16,-1 0 0-16,2-1 0 0,-2 0-2 0,2 1 2 16,2 0 0-16,-2 0 3 0,3-2-1 15,1 1-1-15,-3 1 0 0,2-3-1 0,1 0 1 16,0-3-1-16,-3 0 0 0,1-1 0 16,1 0 0-16,-3 0 0 0,2-3 0 15,-1 2 4-15,-1-2 2 0,2-2 3 0,0 1-1 16,-1-2 2-16,3-2 0 0,-3 1-3 15,2-2-2-15,-1-1 0 0,1 0-2 0,1-1-1 16,0 1 3-16,-1-3-1 0,2 2-2 16,-2 1-2-16,3-2 0 0,-1 0 2 15,1-1-2-15,1 0-2 0,-1 1 2 0,0 0 2 16,-1 2-2-16,1-1-2 0,-1 2 2 16,0 0 2-16,-2 1-2 0,3 0 1 0,-1 2 0 15,0-2-1-15,-2 3-1 0,0-1 0 16,0 1 1-16,0 2-2 0,-1-2 2 15,1 2 0-15,-1 0 0 0,0 2 0 0,1 0 0 16,-2 1-1-16,4-2 1 0,-2 3 0 16,0 1 1-16,0 0-1 0,-1 3 0 0,1 0 0 15,0 2 0-15,1 0-2 0,-3 2 1 16,2 0 0-16,3 0 0 0,-1-1 1 0,0-1 0 16,0 0-1-16,0 2 1 0,-1-4 2 15,2 1-1-15,-3-4 0 0,2 0 0 16,-1-2 0-16,-3 0-1 0,2-2 0 0,-1 0 2 15,0-1-2-15,1 0 0 0,0-1 0 16,1-3 0-16,-1 1-2 0,2-2 2 0,0 0 0 16,0-4 2-16,0 2-2 0,0-2-2 15,1 0 2-15,-3 0-1 0,2 0-1 16,-4 1-1-16,2-2 1 0,1 3-1 0,0-3 1 16,-2 1-1-16,4 1 3 0,-3-2 0 0,0 2 3 15,2-2-1-15,0 2 3 0,-2 1-1 16,0-1 0-16,1 1-2 0,0 0 0 0,-1 2-1 15,-1 0 1-15,-1 2-2 0,1 1-2 16,-2 2-1-16,2 0-12 0,-2 0-62 16,0 2-76-16,0-2-155 0,-2 3-79 15,-1 2-43-15,0 0-12 0,-3-2 51 0</inkml:trace>
  <inkml:trace contextRef="#ctx0" brushRef="#br0" timeOffset="630448.4292">6036 15873 21 0,'0'-2'215'0,"-2"1"4"15,2-1-21-15,0 1-35 0,-3 1-44 16,3-2-52-16,0 2-30 0,-2-2-18 0,2 1-8 16,-1 0-5-16,1 1-3 15,0-2-1-15,0 2 1 0,0 0-2 0,0-1 2 16,0 1 1-16,1-1-2 0,-1 1 3 0,0-2 2 15,0 2-1-15,0 0 2 0,0-2 4 0,0 2-1 16,0 0 2-16,0-1 1 0,-1 1 1 16,1 0 0-16,0 0-1 0,0-2 1 0,0 2 3 15,0 0-1-15,1 0 2 0,-1 0 3 16,0 0 4-16,0 0 2 0,0 0 3 16,0 0 1-16,0 0 5 0,0 0 1 0,0-2 2 15,0 2 2-15,0 0 2 0,0-3 1 16,-1 3 2-16,1 0 2 0,0 0-1 0,0 0-1 15,0 0 1-15,0 0 1 0,0 0-3 16,0 0-6-16,0 0-2 0,0 0-4 16,0 0-3-16,1 0-6 0,-1 0-3 0,0 0-1 15,0 0-4-15,0 0-3 0,0 0-2 16,0 0-2-16,0 0-1 0,0 0-2 0,0 0 1 16,0 0-2-16,0 0-1 0,0 0-2 15,0 0 1-15,0 0-2 0,2 0-2 16,-2 0 2-16,0 0 0 0,0 0 0 0,0 0 0 15,0 0-1-15,0 0 1 0,0 0-1 16,0 0 1-16,0 0-2 0,0 0 1 16,0 0 2-16,0 0-1 0,0 0 1 0,0 0-2 15,0 3 1-15,0-3 0 0,0 0 0 16,0 0 0-16,0 0 0 0,0 0 0 0,0 0 1 16,2 0-3-16,-1 2 0 0,-1-2 2 0,2 2-2 15,-2 3 2-15,2-3 0 0,-2 4 1 16,0 0-1-16,1 0 0 0,-1 2 3 0,0 1-2 15,0 0 1-15,0 0 1 0,0-1-2 16,0 2 3-16,2-3-4 0,-2 2 1 16,1 0 0-16,1-1 0 0,0-1 0 0,-1 2-2 15,1-2 3-15,-1 0-2 0,1 0 1 16,1-2 0-16,0 1-2 0,-3 0 2 0,2 0 0 16,-1-2-3-16,-1 2 2 0,2-1-2 15,-2-2 0-15,1 1 0 0,-1-1 0 16,0 0 0-16,0-1 0 0,0-1 0 0,0 1 2 15,0 0 0-15,-1-2-1 0,1 3-1 16,0-2 0-16,0-1-1 0,0 1 0 16,0 1 1-16,1-1 0 0,-1 3-1 0,0-4-1 15,0 0 2-15,0 3 0 0,0-3 0 16,2 2 0-16,-2-2 0 0,0 0 0 0,0 2 0 16,2-2-2-16,-2 1-1 0,1 1-7 15,-1-2-13-15,3 0-24 0,-3 2-32 0,0-2-44 16,2 0-38-16,-2 0-120 0,0 0-72 15,-5 1-25-15,5-1 10 0,0 0 29 16</inkml:trace>
  <inkml:trace contextRef="#ctx0" brushRef="#br0" timeOffset="631134.3253">6232 15920 113 0,'2'-2'271'0,"-2"-1"20"0,1 0 1 15,-1 2-81-15,0-2-73 0,0 1-43 0,-1 0-19 16,1-1-9-16,-2 0-1 0,2 1-4 15,-1 1-4-15,-1 0-2 0,0-2-7 16,2 3-6-16,-1 0-6 0,-1 0-9 0,1 0-8 16,-1 0-6-16,0 3-1 0,-1-1-7 15,-2 1-2-15,1 2 0 0,1-1-1 0,0 1 2 16,-1 0-3-16,1 2 4 0,0-2-1 16,1 1 0-16,1 0-2 0,1 0 3 0,0 0 0 15,1 0-3-15,1 0 2 0,1 1 1 16,2-1 2-16,1 1 0 0,0-3 3 15,1 1 0-15,-1-2-2 0,1-1 0 0,-1 0-2 16,3 1 0-16,-1-3-2 0,-1 0-1 0,-1 0-3 16,0-2 1-16,0 1 2 0,-2-1-3 15,-1-3-1-15,0 1 0 0,0 0 4 16,-1 0-1-16,-2-1 0 0,0-2 0 0,0 2 1 16,-2 0 1-16,-1-1-2 0,0 0 0 15,1-1 0-15,-3 1 1 0,2 0 0 0,-2 1-1 16,-1-2 2-16,3 2-1 0,0 0-1 15,1 1-1-15,1 3-1 0,-1-3-1 16,2 3-1-16,-1-1-2 0,-1 2-2 0,4 0-6 16,-1 2-19-16,-1-1-26 0,2 3-41 15,-1-3-62-15,-2 6-129 0,-1-5-64 0,2 5-19 16,5-7 8-16,0 5 31 0</inkml:trace>
  <inkml:trace contextRef="#ctx0" brushRef="#br0" timeOffset="631490.0985">6523 15938 131 0,'1'-1'272'0,"-1"1"18"0,0-1 7 15,0-1-112-15,0 2-72 0,0 0-42 0,2 0-24 16,-2 0-9-16,0 0-10 0,2 0 1 15,-1 0-4-15,1 0 0 0,-1 0-1 16,4 0 0-16,3 0 1 0,-2 0-3 0,2 0-2 16,2 0 0-16,2 0-4 0,-2 0 2 0,2 0-5 15,-1 0 0-15,2-1 1 0,1 0-3 16,-1-1-4-16,1 0 0 0,1 1 0 0,-2-1-3 16,0 0-2-16,-1-1-1 0,-2 3 0 15,-2-2 1-15,-1 0 0 0,-2 1-2 16,1 1 0-16,-3-2 0 0,0 2-2 0,0 0 0 15,-1 0-2-15,1 0 1 0,-1 0-1 16,-1 2-8-16,1-1-21 0,0 1-22 16,-1 0-38-16,-1-2-73 0,-1 3-95 0,-3-1-41 15,3 1-7-15,1-3 8 0</inkml:trace>
  <inkml:trace contextRef="#ctx0" brushRef="#br0" timeOffset="631821.8965">6689 16036 35 0,'-3'2'263'0,"1"-2"24"0,-1 0 9 15,3 0-53-15,-2-2-79 0,2 1-48 16,0-1-26-16,-1-1-12 0,1 0-9 16,0-1-9-16,0-1-3 0,0 0-9 0,0 0-8 15,0-1-4-15,0-1-8 0,1 0-1 16,-1-2-4-16,0 0-2 0,2 0 0 15,0-1-3-15,-1-3 1 0,1 2 0 0,-2-3 2 16,1 0 0-16,1 0 0 0,-2 0 3 0,2 1 0 16,-2 0-2-16,1 1 4 0,-1-1-4 15,3 6-4-15,-3-1-3 0,0 2-4 0,1 2-4 16,-1-1-2-16,2 2-4 0,-2 3-1 16,0-1-3-16,0-1-3 0,0 2-7 15,0 0-17-15,2 0-23 0,-1 3-27 16,-1-2-29-16,0 3-46 0,0 0-88 0,-1 1-79 15,-1 0-26-15,2 2 1 0,2-4 21 16</inkml:trace>
  <inkml:trace contextRef="#ctx0" brushRef="#br0" timeOffset="632307.443">6950 15820 199 0,'3'-1'263'0,"0"-2"14"16,0 3-40-16,-1 0-84 0,0 0-54 0,-1 0-31 15,1 0-14-15,0 0-9 16,-2 0-3-16,2 3 1 0,-2-2 5 0,0-1 4 15,2 3 3-15,-1-3 3 0,1 3 2 16,-1 0 0-16,-1-1 1 0,2 0-3 0,0 2-3 16,-1 0-2-16,1 0-8 0,-1 1-4 0,1 2-7 15,1-2-5-15,-1 3-4 0,-2-1-5 16,3 1-2-16,-1-2-4 0,0 4 0 0,2-3-1 16,-3 3-1-16,2-1 3 0,-1 0-2 15,0 0-1-15,-2 0-2 0,1 0-1 16,-1-2-2-16,0 2-3 0,2-1 0 15,-2 0-2-15,0-3 0 0,-2 3-4 0,2-4 2 16,-1 2 0-16,1-1-2 0,-2-1 1 0,2 0-1 16,0 0 2-16,0-1-1 0,0-3 0 15,0 3 1-15,-2 0 0 0,2-2-1 16,0-1 1-16,0 1-1 0,0-1-3 0,0 2-5 16,-1-2-16-16,-1 0-28 0,1 0-37 15,-1 0-50-15,-4 0-110 0,1 3-94 16,-1 0-38-16,1-1-3 0,-3 0 23 0,1-2 45 15</inkml:trace>
  <inkml:trace contextRef="#ctx0" brushRef="#br0" timeOffset="633152.1324">5859 15874 169 0,'0'-9'275'0,"0"2"12"0,0-1-3 15,0 3-121-15,0-2-67 0,0 5-36 0,0-1-14 16,-2 1-7-16,2 0 0 0,-1 1 1 15,-1 1-2-15,-1 1-5 0,0 1 0 16,-5 4-3-16,2 0-4 0,-1 1 1 0,1 4-3 16,-3-1 2-16,2 2-1 0,1 1-3 0,1 3 5 15,2-3 1-15,1 2 6 0,1 0 3 16,2 1 1-16,1 0 5 0,4-1-3 16,2 0-5-16,-1-1 1 0,4 0-4 0,0-1-6 15,-1 2-4-15,2-3-4 0,-1-1-2 16,1-1-3-16,-2 0 0 0,-2-2 1 0,3 1-3 15,-3-2-1-15,0-2 0 0,0 2-2 16,-1-2-3-16,0-1-2 0,-1 0-1 16,-1-2 0-16,0 1 0 0,1 0-2 0,-3 0 0 15,3-2-2-15,-1 1 0 0,2-1-14 0,0-1-18 16,-2 1-41-16,3-1-57 0,-5 5-151 16,-1-3-80-16,-4 1-29 0,2-3-4 0,0 0 25 15</inkml:trace>
  <inkml:trace contextRef="#ctx0" brushRef="#br0" timeOffset="633929.7544">7348 15783 20 0,'-5'-3'267'15,"2"3"27"-15,0-3 17 0,1 1-54 0,2 2-97 16,0 0-58-16,0 0-36 0,0 0-22 16,2 0-11-16,-1 0-7 0,-1 0-3 15,2 2 1-15,0 1 0 0,-1 1-2 0,2 0 1 16,2 3-1-16,-3 2 0 0,4 0 4 16,-1 1 4-16,-1 0 1 0,4 5 6 0,-3-4 4 15,3 4 0-15,0-1-1 0,-2 2 2 16,-1 0-2-16,0 0-4 0,-2 0-5 15,-1 1-3-15,-2 1-5 0,-2 0-6 0,-1 0-2 16,0 0-4-16,-2 2-3 0,0-3-1 16,0 0-2-16,-1-2 0 0,0-2-2 0,1-3 1 15,0 2-3-15,0-5 0 0,2-1 1 16,0-2-1-16,-1 1-3 0,2-2 1 0,-1 0-1 16,1 0-2-16,1-3-10 0,-1 1-30 15,0 1-54-15,-4 0-130 0,1 0-104 0,-1 1-51 16,1-3-19-16,1 0 12 0,-3 0 48 15</inkml:trace>
  <inkml:trace contextRef="#ctx0" brushRef="#br0" timeOffset="634859.8371">5549 15973 63 0,'2'-2'251'0,"-2"0"21"16,1-1-8-16,-1 0-50 0,0 1-72 0,0-1-38 16,0 1-22-16,-1 0-7 0,1 0-3 15,-2-1-1-15,0 2-7 0,1-1-8 0,-1 1-6 16,-1-1-7-16,0 1-11 0,0 1-9 16,-2 0-2-16,2 0-2 0,0 0-3 15,0 0-3-15,-2 0 1 0,3 0-2 0,-4 1-4 16,2-1 0-16,0 2-2 0,-1-2-1 15,1 1-1-15,-1-1-3 0,0 2 0 0,-1-2 1 16,3 0 0-16,-2 1-2 0,0-1 0 16,0 0 0-16,-1-1 0 0,0 1 0 15,-2 0 0-15,2-2 0 0,-2 1 1 0,-3-1 1 16,1 1-2-16,2-1 0 0,-3 0 1 16,2 1 1-16,1 0-2 0,-1-1 0 15,4 1 0-15,-2 0 1 0,4-1-2 0,0 2-1 16,1 0-2-16,2 0 2 0,-1 0-2 15,1 0-3-15,1 0 2 0,-1 2-10 0,2-1-14 16,-2 0-22-16,3 1-31 0,0-1-40 16,-1-1-97-16,-2 0-77 0,0 0-28 15,3-3-4-15,2-1 19 0</inkml:trace>
  <inkml:trace contextRef="#ctx0" brushRef="#br0" timeOffset="635139.6639">5440 15840 70 0,'2'-3'273'0,"-2"-1"21"0,0 0 18 16,0 1-74-16,0 1-83 0,0 1-47 16,0-1-25-16,1 2-17 0,-1-1-7 15,2 1-9-15,-2 1-7 0,0-1-5 0,2 2-8 16,-2 1-4-16,0 0-10 0,0 1 3 16,1 4-2-16,-1 1 4 0,0 0-3 15,0 2-1-15,-1 0 3 0,1 2-6 16,-2 1-1-16,2-2-5 0,0 0 1 0,0-1-3 15,2 0-2-15,-2-2-1 0,1-1-4 0,-1 0 0 16,0-1 0-16,3-2-3 0,-3-1-2 16,0 1-1-16,0-3-14 0,0-1-22 0,2 1-29 15,-1 0-34-15,-1-4-88 0,0 2-96 16,0 0-38-16,0-5-7 0,-1 0 15 16,1 0 26-16</inkml:trace>
  <inkml:trace contextRef="#ctx0" brushRef="#br0" timeOffset="635424.4922">5559 15824 243 0,'1'-3'284'0,"-1"1"19"0,0-1-35 16,-1 3-102-16,1 0-62 0,-2 0-34 16,1 0-21-16,-3 0-10 0,1 4-5 15,0-1-2-15,-5 2 0 0,2 0 1 0,1 0-1 16,-1 2 5-16,-1-2-1 0,-2 3 0 15,1 1-2-15,-2 0-1 0,-2-2-2 0,2 4-4 16,1-2-6-16,-2 0-5 0,3-1-4 16,-2 2-3-16,4-3-4 0,-2-2-2 0,4 1-1 15,0-2-2-15,1-1-2 0,0 0-2 16,3-1 0-16,0-1-2 0,0 1-5 0,3-2-17 16,-3 0-25-16,0 3-35 0,0-6-69 15,0 3-110-15,0 0-55 0,0 0-17 0,-3 0 11 16,1-3 23-16</inkml:trace>
  <inkml:trace contextRef="#ctx0" brushRef="#br0" timeOffset="635677.3335">5394 15906 216 0,'3'-3'291'0,"-1"-2"17"15,1 2-17-15,-1 2-101 0,-1-2-59 16,1 0-28-16,0 3-17 0,-1 0-3 15,-1 0-5-15,0 0-12 0,2 0-13 0,-1 0-11 16,3 3-13-16,0 0-12 0,1-1-6 16,0 3-5-16,1 0-3 0,0 1-2 15,4-2 2-15,-1 0-3 0,-1 3 0 0,3-1 0 16,-3-2-2-16,0 1 0 0,0 1-3 0,1-2-9 16,-4-1-19-16,-2 2-39 0,-1 1-80 15,-2-1-117-15,-3 2-62 0,-2-2-26 0,-4 0 6 16,-1-2 26-16</inkml:trace>
  <inkml:trace contextRef="#ctx0" brushRef="#br0" timeOffset="636259.569">5002 15979 70 0,'-3'-1'263'0,"1"-3"22"16,-2 3 7-16,1-2-70 0,1-1-78 15,-1 1-39-15,0 0-23 0,1-1-13 0,-1 0-5 16,1 1-2-16,1-1-1 0,-1 1-8 15,1-2-8-15,1 2-7 0,1-1-10 0,1-1-11 16,1 0-7-16,0 1-5 0,-1 0-2 16,3 0-3-16,-2 0 1 0,4 1-1 15,-2 0-1-15,0-1 1 0,1 1 0 0,1 0-3 16,0 3 0-16,0-2 1 0,-1 1 0 16,1 1 0-16,-2 0 1 0,2 1-1 0,-2 1 2 15,0 1 0-15,-2 0 0 0,3-1-2 0,-1 3 1 16,1 0 0-16,-1 1 1 0,-2 0-2 15,0 1 1-15,2 1 1 0,-3-1 0 16,-1 4 0-16,1-2 0 0,-4 1 0 0,1 1 1 16,-1-1-1-16,-3 2-1 0,2 0 1 15,-3-1-1-15,-2-2 1 0,0 1 0 0,0-1 0 16,-2 0 0-16,1-2 1 0,0 0-1 16,1-1 0-16,0-2 0 0,3-1 1 15,2 0 1-15,0-1-2 0,1-1-3 0,2 1 3 16,2-2 0-16,1 0 0 0,2 0 0 15,4-2 3-15,2 1-1 0,1-1 0 0,1-1-2 16,2 1 3-16,2 1-1 0,2-1 2 16,0 0-1-16,0 1-1 0,0 1-4 15,0 1-30-15,-9 2-88 0,-5 1-126 0,-5 5-69 16,-2-2-38-16,-8 0-14 0,-4-1 18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3B88419-4182-4DA6-B1A5-F207B1C50117}" type="datetimeFigureOut">
              <a:rPr lang="fa-IR" smtClean="0"/>
              <a:t>06/05/1442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44CEB04-2319-4044-9177-DEE0040DB28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2718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/>
                </a:solidFill>
                <a:latin typeface="Zar" panose="00000400000000000000" pitchFamily="2" charset="-78"/>
                <a:cs typeface="Zar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>
            <a:lvl1pPr algn="r">
              <a:defRPr sz="4400" b="1">
                <a:solidFill>
                  <a:schemeClr val="tx1"/>
                </a:solidFill>
                <a:latin typeface="Zar" panose="00000400000000000000" pitchFamily="2" charset="-78"/>
                <a:cs typeface="Zar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1pPr>
            <a:lvl2pPr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2pPr>
            <a:lvl3pPr>
              <a:defRPr sz="20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3pPr>
            <a:lvl4pPr>
              <a:defRPr sz="18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4pPr>
            <a:lvl5pPr>
              <a:defRPr sz="18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r">
              <a:defRPr sz="5400" b="0" cap="all">
                <a:solidFill>
                  <a:schemeClr val="tx1"/>
                </a:solidFill>
                <a:latin typeface="Zar" panose="00000400000000000000" pitchFamily="2" charset="-78"/>
                <a:cs typeface="Zar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customXml" Target="../ink/ink3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1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5" Type="http://schemas.openxmlformats.org/officeDocument/2006/relationships/image" Target="../media/image20.emf"/><Relationship Id="rId4" Type="http://schemas.openxmlformats.org/officeDocument/2006/relationships/customXml" Target="../ink/ink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customXml" Target="../ink/ink12.xml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34.emf"/><Relationship Id="rId4" Type="http://schemas.openxmlformats.org/officeDocument/2006/relationships/customXml" Target="../ink/ink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customXml" Target="../ink/ink17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customXml" Target="../ink/ink18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6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.xml"/><Relationship Id="rId5" Type="http://schemas.openxmlformats.org/officeDocument/2006/relationships/image" Target="../media/image37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customXml" Target="../ink/ink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emf"/><Relationship Id="rId4" Type="http://schemas.openxmlformats.org/officeDocument/2006/relationships/customXml" Target="../ink/ink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customXml" Target="../ink/ink28.xml"/><Relationship Id="rId10" Type="http://schemas.openxmlformats.org/officeDocument/2006/relationships/image" Target="../media/image46.emf"/><Relationship Id="rId4" Type="http://schemas.openxmlformats.org/officeDocument/2006/relationships/image" Target="../media/image65.emf"/><Relationship Id="rId9" Type="http://schemas.openxmlformats.org/officeDocument/2006/relationships/customXml" Target="../ink/ink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50.png"/><Relationship Id="rId7" Type="http://schemas.openxmlformats.org/officeDocument/2006/relationships/image" Target="../media/image70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69.emf"/><Relationship Id="rId4" Type="http://schemas.openxmlformats.org/officeDocument/2006/relationships/customXml" Target="../ink/ink32.xml"/><Relationship Id="rId9" Type="http://schemas.openxmlformats.org/officeDocument/2006/relationships/image" Target="../media/image5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emf"/><Relationship Id="rId4" Type="http://schemas.openxmlformats.org/officeDocument/2006/relationships/customXml" Target="../ink/ink3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9.emf"/><Relationship Id="rId2" Type="http://schemas.openxmlformats.org/officeDocument/2006/relationships/customXml" Target="../ink/ink3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5" Type="http://schemas.openxmlformats.org/officeDocument/2006/relationships/image" Target="../media/image55.emf"/><Relationship Id="rId4" Type="http://schemas.openxmlformats.org/officeDocument/2006/relationships/customXml" Target="../ink/ink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customXml" Target="../ink/ink4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4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emf"/><Relationship Id="rId4" Type="http://schemas.openxmlformats.org/officeDocument/2006/relationships/customXml" Target="../ink/ink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emf"/><Relationship Id="rId5" Type="http://schemas.openxmlformats.org/officeDocument/2006/relationships/customXml" Target="../ink/ink44.xml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customXml" Target="../ink/ink4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80.png"/><Relationship Id="rId7" Type="http://schemas.openxmlformats.org/officeDocument/2006/relationships/customXml" Target="../ink/ink47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customXml" Target="../ink/ink46.xml"/><Relationship Id="rId4" Type="http://schemas.openxmlformats.org/officeDocument/2006/relationships/image" Target="../media/image8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9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emf"/><Relationship Id="rId4" Type="http://schemas.openxmlformats.org/officeDocument/2006/relationships/customXml" Target="../ink/ink5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emf"/><Relationship Id="rId4" Type="http://schemas.openxmlformats.org/officeDocument/2006/relationships/customXml" Target="../ink/ink5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emf"/><Relationship Id="rId4" Type="http://schemas.openxmlformats.org/officeDocument/2006/relationships/customXml" Target="../ink/ink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 smtClean="0"/>
              <a:t>آشنايی با سيگنال صحبت و روشهای پردازش آن</a:t>
            </a:r>
            <a:endParaRPr lang="fa-I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83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dirty="0" smtClean="0"/>
              <a:t>حل با تفسير شناسايی سيستم</a:t>
            </a:r>
            <a:endParaRPr lang="fa-I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600" t="28078" r="23100" b="16784"/>
          <a:stretch/>
        </p:blipFill>
        <p:spPr>
          <a:xfrm>
            <a:off x="259374" y="934467"/>
            <a:ext cx="7107936" cy="3779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350" t="56009" r="22850" b="17228"/>
          <a:stretch/>
        </p:blipFill>
        <p:spPr>
          <a:xfrm>
            <a:off x="4996119" y="4765721"/>
            <a:ext cx="7195881" cy="17808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212" t="26388" r="42407" b="54623"/>
          <a:stretch/>
        </p:blipFill>
        <p:spPr>
          <a:xfrm>
            <a:off x="119318" y="5138291"/>
            <a:ext cx="4876801" cy="13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78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فرم ماتريسی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00" t="15094" r="21900" b="598"/>
          <a:stretch/>
        </p:blipFill>
        <p:spPr>
          <a:xfrm>
            <a:off x="581192" y="702156"/>
            <a:ext cx="7485888" cy="57790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60000" y="870480"/>
              <a:ext cx="3800880" cy="4175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520" y="864360"/>
                <a:ext cx="3814200" cy="41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1312200" y="707760"/>
              <a:ext cx="4330080" cy="5047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07160" y="701640"/>
                <a:ext cx="4340160" cy="5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85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769320" y="2259000"/>
              <a:ext cx="7863840" cy="3755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080" y="2252520"/>
                <a:ext cx="7874280" cy="37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43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3449880" y="2222640"/>
              <a:ext cx="8236080" cy="2424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46640" y="2215800"/>
                <a:ext cx="8244000" cy="24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225880" y="5063040"/>
              <a:ext cx="5814000" cy="1002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3360" y="5057280"/>
                <a:ext cx="5823000" cy="10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8019720" y="2839680"/>
              <a:ext cx="587520" cy="132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13240" y="2833200"/>
                <a:ext cx="600480" cy="14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159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مثال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900" t="28967" r="23401" b="12337"/>
          <a:stretch/>
        </p:blipFill>
        <p:spPr>
          <a:xfrm>
            <a:off x="426720" y="1835438"/>
            <a:ext cx="8649818" cy="46263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65360" y="3236400"/>
              <a:ext cx="7227720" cy="2901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880" y="3230280"/>
                <a:ext cx="7236720" cy="291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462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تعداد ضرايب؟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با توجه به مدل لوله های صوتی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500" t="25766" r="23100" b="31546"/>
          <a:stretch/>
        </p:blipFill>
        <p:spPr>
          <a:xfrm>
            <a:off x="329184" y="3596640"/>
            <a:ext cx="7363968" cy="29260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53120" y="1281600"/>
              <a:ext cx="7918920" cy="4547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7720" y="1274760"/>
                <a:ext cx="7930800" cy="455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96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16160" y="1234800"/>
              <a:ext cx="8877600" cy="4640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2920" y="1228680"/>
                <a:ext cx="8887320" cy="46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33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076560" y="1978560"/>
              <a:ext cx="7152120" cy="3958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1520" y="1972080"/>
                <a:ext cx="7163640" cy="39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3079440" y="2707560"/>
              <a:ext cx="5290560" cy="3187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5120" y="2701080"/>
                <a:ext cx="5299200" cy="31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4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دقت تخمين ضرايب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برای حالتی که </a:t>
            </a:r>
            <a:r>
              <a:rPr lang="en-US" dirty="0" smtClean="0"/>
              <a:t>e(n)</a:t>
            </a:r>
            <a:r>
              <a:rPr lang="fa-IR" dirty="0" smtClean="0"/>
              <a:t> نويز سفيد باشد، فيلتر شناسايی شده دقيق است (بی واک)</a:t>
            </a:r>
          </a:p>
          <a:p>
            <a:pPr lvl="1"/>
            <a:r>
              <a:rPr lang="fa-IR" dirty="0" smtClean="0"/>
              <a:t>نويز سفيد متعامد است</a:t>
            </a:r>
          </a:p>
          <a:p>
            <a:r>
              <a:rPr lang="fa-IR" dirty="0" smtClean="0"/>
              <a:t>واک دار</a:t>
            </a:r>
          </a:p>
          <a:p>
            <a:pPr lvl="1"/>
            <a:r>
              <a:rPr lang="fa-IR" dirty="0" smtClean="0"/>
              <a:t>صحبت مردانه</a:t>
            </a:r>
          </a:p>
          <a:p>
            <a:pPr lvl="2"/>
            <a:r>
              <a:rPr lang="fa-IR" dirty="0" smtClean="0"/>
              <a:t>گام پايين: تقريبا متعامد</a:t>
            </a:r>
          </a:p>
          <a:p>
            <a:pPr lvl="1"/>
            <a:r>
              <a:rPr lang="fa-IR" dirty="0" smtClean="0"/>
              <a:t>صحبت زنانه</a:t>
            </a:r>
          </a:p>
          <a:p>
            <a:pPr lvl="2"/>
            <a:r>
              <a:rPr lang="fa-IR" dirty="0" smtClean="0"/>
              <a:t>غيرمتعامد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800" t="83928" r="22700" b="2554"/>
          <a:stretch/>
        </p:blipFill>
        <p:spPr>
          <a:xfrm>
            <a:off x="670558" y="4984955"/>
            <a:ext cx="6505461" cy="11110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6480" y="2719080"/>
              <a:ext cx="10574280" cy="3388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0000" y="2712600"/>
                <a:ext cx="10584720" cy="340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93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صدای زنانه و مردانه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00" t="15627" r="23000" b="11981"/>
          <a:stretch/>
        </p:blipFill>
        <p:spPr>
          <a:xfrm>
            <a:off x="311084" y="2090280"/>
            <a:ext cx="5342593" cy="3768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400" t="27189" r="21800" b="-113"/>
          <a:stretch/>
        </p:blipFill>
        <p:spPr>
          <a:xfrm>
            <a:off x="6062750" y="1942102"/>
            <a:ext cx="5957130" cy="4084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3559680" y="2320920"/>
              <a:ext cx="5369400" cy="307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3920" y="2315880"/>
                <a:ext cx="5381280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1623240" y="744480"/>
              <a:ext cx="5959440" cy="5177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6760" y="738720"/>
                <a:ext cx="5972760" cy="519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83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توليد صحبت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499" t="38217" r="20400" b="11092"/>
          <a:stretch/>
        </p:blipFill>
        <p:spPr>
          <a:xfrm>
            <a:off x="2011680" y="2621280"/>
            <a:ext cx="7693152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اثر افزايش مرتبه مدل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برای مدلسازی واج واکدار درجه </a:t>
            </a:r>
          </a:p>
          <a:p>
            <a:pPr marL="0" indent="0">
              <a:buNone/>
            </a:pPr>
            <a:r>
              <a:rPr lang="fa-IR" dirty="0" smtClean="0"/>
              <a:t>بالا مناسبتر است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00" t="17584" r="23800" b="8602"/>
          <a:stretch/>
        </p:blipFill>
        <p:spPr>
          <a:xfrm>
            <a:off x="581192" y="1477615"/>
            <a:ext cx="7071360" cy="50596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43360" y="2183400"/>
              <a:ext cx="11244960" cy="4388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880" y="2176920"/>
                <a:ext cx="11254680" cy="44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4303800" y="3190680"/>
              <a:ext cx="2515680" cy="1126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0560" y="3184200"/>
                <a:ext cx="2525400" cy="113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52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تحليل پيشگويی خطی زمان کوتاه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تقريبا به همان نتيجه منجر می شود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000" t="35904" r="23000" b="39729"/>
          <a:stretch/>
        </p:blipFill>
        <p:spPr>
          <a:xfrm>
            <a:off x="4535424" y="4913376"/>
            <a:ext cx="7315200" cy="1670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100" t="28612" r="32100" b="40973"/>
          <a:stretch/>
        </p:blipFill>
        <p:spPr>
          <a:xfrm>
            <a:off x="341375" y="609780"/>
            <a:ext cx="5462016" cy="2084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9500" t="43375" r="34500" b="25143"/>
          <a:stretch/>
        </p:blipFill>
        <p:spPr>
          <a:xfrm>
            <a:off x="487679" y="2866544"/>
            <a:ext cx="5608320" cy="21579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052360" y="1132920"/>
              <a:ext cx="8259120" cy="55360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47680" y="1127160"/>
                <a:ext cx="8269920" cy="554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850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قضيه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اگر مدل سيستم کمينه فاز باشد و تبديل فوريه زمان کوتاه ورودی مدل ضربه باشد، حل مساله تخمين پارامترها دقيق خواهد بود</a:t>
            </a:r>
            <a:endParaRPr lang="fa-I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92760" y="3966480"/>
              <a:ext cx="9576000" cy="5968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6280" y="3960360"/>
                <a:ext cx="9585000" cy="60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7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روشهای حل بازگشتی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چرا روش بازگشتی؟</a:t>
            </a:r>
          </a:p>
          <a:p>
            <a:r>
              <a:rPr lang="fa-IR" dirty="0" smtClean="0"/>
              <a:t>روش بازگشتی لوينسون-دوربين</a:t>
            </a:r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00" t="17051" r="26600" b="3088"/>
          <a:stretch/>
        </p:blipFill>
        <p:spPr>
          <a:xfrm>
            <a:off x="581192" y="1011936"/>
            <a:ext cx="6339840" cy="54742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208240" y="984600"/>
              <a:ext cx="8826120" cy="5076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03560" y="977760"/>
                <a:ext cx="8837280" cy="508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22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تبديل بازگشتی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000" t="17584" r="21800" b="15005"/>
          <a:stretch/>
        </p:blipFill>
        <p:spPr>
          <a:xfrm>
            <a:off x="243840" y="1975104"/>
            <a:ext cx="3925824" cy="46207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401400" y="2190960"/>
              <a:ext cx="3643560" cy="3311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4560" y="2184120"/>
                <a:ext cx="3657240" cy="33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37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الگوريتم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300" t="16161" r="42800" b="1665"/>
          <a:stretch/>
        </p:blipFill>
        <p:spPr>
          <a:xfrm>
            <a:off x="337351" y="1048512"/>
            <a:ext cx="4986528" cy="5632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7649" t="17496" r="25251" b="38572"/>
          <a:stretch/>
        </p:blipFill>
        <p:spPr>
          <a:xfrm>
            <a:off x="5230368" y="3669792"/>
            <a:ext cx="6961632" cy="30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محاسبه بهره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600" t="88552" r="42900" b="3621"/>
          <a:stretch/>
        </p:blipFill>
        <p:spPr>
          <a:xfrm>
            <a:off x="581192" y="2279904"/>
            <a:ext cx="3718560" cy="536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200" t="50489" r="18400" b="6112"/>
          <a:stretch/>
        </p:blipFill>
        <p:spPr>
          <a:xfrm>
            <a:off x="617767" y="2983359"/>
            <a:ext cx="7607808" cy="2974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8700" t="56003" r="19700" b="19808"/>
          <a:stretch/>
        </p:blipFill>
        <p:spPr>
          <a:xfrm>
            <a:off x="6900672" y="5003550"/>
            <a:ext cx="5071872" cy="16581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34355" t="43438" r="40242" b="31819"/>
          <a:stretch/>
        </p:blipFill>
        <p:spPr>
          <a:xfrm>
            <a:off x="8550221" y="1968319"/>
            <a:ext cx="3097161" cy="169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محاسبه بهره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400" t="48711" r="19800" b="12693"/>
          <a:stretch/>
        </p:blipFill>
        <p:spPr>
          <a:xfrm>
            <a:off x="581192" y="1901482"/>
            <a:ext cx="8144256" cy="26456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27400" t="65430" r="19000" b="13049"/>
          <a:stretch/>
        </p:blipFill>
        <p:spPr>
          <a:xfrm>
            <a:off x="5075895" y="5011686"/>
            <a:ext cx="6534912" cy="14752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638800" y="2974848"/>
                <a:ext cx="1829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2974848"/>
                <a:ext cx="182999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6667" r="-13333" b="-2222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l="34355" t="43438" r="40242" b="31819"/>
          <a:stretch/>
        </p:blipFill>
        <p:spPr>
          <a:xfrm>
            <a:off x="1061884" y="5161935"/>
            <a:ext cx="3097161" cy="16960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915480" y="1159200"/>
              <a:ext cx="6360840" cy="31942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8640" y="1152720"/>
                <a:ext cx="6374160" cy="320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984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78360" y="2310480"/>
              <a:ext cx="9316080" cy="2686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4760" y="2305080"/>
                <a:ext cx="9326520" cy="269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6999120" y="2670120"/>
              <a:ext cx="3976560" cy="2425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2640" y="2664000"/>
                <a:ext cx="3989880" cy="24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1775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فيلتر پيش تاکيد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انرژی نسبی مولفه های فرکانس بالا تقويت می شود</a:t>
            </a:r>
          </a:p>
          <a:p>
            <a:r>
              <a:rPr lang="fa-IR" dirty="0" smtClean="0"/>
              <a:t>برای حذف قطب به جای مانده از لب و حنجره (چاکنای)</a:t>
            </a:r>
          </a:p>
          <a:p>
            <a:r>
              <a:rPr lang="fa-IR" dirty="0" smtClean="0"/>
              <a:t>کاهش رنج ديناميکی سيگنال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30045" y="2322871"/>
                <a:ext cx="5112297" cy="77918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       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045" y="2322871"/>
                <a:ext cx="5112297" cy="77918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767" t="23428" r="18226" b="52904"/>
          <a:stretch/>
        </p:blipFill>
        <p:spPr>
          <a:xfrm>
            <a:off x="730045" y="4701016"/>
            <a:ext cx="8657304" cy="16223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86560" y="1333800"/>
              <a:ext cx="10083600" cy="40467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0800" y="1327680"/>
                <a:ext cx="10092960" cy="405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08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سيستمی صحبت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00" t="39996" r="22300" b="10558"/>
          <a:stretch/>
        </p:blipFill>
        <p:spPr>
          <a:xfrm>
            <a:off x="1682496" y="2743200"/>
            <a:ext cx="7790688" cy="33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معيار فاصله </a:t>
            </a:r>
            <a:r>
              <a:rPr lang="en-US" dirty="0" err="1" smtClean="0"/>
              <a:t>Itakura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500" t="30568" r="26400" b="23365"/>
          <a:stretch/>
        </p:blipFill>
        <p:spPr>
          <a:xfrm>
            <a:off x="581192" y="702156"/>
            <a:ext cx="6352032" cy="3157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950" t="27455" r="26950" b="17940"/>
          <a:stretch/>
        </p:blipFill>
        <p:spPr>
          <a:xfrm>
            <a:off x="5583936" y="2889504"/>
            <a:ext cx="6352032" cy="37429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432720" y="177120"/>
              <a:ext cx="9896760" cy="6558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720" y="170280"/>
                <a:ext cx="9912600" cy="657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822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الگوريتم </a:t>
            </a:r>
            <a:r>
              <a:rPr lang="en-US" dirty="0" smtClean="0"/>
              <a:t>SIFT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تشخيص </a:t>
            </a:r>
            <a:r>
              <a:rPr lang="en-US" dirty="0" smtClean="0"/>
              <a:t>pitch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00" t="24343" r="27100" b="7357"/>
          <a:stretch/>
        </p:blipFill>
        <p:spPr>
          <a:xfrm>
            <a:off x="438912" y="1999488"/>
            <a:ext cx="6376416" cy="46817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28280" y="1937520"/>
              <a:ext cx="5458320" cy="4103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5400" y="1931400"/>
                <a:ext cx="5467680" cy="41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5571360" y="2946600"/>
              <a:ext cx="1760400" cy="1990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8840" y="2940120"/>
                <a:ext cx="1767960" cy="20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Ink 6"/>
              <p14:cNvContentPartPr/>
              <p14:nvPr/>
            </p14:nvContentPartPr>
            <p14:xfrm>
              <a:off x="670320" y="720000"/>
              <a:ext cx="9885960" cy="580932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3480" y="713880"/>
                <a:ext cx="9899640" cy="58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Ink 7"/>
              <p14:cNvContentPartPr/>
              <p14:nvPr/>
            </p14:nvContentPartPr>
            <p14:xfrm>
              <a:off x="1314360" y="2383560"/>
              <a:ext cx="4351680" cy="203616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307520" y="2377800"/>
                <a:ext cx="4365000" cy="204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38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الگوريتم </a:t>
            </a:r>
            <a:r>
              <a:rPr lang="en-US" dirty="0" smtClean="0"/>
              <a:t>SIFT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تشخيص </a:t>
            </a:r>
            <a:r>
              <a:rPr lang="en-US" dirty="0" smtClean="0"/>
              <a:t>pitch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00" t="24343" r="27100" b="7357"/>
          <a:stretch/>
        </p:blipFill>
        <p:spPr>
          <a:xfrm>
            <a:off x="438912" y="1999488"/>
            <a:ext cx="6376416" cy="46817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4667040" y="1643400"/>
              <a:ext cx="5382720" cy="4117680"/>
            </p14:xfrm>
          </p:contentPart>
        </mc:Choice>
        <mc:Fallback>
          <p:pic>
            <p:nvPicPr>
              <p:cNvPr id="9" name="Ink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60560" y="1637640"/>
                <a:ext cx="5392800" cy="41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222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نتايج </a:t>
            </a:r>
            <a:r>
              <a:rPr lang="en-US" dirty="0" smtClean="0"/>
              <a:t>SIFT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00" t="15983" r="31900" b="64"/>
          <a:stretch/>
        </p:blipFill>
        <p:spPr>
          <a:xfrm>
            <a:off x="581192" y="1011936"/>
            <a:ext cx="4974336" cy="5754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700" t="44086" r="34700" b="1665"/>
          <a:stretch/>
        </p:blipFill>
        <p:spPr>
          <a:xfrm>
            <a:off x="5754624" y="2604779"/>
            <a:ext cx="3974592" cy="3718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49480" y="2041200"/>
              <a:ext cx="9624960" cy="4245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640" y="2037240"/>
                <a:ext cx="9637920" cy="42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5244480" y="3799080"/>
              <a:ext cx="1361160" cy="1811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41960" y="3792600"/>
                <a:ext cx="1370520" cy="18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1722960" y="3430800"/>
              <a:ext cx="6710400" cy="3942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8280" y="3423960"/>
                <a:ext cx="6720480" cy="40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21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478160" y="2287080"/>
              <a:ext cx="4316040" cy="1716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1680" y="2282400"/>
                <a:ext cx="4329000" cy="172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61360" y="3610080"/>
              <a:ext cx="5676840" cy="1563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4880" y="3604680"/>
                <a:ext cx="5689800" cy="157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632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65960" y="2324160"/>
              <a:ext cx="6989760" cy="261576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440" y="2317680"/>
                <a:ext cx="6998760" cy="26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717840" y="2212920"/>
              <a:ext cx="8155800" cy="4108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320" y="2206440"/>
                <a:ext cx="8164800" cy="41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2994120" y="925560"/>
              <a:ext cx="8218800" cy="52066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7640" y="919080"/>
                <a:ext cx="8230320" cy="521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190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88120" y="2328480"/>
              <a:ext cx="4637880" cy="20696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600" y="2322360"/>
                <a:ext cx="4645800" cy="208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77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تخمين فرمنت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DFT</a:t>
            </a:r>
            <a:r>
              <a:rPr lang="fa-IR" dirty="0" smtClean="0"/>
              <a:t> از پاسخ ضربه فيلتر معکوس</a:t>
            </a:r>
          </a:p>
          <a:p>
            <a:r>
              <a:rPr lang="fa-IR" dirty="0" smtClean="0"/>
              <a:t>پيکهای منفی همان فرمنتها هستند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09211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گزارش کار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الگوريتم </a:t>
            </a:r>
            <a:r>
              <a:rPr lang="en-US" dirty="0" smtClean="0"/>
              <a:t>LPC</a:t>
            </a:r>
            <a:r>
              <a:rPr lang="fa-IR" dirty="0" smtClean="0"/>
              <a:t> را بنويسيد</a:t>
            </a:r>
          </a:p>
          <a:p>
            <a:r>
              <a:rPr lang="fa-IR" dirty="0" smtClean="0"/>
              <a:t>الگوريتم </a:t>
            </a:r>
            <a:r>
              <a:rPr lang="en-US" dirty="0" smtClean="0"/>
              <a:t>SIFT</a:t>
            </a:r>
            <a:r>
              <a:rPr lang="fa-IR" dirty="0" smtClean="0"/>
              <a:t> را پياده سازی کنيد (با </a:t>
            </a:r>
            <a:r>
              <a:rPr lang="en-US" dirty="0" smtClean="0"/>
              <a:t>LPC</a:t>
            </a:r>
            <a:r>
              <a:rPr lang="fa-IR" dirty="0" smtClean="0"/>
              <a:t> خودتان و نرم افزار </a:t>
            </a:r>
            <a:r>
              <a:rPr lang="en-US" dirty="0" smtClean="0"/>
              <a:t>MATLAB</a:t>
            </a:r>
            <a:r>
              <a:rPr lang="fa-IR" dirty="0" smtClean="0"/>
              <a:t>)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28919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تحليل کپستروم: مقدمه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اگر سيگنال فرکانس پايين با نويز فرکانس بالا جمع شود، میتوان گفت طيف </a:t>
            </a:r>
            <a:r>
              <a:rPr lang="en-US" dirty="0" smtClean="0"/>
              <a:t>spectrum</a:t>
            </a:r>
            <a:r>
              <a:rPr lang="fa-IR" dirty="0" smtClean="0"/>
              <a:t> آنها از هم جداست</a:t>
            </a:r>
          </a:p>
          <a:p>
            <a:r>
              <a:rPr lang="fa-IR" dirty="0" smtClean="0"/>
              <a:t>اگر جمع شده باشند چه؟</a:t>
            </a:r>
          </a:p>
          <a:p>
            <a:r>
              <a:rPr lang="fa-IR" dirty="0" smtClean="0"/>
              <a:t>اگر دو سيگنال با هم کانوالو شده باشند چه؟</a:t>
            </a:r>
          </a:p>
          <a:p>
            <a:r>
              <a:rPr lang="fa-IR" dirty="0" smtClean="0"/>
              <a:t>اين همون شرايطی است که قطار ضربه با فيلتر لوله صوتی کانوالو شده است</a:t>
            </a:r>
          </a:p>
          <a:p>
            <a:r>
              <a:rPr lang="fa-IR" dirty="0" smtClean="0"/>
              <a:t>در اينجا تحليل کپستروم به کمک می آيد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400" t="77703" r="44400" b="15005"/>
          <a:stretch/>
        </p:blipFill>
        <p:spPr>
          <a:xfrm>
            <a:off x="940554" y="3769711"/>
            <a:ext cx="2097024" cy="4998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8280" y="1111680"/>
              <a:ext cx="10967400" cy="5545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00" y="1105560"/>
                <a:ext cx="10979280" cy="55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213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سيستمی صحبت ساده شده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00" t="19896" r="27399" b="29946"/>
          <a:stretch/>
        </p:blipFill>
        <p:spPr>
          <a:xfrm>
            <a:off x="2145792" y="2420655"/>
            <a:ext cx="7242048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79720" y="1904760"/>
              <a:ext cx="11757240" cy="45100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200" y="1897920"/>
                <a:ext cx="11763360" cy="45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921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کپستروم حقيقی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700" t="31991" r="27400" b="55558"/>
          <a:stretch/>
        </p:blipFill>
        <p:spPr>
          <a:xfrm>
            <a:off x="581192" y="1975104"/>
            <a:ext cx="7387481" cy="10363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700" t="36616" r="21700" b="42396"/>
          <a:stretch/>
        </p:blipFill>
        <p:spPr>
          <a:xfrm>
            <a:off x="1755648" y="3840480"/>
            <a:ext cx="9165078" cy="17556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05240" y="1113480"/>
              <a:ext cx="9244800" cy="36597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400" y="1107000"/>
                <a:ext cx="9254160" cy="36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002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سيگنال صحبت در حوزه فرکانس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00" t="38928" r="16500" b="20519"/>
          <a:stretch/>
        </p:blipFill>
        <p:spPr>
          <a:xfrm>
            <a:off x="434888" y="1514788"/>
            <a:ext cx="8729472" cy="2779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800" t="29857" r="20700" b="19452"/>
          <a:stretch/>
        </p:blipFill>
        <p:spPr>
          <a:xfrm>
            <a:off x="5864352" y="4053386"/>
            <a:ext cx="6315456" cy="279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2400" t="28790" r="39600" b="42930"/>
          <a:stretch/>
        </p:blipFill>
        <p:spPr>
          <a:xfrm>
            <a:off x="2157984" y="4696981"/>
            <a:ext cx="3413760" cy="19385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2680560" y="1639800"/>
              <a:ext cx="7813800" cy="501768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76240" y="1632960"/>
                <a:ext cx="7824960" cy="503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976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بعد از پنجره گذاری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400" t="18474" r="19500" b="34214"/>
          <a:stretch/>
        </p:blipFill>
        <p:spPr>
          <a:xfrm>
            <a:off x="581192" y="2180496"/>
            <a:ext cx="7815072" cy="3243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900" t="24699" r="23300" b="26744"/>
          <a:stretch/>
        </p:blipFill>
        <p:spPr>
          <a:xfrm>
            <a:off x="8286048" y="4895631"/>
            <a:ext cx="3796223" cy="192633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569600" y="2795040"/>
              <a:ext cx="3279240" cy="200880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5280" y="2789640"/>
                <a:ext cx="3287520" cy="20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5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رابطه کپستروم حقيقی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400" t="65608" r="32100" b="5934"/>
          <a:stretch/>
        </p:blipFill>
        <p:spPr>
          <a:xfrm>
            <a:off x="581192" y="2304288"/>
            <a:ext cx="5059680" cy="1950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00" t="54046" r="39000" b="31725"/>
          <a:stretch/>
        </p:blipFill>
        <p:spPr>
          <a:xfrm>
            <a:off x="1050584" y="4719548"/>
            <a:ext cx="3230880" cy="975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7400" t="55825" r="43400" b="36883"/>
          <a:stretch/>
        </p:blipFill>
        <p:spPr>
          <a:xfrm>
            <a:off x="1495592" y="6160822"/>
            <a:ext cx="2340864" cy="4998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516600" y="2744280"/>
              <a:ext cx="4559400" cy="349524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0480" y="2738160"/>
                <a:ext cx="4572000" cy="350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2153160" y="2085480"/>
              <a:ext cx="6636240" cy="474984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46680" y="2079000"/>
                <a:ext cx="6649200" cy="476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448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دياگرام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000" t="20786" r="16600" b="954"/>
          <a:stretch/>
        </p:blipFill>
        <p:spPr>
          <a:xfrm>
            <a:off x="1584960" y="1426464"/>
            <a:ext cx="8583168" cy="536448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47760" y="1643400"/>
              <a:ext cx="6505560" cy="4107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1280" y="1637280"/>
                <a:ext cx="6514560" cy="411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469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دياگرام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00" t="30212" r="19100" b="43819"/>
          <a:stretch/>
        </p:blipFill>
        <p:spPr>
          <a:xfrm>
            <a:off x="2060448" y="2072640"/>
            <a:ext cx="7802880" cy="178003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45000" y="2167560"/>
              <a:ext cx="6523200" cy="1650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9600" y="2161440"/>
                <a:ext cx="6531120" cy="166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37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Liftering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790" t="16161" r="19315" b="598"/>
          <a:stretch/>
        </p:blipFill>
        <p:spPr>
          <a:xfrm>
            <a:off x="581192" y="1152144"/>
            <a:ext cx="8155858" cy="57058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761200" y="1186920"/>
              <a:ext cx="7776000" cy="4433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8320" y="1180080"/>
                <a:ext cx="7785720" cy="444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282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زمان کوتاه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400" t="73256" r="33600" b="13404"/>
          <a:stretch/>
        </p:blipFill>
        <p:spPr>
          <a:xfrm>
            <a:off x="3377184" y="2267712"/>
            <a:ext cx="512064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300" t="27900" r="32100" b="44887"/>
          <a:stretch/>
        </p:blipFill>
        <p:spPr>
          <a:xfrm>
            <a:off x="2877312" y="3940399"/>
            <a:ext cx="5925312" cy="18653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918880" y="4037040"/>
              <a:ext cx="4181040" cy="7120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2400" y="4030920"/>
                <a:ext cx="4193280" cy="7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81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محاسبه </a:t>
            </a:r>
            <a:r>
              <a:rPr lang="en-US" dirty="0" err="1" smtClean="0"/>
              <a:t>stRC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2581" t="53979" r="17137" b="12886"/>
          <a:stretch/>
        </p:blipFill>
        <p:spPr>
          <a:xfrm>
            <a:off x="1533832" y="3701846"/>
            <a:ext cx="8568813" cy="22712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3785040" y="3918600"/>
              <a:ext cx="5906160" cy="770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8560" y="3911760"/>
                <a:ext cx="5918040" cy="78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11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تجزيه سيستم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00" t="29501" r="21601" b="35637"/>
          <a:stretch/>
        </p:blipFill>
        <p:spPr>
          <a:xfrm>
            <a:off x="2036064" y="2450592"/>
            <a:ext cx="7498080" cy="23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9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کاربرد:تشخيص </a:t>
            </a:r>
            <a:r>
              <a:rPr lang="en-US" dirty="0" smtClean="0"/>
              <a:t>pitch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01" t="13315" r="25899" b="-1003"/>
          <a:stretch/>
        </p:blipFill>
        <p:spPr>
          <a:xfrm>
            <a:off x="581192" y="702156"/>
            <a:ext cx="6400800" cy="60106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94120" y="168480"/>
              <a:ext cx="7493400" cy="6342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7640" y="165600"/>
                <a:ext cx="7505280" cy="63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8875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Mel-</a:t>
            </a:r>
            <a:r>
              <a:rPr lang="en-US" dirty="0" err="1" smtClean="0"/>
              <a:t>cepstrum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Psychoacoustic</a:t>
            </a:r>
            <a:endParaRPr lang="fa-IR" dirty="0" smtClean="0"/>
          </a:p>
          <a:p>
            <a:r>
              <a:rPr lang="fa-IR" dirty="0" smtClean="0"/>
              <a:t>سيستم شنوایی انسان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7984" t="64523" r="43266" b="26656"/>
          <a:stretch/>
        </p:blipFill>
        <p:spPr>
          <a:xfrm>
            <a:off x="7708990" y="3850040"/>
            <a:ext cx="3289610" cy="8701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4315" t="16543" r="26331" b="1482"/>
          <a:stretch/>
        </p:blipFill>
        <p:spPr>
          <a:xfrm>
            <a:off x="693175" y="1040472"/>
            <a:ext cx="6017342" cy="56191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1593720" y="1684440"/>
              <a:ext cx="8845560" cy="4149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7240" y="1677960"/>
                <a:ext cx="8857080" cy="41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8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Mel-</a:t>
            </a:r>
            <a:r>
              <a:rPr lang="en-US" dirty="0" err="1" smtClean="0"/>
              <a:t>cepstrum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Psychoacoustic</a:t>
            </a:r>
            <a:endParaRPr lang="fa-IR" dirty="0" smtClean="0"/>
          </a:p>
          <a:p>
            <a:r>
              <a:rPr lang="fa-IR" dirty="0" smtClean="0"/>
              <a:t>سيستم شنوایی انسان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41" t="23859" r="30443" b="621"/>
          <a:stretch/>
        </p:blipFill>
        <p:spPr>
          <a:xfrm>
            <a:off x="581192" y="702156"/>
            <a:ext cx="6191125" cy="59051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7984" t="64523" r="43266" b="26656"/>
          <a:stretch/>
        </p:blipFill>
        <p:spPr>
          <a:xfrm>
            <a:off x="7708990" y="3850040"/>
            <a:ext cx="3289610" cy="8701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001160" y="829800"/>
              <a:ext cx="9824400" cy="4139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5040" y="823320"/>
                <a:ext cx="9835920" cy="41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140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تجزيه سيستم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700" t="22209" r="25800" b="-825"/>
          <a:stretch/>
        </p:blipFill>
        <p:spPr>
          <a:xfrm>
            <a:off x="341376" y="1209056"/>
            <a:ext cx="6400800" cy="5388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750" t="34570" r="44150" b="38394"/>
          <a:stretch/>
        </p:blipFill>
        <p:spPr>
          <a:xfrm>
            <a:off x="7376160" y="2821396"/>
            <a:ext cx="3304032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7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Prediction Equations</a:t>
            </a:r>
            <a:endParaRPr lang="fa-IR" b="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3024" y="2180496"/>
            <a:ext cx="3417783" cy="367830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Auto regressive model (AR)</a:t>
            </a:r>
            <a:endParaRPr lang="fa-IR" sz="2000" dirty="0" smtClean="0"/>
          </a:p>
          <a:p>
            <a:r>
              <a:rPr lang="en-US" sz="2000" dirty="0" smtClean="0"/>
              <a:t>Linear Predictive Code (LPC)</a:t>
            </a:r>
            <a:endParaRPr lang="fa-IR" sz="2000" dirty="0" smtClean="0"/>
          </a:p>
          <a:p>
            <a:endParaRPr lang="fa-IR" sz="2000" dirty="0"/>
          </a:p>
          <a:p>
            <a:endParaRPr lang="fa-IR" sz="2000" dirty="0" smtClean="0"/>
          </a:p>
          <a:p>
            <a:endParaRPr lang="fa-IR" sz="2000" dirty="0"/>
          </a:p>
          <a:p>
            <a:endParaRPr lang="fa-I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633" t="36225" r="37067" b="56305"/>
          <a:stretch/>
        </p:blipFill>
        <p:spPr>
          <a:xfrm>
            <a:off x="1085088" y="2180496"/>
            <a:ext cx="3694176" cy="512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199" t="35015" r="24101" b="48443"/>
          <a:stretch/>
        </p:blipFill>
        <p:spPr>
          <a:xfrm>
            <a:off x="3761232" y="4879882"/>
            <a:ext cx="5449824" cy="1133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7183" t="53212" r="43217" b="36650"/>
          <a:stretch/>
        </p:blipFill>
        <p:spPr>
          <a:xfrm>
            <a:off x="975360" y="3292432"/>
            <a:ext cx="2389632" cy="694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9033" t="68419" r="34667" b="20909"/>
          <a:stretch/>
        </p:blipFill>
        <p:spPr>
          <a:xfrm>
            <a:off x="713232" y="3903277"/>
            <a:ext cx="5644896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7100" t="38750" r="43001" b="54313"/>
          <a:stretch/>
        </p:blipFill>
        <p:spPr>
          <a:xfrm>
            <a:off x="1170432" y="2762730"/>
            <a:ext cx="242620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مساله ما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a-IR" dirty="0" smtClean="0"/>
                  <a:t>هدف شناسايی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dirty="0" smtClean="0"/>
                  <a:t> است، با فرض داشتن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fa-IR" dirty="0" smtClean="0"/>
                  <a:t> و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a-IR" dirty="0" smtClean="0"/>
              </a:p>
              <a:p>
                <a:r>
                  <a:rPr lang="fa-IR" dirty="0" smtClean="0"/>
                  <a:t>برای داشتن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a-IR" dirty="0" smtClean="0"/>
                  <a:t> اطلاع از </a:t>
                </a:r>
                <a:r>
                  <a:rPr lang="en-US" dirty="0" smtClean="0"/>
                  <a:t>pitch</a:t>
                </a:r>
                <a:r>
                  <a:rPr lang="fa-IR" dirty="0" smtClean="0"/>
                  <a:t> لازم است</a:t>
                </a:r>
              </a:p>
              <a:p>
                <a:r>
                  <a:rPr lang="fa-IR" dirty="0" smtClean="0"/>
                  <a:t>و اينکه بدانيم مدل برای واج واکدار است يا بی واک</a:t>
                </a:r>
              </a:p>
              <a:p>
                <a:r>
                  <a:rPr lang="fa-IR" dirty="0" smtClean="0"/>
                  <a:t>مدل را میتوان تمام قطب در نظر گرفت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77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1400" t="22387" r="38400" b="31712"/>
          <a:stretch/>
        </p:blipFill>
        <p:spPr>
          <a:xfrm>
            <a:off x="197734" y="2180496"/>
            <a:ext cx="4771096" cy="40771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213560" y="2962080"/>
              <a:ext cx="1368360" cy="6854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6720" y="2955240"/>
                <a:ext cx="1380960" cy="69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02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تفاسير مختلف برای مساله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1192" y="1877568"/>
                <a:ext cx="11029615" cy="492556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fa-IR" dirty="0" smtClean="0"/>
                  <a:t>شناسايی سيستم: فيلتر بهينه ای که وقتی </a:t>
                </a:r>
                <a:r>
                  <a:rPr lang="en-US" dirty="0" smtClean="0"/>
                  <a:t>s(n)</a:t>
                </a:r>
                <a:r>
                  <a:rPr lang="fa-IR" dirty="0" smtClean="0"/>
                  <a:t> ورودی معکوس آن است، انرژی خروجی کمينه شود</a:t>
                </a:r>
              </a:p>
              <a:p>
                <a:endParaRPr lang="fa-IR" dirty="0"/>
              </a:p>
              <a:p>
                <a:endParaRPr lang="en-US" dirty="0" smtClean="0"/>
              </a:p>
              <a:p>
                <a:endParaRPr lang="fa-IR" dirty="0" smtClean="0"/>
              </a:p>
              <a:p>
                <a:r>
                  <a:rPr lang="fa-IR" dirty="0" smtClean="0"/>
                  <a:t>پيشگويی خطی: فيلتر پيشگويی طراحی شود که توان خطای پيشگويی کمينه شود</a:t>
                </a:r>
              </a:p>
              <a:p>
                <a:endParaRPr lang="fa-IR" dirty="0" smtClean="0"/>
              </a:p>
              <a:p>
                <a:r>
                  <a:rPr lang="en-US" dirty="0" err="1" smtClean="0"/>
                  <a:t>Spectrral</a:t>
                </a:r>
                <a:r>
                  <a:rPr lang="en-US" dirty="0" smtClean="0"/>
                  <a:t> </a:t>
                </a:r>
                <a:r>
                  <a:rPr lang="en-US" dirty="0" err="1" smtClean="0"/>
                  <a:t>Flattenning</a:t>
                </a:r>
                <a:endParaRPr lang="fa-IR" dirty="0" smtClean="0"/>
              </a:p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𝜔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nary>
                  </m:oMath>
                </a14:m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1192" y="1877568"/>
                <a:ext cx="11029615" cy="4925568"/>
              </a:xfrm>
              <a:blipFill rotWithShape="0">
                <a:blip r:embed="rId2"/>
                <a:stretch>
                  <a:fillRect t="-248" r="-77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1400" t="69935" r="38400" b="9847"/>
          <a:stretch/>
        </p:blipFill>
        <p:spPr>
          <a:xfrm>
            <a:off x="581192" y="2512170"/>
            <a:ext cx="4177008" cy="1572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000" t="33770" r="28600" b="38484"/>
          <a:stretch/>
        </p:blipFill>
        <p:spPr>
          <a:xfrm>
            <a:off x="1011936" y="5013247"/>
            <a:ext cx="4853006" cy="14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25908</TotalTime>
  <Words>386</Words>
  <Application>Microsoft Office PowerPoint</Application>
  <PresentationFormat>Widescreen</PresentationFormat>
  <Paragraphs>98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2" baseType="lpstr">
      <vt:lpstr>Arial Unicode MS</vt:lpstr>
      <vt:lpstr>Arial</vt:lpstr>
      <vt:lpstr>Calibri</vt:lpstr>
      <vt:lpstr>Cambria Math</vt:lpstr>
      <vt:lpstr>Gill Sans MT</vt:lpstr>
      <vt:lpstr>Majalla UI</vt:lpstr>
      <vt:lpstr>Times New Roman</vt:lpstr>
      <vt:lpstr>Wingdings 2</vt:lpstr>
      <vt:lpstr>Zar</vt:lpstr>
      <vt:lpstr>Dividend</vt:lpstr>
      <vt:lpstr>آشنايی با سيگنال صحبت و روشهای پردازش آن</vt:lpstr>
      <vt:lpstr>مدل توليد صحبت</vt:lpstr>
      <vt:lpstr>مدل سيستمی صحبت</vt:lpstr>
      <vt:lpstr>مدل سيستمی صحبت ساده شده</vt:lpstr>
      <vt:lpstr>تجزيه سيستم</vt:lpstr>
      <vt:lpstr>تجزيه سيستم</vt:lpstr>
      <vt:lpstr>Linear Prediction Equations</vt:lpstr>
      <vt:lpstr>مساله ما</vt:lpstr>
      <vt:lpstr>تفاسير مختلف برای مساله</vt:lpstr>
      <vt:lpstr>حل با تفسير شناسايی سيستم</vt:lpstr>
      <vt:lpstr>فرم ماتريسی</vt:lpstr>
      <vt:lpstr>PowerPoint Presentation</vt:lpstr>
      <vt:lpstr>PowerPoint Presentation</vt:lpstr>
      <vt:lpstr>مثال</vt:lpstr>
      <vt:lpstr>تعداد ضرايب؟</vt:lpstr>
      <vt:lpstr>PowerPoint Presentation</vt:lpstr>
      <vt:lpstr>PowerPoint Presentation</vt:lpstr>
      <vt:lpstr>دقت تخمين ضرايب</vt:lpstr>
      <vt:lpstr>صدای زنانه و مردانه</vt:lpstr>
      <vt:lpstr>اثر افزايش مرتبه مدل</vt:lpstr>
      <vt:lpstr>تحليل پيشگويی خطی زمان کوتاه</vt:lpstr>
      <vt:lpstr>قضيه</vt:lpstr>
      <vt:lpstr>روشهای حل بازگشتی</vt:lpstr>
      <vt:lpstr>تبديل بازگشتی</vt:lpstr>
      <vt:lpstr>الگوريتم</vt:lpstr>
      <vt:lpstr>محاسبه بهره</vt:lpstr>
      <vt:lpstr>محاسبه بهره</vt:lpstr>
      <vt:lpstr>PowerPoint Presentation</vt:lpstr>
      <vt:lpstr>فيلتر پيش تاکيد</vt:lpstr>
      <vt:lpstr>معيار فاصله Itakura</vt:lpstr>
      <vt:lpstr>الگوريتم SIFT</vt:lpstr>
      <vt:lpstr>الگوريتم SIFT</vt:lpstr>
      <vt:lpstr>نتايج SIFT</vt:lpstr>
      <vt:lpstr>PowerPoint Presentation</vt:lpstr>
      <vt:lpstr>PowerPoint Presentation</vt:lpstr>
      <vt:lpstr>PowerPoint Presentation</vt:lpstr>
      <vt:lpstr>تخمين فرمنت</vt:lpstr>
      <vt:lpstr>گزارش کار</vt:lpstr>
      <vt:lpstr>تحليل کپستروم: مقدمه</vt:lpstr>
      <vt:lpstr>PowerPoint Presentation</vt:lpstr>
      <vt:lpstr>کپستروم حقيقی</vt:lpstr>
      <vt:lpstr>سيگنال صحبت در حوزه فرکانس</vt:lpstr>
      <vt:lpstr>بعد از پنجره گذاری</vt:lpstr>
      <vt:lpstr>رابطه کپستروم حقيقی</vt:lpstr>
      <vt:lpstr>دياگرام</vt:lpstr>
      <vt:lpstr>دياگرام</vt:lpstr>
      <vt:lpstr>Liftering</vt:lpstr>
      <vt:lpstr>زمان کوتاه</vt:lpstr>
      <vt:lpstr>محاسبه stRC</vt:lpstr>
      <vt:lpstr>کاربرد:تشخيص pitch</vt:lpstr>
      <vt:lpstr>Mel-cepstrum</vt:lpstr>
      <vt:lpstr>Mel-cepstrum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A450</dc:creator>
  <cp:lastModifiedBy>A450</cp:lastModifiedBy>
  <cp:revision>149</cp:revision>
  <dcterms:created xsi:type="dcterms:W3CDTF">2020-10-28T06:38:57Z</dcterms:created>
  <dcterms:modified xsi:type="dcterms:W3CDTF">2020-12-24T13:05:55Z</dcterms:modified>
</cp:coreProperties>
</file>